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94877-9E13-45DC-A4CC-16B41D30F4F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5BBC27-56C8-400B-A606-F50CCBD51851}">
      <dgm:prSet phldrT="[Texte]"/>
      <dgm:spPr/>
      <dgm:t>
        <a:bodyPr/>
        <a:lstStyle/>
        <a:p>
          <a:r>
            <a:rPr lang="fr-FR" dirty="0"/>
            <a:t>Début du projet</a:t>
          </a:r>
        </a:p>
      </dgm:t>
    </dgm:pt>
    <dgm:pt modelId="{710040EF-5593-4826-8944-8DB7B2942A50}" type="parTrans" cxnId="{9D998F32-6318-4CC1-92E2-7B7DB047B615}">
      <dgm:prSet/>
      <dgm:spPr/>
      <dgm:t>
        <a:bodyPr/>
        <a:lstStyle/>
        <a:p>
          <a:endParaRPr lang="fr-FR"/>
        </a:p>
      </dgm:t>
    </dgm:pt>
    <dgm:pt modelId="{FE00F2FC-C297-4315-96C8-5152028B285E}" type="sibTrans" cxnId="{9D998F32-6318-4CC1-92E2-7B7DB047B615}">
      <dgm:prSet/>
      <dgm:spPr/>
      <dgm:t>
        <a:bodyPr/>
        <a:lstStyle/>
        <a:p>
          <a:endParaRPr lang="fr-FR"/>
        </a:p>
      </dgm:t>
    </dgm:pt>
    <dgm:pt modelId="{E481322E-2707-4746-8F7D-C3217B43F490}">
      <dgm:prSet phldrT="[Texte]"/>
      <dgm:spPr/>
      <dgm:t>
        <a:bodyPr/>
        <a:lstStyle/>
        <a:p>
          <a:r>
            <a:rPr lang="fr-FR" dirty="0"/>
            <a:t>Implémentation</a:t>
          </a:r>
        </a:p>
      </dgm:t>
    </dgm:pt>
    <dgm:pt modelId="{6F543CBE-1979-4B3F-B8D7-D4B2B1076341}" type="parTrans" cxnId="{5160F62A-682A-4AC6-9738-A0F7DDCAC4F1}">
      <dgm:prSet/>
      <dgm:spPr/>
      <dgm:t>
        <a:bodyPr/>
        <a:lstStyle/>
        <a:p>
          <a:endParaRPr lang="fr-FR"/>
        </a:p>
      </dgm:t>
    </dgm:pt>
    <dgm:pt modelId="{39D5D81A-8277-4802-9CF8-2FEA181E48E0}" type="sibTrans" cxnId="{5160F62A-682A-4AC6-9738-A0F7DDCAC4F1}">
      <dgm:prSet/>
      <dgm:spPr/>
      <dgm:t>
        <a:bodyPr/>
        <a:lstStyle/>
        <a:p>
          <a:endParaRPr lang="fr-FR"/>
        </a:p>
      </dgm:t>
    </dgm:pt>
    <dgm:pt modelId="{B5E3BFD0-3E5C-4DE9-9EE3-2F7A75D4C722}">
      <dgm:prSet phldrT="[Texte]"/>
      <dgm:spPr/>
      <dgm:t>
        <a:bodyPr/>
        <a:lstStyle/>
        <a:p>
          <a:r>
            <a:rPr lang="fr-FR" dirty="0"/>
            <a:t>Optimisation</a:t>
          </a:r>
        </a:p>
      </dgm:t>
    </dgm:pt>
    <dgm:pt modelId="{2B7E2834-4CB5-4297-997D-08E267B70BDE}" type="parTrans" cxnId="{8BBEDCCB-C863-4DC1-BE5B-B159779DD063}">
      <dgm:prSet/>
      <dgm:spPr/>
      <dgm:t>
        <a:bodyPr/>
        <a:lstStyle/>
        <a:p>
          <a:endParaRPr lang="fr-FR"/>
        </a:p>
      </dgm:t>
    </dgm:pt>
    <dgm:pt modelId="{31617E29-2208-4F7F-AE1F-1C849C645B56}" type="sibTrans" cxnId="{8BBEDCCB-C863-4DC1-BE5B-B159779DD063}">
      <dgm:prSet/>
      <dgm:spPr/>
      <dgm:t>
        <a:bodyPr/>
        <a:lstStyle/>
        <a:p>
          <a:endParaRPr lang="fr-FR"/>
        </a:p>
      </dgm:t>
    </dgm:pt>
    <dgm:pt modelId="{7017F750-4B15-423D-9AFE-3981BE8C9359}" type="pres">
      <dgm:prSet presAssocID="{84394877-9E13-45DC-A4CC-16B41D30F4F9}" presName="Name0" presStyleCnt="0">
        <dgm:presLayoutVars>
          <dgm:dir/>
          <dgm:resizeHandles val="exact"/>
        </dgm:presLayoutVars>
      </dgm:prSet>
      <dgm:spPr/>
    </dgm:pt>
    <dgm:pt modelId="{A79F6E0B-E70A-4898-BBE5-3FB1EF7B59E2}" type="pres">
      <dgm:prSet presAssocID="{0A5BBC27-56C8-400B-A606-F50CCBD51851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949768-1DC7-43D6-B334-2DF65F22D57A}" type="pres">
      <dgm:prSet presAssocID="{FE00F2FC-C297-4315-96C8-5152028B285E}" presName="parSpace" presStyleCnt="0"/>
      <dgm:spPr/>
    </dgm:pt>
    <dgm:pt modelId="{B1CC842D-9848-4489-B27E-80BC042E0180}" type="pres">
      <dgm:prSet presAssocID="{E481322E-2707-4746-8F7D-C3217B43F4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FB8FC3-2DF8-4D8E-A14C-D7A6950836B7}" type="pres">
      <dgm:prSet presAssocID="{39D5D81A-8277-4802-9CF8-2FEA181E48E0}" presName="parSpace" presStyleCnt="0"/>
      <dgm:spPr/>
    </dgm:pt>
    <dgm:pt modelId="{42152EB9-4AE3-47A3-886E-F9A251FA45F6}" type="pres">
      <dgm:prSet presAssocID="{B5E3BFD0-3E5C-4DE9-9EE3-2F7A75D4C72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98F32-6318-4CC1-92E2-7B7DB047B615}" srcId="{84394877-9E13-45DC-A4CC-16B41D30F4F9}" destId="{0A5BBC27-56C8-400B-A606-F50CCBD51851}" srcOrd="0" destOrd="0" parTransId="{710040EF-5593-4826-8944-8DB7B2942A50}" sibTransId="{FE00F2FC-C297-4315-96C8-5152028B285E}"/>
    <dgm:cxn modelId="{96BFDE6A-143A-4252-8919-3C51D23EC9D2}" type="presOf" srcId="{0A5BBC27-56C8-400B-A606-F50CCBD51851}" destId="{A79F6E0B-E70A-4898-BBE5-3FB1EF7B59E2}" srcOrd="0" destOrd="0" presId="urn:microsoft.com/office/officeart/2005/8/layout/hChevron3"/>
    <dgm:cxn modelId="{1579321C-A969-45DE-9990-36CE3E63F037}" type="presOf" srcId="{84394877-9E13-45DC-A4CC-16B41D30F4F9}" destId="{7017F750-4B15-423D-9AFE-3981BE8C9359}" srcOrd="0" destOrd="0" presId="urn:microsoft.com/office/officeart/2005/8/layout/hChevron3"/>
    <dgm:cxn modelId="{1367B54A-A75B-48BC-8749-B6B5C67E8EA0}" type="presOf" srcId="{E481322E-2707-4746-8F7D-C3217B43F490}" destId="{B1CC842D-9848-4489-B27E-80BC042E0180}" srcOrd="0" destOrd="0" presId="urn:microsoft.com/office/officeart/2005/8/layout/hChevron3"/>
    <dgm:cxn modelId="{2B301CE4-EC8B-4ED3-837F-BBF24E11FB1F}" type="presOf" srcId="{B5E3BFD0-3E5C-4DE9-9EE3-2F7A75D4C722}" destId="{42152EB9-4AE3-47A3-886E-F9A251FA45F6}" srcOrd="0" destOrd="0" presId="urn:microsoft.com/office/officeart/2005/8/layout/hChevron3"/>
    <dgm:cxn modelId="{5160F62A-682A-4AC6-9738-A0F7DDCAC4F1}" srcId="{84394877-9E13-45DC-A4CC-16B41D30F4F9}" destId="{E481322E-2707-4746-8F7D-C3217B43F490}" srcOrd="1" destOrd="0" parTransId="{6F543CBE-1979-4B3F-B8D7-D4B2B1076341}" sibTransId="{39D5D81A-8277-4802-9CF8-2FEA181E48E0}"/>
    <dgm:cxn modelId="{8BBEDCCB-C863-4DC1-BE5B-B159779DD063}" srcId="{84394877-9E13-45DC-A4CC-16B41D30F4F9}" destId="{B5E3BFD0-3E5C-4DE9-9EE3-2F7A75D4C722}" srcOrd="2" destOrd="0" parTransId="{2B7E2834-4CB5-4297-997D-08E267B70BDE}" sibTransId="{31617E29-2208-4F7F-AE1F-1C849C645B56}"/>
    <dgm:cxn modelId="{4DA43A1E-375D-4689-816E-F2F8D84F4406}" type="presParOf" srcId="{7017F750-4B15-423D-9AFE-3981BE8C9359}" destId="{A79F6E0B-E70A-4898-BBE5-3FB1EF7B59E2}" srcOrd="0" destOrd="0" presId="urn:microsoft.com/office/officeart/2005/8/layout/hChevron3"/>
    <dgm:cxn modelId="{FB8F3611-CEF4-4589-B1DD-C537102ACF77}" type="presParOf" srcId="{7017F750-4B15-423D-9AFE-3981BE8C9359}" destId="{07949768-1DC7-43D6-B334-2DF65F22D57A}" srcOrd="1" destOrd="0" presId="urn:microsoft.com/office/officeart/2005/8/layout/hChevron3"/>
    <dgm:cxn modelId="{028FABAA-E870-4574-8AC5-BE1B223FE63B}" type="presParOf" srcId="{7017F750-4B15-423D-9AFE-3981BE8C9359}" destId="{B1CC842D-9848-4489-B27E-80BC042E0180}" srcOrd="2" destOrd="0" presId="urn:microsoft.com/office/officeart/2005/8/layout/hChevron3"/>
    <dgm:cxn modelId="{9A952D3A-C827-4EAB-8376-1A320F5B11E9}" type="presParOf" srcId="{7017F750-4B15-423D-9AFE-3981BE8C9359}" destId="{D8FB8FC3-2DF8-4D8E-A14C-D7A6950836B7}" srcOrd="3" destOrd="0" presId="urn:microsoft.com/office/officeart/2005/8/layout/hChevron3"/>
    <dgm:cxn modelId="{1F6F5DDC-233B-4576-B434-ED99D69EEEE1}" type="presParOf" srcId="{7017F750-4B15-423D-9AFE-3981BE8C9359}" destId="{42152EB9-4AE3-47A3-886E-F9A251FA45F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F6E0B-E70A-4898-BBE5-3FB1EF7B59E2}">
      <dsp:nvSpPr>
        <dsp:cNvPr id="0" name=""/>
        <dsp:cNvSpPr/>
      </dsp:nvSpPr>
      <dsp:spPr>
        <a:xfrm>
          <a:off x="3571" y="2084652"/>
          <a:ext cx="3123406" cy="1249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Début du projet</a:t>
          </a:r>
        </a:p>
      </dsp:txBody>
      <dsp:txXfrm>
        <a:off x="3571" y="2084652"/>
        <a:ext cx="2811066" cy="1249362"/>
      </dsp:txXfrm>
    </dsp:sp>
    <dsp:sp modelId="{B1CC842D-9848-4489-B27E-80BC042E0180}">
      <dsp:nvSpPr>
        <dsp:cNvPr id="0" name=""/>
        <dsp:cNvSpPr/>
      </dsp:nvSpPr>
      <dsp:spPr>
        <a:xfrm>
          <a:off x="2502296" y="2084652"/>
          <a:ext cx="3123406" cy="124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Implémentation</a:t>
          </a:r>
        </a:p>
      </dsp:txBody>
      <dsp:txXfrm>
        <a:off x="3126977" y="2084652"/>
        <a:ext cx="1874044" cy="1249362"/>
      </dsp:txXfrm>
    </dsp:sp>
    <dsp:sp modelId="{42152EB9-4AE3-47A3-886E-F9A251FA45F6}">
      <dsp:nvSpPr>
        <dsp:cNvPr id="0" name=""/>
        <dsp:cNvSpPr/>
      </dsp:nvSpPr>
      <dsp:spPr>
        <a:xfrm>
          <a:off x="5001021" y="2084652"/>
          <a:ext cx="3123406" cy="124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Optimisation</a:t>
          </a:r>
        </a:p>
      </dsp:txBody>
      <dsp:txXfrm>
        <a:off x="5625702" y="2084652"/>
        <a:ext cx="1874044" cy="124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bee_colony_algorithm" TargetMode="External"/><Relationship Id="rId2" Type="http://schemas.openxmlformats.org/officeDocument/2006/relationships/hyperlink" Target="https://github.com/gvegayon/ABCopti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ia2012.files.wordpress.com/2012/02/rapport-oa.pdf" TargetMode="External"/><Relationship Id="rId4" Type="http://schemas.openxmlformats.org/officeDocument/2006/relationships/hyperlink" Target="http://mf.erciyes.edu.tr/ab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début	fin</a:t>
            </a:r>
          </a:p>
          <a:p>
            <a:r>
              <a:rPr lang="en-US" dirty="0"/>
              <a:t>18/10	13/11	</a:t>
            </a:r>
            <a:r>
              <a:rPr lang="en-US" dirty="0" err="1"/>
              <a:t>Prise</a:t>
            </a:r>
            <a:r>
              <a:rPr lang="en-US" dirty="0"/>
              <a:t> </a:t>
            </a:r>
            <a:r>
              <a:rPr lang="en-US" dirty="0" err="1"/>
              <a:t>d'informations</a:t>
            </a:r>
            <a:endParaRPr lang="en-US" dirty="0"/>
          </a:p>
          <a:p>
            <a:r>
              <a:rPr lang="en-US" dirty="0"/>
              <a:t>14/11	14/11	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planning</a:t>
            </a:r>
          </a:p>
          <a:p>
            <a:r>
              <a:rPr lang="en-US" dirty="0"/>
              <a:t>14/11	08/12	</a:t>
            </a:r>
            <a:r>
              <a:rPr lang="en-US" dirty="0" err="1"/>
              <a:t>Développement</a:t>
            </a:r>
            <a:r>
              <a:rPr lang="en-US" dirty="0"/>
              <a:t> des classes Problem, </a:t>
            </a:r>
            <a:r>
              <a:rPr lang="en-US" dirty="0" err="1"/>
              <a:t>SetUpParams</a:t>
            </a:r>
            <a:r>
              <a:rPr lang="en-US" dirty="0"/>
              <a:t>, Solutions, </a:t>
            </a:r>
            <a:r>
              <a:rPr lang="en-US" dirty="0" err="1"/>
              <a:t>MyAlgorithm</a:t>
            </a:r>
            <a:endParaRPr lang="en-US" dirty="0"/>
          </a:p>
          <a:p>
            <a:r>
              <a:rPr lang="en-US" dirty="0"/>
              <a:t>			08/12 Adrien + Julien 	- </a:t>
            </a:r>
            <a:r>
              <a:rPr lang="en-US" dirty="0" err="1"/>
              <a:t>MyAlgorithm</a:t>
            </a:r>
            <a:endParaRPr lang="en-US" dirty="0"/>
          </a:p>
          <a:p>
            <a:r>
              <a:rPr lang="en-US" dirty="0"/>
              <a:t>			24/11 Daniel 		- Solution</a:t>
            </a:r>
          </a:p>
          <a:p>
            <a:r>
              <a:rPr lang="en-US" dirty="0"/>
              <a:t>			24/11 Julien 		- </a:t>
            </a:r>
            <a:r>
              <a:rPr lang="en-US" dirty="0" err="1"/>
              <a:t>SetParams</a:t>
            </a:r>
            <a:r>
              <a:rPr lang="en-US" dirty="0"/>
              <a:t>, Problem</a:t>
            </a:r>
          </a:p>
          <a:p>
            <a:r>
              <a:rPr lang="en-US" dirty="0"/>
              <a:t>24/11	24/11	Interface </a:t>
            </a:r>
            <a:r>
              <a:rPr lang="en-US" dirty="0" err="1"/>
              <a:t>graphique</a:t>
            </a:r>
            <a:endParaRPr lang="en-US" dirty="0"/>
          </a:p>
          <a:p>
            <a:r>
              <a:rPr lang="en-US" dirty="0"/>
              <a:t>			24/11 Daniel / Julien</a:t>
            </a:r>
          </a:p>
          <a:p>
            <a:r>
              <a:rPr lang="en-US" dirty="0"/>
              <a:t>08/12	??/12	</a:t>
            </a:r>
            <a:r>
              <a:rPr lang="en-US" dirty="0" err="1"/>
              <a:t>Nettoyage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r>
              <a:rPr lang="en-US" dirty="0"/>
              <a:t>			??/12 Adrien		- </a:t>
            </a:r>
            <a:r>
              <a:rPr lang="en-US" dirty="0" err="1"/>
              <a:t>MyAlgorithm</a:t>
            </a:r>
            <a:endParaRPr lang="en-US" dirty="0"/>
          </a:p>
          <a:p>
            <a:endParaRPr lang="en-US" dirty="0"/>
          </a:p>
          <a:p>
            <a:r>
              <a:rPr lang="en-US" dirty="0"/>
              <a:t>12/12	??/12	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US" dirty="0"/>
              <a:t>			??/12 Adrien + Julien	-</a:t>
            </a:r>
            <a:r>
              <a:rPr lang="en-US" dirty="0" err="1"/>
              <a:t>MyAlgorithm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0776855"/>
              </p:ext>
            </p:extLst>
          </p:nvPr>
        </p:nvGraphicFramePr>
        <p:xfrm>
          <a:off x="1423251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II) Algorithme 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Implémentation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III) 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Avancement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80" y="2273592"/>
            <a:ext cx="7369342" cy="41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https://github.com/gvegayon/ABCoptim/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 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fr-FR" dirty="0">
                <a:hlinkClick r:id="rId3"/>
              </a:rPr>
              <a:t>https://en.wikipedia.org/</a:t>
            </a:r>
            <a:r>
              <a:rPr lang="fr-FR" dirty="0" err="1">
                <a:hlinkClick r:id="rId3"/>
              </a:rPr>
              <a:t>wi</a:t>
            </a:r>
            <a:r>
              <a:rPr lang="fr-FR" dirty="0">
                <a:hlinkClick r:id="rId3"/>
              </a:rPr>
              <a:t>…/</a:t>
            </a:r>
            <a:r>
              <a:rPr lang="fr-FR" dirty="0" err="1">
                <a:hlinkClick r:id="rId3"/>
              </a:rPr>
              <a:t>Artificial_bee_colony_algorithm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4"/>
              </a:rPr>
              <a:t>http://mf.erciyes.edu.tr/abc/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5"/>
              </a:rPr>
              <a:t>https://rfia2012.files.wordpress.com/2012/02/rapport-oa.pdf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595423" y="2371061"/>
            <a:ext cx="280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Evolution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Employed</a:t>
            </a:r>
            <a:r>
              <a:rPr lang="fr-FR" dirty="0" smtClean="0"/>
              <a:t> </a:t>
            </a:r>
            <a:r>
              <a:rPr lang="fr-FR" dirty="0" err="1" smtClean="0"/>
              <a:t>Bees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Calculate</a:t>
            </a:r>
            <a:r>
              <a:rPr lang="fr-FR" dirty="0" smtClean="0"/>
              <a:t> </a:t>
            </a:r>
            <a:r>
              <a:rPr lang="fr-FR" dirty="0" err="1" smtClean="0"/>
              <a:t>Probabilities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OnLooker</a:t>
            </a:r>
            <a:r>
              <a:rPr lang="fr-FR" dirty="0" smtClean="0"/>
              <a:t> </a:t>
            </a:r>
            <a:r>
              <a:rPr lang="fr-FR" dirty="0" err="1" smtClean="0"/>
              <a:t>Bees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Send</a:t>
            </a:r>
            <a:r>
              <a:rPr lang="fr-FR" dirty="0" smtClean="0"/>
              <a:t> Scout </a:t>
            </a:r>
            <a:r>
              <a:rPr lang="fr-FR" dirty="0" err="1" smtClean="0"/>
              <a:t>Bees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1" y="2695439"/>
            <a:ext cx="5209524" cy="8285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5" y="4252462"/>
            <a:ext cx="4000000" cy="182857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257263" y="2241808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0.9 * </a:t>
            </a:r>
            <a:r>
              <a:rPr lang="fr-FR" dirty="0" smtClean="0"/>
              <a:t>la source/ la meilleur source +0.1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24205" y="3966418"/>
            <a:ext cx="410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Rand = </a:t>
            </a:r>
            <a:r>
              <a:rPr lang="es-ES" dirty="0" err="1" smtClean="0"/>
              <a:t>Aléatoire</a:t>
            </a:r>
            <a:r>
              <a:rPr lang="es-ES" dirty="0" smtClean="0"/>
              <a:t> [-1;1]</a:t>
            </a:r>
          </a:p>
          <a:p>
            <a:r>
              <a:rPr lang="es-ES" dirty="0" smtClean="0"/>
              <a:t>X= La </a:t>
            </a:r>
            <a:r>
              <a:rPr lang="es-ES" dirty="0" err="1" smtClean="0"/>
              <a:t>source</a:t>
            </a:r>
            <a:r>
              <a:rPr lang="es-ES" dirty="0" smtClean="0"/>
              <a:t> de </a:t>
            </a:r>
            <a:r>
              <a:rPr lang="es-ES" dirty="0" err="1" smtClean="0"/>
              <a:t>l’abeille</a:t>
            </a:r>
            <a:endParaRPr lang="es-ES" dirty="0" smtClean="0"/>
          </a:p>
          <a:p>
            <a:r>
              <a:rPr lang="es-ES" dirty="0" smtClean="0"/>
              <a:t>Y = La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d’une</a:t>
            </a:r>
            <a:r>
              <a:rPr lang="es-ES" dirty="0" smtClean="0"/>
              <a:t> </a:t>
            </a:r>
            <a:r>
              <a:rPr lang="es-ES" dirty="0" err="1" smtClean="0"/>
              <a:t>abeille</a:t>
            </a:r>
            <a:r>
              <a:rPr lang="es-ES" dirty="0" smtClean="0"/>
              <a:t> </a:t>
            </a:r>
            <a:r>
              <a:rPr lang="es-ES" dirty="0" err="1" smtClean="0"/>
              <a:t>voisine</a:t>
            </a:r>
            <a:endParaRPr lang="es-ES" dirty="0" smtClean="0"/>
          </a:p>
          <a:p>
            <a:r>
              <a:rPr lang="es-ES" dirty="0"/>
              <a:t>X</a:t>
            </a:r>
            <a:r>
              <a:rPr lang="es-ES" dirty="0" smtClean="0"/>
              <a:t>+(X-Y)*Rand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9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8" b="9083"/>
          <a:stretch/>
        </p:blipFill>
        <p:spPr>
          <a:xfrm>
            <a:off x="3309239" y="2177786"/>
            <a:ext cx="5198700" cy="43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262</TotalTime>
  <Words>145</Words>
  <Application>Microsoft Office PowerPoint</Application>
  <PresentationFormat>Grand écran</PresentationFormat>
  <Paragraphs>80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Implémentation</vt:lpstr>
      <vt:lpstr>Implémentation</vt:lpstr>
      <vt:lpstr>Implémentation</vt:lpstr>
      <vt:lpstr>III) Projet</vt:lpstr>
      <vt:lpstr>Répartition des tâches</vt:lpstr>
      <vt:lpstr>Avancement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Adrien Couchot</cp:lastModifiedBy>
  <cp:revision>35</cp:revision>
  <dcterms:created xsi:type="dcterms:W3CDTF">2016-12-13T09:52:57Z</dcterms:created>
  <dcterms:modified xsi:type="dcterms:W3CDTF">2016-12-15T09:25:17Z</dcterms:modified>
</cp:coreProperties>
</file>