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13/12/2016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br>
              <a:rPr lang="fr-FR" dirty="0" smtClean="0"/>
            </a:br>
            <a:r>
              <a:rPr lang="fr-FR" dirty="0" err="1" smtClean="0"/>
              <a:t>Artificial</a:t>
            </a:r>
            <a:r>
              <a:rPr lang="fr-FR" dirty="0" smtClean="0"/>
              <a:t> Bee </a:t>
            </a:r>
            <a:r>
              <a:rPr lang="fr-FR" dirty="0" err="1" smtClean="0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Daniel WETTEL – Adrien COUCHOT – Julien ARNOLD</a:t>
            </a:r>
          </a:p>
          <a:p>
            <a:r>
              <a:rPr lang="fr-FR" smtClean="0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II) Algorithme ABC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III) Répartition des tâches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IV) Conclusion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I)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II) Algorithme ABC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51</Words>
  <Application>Microsoft Office PowerPoint</Application>
  <PresentationFormat>Grand écran</PresentationFormat>
  <Paragraphs>23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Répartition des tâches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Julien Arnold-Kaltenbacher</cp:lastModifiedBy>
  <cp:revision>7</cp:revision>
  <dcterms:created xsi:type="dcterms:W3CDTF">2016-12-13T09:52:57Z</dcterms:created>
  <dcterms:modified xsi:type="dcterms:W3CDTF">2016-12-13T11:05:26Z</dcterms:modified>
</cp:coreProperties>
</file>