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6" r:id="rId9"/>
    <p:sldId id="260" r:id="rId10"/>
    <p:sldId id="262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8E645-07D1-47EC-84D2-87F7CEDB612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0D33028-5A92-46DA-B471-3D47002425A5}">
      <dgm:prSet phldrT="[Texte]"/>
      <dgm:spPr/>
      <dgm:t>
        <a:bodyPr/>
        <a:lstStyle/>
        <a:p>
          <a:r>
            <a:rPr lang="fr-FR" dirty="0"/>
            <a:t>Julien </a:t>
          </a:r>
        </a:p>
        <a:p>
          <a:r>
            <a:rPr lang="fr-FR" dirty="0"/>
            <a:t>Chef de projet</a:t>
          </a:r>
        </a:p>
      </dgm:t>
    </dgm:pt>
    <dgm:pt modelId="{1B937B51-1C72-46DD-8F8D-0D69635B8A9E}" type="parTrans" cxnId="{FDE0E829-9899-4894-8470-37C5A1E2FFA7}">
      <dgm:prSet/>
      <dgm:spPr/>
      <dgm:t>
        <a:bodyPr/>
        <a:lstStyle/>
        <a:p>
          <a:endParaRPr lang="fr-FR"/>
        </a:p>
      </dgm:t>
    </dgm:pt>
    <dgm:pt modelId="{1CC8E548-8B19-4862-ADB2-25DB61AC92A2}" type="sibTrans" cxnId="{FDE0E829-9899-4894-8470-37C5A1E2FFA7}">
      <dgm:prSet/>
      <dgm:spPr/>
      <dgm:t>
        <a:bodyPr/>
        <a:lstStyle/>
        <a:p>
          <a:endParaRPr lang="fr-FR"/>
        </a:p>
      </dgm:t>
    </dgm:pt>
    <dgm:pt modelId="{80DC48A6-36A4-4141-B6D0-8D005D16BA4F}" type="asst">
      <dgm:prSet phldrT="[Texte]"/>
      <dgm:spPr/>
      <dgm:t>
        <a:bodyPr/>
        <a:lstStyle/>
        <a:p>
          <a:r>
            <a:rPr lang="fr-FR" dirty="0"/>
            <a:t>Adrien</a:t>
          </a:r>
        </a:p>
        <a:p>
          <a:r>
            <a:rPr lang="fr-FR" dirty="0"/>
            <a:t>Développeur</a:t>
          </a:r>
        </a:p>
      </dgm:t>
    </dgm:pt>
    <dgm:pt modelId="{D61F5BEF-E075-4280-9094-6264F8115905}" type="parTrans" cxnId="{39D46205-0498-4F71-A415-839747679770}">
      <dgm:prSet/>
      <dgm:spPr/>
      <dgm:t>
        <a:bodyPr/>
        <a:lstStyle/>
        <a:p>
          <a:endParaRPr lang="fr-FR"/>
        </a:p>
      </dgm:t>
    </dgm:pt>
    <dgm:pt modelId="{BA63CEAE-A8BB-49F2-859A-3CCDCECB19D8}" type="sibTrans" cxnId="{39D46205-0498-4F71-A415-839747679770}">
      <dgm:prSet/>
      <dgm:spPr/>
      <dgm:t>
        <a:bodyPr/>
        <a:lstStyle/>
        <a:p>
          <a:endParaRPr lang="fr-FR"/>
        </a:p>
      </dgm:t>
    </dgm:pt>
    <dgm:pt modelId="{62AB692F-E81D-4BE1-ADA7-DD4D8CDC4E49}" type="asst">
      <dgm:prSet phldrT="[Texte]"/>
      <dgm:spPr/>
      <dgm:t>
        <a:bodyPr/>
        <a:lstStyle/>
        <a:p>
          <a:r>
            <a:rPr lang="fr-FR" dirty="0"/>
            <a:t>Daniel Développeur</a:t>
          </a:r>
        </a:p>
      </dgm:t>
    </dgm:pt>
    <dgm:pt modelId="{BEDA413A-0676-44D8-A508-47B350F4898F}" type="parTrans" cxnId="{AB2BDE04-DEBC-47DA-973E-8F94AFAB1E6D}">
      <dgm:prSet/>
      <dgm:spPr/>
      <dgm:t>
        <a:bodyPr/>
        <a:lstStyle/>
        <a:p>
          <a:endParaRPr lang="fr-FR"/>
        </a:p>
      </dgm:t>
    </dgm:pt>
    <dgm:pt modelId="{B6D1CD08-37C7-43CE-81B5-E35BC0EFF117}" type="sibTrans" cxnId="{AB2BDE04-DEBC-47DA-973E-8F94AFAB1E6D}">
      <dgm:prSet/>
      <dgm:spPr/>
      <dgm:t>
        <a:bodyPr/>
        <a:lstStyle/>
        <a:p>
          <a:endParaRPr lang="fr-FR"/>
        </a:p>
      </dgm:t>
    </dgm:pt>
    <dgm:pt modelId="{42A8B46B-437D-45A0-A921-2B4B6EF8E41B}" type="pres">
      <dgm:prSet presAssocID="{6D48E645-07D1-47EC-84D2-87F7CEDB61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7BBA2F5-B276-49B5-ACC2-C6D92CC23987}" type="pres">
      <dgm:prSet presAssocID="{30D33028-5A92-46DA-B471-3D47002425A5}" presName="hierRoot1" presStyleCnt="0">
        <dgm:presLayoutVars>
          <dgm:hierBranch val="init"/>
        </dgm:presLayoutVars>
      </dgm:prSet>
      <dgm:spPr/>
    </dgm:pt>
    <dgm:pt modelId="{EB4EA21A-50DA-436E-8821-BA8F2E2D33A8}" type="pres">
      <dgm:prSet presAssocID="{30D33028-5A92-46DA-B471-3D47002425A5}" presName="rootComposite1" presStyleCnt="0"/>
      <dgm:spPr/>
    </dgm:pt>
    <dgm:pt modelId="{80DE98ED-B60F-4628-A5F8-0C4967AF1DB4}" type="pres">
      <dgm:prSet presAssocID="{30D33028-5A92-46DA-B471-3D47002425A5}" presName="rootText1" presStyleLbl="node0" presStyleIdx="0" presStyleCnt="1">
        <dgm:presLayoutVars>
          <dgm:chPref val="3"/>
        </dgm:presLayoutVars>
      </dgm:prSet>
      <dgm:spPr/>
    </dgm:pt>
    <dgm:pt modelId="{26CA499A-7D6A-46A1-A3F6-B446DAC8F1CB}" type="pres">
      <dgm:prSet presAssocID="{30D33028-5A92-46DA-B471-3D47002425A5}" presName="rootConnector1" presStyleLbl="node1" presStyleIdx="0" presStyleCnt="0"/>
      <dgm:spPr/>
    </dgm:pt>
    <dgm:pt modelId="{2B3C19C5-97CB-4D1C-95E2-F5874C5240AD}" type="pres">
      <dgm:prSet presAssocID="{30D33028-5A92-46DA-B471-3D47002425A5}" presName="hierChild2" presStyleCnt="0"/>
      <dgm:spPr/>
    </dgm:pt>
    <dgm:pt modelId="{CAC780DF-7262-4553-B153-B22A7401D867}" type="pres">
      <dgm:prSet presAssocID="{30D33028-5A92-46DA-B471-3D47002425A5}" presName="hierChild3" presStyleCnt="0"/>
      <dgm:spPr/>
    </dgm:pt>
    <dgm:pt modelId="{BDC567CD-AAEA-4237-9937-316427DB9303}" type="pres">
      <dgm:prSet presAssocID="{D61F5BEF-E075-4280-9094-6264F8115905}" presName="Name111" presStyleLbl="parChTrans1D2" presStyleIdx="0" presStyleCnt="2"/>
      <dgm:spPr/>
    </dgm:pt>
    <dgm:pt modelId="{B2EB30A0-8D6E-4A40-A19D-FC02D3B6CAEE}" type="pres">
      <dgm:prSet presAssocID="{80DC48A6-36A4-4141-B6D0-8D005D16BA4F}" presName="hierRoot3" presStyleCnt="0">
        <dgm:presLayoutVars>
          <dgm:hierBranch val="init"/>
        </dgm:presLayoutVars>
      </dgm:prSet>
      <dgm:spPr/>
    </dgm:pt>
    <dgm:pt modelId="{45FE8200-4AAC-4927-B831-521687C5A211}" type="pres">
      <dgm:prSet presAssocID="{80DC48A6-36A4-4141-B6D0-8D005D16BA4F}" presName="rootComposite3" presStyleCnt="0"/>
      <dgm:spPr/>
    </dgm:pt>
    <dgm:pt modelId="{65D580B9-3E5F-49A6-ADF8-075EAF9A7FF9}" type="pres">
      <dgm:prSet presAssocID="{80DC48A6-36A4-4141-B6D0-8D005D16BA4F}" presName="rootText3" presStyleLbl="asst1" presStyleIdx="0" presStyleCnt="2">
        <dgm:presLayoutVars>
          <dgm:chPref val="3"/>
        </dgm:presLayoutVars>
      </dgm:prSet>
      <dgm:spPr/>
    </dgm:pt>
    <dgm:pt modelId="{C83EA6B8-8F4D-4E90-9997-C98D32D9657D}" type="pres">
      <dgm:prSet presAssocID="{80DC48A6-36A4-4141-B6D0-8D005D16BA4F}" presName="rootConnector3" presStyleLbl="asst1" presStyleIdx="0" presStyleCnt="2"/>
      <dgm:spPr/>
    </dgm:pt>
    <dgm:pt modelId="{0C2BE51C-A8CE-4E77-AB87-423718BA61BF}" type="pres">
      <dgm:prSet presAssocID="{80DC48A6-36A4-4141-B6D0-8D005D16BA4F}" presName="hierChild6" presStyleCnt="0"/>
      <dgm:spPr/>
    </dgm:pt>
    <dgm:pt modelId="{F6A785F5-9C38-47FE-A4E2-926E48447199}" type="pres">
      <dgm:prSet presAssocID="{80DC48A6-36A4-4141-B6D0-8D005D16BA4F}" presName="hierChild7" presStyleCnt="0"/>
      <dgm:spPr/>
    </dgm:pt>
    <dgm:pt modelId="{81E124EC-FC5F-4380-B789-5E8608BE1B10}" type="pres">
      <dgm:prSet presAssocID="{BEDA413A-0676-44D8-A508-47B350F4898F}" presName="Name111" presStyleLbl="parChTrans1D2" presStyleIdx="1" presStyleCnt="2"/>
      <dgm:spPr/>
    </dgm:pt>
    <dgm:pt modelId="{59AE205F-CE8D-4479-A30A-C84B6845C005}" type="pres">
      <dgm:prSet presAssocID="{62AB692F-E81D-4BE1-ADA7-DD4D8CDC4E49}" presName="hierRoot3" presStyleCnt="0">
        <dgm:presLayoutVars>
          <dgm:hierBranch val="init"/>
        </dgm:presLayoutVars>
      </dgm:prSet>
      <dgm:spPr/>
    </dgm:pt>
    <dgm:pt modelId="{A0BB016C-879C-40C7-A9C9-DDF43FCE114D}" type="pres">
      <dgm:prSet presAssocID="{62AB692F-E81D-4BE1-ADA7-DD4D8CDC4E49}" presName="rootComposite3" presStyleCnt="0"/>
      <dgm:spPr/>
    </dgm:pt>
    <dgm:pt modelId="{B39A5955-DAAA-4F1E-BDDE-89AA6ADD6EAE}" type="pres">
      <dgm:prSet presAssocID="{62AB692F-E81D-4BE1-ADA7-DD4D8CDC4E49}" presName="rootText3" presStyleLbl="asst1" presStyleIdx="1" presStyleCnt="2">
        <dgm:presLayoutVars>
          <dgm:chPref val="3"/>
        </dgm:presLayoutVars>
      </dgm:prSet>
      <dgm:spPr/>
    </dgm:pt>
    <dgm:pt modelId="{27040792-BBB1-4D1C-B6B8-C8E10EBCC030}" type="pres">
      <dgm:prSet presAssocID="{62AB692F-E81D-4BE1-ADA7-DD4D8CDC4E49}" presName="rootConnector3" presStyleLbl="asst1" presStyleIdx="1" presStyleCnt="2"/>
      <dgm:spPr/>
    </dgm:pt>
    <dgm:pt modelId="{BA17F6B2-AAA9-44C2-9690-0EFA1D94593B}" type="pres">
      <dgm:prSet presAssocID="{62AB692F-E81D-4BE1-ADA7-DD4D8CDC4E49}" presName="hierChild6" presStyleCnt="0"/>
      <dgm:spPr/>
    </dgm:pt>
    <dgm:pt modelId="{D42B9FCD-63C7-465A-B207-F04E0CE79730}" type="pres">
      <dgm:prSet presAssocID="{62AB692F-E81D-4BE1-ADA7-DD4D8CDC4E49}" presName="hierChild7" presStyleCnt="0"/>
      <dgm:spPr/>
    </dgm:pt>
  </dgm:ptLst>
  <dgm:cxnLst>
    <dgm:cxn modelId="{92C49C09-6E7C-495F-B2CB-1DBD1987A7F7}" type="presOf" srcId="{80DC48A6-36A4-4141-B6D0-8D005D16BA4F}" destId="{65D580B9-3E5F-49A6-ADF8-075EAF9A7FF9}" srcOrd="0" destOrd="0" presId="urn:microsoft.com/office/officeart/2005/8/layout/orgChart1"/>
    <dgm:cxn modelId="{16D4D5F1-6DD9-4941-AA3A-9721D629552A}" type="presOf" srcId="{BEDA413A-0676-44D8-A508-47B350F4898F}" destId="{81E124EC-FC5F-4380-B789-5E8608BE1B10}" srcOrd="0" destOrd="0" presId="urn:microsoft.com/office/officeart/2005/8/layout/orgChart1"/>
    <dgm:cxn modelId="{414E6906-ECDC-497A-977D-13D88B53EA33}" type="presOf" srcId="{80DC48A6-36A4-4141-B6D0-8D005D16BA4F}" destId="{C83EA6B8-8F4D-4E90-9997-C98D32D9657D}" srcOrd="1" destOrd="0" presId="urn:microsoft.com/office/officeart/2005/8/layout/orgChart1"/>
    <dgm:cxn modelId="{3D7DA09E-685B-49A4-B292-1A7D8B790E9D}" type="presOf" srcId="{6D48E645-07D1-47EC-84D2-87F7CEDB6122}" destId="{42A8B46B-437D-45A0-A921-2B4B6EF8E41B}" srcOrd="0" destOrd="0" presId="urn:microsoft.com/office/officeart/2005/8/layout/orgChart1"/>
    <dgm:cxn modelId="{2D6C7A17-9463-4ED7-B849-CA67E76B9D4D}" type="presOf" srcId="{62AB692F-E81D-4BE1-ADA7-DD4D8CDC4E49}" destId="{B39A5955-DAAA-4F1E-BDDE-89AA6ADD6EAE}" srcOrd="0" destOrd="0" presId="urn:microsoft.com/office/officeart/2005/8/layout/orgChart1"/>
    <dgm:cxn modelId="{5FE8E840-4FF1-44FA-B53C-27D1697DE038}" type="presOf" srcId="{62AB692F-E81D-4BE1-ADA7-DD4D8CDC4E49}" destId="{27040792-BBB1-4D1C-B6B8-C8E10EBCC030}" srcOrd="1" destOrd="0" presId="urn:microsoft.com/office/officeart/2005/8/layout/orgChart1"/>
    <dgm:cxn modelId="{39D46205-0498-4F71-A415-839747679770}" srcId="{30D33028-5A92-46DA-B471-3D47002425A5}" destId="{80DC48A6-36A4-4141-B6D0-8D005D16BA4F}" srcOrd="0" destOrd="0" parTransId="{D61F5BEF-E075-4280-9094-6264F8115905}" sibTransId="{BA63CEAE-A8BB-49F2-859A-3CCDCECB19D8}"/>
    <dgm:cxn modelId="{7EB42285-2F83-4083-B090-CD810F8D8384}" type="presOf" srcId="{D61F5BEF-E075-4280-9094-6264F8115905}" destId="{BDC567CD-AAEA-4237-9937-316427DB9303}" srcOrd="0" destOrd="0" presId="urn:microsoft.com/office/officeart/2005/8/layout/orgChart1"/>
    <dgm:cxn modelId="{8DE08844-5248-4D24-9E8A-61B13ABFE710}" type="presOf" srcId="{30D33028-5A92-46DA-B471-3D47002425A5}" destId="{80DE98ED-B60F-4628-A5F8-0C4967AF1DB4}" srcOrd="0" destOrd="0" presId="urn:microsoft.com/office/officeart/2005/8/layout/orgChart1"/>
    <dgm:cxn modelId="{FDE0E829-9899-4894-8470-37C5A1E2FFA7}" srcId="{6D48E645-07D1-47EC-84D2-87F7CEDB6122}" destId="{30D33028-5A92-46DA-B471-3D47002425A5}" srcOrd="0" destOrd="0" parTransId="{1B937B51-1C72-46DD-8F8D-0D69635B8A9E}" sibTransId="{1CC8E548-8B19-4862-ADB2-25DB61AC92A2}"/>
    <dgm:cxn modelId="{D5E5F36F-9A3D-4849-AC17-FB9B60C27C83}" type="presOf" srcId="{30D33028-5A92-46DA-B471-3D47002425A5}" destId="{26CA499A-7D6A-46A1-A3F6-B446DAC8F1CB}" srcOrd="1" destOrd="0" presId="urn:microsoft.com/office/officeart/2005/8/layout/orgChart1"/>
    <dgm:cxn modelId="{AB2BDE04-DEBC-47DA-973E-8F94AFAB1E6D}" srcId="{30D33028-5A92-46DA-B471-3D47002425A5}" destId="{62AB692F-E81D-4BE1-ADA7-DD4D8CDC4E49}" srcOrd="1" destOrd="0" parTransId="{BEDA413A-0676-44D8-A508-47B350F4898F}" sibTransId="{B6D1CD08-37C7-43CE-81B5-E35BC0EFF117}"/>
    <dgm:cxn modelId="{AA46EA75-D5A2-4365-89F6-BBFE0DB4A882}" type="presParOf" srcId="{42A8B46B-437D-45A0-A921-2B4B6EF8E41B}" destId="{07BBA2F5-B276-49B5-ACC2-C6D92CC23987}" srcOrd="0" destOrd="0" presId="urn:microsoft.com/office/officeart/2005/8/layout/orgChart1"/>
    <dgm:cxn modelId="{3043A921-8072-45D3-9921-48DFA65A8735}" type="presParOf" srcId="{07BBA2F5-B276-49B5-ACC2-C6D92CC23987}" destId="{EB4EA21A-50DA-436E-8821-BA8F2E2D33A8}" srcOrd="0" destOrd="0" presId="urn:microsoft.com/office/officeart/2005/8/layout/orgChart1"/>
    <dgm:cxn modelId="{05DF23BB-E21E-4BD9-A53C-861F7F854162}" type="presParOf" srcId="{EB4EA21A-50DA-436E-8821-BA8F2E2D33A8}" destId="{80DE98ED-B60F-4628-A5F8-0C4967AF1DB4}" srcOrd="0" destOrd="0" presId="urn:microsoft.com/office/officeart/2005/8/layout/orgChart1"/>
    <dgm:cxn modelId="{F1A5D13B-C1F7-41C4-8694-0E6BE01F6AC4}" type="presParOf" srcId="{EB4EA21A-50DA-436E-8821-BA8F2E2D33A8}" destId="{26CA499A-7D6A-46A1-A3F6-B446DAC8F1CB}" srcOrd="1" destOrd="0" presId="urn:microsoft.com/office/officeart/2005/8/layout/orgChart1"/>
    <dgm:cxn modelId="{453C45A9-5D9F-478C-9471-638FAD6D2635}" type="presParOf" srcId="{07BBA2F5-B276-49B5-ACC2-C6D92CC23987}" destId="{2B3C19C5-97CB-4D1C-95E2-F5874C5240AD}" srcOrd="1" destOrd="0" presId="urn:microsoft.com/office/officeart/2005/8/layout/orgChart1"/>
    <dgm:cxn modelId="{D075EB69-1211-48E7-861A-1C58E363AC22}" type="presParOf" srcId="{07BBA2F5-B276-49B5-ACC2-C6D92CC23987}" destId="{CAC780DF-7262-4553-B153-B22A7401D867}" srcOrd="2" destOrd="0" presId="urn:microsoft.com/office/officeart/2005/8/layout/orgChart1"/>
    <dgm:cxn modelId="{1E6A3127-A220-4C80-AF1B-A58067C8B8D1}" type="presParOf" srcId="{CAC780DF-7262-4553-B153-B22A7401D867}" destId="{BDC567CD-AAEA-4237-9937-316427DB9303}" srcOrd="0" destOrd="0" presId="urn:microsoft.com/office/officeart/2005/8/layout/orgChart1"/>
    <dgm:cxn modelId="{1B45DB3A-3D40-44C7-8111-C067CCDCA75D}" type="presParOf" srcId="{CAC780DF-7262-4553-B153-B22A7401D867}" destId="{B2EB30A0-8D6E-4A40-A19D-FC02D3B6CAEE}" srcOrd="1" destOrd="0" presId="urn:microsoft.com/office/officeart/2005/8/layout/orgChart1"/>
    <dgm:cxn modelId="{3A4A8973-0F87-4AAD-949D-C04E2B311F7C}" type="presParOf" srcId="{B2EB30A0-8D6E-4A40-A19D-FC02D3B6CAEE}" destId="{45FE8200-4AAC-4927-B831-521687C5A211}" srcOrd="0" destOrd="0" presId="urn:microsoft.com/office/officeart/2005/8/layout/orgChart1"/>
    <dgm:cxn modelId="{69BF2B2F-8FAB-4EFF-9985-1806CA61FD70}" type="presParOf" srcId="{45FE8200-4AAC-4927-B831-521687C5A211}" destId="{65D580B9-3E5F-49A6-ADF8-075EAF9A7FF9}" srcOrd="0" destOrd="0" presId="urn:microsoft.com/office/officeart/2005/8/layout/orgChart1"/>
    <dgm:cxn modelId="{703A5F85-2AED-4E99-B6BA-C7AF8B5C6525}" type="presParOf" srcId="{45FE8200-4AAC-4927-B831-521687C5A211}" destId="{C83EA6B8-8F4D-4E90-9997-C98D32D9657D}" srcOrd="1" destOrd="0" presId="urn:microsoft.com/office/officeart/2005/8/layout/orgChart1"/>
    <dgm:cxn modelId="{89819138-62A4-4E1D-99E1-41F698F27C81}" type="presParOf" srcId="{B2EB30A0-8D6E-4A40-A19D-FC02D3B6CAEE}" destId="{0C2BE51C-A8CE-4E77-AB87-423718BA61BF}" srcOrd="1" destOrd="0" presId="urn:microsoft.com/office/officeart/2005/8/layout/orgChart1"/>
    <dgm:cxn modelId="{5045EE75-59F5-4C68-B643-49F0773FF8BC}" type="presParOf" srcId="{B2EB30A0-8D6E-4A40-A19D-FC02D3B6CAEE}" destId="{F6A785F5-9C38-47FE-A4E2-926E48447199}" srcOrd="2" destOrd="0" presId="urn:microsoft.com/office/officeart/2005/8/layout/orgChart1"/>
    <dgm:cxn modelId="{1A30E636-4E49-4541-8BE4-B9499E6D1208}" type="presParOf" srcId="{CAC780DF-7262-4553-B153-B22A7401D867}" destId="{81E124EC-FC5F-4380-B789-5E8608BE1B10}" srcOrd="2" destOrd="0" presId="urn:microsoft.com/office/officeart/2005/8/layout/orgChart1"/>
    <dgm:cxn modelId="{0E11A0FF-A1DF-433B-9B25-C6D2B31D2A57}" type="presParOf" srcId="{CAC780DF-7262-4553-B153-B22A7401D867}" destId="{59AE205F-CE8D-4479-A30A-C84B6845C005}" srcOrd="3" destOrd="0" presId="urn:microsoft.com/office/officeart/2005/8/layout/orgChart1"/>
    <dgm:cxn modelId="{48EE4694-189F-4246-BADE-F1870051792A}" type="presParOf" srcId="{59AE205F-CE8D-4479-A30A-C84B6845C005}" destId="{A0BB016C-879C-40C7-A9C9-DDF43FCE114D}" srcOrd="0" destOrd="0" presId="urn:microsoft.com/office/officeart/2005/8/layout/orgChart1"/>
    <dgm:cxn modelId="{51F49718-A673-447A-977F-0E781C3DDB6B}" type="presParOf" srcId="{A0BB016C-879C-40C7-A9C9-DDF43FCE114D}" destId="{B39A5955-DAAA-4F1E-BDDE-89AA6ADD6EAE}" srcOrd="0" destOrd="0" presId="urn:microsoft.com/office/officeart/2005/8/layout/orgChart1"/>
    <dgm:cxn modelId="{B370BF34-043B-4E36-A0F6-A622E1CBA070}" type="presParOf" srcId="{A0BB016C-879C-40C7-A9C9-DDF43FCE114D}" destId="{27040792-BBB1-4D1C-B6B8-C8E10EBCC030}" srcOrd="1" destOrd="0" presId="urn:microsoft.com/office/officeart/2005/8/layout/orgChart1"/>
    <dgm:cxn modelId="{6291A3DC-7E3F-46CB-BFBB-AB1BC578C1C0}" type="presParOf" srcId="{59AE205F-CE8D-4479-A30A-C84B6845C005}" destId="{BA17F6B2-AAA9-44C2-9690-0EFA1D94593B}" srcOrd="1" destOrd="0" presId="urn:microsoft.com/office/officeart/2005/8/layout/orgChart1"/>
    <dgm:cxn modelId="{D298F6AD-8A83-4095-A0F0-6C08ED0077FD}" type="presParOf" srcId="{59AE205F-CE8D-4479-A30A-C84B6845C005}" destId="{D42B9FCD-63C7-465A-B207-F04E0CE7973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D64944-0726-4E7A-A5CB-6CD85DFF32A9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0"/>
      <dgm:spPr/>
      <dgm:t>
        <a:bodyPr/>
        <a:lstStyle/>
        <a:p>
          <a:endParaRPr lang="fr-FR"/>
        </a:p>
      </dgm:t>
    </dgm:pt>
    <dgm:pt modelId="{0542F858-8C81-46BC-A3CC-38BFF74369D8}" type="pres">
      <dgm:prSet presAssocID="{7FD64944-0726-4E7A-A5CB-6CD85DFF32A9}" presName="diagram" presStyleCnt="0">
        <dgm:presLayoutVars>
          <dgm:dir/>
          <dgm:resizeHandles val="exact"/>
        </dgm:presLayoutVars>
      </dgm:prSet>
      <dgm:spPr/>
    </dgm:pt>
  </dgm:ptLst>
  <dgm:cxnLst>
    <dgm:cxn modelId="{3E9E1EA4-B881-42E0-9804-FB8A0C9B1DF8}" type="presOf" srcId="{7FD64944-0726-4E7A-A5CB-6CD85DFF32A9}" destId="{0542F858-8C81-46BC-A3CC-38BFF74369D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394877-9E13-45DC-A4CC-16B41D30F4F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5BBC27-56C8-400B-A606-F50CCBD51851}">
      <dgm:prSet phldrT="[Texte]"/>
      <dgm:spPr/>
      <dgm:t>
        <a:bodyPr/>
        <a:lstStyle/>
        <a:p>
          <a:r>
            <a:rPr lang="fr-FR" dirty="0"/>
            <a:t>Compréhension</a:t>
          </a:r>
        </a:p>
      </dgm:t>
    </dgm:pt>
    <dgm:pt modelId="{710040EF-5593-4826-8944-8DB7B2942A50}" type="parTrans" cxnId="{9D998F32-6318-4CC1-92E2-7B7DB047B615}">
      <dgm:prSet/>
      <dgm:spPr/>
      <dgm:t>
        <a:bodyPr/>
        <a:lstStyle/>
        <a:p>
          <a:endParaRPr lang="fr-FR"/>
        </a:p>
      </dgm:t>
    </dgm:pt>
    <dgm:pt modelId="{FE00F2FC-C297-4315-96C8-5152028B285E}" type="sibTrans" cxnId="{9D998F32-6318-4CC1-92E2-7B7DB047B615}">
      <dgm:prSet/>
      <dgm:spPr/>
      <dgm:t>
        <a:bodyPr/>
        <a:lstStyle/>
        <a:p>
          <a:endParaRPr lang="fr-FR"/>
        </a:p>
      </dgm:t>
    </dgm:pt>
    <dgm:pt modelId="{E481322E-2707-4746-8F7D-C3217B43F490}">
      <dgm:prSet phldrT="[Texte]"/>
      <dgm:spPr/>
      <dgm:t>
        <a:bodyPr/>
        <a:lstStyle/>
        <a:p>
          <a:r>
            <a:rPr lang="fr-FR"/>
            <a:t>Implémentation</a:t>
          </a:r>
          <a:endParaRPr lang="fr-FR" dirty="0"/>
        </a:p>
      </dgm:t>
    </dgm:pt>
    <dgm:pt modelId="{6F543CBE-1979-4B3F-B8D7-D4B2B1076341}" type="parTrans" cxnId="{5160F62A-682A-4AC6-9738-A0F7DDCAC4F1}">
      <dgm:prSet/>
      <dgm:spPr/>
      <dgm:t>
        <a:bodyPr/>
        <a:lstStyle/>
        <a:p>
          <a:endParaRPr lang="fr-FR"/>
        </a:p>
      </dgm:t>
    </dgm:pt>
    <dgm:pt modelId="{39D5D81A-8277-4802-9CF8-2FEA181E48E0}" type="sibTrans" cxnId="{5160F62A-682A-4AC6-9738-A0F7DDCAC4F1}">
      <dgm:prSet/>
      <dgm:spPr/>
      <dgm:t>
        <a:bodyPr/>
        <a:lstStyle/>
        <a:p>
          <a:endParaRPr lang="fr-FR"/>
        </a:p>
      </dgm:t>
    </dgm:pt>
    <dgm:pt modelId="{B5E3BFD0-3E5C-4DE9-9EE3-2F7A75D4C722}">
      <dgm:prSet phldrT="[Texte]"/>
      <dgm:spPr/>
      <dgm:t>
        <a:bodyPr/>
        <a:lstStyle/>
        <a:p>
          <a:r>
            <a:rPr lang="fr-FR" dirty="0"/>
            <a:t>Optimisation</a:t>
          </a:r>
        </a:p>
      </dgm:t>
    </dgm:pt>
    <dgm:pt modelId="{2B7E2834-4CB5-4297-997D-08E267B70BDE}" type="parTrans" cxnId="{8BBEDCCB-C863-4DC1-BE5B-B159779DD063}">
      <dgm:prSet/>
      <dgm:spPr/>
      <dgm:t>
        <a:bodyPr/>
        <a:lstStyle/>
        <a:p>
          <a:endParaRPr lang="fr-FR"/>
        </a:p>
      </dgm:t>
    </dgm:pt>
    <dgm:pt modelId="{31617E29-2208-4F7F-AE1F-1C849C645B56}" type="sibTrans" cxnId="{8BBEDCCB-C863-4DC1-BE5B-B159779DD063}">
      <dgm:prSet/>
      <dgm:spPr/>
      <dgm:t>
        <a:bodyPr/>
        <a:lstStyle/>
        <a:p>
          <a:endParaRPr lang="fr-FR"/>
        </a:p>
      </dgm:t>
    </dgm:pt>
    <dgm:pt modelId="{F08F57C7-1F68-4C49-B6DF-799973A92621}">
      <dgm:prSet phldrT="[Texte]"/>
      <dgm:spPr/>
      <dgm:t>
        <a:bodyPr/>
        <a:lstStyle/>
        <a:p>
          <a:r>
            <a:rPr lang="fr-FR" dirty="0"/>
            <a:t>Minimum local</a:t>
          </a:r>
        </a:p>
      </dgm:t>
    </dgm:pt>
    <dgm:pt modelId="{5AA0F971-4F3D-47C2-9787-7EB2947D7F13}" type="parTrans" cxnId="{75930AA4-26E1-4198-8CC5-7A81A8EEAAE9}">
      <dgm:prSet/>
      <dgm:spPr/>
      <dgm:t>
        <a:bodyPr/>
        <a:lstStyle/>
        <a:p>
          <a:endParaRPr lang="fr-FR"/>
        </a:p>
      </dgm:t>
    </dgm:pt>
    <dgm:pt modelId="{EE6F86F6-2136-43F9-865A-103ACAB3F9C6}" type="sibTrans" cxnId="{75930AA4-26E1-4198-8CC5-7A81A8EEAAE9}">
      <dgm:prSet/>
      <dgm:spPr/>
      <dgm:t>
        <a:bodyPr/>
        <a:lstStyle/>
        <a:p>
          <a:endParaRPr lang="fr-FR"/>
        </a:p>
      </dgm:t>
    </dgm:pt>
    <dgm:pt modelId="{7017F750-4B15-423D-9AFE-3981BE8C9359}" type="pres">
      <dgm:prSet presAssocID="{84394877-9E13-45DC-A4CC-16B41D30F4F9}" presName="Name0" presStyleCnt="0">
        <dgm:presLayoutVars>
          <dgm:dir/>
          <dgm:resizeHandles val="exact"/>
        </dgm:presLayoutVars>
      </dgm:prSet>
      <dgm:spPr/>
    </dgm:pt>
    <dgm:pt modelId="{A79F6E0B-E70A-4898-BBE5-3FB1EF7B59E2}" type="pres">
      <dgm:prSet presAssocID="{0A5BBC27-56C8-400B-A606-F50CCBD51851}" presName="parTxOnly" presStyleLbl="node1" presStyleIdx="0" presStyleCnt="4">
        <dgm:presLayoutVars>
          <dgm:bulletEnabled val="1"/>
        </dgm:presLayoutVars>
      </dgm:prSet>
      <dgm:spPr/>
    </dgm:pt>
    <dgm:pt modelId="{07949768-1DC7-43D6-B334-2DF65F22D57A}" type="pres">
      <dgm:prSet presAssocID="{FE00F2FC-C297-4315-96C8-5152028B285E}" presName="parSpace" presStyleCnt="0"/>
      <dgm:spPr/>
    </dgm:pt>
    <dgm:pt modelId="{B1CC842D-9848-4489-B27E-80BC042E0180}" type="pres">
      <dgm:prSet presAssocID="{E481322E-2707-4746-8F7D-C3217B43F490}" presName="parTxOnly" presStyleLbl="node1" presStyleIdx="1" presStyleCnt="4">
        <dgm:presLayoutVars>
          <dgm:bulletEnabled val="1"/>
        </dgm:presLayoutVars>
      </dgm:prSet>
      <dgm:spPr/>
    </dgm:pt>
    <dgm:pt modelId="{D8FB8FC3-2DF8-4D8E-A14C-D7A6950836B7}" type="pres">
      <dgm:prSet presAssocID="{39D5D81A-8277-4802-9CF8-2FEA181E48E0}" presName="parSpace" presStyleCnt="0"/>
      <dgm:spPr/>
    </dgm:pt>
    <dgm:pt modelId="{520CF2A6-18F1-4C31-ADDD-55004C792DBD}" type="pres">
      <dgm:prSet presAssocID="{F08F57C7-1F68-4C49-B6DF-799973A92621}" presName="parTxOnly" presStyleLbl="node1" presStyleIdx="2" presStyleCnt="4">
        <dgm:presLayoutVars>
          <dgm:bulletEnabled val="1"/>
        </dgm:presLayoutVars>
      </dgm:prSet>
      <dgm:spPr/>
    </dgm:pt>
    <dgm:pt modelId="{CE29C252-3169-49D5-98A1-E2C442D8C3BA}" type="pres">
      <dgm:prSet presAssocID="{EE6F86F6-2136-43F9-865A-103ACAB3F9C6}" presName="parSpace" presStyleCnt="0"/>
      <dgm:spPr/>
    </dgm:pt>
    <dgm:pt modelId="{42152EB9-4AE3-47A3-886E-F9A251FA45F6}" type="pres">
      <dgm:prSet presAssocID="{B5E3BFD0-3E5C-4DE9-9EE3-2F7A75D4C722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2B301CE4-EC8B-4ED3-837F-BBF24E11FB1F}" type="presOf" srcId="{B5E3BFD0-3E5C-4DE9-9EE3-2F7A75D4C722}" destId="{42152EB9-4AE3-47A3-886E-F9A251FA45F6}" srcOrd="0" destOrd="0" presId="urn:microsoft.com/office/officeart/2005/8/layout/hChevron3"/>
    <dgm:cxn modelId="{1579321C-A969-45DE-9990-36CE3E63F037}" type="presOf" srcId="{84394877-9E13-45DC-A4CC-16B41D30F4F9}" destId="{7017F750-4B15-423D-9AFE-3981BE8C9359}" srcOrd="0" destOrd="0" presId="urn:microsoft.com/office/officeart/2005/8/layout/hChevron3"/>
    <dgm:cxn modelId="{9D998F32-6318-4CC1-92E2-7B7DB047B615}" srcId="{84394877-9E13-45DC-A4CC-16B41D30F4F9}" destId="{0A5BBC27-56C8-400B-A606-F50CCBD51851}" srcOrd="0" destOrd="0" parTransId="{710040EF-5593-4826-8944-8DB7B2942A50}" sibTransId="{FE00F2FC-C297-4315-96C8-5152028B285E}"/>
    <dgm:cxn modelId="{A6C14EE3-301B-4B4F-9FE7-60A4882D310C}" type="presOf" srcId="{F08F57C7-1F68-4C49-B6DF-799973A92621}" destId="{520CF2A6-18F1-4C31-ADDD-55004C792DBD}" srcOrd="0" destOrd="0" presId="urn:microsoft.com/office/officeart/2005/8/layout/hChevron3"/>
    <dgm:cxn modelId="{1367B54A-A75B-48BC-8749-B6B5C67E8EA0}" type="presOf" srcId="{E481322E-2707-4746-8F7D-C3217B43F490}" destId="{B1CC842D-9848-4489-B27E-80BC042E0180}" srcOrd="0" destOrd="0" presId="urn:microsoft.com/office/officeart/2005/8/layout/hChevron3"/>
    <dgm:cxn modelId="{75930AA4-26E1-4198-8CC5-7A81A8EEAAE9}" srcId="{84394877-9E13-45DC-A4CC-16B41D30F4F9}" destId="{F08F57C7-1F68-4C49-B6DF-799973A92621}" srcOrd="2" destOrd="0" parTransId="{5AA0F971-4F3D-47C2-9787-7EB2947D7F13}" sibTransId="{EE6F86F6-2136-43F9-865A-103ACAB3F9C6}"/>
    <dgm:cxn modelId="{96BFDE6A-143A-4252-8919-3C51D23EC9D2}" type="presOf" srcId="{0A5BBC27-56C8-400B-A606-F50CCBD51851}" destId="{A79F6E0B-E70A-4898-BBE5-3FB1EF7B59E2}" srcOrd="0" destOrd="0" presId="urn:microsoft.com/office/officeart/2005/8/layout/hChevron3"/>
    <dgm:cxn modelId="{5160F62A-682A-4AC6-9738-A0F7DDCAC4F1}" srcId="{84394877-9E13-45DC-A4CC-16B41D30F4F9}" destId="{E481322E-2707-4746-8F7D-C3217B43F490}" srcOrd="1" destOrd="0" parTransId="{6F543CBE-1979-4B3F-B8D7-D4B2B1076341}" sibTransId="{39D5D81A-8277-4802-9CF8-2FEA181E48E0}"/>
    <dgm:cxn modelId="{8BBEDCCB-C863-4DC1-BE5B-B159779DD063}" srcId="{84394877-9E13-45DC-A4CC-16B41D30F4F9}" destId="{B5E3BFD0-3E5C-4DE9-9EE3-2F7A75D4C722}" srcOrd="3" destOrd="0" parTransId="{2B7E2834-4CB5-4297-997D-08E267B70BDE}" sibTransId="{31617E29-2208-4F7F-AE1F-1C849C645B56}"/>
    <dgm:cxn modelId="{4DA43A1E-375D-4689-816E-F2F8D84F4406}" type="presParOf" srcId="{7017F750-4B15-423D-9AFE-3981BE8C9359}" destId="{A79F6E0B-E70A-4898-BBE5-3FB1EF7B59E2}" srcOrd="0" destOrd="0" presId="urn:microsoft.com/office/officeart/2005/8/layout/hChevron3"/>
    <dgm:cxn modelId="{FB8F3611-CEF4-4589-B1DD-C537102ACF77}" type="presParOf" srcId="{7017F750-4B15-423D-9AFE-3981BE8C9359}" destId="{07949768-1DC7-43D6-B334-2DF65F22D57A}" srcOrd="1" destOrd="0" presId="urn:microsoft.com/office/officeart/2005/8/layout/hChevron3"/>
    <dgm:cxn modelId="{028FABAA-E870-4574-8AC5-BE1B223FE63B}" type="presParOf" srcId="{7017F750-4B15-423D-9AFE-3981BE8C9359}" destId="{B1CC842D-9848-4489-B27E-80BC042E0180}" srcOrd="2" destOrd="0" presId="urn:microsoft.com/office/officeart/2005/8/layout/hChevron3"/>
    <dgm:cxn modelId="{9A952D3A-C827-4EAB-8376-1A320F5B11E9}" type="presParOf" srcId="{7017F750-4B15-423D-9AFE-3981BE8C9359}" destId="{D8FB8FC3-2DF8-4D8E-A14C-D7A6950836B7}" srcOrd="3" destOrd="0" presId="urn:microsoft.com/office/officeart/2005/8/layout/hChevron3"/>
    <dgm:cxn modelId="{4BD88D41-D439-4DB7-A883-2FC9BF4B1EF5}" type="presParOf" srcId="{7017F750-4B15-423D-9AFE-3981BE8C9359}" destId="{520CF2A6-18F1-4C31-ADDD-55004C792DBD}" srcOrd="4" destOrd="0" presId="urn:microsoft.com/office/officeart/2005/8/layout/hChevron3"/>
    <dgm:cxn modelId="{20C0DCF0-F5E1-4803-B87A-0943BA6DC792}" type="presParOf" srcId="{7017F750-4B15-423D-9AFE-3981BE8C9359}" destId="{CE29C252-3169-49D5-98A1-E2C442D8C3BA}" srcOrd="5" destOrd="0" presId="urn:microsoft.com/office/officeart/2005/8/layout/hChevron3"/>
    <dgm:cxn modelId="{1F6F5DDC-233B-4576-B434-ED99D69EEEE1}" type="presParOf" srcId="{7017F750-4B15-423D-9AFE-3981BE8C9359}" destId="{42152EB9-4AE3-47A3-886E-F9A251FA45F6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124EC-FC5F-4380-B789-5E8608BE1B10}">
      <dsp:nvSpPr>
        <dsp:cNvPr id="0" name=""/>
        <dsp:cNvSpPr/>
      </dsp:nvSpPr>
      <dsp:spPr>
        <a:xfrm>
          <a:off x="1679073" y="969369"/>
          <a:ext cx="159472" cy="698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643"/>
              </a:lnTo>
              <a:lnTo>
                <a:pt x="159472" y="6986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567CD-AAEA-4237-9937-316427DB9303}">
      <dsp:nvSpPr>
        <dsp:cNvPr id="0" name=""/>
        <dsp:cNvSpPr/>
      </dsp:nvSpPr>
      <dsp:spPr>
        <a:xfrm>
          <a:off x="1519600" y="969369"/>
          <a:ext cx="159472" cy="698643"/>
        </a:xfrm>
        <a:custGeom>
          <a:avLst/>
          <a:gdLst/>
          <a:ahLst/>
          <a:cxnLst/>
          <a:rect l="0" t="0" r="0" b="0"/>
          <a:pathLst>
            <a:path>
              <a:moveTo>
                <a:pt x="159472" y="0"/>
              </a:moveTo>
              <a:lnTo>
                <a:pt x="159472" y="698643"/>
              </a:lnTo>
              <a:lnTo>
                <a:pt x="0" y="6986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E98ED-B60F-4628-A5F8-0C4967AF1DB4}">
      <dsp:nvSpPr>
        <dsp:cNvPr id="0" name=""/>
        <dsp:cNvSpPr/>
      </dsp:nvSpPr>
      <dsp:spPr>
        <a:xfrm>
          <a:off x="919677" y="209973"/>
          <a:ext cx="1518790" cy="759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Julien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Chef de projet</a:t>
          </a:r>
        </a:p>
      </dsp:txBody>
      <dsp:txXfrm>
        <a:off x="919677" y="209973"/>
        <a:ext cx="1518790" cy="759395"/>
      </dsp:txXfrm>
    </dsp:sp>
    <dsp:sp modelId="{65D580B9-3E5F-49A6-ADF8-075EAF9A7FF9}">
      <dsp:nvSpPr>
        <dsp:cNvPr id="0" name=""/>
        <dsp:cNvSpPr/>
      </dsp:nvSpPr>
      <dsp:spPr>
        <a:xfrm>
          <a:off x="809" y="1288314"/>
          <a:ext cx="1518790" cy="759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Adrien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Développeur</a:t>
          </a:r>
        </a:p>
      </dsp:txBody>
      <dsp:txXfrm>
        <a:off x="809" y="1288314"/>
        <a:ext cx="1518790" cy="759395"/>
      </dsp:txXfrm>
    </dsp:sp>
    <dsp:sp modelId="{B39A5955-DAAA-4F1E-BDDE-89AA6ADD6EAE}">
      <dsp:nvSpPr>
        <dsp:cNvPr id="0" name=""/>
        <dsp:cNvSpPr/>
      </dsp:nvSpPr>
      <dsp:spPr>
        <a:xfrm>
          <a:off x="1838545" y="1288314"/>
          <a:ext cx="1518790" cy="759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Daniel Développeur</a:t>
          </a:r>
        </a:p>
      </dsp:txBody>
      <dsp:txXfrm>
        <a:off x="1838545" y="1288314"/>
        <a:ext cx="1518790" cy="759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F6E0B-E70A-4898-BBE5-3FB1EF7B59E2}">
      <dsp:nvSpPr>
        <dsp:cNvPr id="0" name=""/>
        <dsp:cNvSpPr/>
      </dsp:nvSpPr>
      <dsp:spPr>
        <a:xfrm>
          <a:off x="2381" y="2231496"/>
          <a:ext cx="2389187" cy="9556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Compréhension</a:t>
          </a:r>
        </a:p>
      </dsp:txBody>
      <dsp:txXfrm>
        <a:off x="2381" y="2231496"/>
        <a:ext cx="2150268" cy="955675"/>
      </dsp:txXfrm>
    </dsp:sp>
    <dsp:sp modelId="{B1CC842D-9848-4489-B27E-80BC042E0180}">
      <dsp:nvSpPr>
        <dsp:cNvPr id="0" name=""/>
        <dsp:cNvSpPr/>
      </dsp:nvSpPr>
      <dsp:spPr>
        <a:xfrm>
          <a:off x="1913731" y="2231496"/>
          <a:ext cx="2389187" cy="955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Implémentation</a:t>
          </a:r>
          <a:endParaRPr lang="fr-FR" sz="1400" kern="1200" dirty="0"/>
        </a:p>
      </dsp:txBody>
      <dsp:txXfrm>
        <a:off x="2391569" y="2231496"/>
        <a:ext cx="1433512" cy="955675"/>
      </dsp:txXfrm>
    </dsp:sp>
    <dsp:sp modelId="{520CF2A6-18F1-4C31-ADDD-55004C792DBD}">
      <dsp:nvSpPr>
        <dsp:cNvPr id="0" name=""/>
        <dsp:cNvSpPr/>
      </dsp:nvSpPr>
      <dsp:spPr>
        <a:xfrm>
          <a:off x="3825081" y="2231496"/>
          <a:ext cx="2389187" cy="955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Minimum local</a:t>
          </a:r>
        </a:p>
      </dsp:txBody>
      <dsp:txXfrm>
        <a:off x="4302919" y="2231496"/>
        <a:ext cx="1433512" cy="955675"/>
      </dsp:txXfrm>
    </dsp:sp>
    <dsp:sp modelId="{42152EB9-4AE3-47A3-886E-F9A251FA45F6}">
      <dsp:nvSpPr>
        <dsp:cNvPr id="0" name=""/>
        <dsp:cNvSpPr/>
      </dsp:nvSpPr>
      <dsp:spPr>
        <a:xfrm>
          <a:off x="5736431" y="2231496"/>
          <a:ext cx="2389187" cy="955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Optimisation</a:t>
          </a:r>
        </a:p>
      </dsp:txBody>
      <dsp:txXfrm>
        <a:off x="6214269" y="2231496"/>
        <a:ext cx="1433512" cy="955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AC050-3BDB-4AA1-957B-CED8F43E247A}" type="datetimeFigureOut">
              <a:rPr lang="fr-FR" smtClean="0"/>
              <a:t>03/01/2017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A685-CFD1-40CA-8682-1AC60D519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64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6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84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74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91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69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95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A6F4-D998-4025-BF16-D4ECB040E119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9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6A4A-C704-41B6-B861-3D848C46FEAB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1E01-F72B-4390-AC5A-9A783727B80B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0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1B12-8096-4890-8C93-79AB6C39671B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11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199F-0B2E-4743-8F28-883D136A751F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D373-FDC1-4369-AD71-C38C13745779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03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DB9-BEAA-4A85-BD53-DA57B32B72E3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32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D71-02C3-4961-932D-F6B39F8723F8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4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198E5F4-9137-4D4A-AE94-AE4EB90AD168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9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94B-AF31-4F35-AB66-7AABC0E52F19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4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1BCF-22CC-4632-8B36-9776D938308B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3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2410-185C-4D90-B06A-EEB6E1C7E043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EEE4-88CD-4A51-860B-218FA53FEE8C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5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6F3D-F565-4BB6-8318-6F91F9823D0C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1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B46F-DA69-477D-BB02-CECB73810AC8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BAF1-2848-47B2-BB67-BD3D7AC38A98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9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DE48-F79F-4161-A3B9-58644F99E052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17C97-FDD0-4624-A78E-29F1042236F0}" type="datetime1">
              <a:rPr lang="en-US" smtClean="0"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3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bee_colony_algorithm" TargetMode="External"/><Relationship Id="rId2" Type="http://schemas.openxmlformats.org/officeDocument/2006/relationships/hyperlink" Target="https://github.com/gvegayon/ABCopti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fia2012.files.wordpress.com/2012/02/rapport-oa.pdf" TargetMode="External"/><Relationship Id="rId4" Type="http://schemas.openxmlformats.org/officeDocument/2006/relationships/hyperlink" Target="http://mf.erciyes.edu.tr/abc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Intelligence Artificielle</a:t>
            </a:r>
            <a:br>
              <a:rPr lang="fr-FR" dirty="0"/>
            </a:br>
            <a:r>
              <a:rPr lang="fr-FR" dirty="0" err="1"/>
              <a:t>Artificial</a:t>
            </a:r>
            <a:r>
              <a:rPr lang="fr-FR" dirty="0"/>
              <a:t> Bee </a:t>
            </a:r>
            <a:r>
              <a:rPr lang="fr-FR" dirty="0" err="1"/>
              <a:t>Colony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Daniel WETTEL – Adrien COUCHOT – Julien ARNOLD</a:t>
            </a:r>
          </a:p>
          <a:p>
            <a:r>
              <a:rPr lang="fr-FR"/>
              <a:t>Année universitaire 2016/2017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" t="30129" r="3287" b="36968"/>
          <a:stretch/>
        </p:blipFill>
        <p:spPr>
          <a:xfrm>
            <a:off x="9106678" y="2733709"/>
            <a:ext cx="3085322" cy="7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1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Répartition</a:t>
            </a:r>
            <a:r>
              <a:rPr lang="en-US" dirty="0"/>
              <a:t> des </a:t>
            </a:r>
            <a:r>
              <a:rPr lang="en-US" dirty="0" err="1"/>
              <a:t>tâches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902645482"/>
              </p:ext>
            </p:extLst>
          </p:nvPr>
        </p:nvGraphicFramePr>
        <p:xfrm>
          <a:off x="4127014" y="1834166"/>
          <a:ext cx="3358146" cy="2257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e 6"/>
          <p:cNvGrpSpPr/>
          <p:nvPr/>
        </p:nvGrpSpPr>
        <p:grpSpPr>
          <a:xfrm>
            <a:off x="405510" y="4351814"/>
            <a:ext cx="2299825" cy="494546"/>
            <a:chOff x="0" y="1910710"/>
            <a:chExt cx="1756276" cy="336263"/>
          </a:xfrm>
        </p:grpSpPr>
        <p:sp>
          <p:nvSpPr>
            <p:cNvPr id="8" name="Rectangle : coins arrondis 7"/>
            <p:cNvSpPr/>
            <p:nvPr/>
          </p:nvSpPr>
          <p:spPr>
            <a:xfrm>
              <a:off x="0" y="1910710"/>
              <a:ext cx="1756276" cy="3362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 : coins arrondis 4"/>
            <p:cNvSpPr txBox="1"/>
            <p:nvPr/>
          </p:nvSpPr>
          <p:spPr>
            <a:xfrm>
              <a:off x="9849" y="1920559"/>
              <a:ext cx="1736578" cy="316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Prise d’informations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3227629" y="4351814"/>
            <a:ext cx="2726279" cy="494546"/>
            <a:chOff x="0" y="1910710"/>
            <a:chExt cx="1756276" cy="336263"/>
          </a:xfrm>
        </p:grpSpPr>
        <p:sp>
          <p:nvSpPr>
            <p:cNvPr id="17" name="Rectangle : coins arrondis 16"/>
            <p:cNvSpPr/>
            <p:nvPr/>
          </p:nvSpPr>
          <p:spPr>
            <a:xfrm>
              <a:off x="0" y="1910710"/>
              <a:ext cx="1756276" cy="3362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 : coins arrondis 4"/>
            <p:cNvSpPr txBox="1"/>
            <p:nvPr/>
          </p:nvSpPr>
          <p:spPr>
            <a:xfrm>
              <a:off x="9849" y="1920559"/>
              <a:ext cx="1736578" cy="316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Développement des classes</a:t>
              </a: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9298318" y="4369527"/>
            <a:ext cx="2585288" cy="508216"/>
            <a:chOff x="0" y="1910710"/>
            <a:chExt cx="1756276" cy="336263"/>
          </a:xfrm>
        </p:grpSpPr>
        <p:sp>
          <p:nvSpPr>
            <p:cNvPr id="20" name="Rectangle : coins arrondis 19"/>
            <p:cNvSpPr/>
            <p:nvPr/>
          </p:nvSpPr>
          <p:spPr>
            <a:xfrm>
              <a:off x="0" y="1910710"/>
              <a:ext cx="1756276" cy="3362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 : coins arrondis 4"/>
            <p:cNvSpPr txBox="1"/>
            <p:nvPr/>
          </p:nvSpPr>
          <p:spPr>
            <a:xfrm>
              <a:off x="9849" y="1920559"/>
              <a:ext cx="1736578" cy="316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Interface graphique</a:t>
              </a:r>
            </a:p>
          </p:txBody>
        </p:sp>
      </p:grpSp>
      <p:graphicFrame>
        <p:nvGraphicFramePr>
          <p:cNvPr id="25" name="Diagramme 24"/>
          <p:cNvGraphicFramePr/>
          <p:nvPr>
            <p:extLst>
              <p:ext uri="{D42A27DB-BD31-4B8C-83A1-F6EECF244321}">
                <p14:modId xmlns:p14="http://schemas.microsoft.com/office/powerpoint/2010/main" val="1673229982"/>
              </p:ext>
            </p:extLst>
          </p:nvPr>
        </p:nvGraphicFramePr>
        <p:xfrm>
          <a:off x="7731430" y="2455788"/>
          <a:ext cx="2760108" cy="1521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6" name="Groupe 25"/>
          <p:cNvGrpSpPr/>
          <p:nvPr/>
        </p:nvGrpSpPr>
        <p:grpSpPr>
          <a:xfrm>
            <a:off x="3227627" y="4831875"/>
            <a:ext cx="2726280" cy="1855035"/>
            <a:chOff x="0" y="1461"/>
            <a:chExt cx="2533692" cy="1520215"/>
          </a:xfrm>
        </p:grpSpPr>
        <p:sp>
          <p:nvSpPr>
            <p:cNvPr id="27" name="Rectangle 26"/>
            <p:cNvSpPr/>
            <p:nvPr/>
          </p:nvSpPr>
          <p:spPr>
            <a:xfrm>
              <a:off x="0" y="1461"/>
              <a:ext cx="2533692" cy="152021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ZoneTexte 27"/>
            <p:cNvSpPr txBox="1"/>
            <p:nvPr/>
          </p:nvSpPr>
          <p:spPr>
            <a:xfrm>
              <a:off x="0" y="1461"/>
              <a:ext cx="2533692" cy="15202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120" tIns="198120" rIns="198120" bIns="198120" numCol="1" spcCol="1270" anchor="ctr" anchorCtr="0">
              <a:noAutofit/>
            </a:bodyPr>
            <a:lstStyle/>
            <a:p>
              <a:pPr marL="0" lvl="0" indent="0" defTabSz="2311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500" kern="1200" dirty="0"/>
                <a:t>-MyAlgorithm : </a:t>
              </a:r>
              <a:r>
                <a:rPr lang="fr-FR" sz="1300" kern="1200" dirty="0" err="1"/>
                <a:t>Adrien,Julien</a:t>
              </a:r>
              <a:endParaRPr lang="fr-FR" sz="1300" kern="1200" dirty="0"/>
            </a:p>
            <a:p>
              <a:pPr marL="0" lvl="0" indent="0" defTabSz="2311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500" dirty="0"/>
                <a:t>-Solution : </a:t>
              </a:r>
              <a:r>
                <a:rPr lang="fr-FR" sz="1300" dirty="0"/>
                <a:t>Daniel, Julien</a:t>
              </a:r>
            </a:p>
            <a:p>
              <a:pPr marL="0" lvl="0" indent="0" defTabSz="2311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500" kern="1200" dirty="0"/>
                <a:t>-SetUpParams : </a:t>
              </a:r>
              <a:r>
                <a:rPr lang="fr-FR" sz="1300" kern="1200" dirty="0"/>
                <a:t>Julien</a:t>
              </a:r>
            </a:p>
            <a:p>
              <a:pPr marL="0" lvl="0" indent="0" defTabSz="2311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500" dirty="0"/>
                <a:t>-</a:t>
              </a:r>
              <a:r>
                <a:rPr lang="fr-FR" sz="1500" kern="1200" dirty="0"/>
                <a:t>Problem : </a:t>
              </a:r>
              <a:r>
                <a:rPr lang="fr-FR" sz="1300" kern="1200" dirty="0"/>
                <a:t>Julien</a:t>
              </a: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6476200" y="4336132"/>
            <a:ext cx="2299825" cy="494546"/>
            <a:chOff x="0" y="1910710"/>
            <a:chExt cx="1756276" cy="336263"/>
          </a:xfrm>
        </p:grpSpPr>
        <p:sp>
          <p:nvSpPr>
            <p:cNvPr id="32" name="Rectangle : coins arrondis 31"/>
            <p:cNvSpPr/>
            <p:nvPr/>
          </p:nvSpPr>
          <p:spPr>
            <a:xfrm>
              <a:off x="0" y="1910710"/>
              <a:ext cx="1756276" cy="3362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 : coins arrondis 4"/>
            <p:cNvSpPr txBox="1"/>
            <p:nvPr/>
          </p:nvSpPr>
          <p:spPr>
            <a:xfrm>
              <a:off x="9849" y="1920559"/>
              <a:ext cx="1736578" cy="316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Benchmarks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32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Problèmes</a:t>
            </a:r>
            <a:r>
              <a:rPr lang="en-US" dirty="0"/>
              <a:t> </a:t>
            </a:r>
            <a:r>
              <a:rPr lang="en-US" dirty="0" err="1"/>
              <a:t>rencontrés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25663981"/>
              </p:ext>
            </p:extLst>
          </p:nvPr>
        </p:nvGraphicFramePr>
        <p:xfrm>
          <a:off x="1423251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358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9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I)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II) Algorithme ABC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Concept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Implémentation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III) Projet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Répartition des tâches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Problèmes rencontrés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IV) Conclusion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6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I)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580" y="2273592"/>
            <a:ext cx="7369342" cy="414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II) Algorithme ABC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1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4693" y="2172756"/>
            <a:ext cx="277392" cy="277392"/>
          </a:xfrm>
        </p:spPr>
      </p:pic>
      <p:pic>
        <p:nvPicPr>
          <p:cNvPr id="8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7610" y="2299651"/>
            <a:ext cx="277392" cy="267248"/>
          </a:xfrm>
          <a:prstGeom prst="rect">
            <a:avLst/>
          </a:prstGeom>
        </p:spPr>
      </p:pic>
      <p:pic>
        <p:nvPicPr>
          <p:cNvPr id="9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4693" y="2401772"/>
            <a:ext cx="277392" cy="267248"/>
          </a:xfrm>
          <a:prstGeom prst="rect">
            <a:avLst/>
          </a:prstGeom>
        </p:spPr>
      </p:pic>
      <p:pic>
        <p:nvPicPr>
          <p:cNvPr id="10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7610" y="2518523"/>
            <a:ext cx="277392" cy="267248"/>
          </a:xfrm>
          <a:prstGeom prst="rect">
            <a:avLst/>
          </a:prstGeom>
        </p:spPr>
      </p:pic>
      <p:pic>
        <p:nvPicPr>
          <p:cNvPr id="11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9183" y="2128866"/>
            <a:ext cx="277392" cy="277392"/>
          </a:xfrm>
          <a:prstGeom prst="rect">
            <a:avLst/>
          </a:prstGeom>
        </p:spPr>
      </p:pic>
      <p:pic>
        <p:nvPicPr>
          <p:cNvPr id="12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0527" y="2389971"/>
            <a:ext cx="277392" cy="267248"/>
          </a:xfrm>
          <a:prstGeom prst="rect">
            <a:avLst/>
          </a:prstGeom>
        </p:spPr>
      </p:pic>
      <p:pic>
        <p:nvPicPr>
          <p:cNvPr id="13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4977" y="2179783"/>
            <a:ext cx="277392" cy="277392"/>
          </a:xfrm>
          <a:prstGeom prst="rect">
            <a:avLst/>
          </a:prstGeom>
        </p:spPr>
      </p:pic>
      <p:pic>
        <p:nvPicPr>
          <p:cNvPr id="14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4977" y="2592945"/>
            <a:ext cx="277392" cy="267248"/>
          </a:xfrm>
          <a:prstGeom prst="rect">
            <a:avLst/>
          </a:prstGeom>
        </p:spPr>
      </p:pic>
      <p:pic>
        <p:nvPicPr>
          <p:cNvPr id="15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1778" y="2401772"/>
            <a:ext cx="277392" cy="267248"/>
          </a:xfrm>
          <a:prstGeom prst="rect">
            <a:avLst/>
          </a:prstGeom>
        </p:spPr>
      </p:pic>
      <p:pic>
        <p:nvPicPr>
          <p:cNvPr id="16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4898" y="2620646"/>
            <a:ext cx="277392" cy="26724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63071" flipH="1">
            <a:off x="526493" y="4213402"/>
            <a:ext cx="611220" cy="5012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993327" y="2340884"/>
            <a:ext cx="146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Initialisation</a:t>
            </a:r>
          </a:p>
        </p:txBody>
      </p:sp>
      <p:pic>
        <p:nvPicPr>
          <p:cNvPr id="19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6279" y="4030269"/>
            <a:ext cx="200327" cy="200327"/>
          </a:xfrm>
          <a:prstGeom prst="rect">
            <a:avLst/>
          </a:prstGeom>
        </p:spPr>
      </p:pic>
      <p:pic>
        <p:nvPicPr>
          <p:cNvPr id="20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4625" y="4030269"/>
            <a:ext cx="200327" cy="200327"/>
          </a:xfrm>
          <a:prstGeom prst="rect">
            <a:avLst/>
          </a:prstGeom>
        </p:spPr>
      </p:pic>
      <p:pic>
        <p:nvPicPr>
          <p:cNvPr id="2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4952" y="4030270"/>
            <a:ext cx="200327" cy="200327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055194" y="4418285"/>
            <a:ext cx="198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EmployedBee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1194297" y="4061086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6426">
            <a:off x="4717033" y="4209461"/>
            <a:ext cx="637127" cy="522444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3239077" y="4381790"/>
            <a:ext cx="152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OnlookerBee</a:t>
            </a:r>
            <a:endParaRPr lang="fr-FR" dirty="0"/>
          </a:p>
        </p:txBody>
      </p:sp>
      <p:cxnSp>
        <p:nvCxnSpPr>
          <p:cNvPr id="36" name="Connecteur droit avec flèche 35"/>
          <p:cNvCxnSpPr/>
          <p:nvPr/>
        </p:nvCxnSpPr>
        <p:spPr>
          <a:xfrm flipH="1" flipV="1">
            <a:off x="2150333" y="4140387"/>
            <a:ext cx="2426771" cy="2414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4765450" y="3975963"/>
            <a:ext cx="35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6426">
            <a:off x="7751580" y="4031676"/>
            <a:ext cx="637127" cy="522444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6736618" y="4405355"/>
            <a:ext cx="116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ScootBee</a:t>
            </a:r>
            <a:endParaRPr lang="fr-FR" dirty="0"/>
          </a:p>
        </p:txBody>
      </p:sp>
      <p:pic>
        <p:nvPicPr>
          <p:cNvPr id="40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347945" y="3809396"/>
            <a:ext cx="200327" cy="200327"/>
          </a:xfrm>
          <a:prstGeom prst="rect">
            <a:avLst/>
          </a:prstGeom>
        </p:spPr>
      </p:pic>
      <p:pic>
        <p:nvPicPr>
          <p:cNvPr id="41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536291" y="3809396"/>
            <a:ext cx="200327" cy="200327"/>
          </a:xfrm>
          <a:prstGeom prst="rect">
            <a:avLst/>
          </a:prstGeom>
        </p:spPr>
      </p:pic>
      <p:pic>
        <p:nvPicPr>
          <p:cNvPr id="42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736618" y="3809397"/>
            <a:ext cx="200327" cy="200327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 rot="20461825">
            <a:off x="6335963" y="3840213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6836844" y="3524313"/>
            <a:ext cx="200327" cy="200327"/>
          </a:xfrm>
          <a:prstGeom prst="rect">
            <a:avLst/>
          </a:prstGeom>
        </p:spPr>
      </p:pic>
      <p:pic>
        <p:nvPicPr>
          <p:cNvPr id="48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7025190" y="3524313"/>
            <a:ext cx="200327" cy="200327"/>
          </a:xfrm>
          <a:prstGeom prst="rect">
            <a:avLst/>
          </a:prstGeom>
        </p:spPr>
      </p:pic>
      <p:pic>
        <p:nvPicPr>
          <p:cNvPr id="49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7225517" y="3524314"/>
            <a:ext cx="200327" cy="200327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 rot="1411106">
            <a:off x="6824862" y="3555130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3454" y="3543325"/>
            <a:ext cx="200327" cy="200327"/>
          </a:xfrm>
          <a:prstGeom prst="rect">
            <a:avLst/>
          </a:prstGeom>
        </p:spPr>
      </p:pic>
      <p:pic>
        <p:nvPicPr>
          <p:cNvPr id="52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1800" y="3543325"/>
            <a:ext cx="200327" cy="200327"/>
          </a:xfrm>
          <a:prstGeom prst="rect">
            <a:avLst/>
          </a:prstGeom>
        </p:spPr>
      </p:pic>
      <p:pic>
        <p:nvPicPr>
          <p:cNvPr id="53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2127" y="3543326"/>
            <a:ext cx="200327" cy="20032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5891472" y="3574142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7785" y="3277624"/>
            <a:ext cx="200327" cy="200327"/>
          </a:xfrm>
          <a:prstGeom prst="rect">
            <a:avLst/>
          </a:prstGeom>
        </p:spPr>
      </p:pic>
      <p:pic>
        <p:nvPicPr>
          <p:cNvPr id="56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6131" y="3277624"/>
            <a:ext cx="200327" cy="200327"/>
          </a:xfrm>
          <a:prstGeom prst="rect">
            <a:avLst/>
          </a:prstGeom>
        </p:spPr>
      </p:pic>
      <p:pic>
        <p:nvPicPr>
          <p:cNvPr id="57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6458" y="3277625"/>
            <a:ext cx="200327" cy="200327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6155803" y="3308441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253013" y="4101896"/>
            <a:ext cx="1186641" cy="310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0099" y="4031309"/>
            <a:ext cx="448420" cy="448420"/>
          </a:xfrm>
          <a:prstGeom prst="rect">
            <a:avLst/>
          </a:prstGeom>
        </p:spPr>
      </p:pic>
      <p:pic>
        <p:nvPicPr>
          <p:cNvPr id="7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1234" y="4031309"/>
            <a:ext cx="448420" cy="448420"/>
          </a:xfrm>
          <a:prstGeom prst="rect">
            <a:avLst/>
          </a:prstGeom>
        </p:spPr>
      </p:pic>
      <p:pic>
        <p:nvPicPr>
          <p:cNvPr id="66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37404" y="4033039"/>
            <a:ext cx="448420" cy="448420"/>
          </a:xfrm>
          <a:prstGeom prst="rect">
            <a:avLst/>
          </a:prstGeom>
        </p:spPr>
      </p:pic>
      <p:sp>
        <p:nvSpPr>
          <p:cNvPr id="73" name="Forme en L 72"/>
          <p:cNvSpPr/>
          <p:nvPr/>
        </p:nvSpPr>
        <p:spPr>
          <a:xfrm rot="2594902" flipH="1">
            <a:off x="9819609" y="3651725"/>
            <a:ext cx="177297" cy="362259"/>
          </a:xfrm>
          <a:prstGeom prst="corne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ZoneTexte 73"/>
          <p:cNvSpPr txBox="1"/>
          <p:nvPr/>
        </p:nvSpPr>
        <p:spPr>
          <a:xfrm>
            <a:off x="777868" y="3955721"/>
            <a:ext cx="35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</a:p>
        </p:txBody>
      </p:sp>
      <p:cxnSp>
        <p:nvCxnSpPr>
          <p:cNvPr id="76" name="Connecteur droit avec flèche 75"/>
          <p:cNvCxnSpPr>
            <a:endCxn id="23" idx="2"/>
          </p:cNvCxnSpPr>
          <p:nvPr/>
        </p:nvCxnSpPr>
        <p:spPr>
          <a:xfrm flipV="1">
            <a:off x="1156718" y="4199782"/>
            <a:ext cx="338070" cy="232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1694436" y="3626652"/>
            <a:ext cx="967" cy="398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 rot="1740912">
            <a:off x="7439295" y="3678044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sp>
        <p:nvSpPr>
          <p:cNvPr id="86" name="ZoneTexte 85"/>
          <p:cNvSpPr txBox="1"/>
          <p:nvPr/>
        </p:nvSpPr>
        <p:spPr>
          <a:xfrm rot="1740912">
            <a:off x="7200205" y="3456795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sp>
        <p:nvSpPr>
          <p:cNvPr id="87" name="ZoneTexte 86"/>
          <p:cNvSpPr txBox="1"/>
          <p:nvPr/>
        </p:nvSpPr>
        <p:spPr>
          <a:xfrm rot="1740912">
            <a:off x="6954028" y="3250975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cxnSp>
        <p:nvCxnSpPr>
          <p:cNvPr id="88" name="Connecteur droit avec flèche 87"/>
          <p:cNvCxnSpPr/>
          <p:nvPr/>
        </p:nvCxnSpPr>
        <p:spPr>
          <a:xfrm>
            <a:off x="1308176" y="3633416"/>
            <a:ext cx="967" cy="398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C 0.0099 4.07407E-6 0.01823 0.00833 0.01823 0.01875 C 0.01823 0.03101 0.00911 0.03541 0.00365 0.0375 L -0.00365 0.03935 C -0.00912 0.0412 -0.0181 0.04583 -0.0181 0.05972 C -0.0181 0.06875 -0.01003 0.07893 6.25E-7 0.07893 C 0.0099 0.07893 0.01823 0.06875 0.01823 0.05972 C 0.01823 0.04583 0.00911 0.0412 0.00365 0.03935 L -0.00365 0.0375 C -0.00912 0.03541 -0.0181 0.03101 -0.0181 0.01875 C -0.0181 0.00833 -0.01003 4.07407E-6 6.25E-7 4.07407E-6 Z " pathEditMode="relative" rAng="0" ptsTypes="AAAAAAAAAAA"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9" grpId="0"/>
      <p:bldP spid="37" grpId="0"/>
      <p:bldP spid="37" grpId="1"/>
      <p:bldP spid="39" grpId="0"/>
      <p:bldP spid="43" grpId="0" animBg="1"/>
      <p:bldP spid="43" grpId="1" animBg="1"/>
      <p:bldP spid="50" grpId="0" animBg="1"/>
      <p:bldP spid="50" grpId="1" animBg="1"/>
      <p:bldP spid="54" grpId="0" animBg="1"/>
      <p:bldP spid="58" grpId="0" animBg="1"/>
      <p:bldP spid="69" grpId="0" animBg="1"/>
      <p:bldP spid="73" grpId="0" animBg="1"/>
      <p:bldP spid="74" grpId="0"/>
      <p:bldP spid="7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hlinkClick r:id="rId2"/>
              </a:rPr>
              <a:t>https://github.com/gvegayon/ABCoptim/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Documentation 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fr-FR" dirty="0">
                <a:hlinkClick r:id="rId3"/>
              </a:rPr>
              <a:t>https://en.wikipedia.org/</a:t>
            </a:r>
            <a:r>
              <a:rPr lang="fr-FR" dirty="0" err="1">
                <a:hlinkClick r:id="rId3"/>
              </a:rPr>
              <a:t>wi</a:t>
            </a:r>
            <a:r>
              <a:rPr lang="fr-FR" dirty="0">
                <a:hlinkClick r:id="rId3"/>
              </a:rPr>
              <a:t>…/</a:t>
            </a:r>
            <a:r>
              <a:rPr lang="fr-FR" dirty="0" err="1">
                <a:hlinkClick r:id="rId3"/>
              </a:rPr>
              <a:t>Artificial_bee_colony_algorithm</a:t>
            </a:r>
            <a:br>
              <a:rPr lang="fr-FR" dirty="0"/>
            </a:br>
            <a:r>
              <a:rPr lang="fr-FR" dirty="0"/>
              <a:t>- </a:t>
            </a:r>
            <a:r>
              <a:rPr lang="fr-FR" dirty="0">
                <a:hlinkClick r:id="rId4"/>
              </a:rPr>
              <a:t>http://mf.erciyes.edu.tr/abc/</a:t>
            </a:r>
            <a:br>
              <a:rPr lang="fr-FR" dirty="0"/>
            </a:br>
            <a:r>
              <a:rPr lang="fr-FR" dirty="0"/>
              <a:t>- </a:t>
            </a:r>
            <a:r>
              <a:rPr lang="fr-FR" dirty="0">
                <a:hlinkClick r:id="rId5"/>
              </a:rPr>
              <a:t>https://rfia2012.files.wordpress.com/2012/02/rapport-oa.pdf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0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595423" y="2371061"/>
            <a:ext cx="2801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Evolution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Employed</a:t>
            </a:r>
            <a:r>
              <a:rPr lang="fr-FR" dirty="0"/>
              <a:t> </a:t>
            </a:r>
            <a:r>
              <a:rPr lang="fr-FR" dirty="0" err="1"/>
              <a:t>Bees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Calculate</a:t>
            </a:r>
            <a:r>
              <a:rPr lang="fr-FR" dirty="0"/>
              <a:t> </a:t>
            </a:r>
            <a:r>
              <a:rPr lang="fr-FR" dirty="0" err="1"/>
              <a:t>Probabilities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OnLooker</a:t>
            </a:r>
            <a:r>
              <a:rPr lang="fr-FR" dirty="0"/>
              <a:t> </a:t>
            </a:r>
            <a:r>
              <a:rPr lang="fr-FR" dirty="0" err="1"/>
              <a:t>Bees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Send</a:t>
            </a:r>
            <a:r>
              <a:rPr lang="fr-FR" dirty="0"/>
              <a:t> Scout </a:t>
            </a:r>
            <a:r>
              <a:rPr lang="fr-FR" dirty="0" err="1"/>
              <a:t>Bees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61" y="2695439"/>
            <a:ext cx="5209524" cy="82857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55" y="4252462"/>
            <a:ext cx="4000000" cy="182857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5257263" y="2241808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0.9 * la source/ la meilleur source +0.1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324205" y="3966418"/>
            <a:ext cx="4106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Rand = </a:t>
            </a:r>
            <a:r>
              <a:rPr lang="es-ES" dirty="0" err="1"/>
              <a:t>Aléatoire</a:t>
            </a:r>
            <a:r>
              <a:rPr lang="es-ES" dirty="0"/>
              <a:t> [-1;1]</a:t>
            </a:r>
          </a:p>
          <a:p>
            <a:r>
              <a:rPr lang="es-ES" dirty="0"/>
              <a:t>X= La </a:t>
            </a:r>
            <a:r>
              <a:rPr lang="es-ES" dirty="0" err="1"/>
              <a:t>source</a:t>
            </a:r>
            <a:r>
              <a:rPr lang="es-ES" dirty="0"/>
              <a:t> de </a:t>
            </a:r>
            <a:r>
              <a:rPr lang="es-ES" dirty="0" err="1"/>
              <a:t>l’abeille</a:t>
            </a:r>
            <a:endParaRPr lang="es-ES" dirty="0"/>
          </a:p>
          <a:p>
            <a:r>
              <a:rPr lang="es-ES" dirty="0"/>
              <a:t>Y = La 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d’une</a:t>
            </a:r>
            <a:r>
              <a:rPr lang="es-ES" dirty="0"/>
              <a:t> </a:t>
            </a:r>
            <a:r>
              <a:rPr lang="es-ES" dirty="0" err="1"/>
              <a:t>abeille</a:t>
            </a:r>
            <a:r>
              <a:rPr lang="es-ES" dirty="0"/>
              <a:t> </a:t>
            </a:r>
            <a:r>
              <a:rPr lang="es-ES" dirty="0" err="1"/>
              <a:t>voisine</a:t>
            </a:r>
            <a:endParaRPr lang="es-ES" dirty="0"/>
          </a:p>
          <a:p>
            <a:r>
              <a:rPr lang="es-ES" dirty="0"/>
              <a:t>X+(X-Y)*Rand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89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98" b="9083"/>
          <a:stretch/>
        </p:blipFill>
        <p:spPr>
          <a:xfrm>
            <a:off x="3309239" y="2177786"/>
            <a:ext cx="5198700" cy="43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6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III)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9460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293</TotalTime>
  <Words>200</Words>
  <Application>Microsoft Office PowerPoint</Application>
  <PresentationFormat>Grand écran</PresentationFormat>
  <Paragraphs>80</Paragraphs>
  <Slides>12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Berlin</vt:lpstr>
      <vt:lpstr>Intelligence Artificielle Artificial Bee Colony</vt:lpstr>
      <vt:lpstr>Sommaire</vt:lpstr>
      <vt:lpstr>I) Introduction</vt:lpstr>
      <vt:lpstr>II) Algorithme ABC</vt:lpstr>
      <vt:lpstr>Concept</vt:lpstr>
      <vt:lpstr>Implémentation</vt:lpstr>
      <vt:lpstr>Implémentation</vt:lpstr>
      <vt:lpstr>Implémentation</vt:lpstr>
      <vt:lpstr>III) Projet</vt:lpstr>
      <vt:lpstr>Répartition des tâches</vt:lpstr>
      <vt:lpstr>Problèmes rencontrés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Artificial Bee Colony</dc:title>
  <dc:creator>Julien Arnold-Kaltenbacher</dc:creator>
  <cp:lastModifiedBy>Kazouke</cp:lastModifiedBy>
  <cp:revision>43</cp:revision>
  <dcterms:created xsi:type="dcterms:W3CDTF">2016-12-13T09:52:57Z</dcterms:created>
  <dcterms:modified xsi:type="dcterms:W3CDTF">2017-01-02T23:53:28Z</dcterms:modified>
</cp:coreProperties>
</file>