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Graphe </a:t>
            </a:r>
            <a:r>
              <a:rPr lang="fr-FR" dirty="0" err="1"/>
              <a:t>Algo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/>
          <a:lstStyle/>
          <a:p>
            <a:r>
              <a:rPr lang="fr-FR" dirty="0"/>
              <a:t>Université de Haute-Alsace – Année 2017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519446"/>
            <a:ext cx="668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ARNOLD Julien – COUCHOT Adrien – DUBUC Jean-Philippe – TEULÉ Romain</a:t>
            </a:r>
          </a:p>
        </p:txBody>
      </p:sp>
    </p:spTree>
    <p:extLst>
      <p:ext uri="{BB962C8B-B14F-4D97-AF65-F5344CB8AC3E}">
        <p14:creationId xmlns:p14="http://schemas.microsoft.com/office/powerpoint/2010/main" val="10661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/>
              <a:t>Les graphes</a:t>
            </a:r>
          </a:p>
          <a:p>
            <a:pPr lvl="1"/>
            <a:r>
              <a:rPr lang="fr-FR" dirty="0"/>
              <a:t>Organisation</a:t>
            </a:r>
          </a:p>
          <a:p>
            <a:r>
              <a:rPr lang="fr-FR" dirty="0"/>
              <a:t>Description du projet</a:t>
            </a:r>
          </a:p>
          <a:p>
            <a:pPr lvl="1"/>
            <a:r>
              <a:rPr lang="fr-FR" dirty="0"/>
              <a:t>Méthodes et classes</a:t>
            </a:r>
          </a:p>
          <a:p>
            <a:pPr lvl="1"/>
            <a:r>
              <a:rPr lang="fr-FR" dirty="0"/>
              <a:t>Cas concret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50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Les graphes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840" y="2060130"/>
            <a:ext cx="2095500" cy="1638300"/>
          </a:xfrm>
        </p:spPr>
      </p:pic>
      <p:sp>
        <p:nvSpPr>
          <p:cNvPr id="8" name="ZoneTexte 7"/>
          <p:cNvSpPr txBox="1"/>
          <p:nvPr/>
        </p:nvSpPr>
        <p:spPr>
          <a:xfrm>
            <a:off x="320634" y="4186052"/>
            <a:ext cx="280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Réseaux de communication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019546" y="4186052"/>
            <a:ext cx="16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Relation binaire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93150" y="418605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Règles de jeu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760060" y="4186052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Problèmes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128545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- Organisation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92" y="1936091"/>
            <a:ext cx="1852789" cy="1852789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63" y="2043621"/>
            <a:ext cx="1743001" cy="17430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274" y="2043621"/>
            <a:ext cx="1768358" cy="176835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68" y="1936091"/>
            <a:ext cx="1898985" cy="189898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566062" y="4684816"/>
            <a:ext cx="235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Répartition des tâches </a:t>
            </a:r>
          </a:p>
        </p:txBody>
      </p:sp>
    </p:spTree>
    <p:extLst>
      <p:ext uri="{BB962C8B-B14F-4D97-AF65-F5344CB8AC3E}">
        <p14:creationId xmlns:p14="http://schemas.microsoft.com/office/powerpoint/2010/main" val="34733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Itineraire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-&gt; objet		-&gt; matrice d’adjacence</a:t>
            </a:r>
          </a:p>
          <a:p>
            <a:pPr marL="1577600" lvl="8" indent="0">
              <a:buNone/>
            </a:pPr>
            <a:r>
              <a:rPr lang="fr-FR" dirty="0"/>
              <a:t>	</a:t>
            </a:r>
            <a:r>
              <a:rPr lang="fr-FR" sz="2200" dirty="0"/>
              <a:t>-&gt; file de successeur</a:t>
            </a:r>
          </a:p>
          <a:p>
            <a:pPr marL="1577600" lvl="8" indent="0">
              <a:buNone/>
            </a:pPr>
            <a:r>
              <a:rPr lang="fr-FR" sz="2200" dirty="0"/>
              <a:t>	-&gt; pointeurs</a:t>
            </a:r>
          </a:p>
          <a:p>
            <a:pPr marL="1577600" lvl="8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0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 – Cas concret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352" y="1791906"/>
            <a:ext cx="4227617" cy="5066094"/>
          </a:xfr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222670" y="2606634"/>
            <a:ext cx="1543792" cy="4809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5118265" y="2606634"/>
            <a:ext cx="1104406" cy="754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5163787" y="3405488"/>
            <a:ext cx="1543792" cy="4809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H="1">
            <a:off x="5068785" y="3984171"/>
            <a:ext cx="1533896" cy="9717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385460" y="3405488"/>
            <a:ext cx="2339439" cy="16058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93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 de couleurs</Template>
  <TotalTime>37</TotalTime>
  <Words>69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À bandes</vt:lpstr>
      <vt:lpstr>Projet Graphe Algo</vt:lpstr>
      <vt:lpstr>Sommaire</vt:lpstr>
      <vt:lpstr>Introduction – Les graphes</vt:lpstr>
      <vt:lpstr>Introduction - Organisation</vt:lpstr>
      <vt:lpstr>Description du projet</vt:lpstr>
      <vt:lpstr>Description du projet – Cas concret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Graphe Algo</dc:title>
  <dc:creator>Kazouke</dc:creator>
  <cp:lastModifiedBy>Adrien COUCHOT</cp:lastModifiedBy>
  <cp:revision>14</cp:revision>
  <dcterms:created xsi:type="dcterms:W3CDTF">2017-04-24T17:03:35Z</dcterms:created>
  <dcterms:modified xsi:type="dcterms:W3CDTF">2017-04-24T18:04:19Z</dcterms:modified>
</cp:coreProperties>
</file>