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851D-029B-1446-B229-6F33A29E314A}" type="datetimeFigureOut">
              <a:rPr kumimoji="1" lang="ja-JP" altLang="en-US" smtClean="0"/>
              <a:t>2017/06/16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7223-4D83-6B47-86CB-1FE114EDB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31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851D-029B-1446-B229-6F33A29E314A}" type="datetimeFigureOut">
              <a:rPr kumimoji="1" lang="ja-JP" altLang="en-US" smtClean="0"/>
              <a:t>2017/06/16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7223-4D83-6B47-86CB-1FE114EDB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10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851D-029B-1446-B229-6F33A29E314A}" type="datetimeFigureOut">
              <a:rPr kumimoji="1" lang="ja-JP" altLang="en-US" smtClean="0"/>
              <a:t>2017/06/16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7223-4D83-6B47-86CB-1FE114EDB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62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851D-029B-1446-B229-6F33A29E314A}" type="datetimeFigureOut">
              <a:rPr kumimoji="1" lang="ja-JP" altLang="en-US" smtClean="0"/>
              <a:t>2017/06/16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7223-4D83-6B47-86CB-1FE114EDB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24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851D-029B-1446-B229-6F33A29E314A}" type="datetimeFigureOut">
              <a:rPr kumimoji="1" lang="ja-JP" altLang="en-US" smtClean="0"/>
              <a:t>2017/06/16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7223-4D83-6B47-86CB-1FE114EDB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28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851D-029B-1446-B229-6F33A29E314A}" type="datetimeFigureOut">
              <a:rPr kumimoji="1" lang="ja-JP" altLang="en-US" smtClean="0"/>
              <a:t>2017/06/16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7223-4D83-6B47-86CB-1FE114EDB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76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851D-029B-1446-B229-6F33A29E314A}" type="datetimeFigureOut">
              <a:rPr kumimoji="1" lang="ja-JP" altLang="en-US" smtClean="0"/>
              <a:t>2017/06/16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7223-4D83-6B47-86CB-1FE114EDB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68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851D-029B-1446-B229-6F33A29E314A}" type="datetimeFigureOut">
              <a:rPr kumimoji="1" lang="ja-JP" altLang="en-US" smtClean="0"/>
              <a:t>2017/06/16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7223-4D83-6B47-86CB-1FE114EDB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28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851D-029B-1446-B229-6F33A29E314A}" type="datetimeFigureOut">
              <a:rPr kumimoji="1" lang="ja-JP" altLang="en-US" smtClean="0"/>
              <a:t>2017/06/16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7223-4D83-6B47-86CB-1FE114EDB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8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851D-029B-1446-B229-6F33A29E314A}" type="datetimeFigureOut">
              <a:rPr kumimoji="1" lang="ja-JP" altLang="en-US" smtClean="0"/>
              <a:t>2017/06/16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7223-4D83-6B47-86CB-1FE114EDB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9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851D-029B-1446-B229-6F33A29E314A}" type="datetimeFigureOut">
              <a:rPr kumimoji="1" lang="ja-JP" altLang="en-US" smtClean="0"/>
              <a:t>2017/06/16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7223-4D83-6B47-86CB-1FE114EDB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9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9851D-029B-1446-B229-6F33A29E314A}" type="datetimeFigureOut">
              <a:rPr kumimoji="1" lang="ja-JP" altLang="en-US" smtClean="0"/>
              <a:t>2017/06/16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C7223-4D83-6B47-86CB-1FE114EDB7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6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図形グループ 5"/>
          <p:cNvGrpSpPr/>
          <p:nvPr/>
        </p:nvGrpSpPr>
        <p:grpSpPr>
          <a:xfrm>
            <a:off x="0" y="269669"/>
            <a:ext cx="9144000" cy="6286500"/>
            <a:chOff x="0" y="269669"/>
            <a:chExt cx="9144000" cy="6286500"/>
          </a:xfrm>
        </p:grpSpPr>
        <p:pic>
          <p:nvPicPr>
            <p:cNvPr id="4" name="図 3" descr="Nbodytes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9669"/>
              <a:ext cx="9144000" cy="6286500"/>
            </a:xfrm>
            <a:prstGeom prst="rect">
              <a:avLst/>
            </a:prstGeom>
          </p:spPr>
        </p:pic>
        <p:pic>
          <p:nvPicPr>
            <p:cNvPr id="5" name="図 4" descr="Ohtsuki_etal_2002_fig7a_transparent.png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000" y="434945"/>
              <a:ext cx="7549200" cy="547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547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174" y="269669"/>
            <a:ext cx="9144000" cy="6286500"/>
            <a:chOff x="174" y="269669"/>
            <a:chExt cx="9144000" cy="6286500"/>
          </a:xfrm>
        </p:grpSpPr>
        <p:pic>
          <p:nvPicPr>
            <p:cNvPr id="4" name="図 3" descr="Nbodytest_6run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" y="269669"/>
              <a:ext cx="9144000" cy="6286500"/>
            </a:xfrm>
            <a:prstGeom prst="rect">
              <a:avLst/>
            </a:prstGeom>
          </p:spPr>
        </p:pic>
        <p:pic>
          <p:nvPicPr>
            <p:cNvPr id="6" name="図 5" descr="Ohtsuki_etal_2002_fig7a_transparent.png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000" y="434945"/>
              <a:ext cx="7549200" cy="547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889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0" y="260970"/>
            <a:ext cx="9144000" cy="6286500"/>
            <a:chOff x="0" y="260970"/>
            <a:chExt cx="9144000" cy="6286500"/>
          </a:xfrm>
        </p:grpSpPr>
        <p:pic>
          <p:nvPicPr>
            <p:cNvPr id="2" name="図 1" descr="Nbodytest_2run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0970"/>
              <a:ext cx="9144000" cy="6286500"/>
            </a:xfrm>
            <a:prstGeom prst="rect">
              <a:avLst/>
            </a:prstGeom>
          </p:spPr>
        </p:pic>
        <p:pic>
          <p:nvPicPr>
            <p:cNvPr id="4" name="図 3" descr="Ohtsuki_etal_2002_fig7b_transparent.png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041" y="426251"/>
              <a:ext cx="7668000" cy="547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602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図形グループ 5"/>
          <p:cNvGrpSpPr/>
          <p:nvPr/>
        </p:nvGrpSpPr>
        <p:grpSpPr>
          <a:xfrm>
            <a:off x="0" y="257200"/>
            <a:ext cx="9144000" cy="6286500"/>
            <a:chOff x="0" y="257200"/>
            <a:chExt cx="9144000" cy="6286500"/>
          </a:xfrm>
        </p:grpSpPr>
        <p:pic>
          <p:nvPicPr>
            <p:cNvPr id="4" name="図 3" descr="Nbodytest_6run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200"/>
              <a:ext cx="9144000" cy="6286500"/>
            </a:xfrm>
            <a:prstGeom prst="rect">
              <a:avLst/>
            </a:prstGeom>
          </p:spPr>
        </p:pic>
        <p:pic>
          <p:nvPicPr>
            <p:cNvPr id="5" name="図 4" descr="Ohtsuki_etal_2002_fig7b_transparent.png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041" y="426251"/>
              <a:ext cx="7668000" cy="547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085259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0</Words>
  <Application>Microsoft Macintosh PowerPoint</Application>
  <PresentationFormat>画面に合わせる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Isoya Kazuhide</dc:creator>
  <cp:keywords/>
  <dc:description/>
  <cp:lastModifiedBy>Isoya Kazuhide</cp:lastModifiedBy>
  <cp:revision>34</cp:revision>
  <dcterms:created xsi:type="dcterms:W3CDTF">2017-06-12T08:49:51Z</dcterms:created>
  <dcterms:modified xsi:type="dcterms:W3CDTF">2017-06-16T05:26:01Z</dcterms:modified>
  <cp:category/>
</cp:coreProperties>
</file>