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3" autoAdjust="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2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86740-1D04-9644-8EB2-ABE63C5260B8}" type="datetimeFigureOut">
              <a:rPr kumimoji="1" lang="ja-JP" altLang="en-US" smtClean="0"/>
              <a:t>2017/07/03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9551-DF0E-2643-9AA6-B10A496E19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811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8B7-7D3A-8A43-9CC4-E8F00ECE6624}" type="datetimeFigureOut">
              <a:rPr kumimoji="1" lang="ja-JP" altLang="en-US" smtClean="0"/>
              <a:t>2017/07/03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99C1B-F731-D44F-AD61-7B35FB4E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654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夏の学校　星形成・惑星系分科会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0"/>
            <a:ext cx="9144000" cy="6918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6492875"/>
            <a:ext cx="9144000" cy="374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1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r>
              <a:rPr lang="en-US" altLang="ja-JP" smtClean="0"/>
              <a:t>2017/07/26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ja-JP" altLang="en-US" smtClean="0"/>
              <a:t>夏の学校　星形成・惑星系分科会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717041"/>
            <a:ext cx="9144000" cy="252349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+mj-ea"/>
                <a:cs typeface="Helvetica"/>
              </a:rPr>
              <a:t>巨大衝突ステージにおける</a:t>
            </a:r>
            <a:r>
              <a:rPr kumimoji="1" lang="en-US" altLang="ja-JP" dirty="0" smtClean="0">
                <a:latin typeface="+mj-ea"/>
                <a:cs typeface="Helvetica"/>
              </a:rPr>
              <a:t/>
            </a:r>
            <a:br>
              <a:rPr kumimoji="1" lang="en-US" altLang="ja-JP" dirty="0" smtClean="0">
                <a:latin typeface="+mj-ea"/>
                <a:cs typeface="Helvetica"/>
              </a:rPr>
            </a:br>
            <a:r>
              <a:rPr kumimoji="1" lang="ja-JP" altLang="en-US" dirty="0" smtClean="0">
                <a:latin typeface="+mj-ea"/>
                <a:cs typeface="Helvetica"/>
              </a:rPr>
              <a:t>衝突破壊の重要性</a:t>
            </a:r>
            <a:r>
              <a:rPr kumimoji="1" lang="en-US" altLang="ja-JP" dirty="0">
                <a:latin typeface="+mj-ea"/>
                <a:cs typeface="Helvetica"/>
              </a:rPr>
              <a:t> </a:t>
            </a:r>
            <a:r>
              <a:rPr kumimoji="1" lang="en-US" altLang="ja-JP" dirty="0" smtClean="0">
                <a:latin typeface="+mj-ea"/>
                <a:cs typeface="Helvetica"/>
              </a:rPr>
              <a:t>:</a:t>
            </a:r>
            <a:br>
              <a:rPr kumimoji="1" lang="en-US" altLang="ja-JP" dirty="0" smtClean="0">
                <a:latin typeface="+mj-ea"/>
                <a:cs typeface="Helvetica"/>
              </a:rPr>
            </a:br>
            <a:r>
              <a:rPr kumimoji="1" lang="en-US" altLang="ja-JP" sz="3100" dirty="0" smtClean="0">
                <a:latin typeface="+mj-ea"/>
                <a:cs typeface="Helvetica"/>
              </a:rPr>
              <a:t/>
            </a:r>
            <a:br>
              <a:rPr kumimoji="1" lang="en-US" altLang="ja-JP" sz="3100" dirty="0" smtClean="0">
                <a:latin typeface="+mj-ea"/>
                <a:cs typeface="Helvetica"/>
              </a:rPr>
            </a:br>
            <a:r>
              <a:rPr kumimoji="1" lang="en-US" altLang="ja-JP" sz="3100" dirty="0" smtClean="0">
                <a:latin typeface="+mj-ea"/>
                <a:cs typeface="Helvetica"/>
              </a:rPr>
              <a:t>N</a:t>
            </a:r>
            <a:r>
              <a:rPr kumimoji="1" lang="ja-JP" altLang="en-US" sz="3100" dirty="0" smtClean="0">
                <a:latin typeface="+mj-ea"/>
                <a:cs typeface="Helvetica"/>
              </a:rPr>
              <a:t>体計算・統計的手法のハイブリッドコードの開発</a:t>
            </a:r>
            <a:endParaRPr kumimoji="1" lang="ja-JP" altLang="en-US" sz="3100" dirty="0">
              <a:latin typeface="+mj-ea"/>
              <a:cs typeface="Helvetic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993640"/>
            <a:ext cx="6400800" cy="128524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名古屋大学大学院理学研究科</a:t>
            </a:r>
            <a:endParaRPr kumimoji="1" lang="en-US" altLang="ja-JP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/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理論宇宙物理学研究室</a:t>
            </a:r>
            <a:endParaRPr kumimoji="1" lang="en-US" altLang="ja-JP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/>
            <a:r>
              <a:rPr kumimoji="1"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M 1 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磯谷和秀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61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114040"/>
            <a:ext cx="8229600" cy="9499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ja-JP" sz="4000" dirty="0" smtClean="0"/>
              <a:t>Appendix</a:t>
            </a:r>
            <a:endParaRPr kumimoji="1" lang="ja-JP" altLang="en-US" sz="4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体計算のテスト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0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統計的手法のテスト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 smtClean="0"/>
              <a:t>夏の学校</a:t>
            </a:r>
            <a:r>
              <a:rPr lang="ja-JP" altLang="en-US" dirty="0" smtClean="0"/>
              <a:t>　星形成・惑星系分科会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5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イントロダクション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8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7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4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議論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2017/07/26</a:t>
            </a:r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夏の学校　星形成・惑星系</a:t>
            </a:r>
            <a:r>
              <a:rPr lang="ja-JP" altLang="en-US" dirty="0" smtClean="0"/>
              <a:t>分科会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6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ペーパー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223</TotalTime>
  <Words>137</Words>
  <Application>Microsoft Macintosh PowerPoint</Application>
  <PresentationFormat>画面に合わせる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Theme</vt:lpstr>
      <vt:lpstr>巨大衝突ステージにおける 衝突破壊の重要性 :  N体計算・統計的手法のハイブリッドコードの開発</vt:lpstr>
      <vt:lpstr>目次</vt:lpstr>
      <vt:lpstr>背景</vt:lpstr>
      <vt:lpstr>イントロダクション</vt:lpstr>
      <vt:lpstr>研究目的</vt:lpstr>
      <vt:lpstr>手法</vt:lpstr>
      <vt:lpstr>結果</vt:lpstr>
      <vt:lpstr>議論</vt:lpstr>
      <vt:lpstr>まとめ</vt:lpstr>
      <vt:lpstr>PowerPoint プレゼンテーション</vt:lpstr>
      <vt:lpstr>N体計算のテスト</vt:lpstr>
      <vt:lpstr>統計的手法のテスト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巨大衝突ステージにおける衝突破壊の重要性</dc:title>
  <dc:subject>N体計算・統計的手法のハイブリッドコードの開発</dc:subject>
  <dc:creator>磯谷和秀</dc:creator>
  <cp:keywords/>
  <dc:description/>
  <cp:lastModifiedBy>Isoya Kazuhide</cp:lastModifiedBy>
  <cp:revision>65</cp:revision>
  <dcterms:created xsi:type="dcterms:W3CDTF">2010-04-12T23:12:02Z</dcterms:created>
  <dcterms:modified xsi:type="dcterms:W3CDTF">2017-07-03T14:35:19Z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