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61" r:id="rId8"/>
    <p:sldId id="262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2017/02/01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2017/02/01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2017/02/01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巨大惑星の移動に伴う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小天体の力学的進化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74787"/>
          </a:xfrm>
        </p:spPr>
        <p:txBody>
          <a:bodyPr/>
          <a:lstStyle/>
          <a:p>
            <a:r>
              <a:rPr kumimoji="1" lang="ja-JP" altLang="en-US" dirty="0" smtClean="0"/>
              <a:t>太陽系の歴史をなんとかかんとか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1793" y="510440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名古屋大学理学部４年　理論宇宙物理学研究室　磯谷和秀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431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84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5" name="コンテンツ プレースホルダー 14" descr="relative_erro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4" r="-13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42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74610" y="1594856"/>
            <a:ext cx="7997741" cy="4715374"/>
            <a:chOff x="574610" y="1594856"/>
            <a:chExt cx="7997741" cy="4715374"/>
          </a:xfrm>
        </p:grpSpPr>
        <p:pic>
          <p:nvPicPr>
            <p:cNvPr id="6" name="図 5" descr="ellipse2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8" y="1594856"/>
              <a:ext cx="4005343" cy="2365332"/>
            </a:xfrm>
            <a:prstGeom prst="rect">
              <a:avLst/>
            </a:prstGeom>
          </p:spPr>
        </p:pic>
        <p:pic>
          <p:nvPicPr>
            <p:cNvPr id="7" name="図 6" descr="ellipse3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3952543"/>
              <a:ext cx="3992398" cy="2357687"/>
            </a:xfrm>
            <a:prstGeom prst="rect">
              <a:avLst/>
            </a:prstGeom>
          </p:spPr>
        </p:pic>
        <p:pic>
          <p:nvPicPr>
            <p:cNvPr id="8" name="図 7" descr="ellipse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0" y="1602501"/>
              <a:ext cx="3992397" cy="2357687"/>
            </a:xfrm>
            <a:prstGeom prst="rect">
              <a:avLst/>
            </a:prstGeom>
          </p:spPr>
        </p:pic>
        <p:pic>
          <p:nvPicPr>
            <p:cNvPr id="10" name="図 9" descr="ellipse4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009" y="3952543"/>
              <a:ext cx="3992398" cy="235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896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09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6" y="1609625"/>
            <a:ext cx="6641529" cy="466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 descr="PrecessionRate_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19" y="1417638"/>
            <a:ext cx="6772963" cy="47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167</TotalTime>
  <Words>21</Words>
  <Application>Microsoft Macintosh PowerPoint</Application>
  <PresentationFormat>画面に合わせる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Theme</vt:lpstr>
      <vt:lpstr>巨大惑星の移動に伴う 小天体の力学的進化</vt:lpstr>
      <vt:lpstr>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巨大惑星の移動に伴う小天体の力学的進化</dc:title>
  <dc:subject/>
  <dc:creator>磯谷</dc:creator>
  <cp:keywords/>
  <dc:description/>
  <cp:lastModifiedBy>Isoya Kazuhide</cp:lastModifiedBy>
  <cp:revision>54</cp:revision>
  <dcterms:created xsi:type="dcterms:W3CDTF">2010-04-12T23:12:02Z</dcterms:created>
  <dcterms:modified xsi:type="dcterms:W3CDTF">2017-02-01T08:01:25Z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