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61" r:id="rId8"/>
    <p:sldId id="262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26C7B-401F-074E-BBD7-11B0B12A3CC6}" type="datetimeFigureOut">
              <a:rPr kumimoji="1" lang="ja-JP" altLang="en-US" smtClean="0"/>
              <a:t>2017/02/04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4EC61-4347-C041-A3FE-3BB63162DA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813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E0768-820A-AC4A-829E-56F2DBC22442}" type="datetimeFigureOut">
              <a:rPr kumimoji="1" lang="ja-JP" altLang="en-US" smtClean="0"/>
              <a:t>2017/02/04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6112E-DC85-B947-9A43-9B5FD94FF1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159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2017/02/16 </a:t>
            </a:r>
            <a:r>
              <a:rPr lang="ja-JP" altLang="en-US" smtClean="0"/>
              <a:t>卒論発表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2017/02/16 </a:t>
            </a:r>
            <a:r>
              <a:rPr lang="ja-JP" altLang="en-US" smtClean="0"/>
              <a:t>卒論発表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2017/02/16 </a:t>
            </a:r>
            <a:r>
              <a:rPr lang="ja-JP" altLang="en-US" smtClean="0"/>
              <a:t>卒論発表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2017/02/16 </a:t>
            </a:r>
            <a:r>
              <a:rPr lang="ja-JP" altLang="en-US" smtClean="0"/>
              <a:t>卒論発表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2017/02/16 </a:t>
            </a:r>
            <a:r>
              <a:rPr lang="ja-JP" altLang="en-US" smtClean="0"/>
              <a:t>卒論発表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2017/02/16 </a:t>
            </a:r>
            <a:r>
              <a:rPr lang="ja-JP" altLang="en-US" smtClean="0"/>
              <a:t>卒論発表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2017/02/16 </a:t>
            </a:r>
            <a:r>
              <a:rPr lang="ja-JP" altLang="en-US" smtClean="0"/>
              <a:t>卒論発表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2017/02/16 </a:t>
            </a:r>
            <a:r>
              <a:rPr lang="ja-JP" altLang="en-US" smtClean="0"/>
              <a:t>卒論発表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2017/02/16 </a:t>
            </a:r>
            <a:r>
              <a:rPr lang="ja-JP" altLang="en-US" smtClean="0"/>
              <a:t>卒論発表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2017/02/16 </a:t>
            </a:r>
            <a:r>
              <a:rPr lang="ja-JP" altLang="en-US" smtClean="0"/>
              <a:t>卒論発表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2017/02/16 </a:t>
            </a:r>
            <a:r>
              <a:rPr lang="ja-JP" altLang="en-US" smtClean="0"/>
              <a:t>卒論発表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3549" y="6586984"/>
            <a:ext cx="9144000" cy="271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0"/>
            <a:ext cx="9144000" cy="87757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7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7309"/>
            <a:ext cx="8229600" cy="5244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86984"/>
            <a:ext cx="2133600" cy="271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+mn-ea"/>
                <a:ea typeface="+mn-ea"/>
              </a:defRPr>
            </a:lvl1pPr>
          </a:lstStyle>
          <a:p>
            <a:r>
              <a:rPr lang="en-US" altLang="ja-JP" dirty="0" smtClean="0"/>
              <a:t>2017/02/16 </a:t>
            </a:r>
            <a:r>
              <a:rPr lang="ja-JP" altLang="en-US" dirty="0" smtClean="0"/>
              <a:t>卒論発表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86984"/>
            <a:ext cx="2895600" cy="267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86984"/>
            <a:ext cx="2133600" cy="271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+mn-ea"/>
                <a:ea typeface="+mn-ea"/>
                <a:cs typeface="ヒラギノ角ゴ Pro W3"/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800" b="1" i="0" u="none" kern="1200">
          <a:ln>
            <a:noFill/>
          </a:ln>
          <a:solidFill>
            <a:schemeClr val="bg1"/>
          </a:solidFill>
          <a:effectLst/>
          <a:latin typeface="+mj-ea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>
                <a:ln>
                  <a:noFill/>
                </a:ln>
                <a:solidFill>
                  <a:schemeClr val="tx1"/>
                </a:solidFill>
              </a:rPr>
              <a:t>巨大惑星の移動に伴う</a:t>
            </a:r>
            <a:r>
              <a:rPr kumimoji="1" lang="en-US" altLang="ja-JP" dirty="0" smtClean="0">
                <a:ln>
                  <a:noFill/>
                </a:ln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ln>
                  <a:noFill/>
                </a:ln>
                <a:solidFill>
                  <a:schemeClr val="tx1"/>
                </a:solidFill>
              </a:rPr>
            </a:br>
            <a:r>
              <a:rPr kumimoji="1" lang="ja-JP" altLang="en-US" dirty="0" smtClean="0">
                <a:ln>
                  <a:noFill/>
                </a:ln>
                <a:solidFill>
                  <a:schemeClr val="tx1"/>
                </a:solidFill>
              </a:rPr>
              <a:t>小天体の力学的進化</a:t>
            </a:r>
            <a:endParaRPr kumimoji="1" lang="ja-JP" altLang="en-US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7478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共鳴現象から太陽</a:t>
            </a:r>
            <a:r>
              <a:rPr kumimoji="1" lang="ja-JP" altLang="en-US" dirty="0" smtClean="0"/>
              <a:t>系</a:t>
            </a:r>
            <a:r>
              <a:rPr kumimoji="1" lang="ja-JP" altLang="en-US" dirty="0" smtClean="0"/>
              <a:t>の歴史</a:t>
            </a:r>
            <a:r>
              <a:rPr kumimoji="1" lang="ja-JP" altLang="en-US" dirty="0" smtClean="0"/>
              <a:t>を探る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80129" y="5104402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名古屋大学理</a:t>
            </a:r>
            <a:r>
              <a:rPr kumimoji="1" lang="ja-JP" altLang="en-US" dirty="0" smtClean="0"/>
              <a:t>学部</a:t>
            </a:r>
            <a:r>
              <a:rPr kumimoji="1" lang="ja-JP" altLang="en-US" dirty="0" smtClean="0"/>
              <a:t>物理学科</a:t>
            </a:r>
            <a:r>
              <a:rPr kumimoji="1" lang="ja-JP" altLang="en-US" dirty="0" smtClean="0"/>
              <a:t>４年</a:t>
            </a:r>
            <a:r>
              <a:rPr kumimoji="1" lang="ja-JP" altLang="en-US" dirty="0" smtClean="0"/>
              <a:t>　理論宇宙物理学研究室　磯谷和秀</a:t>
            </a:r>
            <a:endParaRPr kumimoji="1" lang="en-US" altLang="ja-JP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>
                <a:solidFill>
                  <a:schemeClr val="bg1"/>
                </a:solidFill>
                <a:latin typeface="ヒラギノ角ゴ Pro W3"/>
                <a:ea typeface="ヒラギノ角ゴ Pro W3"/>
                <a:cs typeface="ヒラギノ角ゴ Pro W3"/>
              </a:rPr>
              <a:t>1</a:t>
            </a:fld>
            <a:endParaRPr lang="en-US" dirty="0">
              <a:solidFill>
                <a:schemeClr val="bg1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2017/02/16 </a:t>
            </a:r>
            <a:r>
              <a:rPr lang="ja-JP" altLang="en-US" dirty="0" smtClean="0"/>
              <a:t>卒論発表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47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</a:t>
            </a:fld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2017/02/16 </a:t>
            </a:r>
            <a:r>
              <a:rPr lang="ja-JP" altLang="en-US" smtClean="0"/>
              <a:t>卒論発表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4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5" name="コンテンツ プレースホルダー 14" descr="relative_error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85" r="-5085"/>
          <a:stretch>
            <a:fillRect/>
          </a:stretch>
        </p:blipFill>
        <p:spPr/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</a:t>
            </a:fld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2017/02/16 </a:t>
            </a:r>
            <a:r>
              <a:rPr lang="ja-JP" altLang="en-US" smtClean="0"/>
              <a:t>卒論発表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4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574610" y="1594856"/>
            <a:ext cx="7997741" cy="4715374"/>
            <a:chOff x="574610" y="1594856"/>
            <a:chExt cx="7997741" cy="4715374"/>
          </a:xfrm>
        </p:grpSpPr>
        <p:pic>
          <p:nvPicPr>
            <p:cNvPr id="6" name="図 5" descr="ellipse2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7008" y="1594856"/>
              <a:ext cx="4005343" cy="2365332"/>
            </a:xfrm>
            <a:prstGeom prst="rect">
              <a:avLst/>
            </a:prstGeom>
          </p:spPr>
        </p:pic>
        <p:pic>
          <p:nvPicPr>
            <p:cNvPr id="7" name="図 6" descr="ellipse3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610" y="3952543"/>
              <a:ext cx="3992398" cy="2357687"/>
            </a:xfrm>
            <a:prstGeom prst="rect">
              <a:avLst/>
            </a:prstGeom>
          </p:spPr>
        </p:pic>
        <p:pic>
          <p:nvPicPr>
            <p:cNvPr id="8" name="図 7" descr="ellipse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610" y="1602501"/>
              <a:ext cx="3992397" cy="2357687"/>
            </a:xfrm>
            <a:prstGeom prst="rect">
              <a:avLst/>
            </a:prstGeom>
          </p:spPr>
        </p:pic>
        <p:pic>
          <p:nvPicPr>
            <p:cNvPr id="10" name="図 9" descr="ellipse4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7009" y="3952543"/>
              <a:ext cx="3992398" cy="2357687"/>
            </a:xfrm>
            <a:prstGeom prst="rect">
              <a:avLst/>
            </a:prstGeom>
          </p:spPr>
        </p:pic>
      </p:grp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</a:t>
            </a:fld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2017/02/16 </a:t>
            </a:r>
            <a:r>
              <a:rPr lang="ja-JP" altLang="en-US" smtClean="0"/>
              <a:t>卒論発表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6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</a:t>
            </a:fld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2017/02/16 </a:t>
            </a:r>
            <a:r>
              <a:rPr lang="ja-JP" altLang="en-US" smtClean="0"/>
              <a:t>卒論発表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9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6" name="図 5" descr="PrecessionRate_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46" y="1609625"/>
            <a:ext cx="6641529" cy="4663201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6</a:t>
            </a:fld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2017/02/16 </a:t>
            </a:r>
            <a:r>
              <a:rPr lang="ja-JP" altLang="en-US" smtClean="0"/>
              <a:t>卒論発表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5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6" name="図 5" descr="PrecessionRate_B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119" y="1417638"/>
            <a:ext cx="6772963" cy="4755485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7</a:t>
            </a:fld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2017/02/16 </a:t>
            </a:r>
            <a:r>
              <a:rPr lang="ja-JP" altLang="en-US" smtClean="0"/>
              <a:t>卒論発表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69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トワイライト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194</TotalTime>
  <Words>78</Words>
  <Application>Microsoft Macintosh PowerPoint</Application>
  <PresentationFormat>画面に合わせる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Theme</vt:lpstr>
      <vt:lpstr>巨大惑星の移動に伴う 小天体の力学的進化</vt:lpstr>
      <vt:lpstr>目次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巨大惑星の移動に伴う小天体の力学的進化</dc:title>
  <dc:subject/>
  <dc:creator>磯谷</dc:creator>
  <cp:keywords/>
  <dc:description/>
  <cp:lastModifiedBy>Isoya Kazuhide</cp:lastModifiedBy>
  <cp:revision>73</cp:revision>
  <dcterms:created xsi:type="dcterms:W3CDTF">2010-04-12T23:12:02Z</dcterms:created>
  <dcterms:modified xsi:type="dcterms:W3CDTF">2017-02-04T08:15:13Z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