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gif" ContentType="image/gif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040" y="1768680"/>
            <a:ext cx="549612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040" y="1768680"/>
            <a:ext cx="549612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040" y="1768680"/>
            <a:ext cx="5496120" cy="43848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040" y="1768680"/>
            <a:ext cx="549612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gi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タイトルテキストの書式を編集するにはクリックします。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2</a:t>
            </a:r>
            <a:r>
              <a:rPr lang="en-US" sz="2800">
                <a:latin typeface="Arial"/>
              </a:rPr>
              <a:t>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3</a:t>
            </a:r>
            <a:r>
              <a:rPr lang="en-US" sz="2400">
                <a:latin typeface="Arial"/>
              </a:rPr>
              <a:t>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4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9545AC9-D6EB-4258-88AD-F762C76BA15F}" type="slidenum">
              <a:rPr lang="en-US" sz="1400">
                <a:latin typeface="Times New Roman"/>
              </a:rPr>
              <a:t>&lt;番号&gt;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Times New Roman"/>
              </a:rPr>
              <a:t>タイトルテキストの書式を編集するにはクリックします。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800"/>
          </a:xfrm>
          <a:prstGeom prst="rect">
            <a:avLst/>
          </a:prstGeom>
        </p:spPr>
        <p:txBody>
          <a:bodyPr lIns="0" rIns="0" tIns="0" bIns="0"/>
          <a:p>
            <a:pPr/>
            <a:r>
              <a:rPr lang="en-US" sz="2800">
                <a:latin typeface="Times New Roman"/>
              </a:rPr>
              <a:t>アウトラインテキストの書式を編集するにはクリックします。</a:t>
            </a:r>
            <a:endParaRPr/>
          </a:p>
          <a:p>
            <a:pPr lvl="1"/>
            <a:r>
              <a:rPr lang="en-US" sz="2800">
                <a:latin typeface="Times New Roman"/>
              </a:rPr>
              <a:t>2</a:t>
            </a:r>
            <a:r>
              <a:rPr lang="en-US" sz="2800">
                <a:latin typeface="Times New Roman"/>
              </a:rPr>
              <a:t>レベル目のアウトライン</a:t>
            </a:r>
            <a:endParaRPr/>
          </a:p>
          <a:p>
            <a:pPr lvl="2"/>
            <a:r>
              <a:rPr lang="en-US" sz="2400">
                <a:latin typeface="Times New Roman"/>
              </a:rPr>
              <a:t>3</a:t>
            </a:r>
            <a:r>
              <a:rPr lang="en-US" sz="2400">
                <a:latin typeface="Times New Roman"/>
              </a:rPr>
              <a:t>レベル目のアウトライン</a:t>
            </a:r>
            <a:endParaRPr/>
          </a:p>
          <a:p>
            <a:pPr lvl="3"/>
            <a:r>
              <a:rPr lang="en-US" sz="2000">
                <a:latin typeface="Times New Roman"/>
              </a:rPr>
              <a:t>4</a:t>
            </a:r>
            <a:r>
              <a:rPr lang="en-US" sz="2000">
                <a:latin typeface="Times New Roman"/>
              </a:rPr>
              <a:t>レベル目のアウトライン</a:t>
            </a:r>
            <a:endParaRPr/>
          </a:p>
          <a:p>
            <a:pPr lvl="4"/>
            <a:r>
              <a:rPr lang="en-US" sz="2000">
                <a:latin typeface="Times New Roman"/>
              </a:rPr>
              <a:t>5</a:t>
            </a:r>
            <a:r>
              <a:rPr lang="en-US" sz="2000">
                <a:latin typeface="Times New Roman"/>
              </a:rPr>
              <a:t>レベル目のアウトライン</a:t>
            </a:r>
            <a:endParaRPr/>
          </a:p>
          <a:p>
            <a:pPr lvl="5"/>
            <a:r>
              <a:rPr lang="en-US" sz="2000">
                <a:latin typeface="Times New Roman"/>
              </a:rPr>
              <a:t>6</a:t>
            </a:r>
            <a:r>
              <a:rPr lang="en-US" sz="2000">
                <a:latin typeface="Times New Roman"/>
              </a:rPr>
              <a:t>レベル目のアウトライン</a:t>
            </a:r>
            <a:endParaRPr/>
          </a:p>
          <a:p>
            <a:pPr lvl="6"/>
            <a:r>
              <a:rPr lang="en-US" sz="2000">
                <a:latin typeface="Times New Roman"/>
              </a:rPr>
              <a:t>7</a:t>
            </a:r>
            <a:r>
              <a:rPr lang="en-US" sz="2000">
                <a:latin typeface="Times New Roman"/>
              </a:rPr>
              <a:t>レベル目のアウトライン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640" y="6886800"/>
            <a:ext cx="234792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&lt;日付/時刻&gt;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&lt;フッター&gt;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792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A31515B-B95B-4FBE-A883-482C2C6C8E37}" type="slidenum">
              <a:rPr lang="en-US" sz="1400">
                <a:latin typeface="Times New Roman"/>
              </a:rPr>
              <a:t>&lt;番号&gt;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786680" y="1671480"/>
            <a:ext cx="6521760" cy="5256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79" name="TextShape 2"/>
          <p:cNvSpPr txBox="1"/>
          <p:nvPr/>
        </p:nvSpPr>
        <p:spPr>
          <a:xfrm>
            <a:off x="545400" y="301320"/>
            <a:ext cx="9071280" cy="126216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Times New Roman"/>
                <a:ea typeface="ＭＳ Ｐゴシック"/>
              </a:rPr>
              <a:t>Calculations v.s. experiments (RTA)</a:t>
            </a:r>
            <a:r>
              <a:rPr lang="en-US" sz="4000">
                <a:solidFill>
                  <a:srgbClr val="ffffff"/>
                </a:solidFill>
                <a:latin typeface="Times New Roman"/>
                <a:ea typeface="ＭＳ Ｐゴシック"/>
              </a:rPr>
              <a:t>
</a:t>
            </a:r>
            <a:r>
              <a:rPr lang="en-US" sz="4000">
                <a:solidFill>
                  <a:srgbClr val="ffffff"/>
                </a:solidFill>
                <a:latin typeface="Times New Roman"/>
                <a:ea typeface="ＭＳ Ｐゴシック"/>
              </a:rPr>
              <a:t>of rocksalt-, wurtzite- and zincblende-types</a:t>
            </a:r>
            <a:endParaRPr/>
          </a:p>
        </p:txBody>
      </p:sp>
      <p:sp>
        <p:nvSpPr>
          <p:cNvPr id="80" name="TextShape 3"/>
          <p:cNvSpPr txBox="1"/>
          <p:nvPr/>
        </p:nvSpPr>
        <p:spPr>
          <a:xfrm>
            <a:off x="3183840" y="2357280"/>
            <a:ext cx="1494720" cy="4744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600">
                <a:solidFill>
                  <a:srgbClr val="000000"/>
                </a:solidFill>
                <a:latin typeface="Arial"/>
              </a:rPr>
              <a:t>@300 K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7920" y="1923120"/>
            <a:ext cx="4882320" cy="4809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