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70" r:id="rId2"/>
    <p:sldId id="1365" r:id="rId3"/>
    <p:sldId id="1364" r:id="rId4"/>
    <p:sldId id="1361" r:id="rId5"/>
    <p:sldId id="1360" r:id="rId6"/>
    <p:sldId id="1359" r:id="rId7"/>
    <p:sldId id="1358" r:id="rId8"/>
    <p:sldId id="1357" r:id="rId9"/>
    <p:sldId id="1356" r:id="rId10"/>
    <p:sldId id="1351" r:id="rId11"/>
    <p:sldId id="1370" r:id="rId12"/>
    <p:sldId id="1369" r:id="rId13"/>
    <p:sldId id="1347" r:id="rId14"/>
    <p:sldId id="1348" r:id="rId15"/>
    <p:sldId id="1371" r:id="rId16"/>
    <p:sldId id="1344" r:id="rId17"/>
    <p:sldId id="1350" r:id="rId18"/>
    <p:sldId id="1349" r:id="rId19"/>
    <p:sldId id="1363" r:id="rId20"/>
  </p:sldIdLst>
  <p:sldSz cx="9144000" cy="6858000" type="screen4x3"/>
  <p:notesSz cx="6735763" cy="9866313"/>
  <p:embeddedFontLst>
    <p:embeddedFont>
      <p:font typeface="HGP創英角ｺﾞｼｯｸUB" pitchFamily="50" charset="-128"/>
      <p:regular r:id="rId23"/>
    </p:embeddedFont>
    <p:embeddedFont>
      <p:font typeface="HGPｺﾞｼｯｸE" pitchFamily="50" charset="-128"/>
      <p:regular r:id="rId24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CCFFFF"/>
    <a:srgbClr val="FFFF00"/>
    <a:srgbClr val="D99694"/>
    <a:srgbClr val="FF0066"/>
    <a:srgbClr val="990000"/>
    <a:srgbClr val="D00000"/>
    <a:srgbClr val="FF6600"/>
    <a:srgbClr val="FFD653"/>
    <a:srgbClr val="FFD0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3486" autoAdjust="0"/>
  </p:normalViewPr>
  <p:slideViewPr>
    <p:cSldViewPr snapToGrid="0">
      <p:cViewPr varScale="1">
        <p:scale>
          <a:sx n="71" d="100"/>
          <a:sy n="71" d="100"/>
        </p:scale>
        <p:origin x="-1476" y="-102"/>
      </p:cViewPr>
      <p:guideLst>
        <p:guide orient="horz" pos="530"/>
        <p:guide pos="156"/>
      </p:guideLst>
    </p:cSldViewPr>
  </p:slideViewPr>
  <p:outlineViewPr>
    <p:cViewPr>
      <p:scale>
        <a:sx n="33" d="100"/>
        <a:sy n="33" d="100"/>
      </p:scale>
      <p:origin x="0" y="219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68" y="-108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52083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6" y="4687123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89666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smtClean="0"/>
              <a:t>マスタ テキストの書式設定</a:t>
            </a:r>
            <a:endParaRPr kumimoji="1" lang="ja-JP" altLang="en-US"/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35" name="グループ化 34"/>
          <p:cNvGrpSpPr/>
          <p:nvPr userDrawn="1"/>
        </p:nvGrpSpPr>
        <p:grpSpPr>
          <a:xfrm>
            <a:off x="293688" y="6130708"/>
            <a:ext cx="1916113" cy="504826"/>
            <a:chOff x="293688" y="6130708"/>
            <a:chExt cx="1916113" cy="504826"/>
          </a:xfrm>
        </p:grpSpPr>
        <p:sp>
          <p:nvSpPr>
            <p:cNvPr id="36" name="Freeform 6"/>
            <p:cNvSpPr>
              <a:spLocks/>
            </p:cNvSpPr>
            <p:nvPr userDrawn="1"/>
          </p:nvSpPr>
          <p:spPr bwMode="auto">
            <a:xfrm>
              <a:off x="301626" y="6130708"/>
              <a:ext cx="161925" cy="204788"/>
            </a:xfrm>
            <a:custGeom>
              <a:avLst/>
              <a:gdLst/>
              <a:ahLst/>
              <a:cxnLst>
                <a:cxn ang="0">
                  <a:pos x="68" y="216"/>
                </a:cxn>
                <a:cxn ang="0">
                  <a:pos x="240" y="216"/>
                </a:cxn>
                <a:cxn ang="0">
                  <a:pos x="240" y="387"/>
                </a:cxn>
                <a:cxn ang="0">
                  <a:pos x="308" y="387"/>
                </a:cxn>
                <a:cxn ang="0">
                  <a:pos x="308" y="0"/>
                </a:cxn>
                <a:cxn ang="0">
                  <a:pos x="240" y="0"/>
                </a:cxn>
                <a:cxn ang="0">
                  <a:pos x="240" y="158"/>
                </a:cxn>
                <a:cxn ang="0">
                  <a:pos x="68" y="158"/>
                </a:cxn>
                <a:cxn ang="0">
                  <a:pos x="68" y="0"/>
                </a:cxn>
                <a:cxn ang="0">
                  <a:pos x="0" y="0"/>
                </a:cxn>
                <a:cxn ang="0">
                  <a:pos x="0" y="387"/>
                </a:cxn>
                <a:cxn ang="0">
                  <a:pos x="68" y="387"/>
                </a:cxn>
                <a:cxn ang="0">
                  <a:pos x="68" y="216"/>
                </a:cxn>
              </a:cxnLst>
              <a:rect l="0" t="0" r="r" b="b"/>
              <a:pathLst>
                <a:path w="308" h="387">
                  <a:moveTo>
                    <a:pt x="68" y="216"/>
                  </a:moveTo>
                  <a:lnTo>
                    <a:pt x="240" y="216"/>
                  </a:lnTo>
                  <a:lnTo>
                    <a:pt x="240" y="387"/>
                  </a:lnTo>
                  <a:lnTo>
                    <a:pt x="308" y="387"/>
                  </a:lnTo>
                  <a:lnTo>
                    <a:pt x="308" y="0"/>
                  </a:lnTo>
                  <a:lnTo>
                    <a:pt x="240" y="0"/>
                  </a:lnTo>
                  <a:lnTo>
                    <a:pt x="240" y="158"/>
                  </a:lnTo>
                  <a:lnTo>
                    <a:pt x="68" y="158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387"/>
                  </a:lnTo>
                  <a:lnTo>
                    <a:pt x="68" y="387"/>
                  </a:lnTo>
                  <a:lnTo>
                    <a:pt x="68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7"/>
            <p:cNvSpPr>
              <a:spLocks/>
            </p:cNvSpPr>
            <p:nvPr userDrawn="1"/>
          </p:nvSpPr>
          <p:spPr bwMode="auto">
            <a:xfrm>
              <a:off x="492126" y="6184683"/>
              <a:ext cx="128588" cy="153988"/>
            </a:xfrm>
            <a:custGeom>
              <a:avLst/>
              <a:gdLst/>
              <a:ahLst/>
              <a:cxnLst>
                <a:cxn ang="0">
                  <a:pos x="179" y="244"/>
                </a:cxn>
                <a:cxn ang="0">
                  <a:pos x="177" y="284"/>
                </a:cxn>
                <a:cxn ang="0">
                  <a:pos x="241" y="287"/>
                </a:cxn>
                <a:cxn ang="0">
                  <a:pos x="175" y="0"/>
                </a:cxn>
                <a:cxn ang="0">
                  <a:pos x="175" y="138"/>
                </a:cxn>
                <a:cxn ang="0">
                  <a:pos x="174" y="158"/>
                </a:cxn>
                <a:cxn ang="0">
                  <a:pos x="169" y="177"/>
                </a:cxn>
                <a:cxn ang="0">
                  <a:pos x="163" y="193"/>
                </a:cxn>
                <a:cxn ang="0">
                  <a:pos x="155" y="208"/>
                </a:cxn>
                <a:cxn ang="0">
                  <a:pos x="144" y="220"/>
                </a:cxn>
                <a:cxn ang="0">
                  <a:pos x="133" y="229"/>
                </a:cxn>
                <a:cxn ang="0">
                  <a:pos x="119" y="234"/>
                </a:cxn>
                <a:cxn ang="0">
                  <a:pos x="104" y="236"/>
                </a:cxn>
                <a:cxn ang="0">
                  <a:pos x="95" y="235"/>
                </a:cxn>
                <a:cxn ang="0">
                  <a:pos x="80" y="230"/>
                </a:cxn>
                <a:cxn ang="0">
                  <a:pos x="71" y="217"/>
                </a:cxn>
                <a:cxn ang="0">
                  <a:pos x="67" y="197"/>
                </a:cxn>
                <a:cxn ang="0">
                  <a:pos x="66" y="0"/>
                </a:cxn>
                <a:cxn ang="0">
                  <a:pos x="0" y="200"/>
                </a:cxn>
                <a:cxn ang="0">
                  <a:pos x="1" y="211"/>
                </a:cxn>
                <a:cxn ang="0">
                  <a:pos x="3" y="231"/>
                </a:cxn>
                <a:cxn ang="0">
                  <a:pos x="8" y="249"/>
                </a:cxn>
                <a:cxn ang="0">
                  <a:pos x="17" y="263"/>
                </a:cxn>
                <a:cxn ang="0">
                  <a:pos x="28" y="275"/>
                </a:cxn>
                <a:cxn ang="0">
                  <a:pos x="41" y="284"/>
                </a:cxn>
                <a:cxn ang="0">
                  <a:pos x="58" y="289"/>
                </a:cxn>
                <a:cxn ang="0">
                  <a:pos x="77" y="293"/>
                </a:cxn>
                <a:cxn ang="0">
                  <a:pos x="87" y="293"/>
                </a:cxn>
                <a:cxn ang="0">
                  <a:pos x="115" y="289"/>
                </a:cxn>
                <a:cxn ang="0">
                  <a:pos x="141" y="281"/>
                </a:cxn>
                <a:cxn ang="0">
                  <a:pos x="163" y="265"/>
                </a:cxn>
                <a:cxn ang="0">
                  <a:pos x="179" y="244"/>
                </a:cxn>
              </a:cxnLst>
              <a:rect l="0" t="0" r="r" b="b"/>
              <a:pathLst>
                <a:path w="241" h="293">
                  <a:moveTo>
                    <a:pt x="179" y="244"/>
                  </a:moveTo>
                  <a:lnTo>
                    <a:pt x="179" y="244"/>
                  </a:lnTo>
                  <a:lnTo>
                    <a:pt x="178" y="265"/>
                  </a:lnTo>
                  <a:lnTo>
                    <a:pt x="177" y="284"/>
                  </a:lnTo>
                  <a:lnTo>
                    <a:pt x="177" y="287"/>
                  </a:lnTo>
                  <a:lnTo>
                    <a:pt x="241" y="287"/>
                  </a:lnTo>
                  <a:lnTo>
                    <a:pt x="241" y="0"/>
                  </a:lnTo>
                  <a:lnTo>
                    <a:pt x="175" y="0"/>
                  </a:lnTo>
                  <a:lnTo>
                    <a:pt x="175" y="138"/>
                  </a:lnTo>
                  <a:lnTo>
                    <a:pt x="175" y="138"/>
                  </a:lnTo>
                  <a:lnTo>
                    <a:pt x="175" y="148"/>
                  </a:lnTo>
                  <a:lnTo>
                    <a:pt x="174" y="158"/>
                  </a:lnTo>
                  <a:lnTo>
                    <a:pt x="171" y="168"/>
                  </a:lnTo>
                  <a:lnTo>
                    <a:pt x="169" y="177"/>
                  </a:lnTo>
                  <a:lnTo>
                    <a:pt x="166" y="186"/>
                  </a:lnTo>
                  <a:lnTo>
                    <a:pt x="163" y="193"/>
                  </a:lnTo>
                  <a:lnTo>
                    <a:pt x="159" y="201"/>
                  </a:lnTo>
                  <a:lnTo>
                    <a:pt x="155" y="208"/>
                  </a:lnTo>
                  <a:lnTo>
                    <a:pt x="149" y="214"/>
                  </a:lnTo>
                  <a:lnTo>
                    <a:pt x="144" y="220"/>
                  </a:lnTo>
                  <a:lnTo>
                    <a:pt x="138" y="224"/>
                  </a:lnTo>
                  <a:lnTo>
                    <a:pt x="133" y="229"/>
                  </a:lnTo>
                  <a:lnTo>
                    <a:pt x="126" y="232"/>
                  </a:lnTo>
                  <a:lnTo>
                    <a:pt x="119" y="234"/>
                  </a:lnTo>
                  <a:lnTo>
                    <a:pt x="112" y="235"/>
                  </a:lnTo>
                  <a:lnTo>
                    <a:pt x="104" y="236"/>
                  </a:lnTo>
                  <a:lnTo>
                    <a:pt x="104" y="236"/>
                  </a:lnTo>
                  <a:lnTo>
                    <a:pt x="95" y="235"/>
                  </a:lnTo>
                  <a:lnTo>
                    <a:pt x="87" y="233"/>
                  </a:lnTo>
                  <a:lnTo>
                    <a:pt x="80" y="230"/>
                  </a:lnTo>
                  <a:lnTo>
                    <a:pt x="76" y="224"/>
                  </a:lnTo>
                  <a:lnTo>
                    <a:pt x="71" y="217"/>
                  </a:lnTo>
                  <a:lnTo>
                    <a:pt x="68" y="208"/>
                  </a:lnTo>
                  <a:lnTo>
                    <a:pt x="67" y="197"/>
                  </a:lnTo>
                  <a:lnTo>
                    <a:pt x="66" y="18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1" y="211"/>
                  </a:lnTo>
                  <a:lnTo>
                    <a:pt x="2" y="221"/>
                  </a:lnTo>
                  <a:lnTo>
                    <a:pt x="3" y="231"/>
                  </a:lnTo>
                  <a:lnTo>
                    <a:pt x="5" y="240"/>
                  </a:lnTo>
                  <a:lnTo>
                    <a:pt x="8" y="249"/>
                  </a:lnTo>
                  <a:lnTo>
                    <a:pt x="13" y="256"/>
                  </a:lnTo>
                  <a:lnTo>
                    <a:pt x="17" y="263"/>
                  </a:lnTo>
                  <a:lnTo>
                    <a:pt x="22" y="270"/>
                  </a:lnTo>
                  <a:lnTo>
                    <a:pt x="28" y="275"/>
                  </a:lnTo>
                  <a:lnTo>
                    <a:pt x="35" y="279"/>
                  </a:lnTo>
                  <a:lnTo>
                    <a:pt x="41" y="284"/>
                  </a:lnTo>
                  <a:lnTo>
                    <a:pt x="49" y="287"/>
                  </a:lnTo>
                  <a:lnTo>
                    <a:pt x="58" y="289"/>
                  </a:lnTo>
                  <a:lnTo>
                    <a:pt x="67" y="292"/>
                  </a:lnTo>
                  <a:lnTo>
                    <a:pt x="77" y="293"/>
                  </a:lnTo>
                  <a:lnTo>
                    <a:pt x="87" y="293"/>
                  </a:lnTo>
                  <a:lnTo>
                    <a:pt x="87" y="293"/>
                  </a:lnTo>
                  <a:lnTo>
                    <a:pt x="101" y="292"/>
                  </a:lnTo>
                  <a:lnTo>
                    <a:pt x="115" y="289"/>
                  </a:lnTo>
                  <a:lnTo>
                    <a:pt x="129" y="286"/>
                  </a:lnTo>
                  <a:lnTo>
                    <a:pt x="141" y="281"/>
                  </a:lnTo>
                  <a:lnTo>
                    <a:pt x="152" y="273"/>
                  </a:lnTo>
                  <a:lnTo>
                    <a:pt x="163" y="265"/>
                  </a:lnTo>
                  <a:lnTo>
                    <a:pt x="171" y="255"/>
                  </a:lnTo>
                  <a:lnTo>
                    <a:pt x="179" y="244"/>
                  </a:lnTo>
                  <a:lnTo>
                    <a:pt x="17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8"/>
            <p:cNvSpPr>
              <a:spLocks/>
            </p:cNvSpPr>
            <p:nvPr userDrawn="1"/>
          </p:nvSpPr>
          <p:spPr bwMode="auto">
            <a:xfrm>
              <a:off x="649288" y="6181508"/>
              <a:ext cx="215900" cy="153988"/>
            </a:xfrm>
            <a:custGeom>
              <a:avLst/>
              <a:gdLst/>
              <a:ahLst/>
              <a:cxnLst>
                <a:cxn ang="0">
                  <a:pos x="66" y="155"/>
                </a:cxn>
                <a:cxn ang="0">
                  <a:pos x="67" y="136"/>
                </a:cxn>
                <a:cxn ang="0">
                  <a:pos x="71" y="117"/>
                </a:cxn>
                <a:cxn ang="0">
                  <a:pos x="78" y="99"/>
                </a:cxn>
                <a:cxn ang="0">
                  <a:pos x="86" y="85"/>
                </a:cxn>
                <a:cxn ang="0">
                  <a:pos x="96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4" y="56"/>
                </a:cxn>
                <a:cxn ang="0">
                  <a:pos x="144" y="57"/>
                </a:cxn>
                <a:cxn ang="0">
                  <a:pos x="158" y="64"/>
                </a:cxn>
                <a:cxn ang="0">
                  <a:pos x="167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1" y="123"/>
                </a:cxn>
                <a:cxn ang="0">
                  <a:pos x="247" y="106"/>
                </a:cxn>
                <a:cxn ang="0">
                  <a:pos x="254" y="89"/>
                </a:cxn>
                <a:cxn ang="0">
                  <a:pos x="264" y="77"/>
                </a:cxn>
                <a:cxn ang="0">
                  <a:pos x="275" y="67"/>
                </a:cxn>
                <a:cxn ang="0">
                  <a:pos x="287" y="61"/>
                </a:cxn>
                <a:cxn ang="0">
                  <a:pos x="301" y="57"/>
                </a:cxn>
                <a:cxn ang="0">
                  <a:pos x="306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1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4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1" y="7"/>
                </a:cxn>
                <a:cxn ang="0">
                  <a:pos x="344" y="1"/>
                </a:cxn>
                <a:cxn ang="0">
                  <a:pos x="324" y="0"/>
                </a:cxn>
                <a:cxn ang="0">
                  <a:pos x="307" y="1"/>
                </a:cxn>
                <a:cxn ang="0">
                  <a:pos x="277" y="10"/>
                </a:cxn>
                <a:cxn ang="0">
                  <a:pos x="254" y="25"/>
                </a:cxn>
                <a:cxn ang="0">
                  <a:pos x="237" y="44"/>
                </a:cxn>
                <a:cxn ang="0">
                  <a:pos x="231" y="54"/>
                </a:cxn>
                <a:cxn ang="0">
                  <a:pos x="223" y="36"/>
                </a:cxn>
                <a:cxn ang="0">
                  <a:pos x="209" y="19"/>
                </a:cxn>
                <a:cxn ang="0">
                  <a:pos x="194" y="9"/>
                </a:cxn>
                <a:cxn ang="0">
                  <a:pos x="179" y="3"/>
                </a:cxn>
                <a:cxn ang="0">
                  <a:pos x="162" y="0"/>
                </a:cxn>
                <a:cxn ang="0">
                  <a:pos x="152" y="0"/>
                </a:cxn>
                <a:cxn ang="0">
                  <a:pos x="124" y="3"/>
                </a:cxn>
                <a:cxn ang="0">
                  <a:pos x="99" y="13"/>
                </a:cxn>
                <a:cxn ang="0">
                  <a:pos x="78" y="29"/>
                </a:cxn>
                <a:cxn ang="0">
                  <a:pos x="62" y="51"/>
                </a:cxn>
                <a:cxn ang="0">
                  <a:pos x="63" y="29"/>
                </a:cxn>
                <a:cxn ang="0">
                  <a:pos x="64" y="5"/>
                </a:cxn>
                <a:cxn ang="0">
                  <a:pos x="0" y="292"/>
                </a:cxn>
                <a:cxn ang="0">
                  <a:pos x="66" y="155"/>
                </a:cxn>
              </a:cxnLst>
              <a:rect l="0" t="0" r="r" b="b"/>
              <a:pathLst>
                <a:path w="410" h="292">
                  <a:moveTo>
                    <a:pt x="66" y="155"/>
                  </a:moveTo>
                  <a:lnTo>
                    <a:pt x="66" y="155"/>
                  </a:lnTo>
                  <a:lnTo>
                    <a:pt x="67" y="146"/>
                  </a:lnTo>
                  <a:lnTo>
                    <a:pt x="67" y="136"/>
                  </a:lnTo>
                  <a:lnTo>
                    <a:pt x="69" y="126"/>
                  </a:lnTo>
                  <a:lnTo>
                    <a:pt x="71" y="117"/>
                  </a:lnTo>
                  <a:lnTo>
                    <a:pt x="75" y="108"/>
                  </a:lnTo>
                  <a:lnTo>
                    <a:pt x="78" y="99"/>
                  </a:lnTo>
                  <a:lnTo>
                    <a:pt x="81" y="93"/>
                  </a:lnTo>
                  <a:lnTo>
                    <a:pt x="86" y="85"/>
                  </a:lnTo>
                  <a:lnTo>
                    <a:pt x="91" y="78"/>
                  </a:lnTo>
                  <a:lnTo>
                    <a:pt x="96" y="73"/>
                  </a:lnTo>
                  <a:lnTo>
                    <a:pt x="101" y="68"/>
                  </a:lnTo>
                  <a:lnTo>
                    <a:pt x="108" y="64"/>
                  </a:lnTo>
                  <a:lnTo>
                    <a:pt x="114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44" y="57"/>
                  </a:lnTo>
                  <a:lnTo>
                    <a:pt x="152" y="59"/>
                  </a:lnTo>
                  <a:lnTo>
                    <a:pt x="158" y="64"/>
                  </a:lnTo>
                  <a:lnTo>
                    <a:pt x="163" y="69"/>
                  </a:lnTo>
                  <a:lnTo>
                    <a:pt x="167" y="76"/>
                  </a:lnTo>
                  <a:lnTo>
                    <a:pt x="170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1" y="123"/>
                  </a:lnTo>
                  <a:lnTo>
                    <a:pt x="243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4" y="89"/>
                  </a:lnTo>
                  <a:lnTo>
                    <a:pt x="260" y="83"/>
                  </a:lnTo>
                  <a:lnTo>
                    <a:pt x="264" y="77"/>
                  </a:lnTo>
                  <a:lnTo>
                    <a:pt x="270" y="72"/>
                  </a:lnTo>
                  <a:lnTo>
                    <a:pt x="275" y="67"/>
                  </a:lnTo>
                  <a:lnTo>
                    <a:pt x="282" y="63"/>
                  </a:lnTo>
                  <a:lnTo>
                    <a:pt x="287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6" y="56"/>
                  </a:lnTo>
                  <a:lnTo>
                    <a:pt x="306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0" y="64"/>
                  </a:lnTo>
                  <a:lnTo>
                    <a:pt x="335" y="69"/>
                  </a:lnTo>
                  <a:lnTo>
                    <a:pt x="339" y="76"/>
                  </a:lnTo>
                  <a:lnTo>
                    <a:pt x="341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6" y="64"/>
                  </a:lnTo>
                  <a:lnTo>
                    <a:pt x="404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3" y="31"/>
                  </a:lnTo>
                  <a:lnTo>
                    <a:pt x="388" y="24"/>
                  </a:lnTo>
                  <a:lnTo>
                    <a:pt x="382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1" y="7"/>
                  </a:lnTo>
                  <a:lnTo>
                    <a:pt x="352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07" y="1"/>
                  </a:lnTo>
                  <a:lnTo>
                    <a:pt x="292" y="4"/>
                  </a:lnTo>
                  <a:lnTo>
                    <a:pt x="277" y="10"/>
                  </a:lnTo>
                  <a:lnTo>
                    <a:pt x="265" y="18"/>
                  </a:lnTo>
                  <a:lnTo>
                    <a:pt x="254" y="25"/>
                  </a:lnTo>
                  <a:lnTo>
                    <a:pt x="246" y="34"/>
                  </a:lnTo>
                  <a:lnTo>
                    <a:pt x="237" y="44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8" y="46"/>
                  </a:lnTo>
                  <a:lnTo>
                    <a:pt x="223" y="36"/>
                  </a:lnTo>
                  <a:lnTo>
                    <a:pt x="218" y="28"/>
                  </a:lnTo>
                  <a:lnTo>
                    <a:pt x="209" y="19"/>
                  </a:lnTo>
                  <a:lnTo>
                    <a:pt x="199" y="12"/>
                  </a:lnTo>
                  <a:lnTo>
                    <a:pt x="194" y="9"/>
                  </a:lnTo>
                  <a:lnTo>
                    <a:pt x="186" y="5"/>
                  </a:lnTo>
                  <a:lnTo>
                    <a:pt x="179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4" y="3"/>
                  </a:lnTo>
                  <a:lnTo>
                    <a:pt x="111" y="8"/>
                  </a:lnTo>
                  <a:lnTo>
                    <a:pt x="99" y="13"/>
                  </a:lnTo>
                  <a:lnTo>
                    <a:pt x="88" y="21"/>
                  </a:lnTo>
                  <a:lnTo>
                    <a:pt x="78" y="29"/>
                  </a:lnTo>
                  <a:lnTo>
                    <a:pt x="69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9"/>
            <p:cNvSpPr>
              <a:spLocks noEditPoints="1"/>
            </p:cNvSpPr>
            <p:nvPr userDrawn="1"/>
          </p:nvSpPr>
          <p:spPr bwMode="auto">
            <a:xfrm>
              <a:off x="884238" y="6181508"/>
              <a:ext cx="122238" cy="157163"/>
            </a:xfrm>
            <a:custGeom>
              <a:avLst/>
              <a:gdLst/>
              <a:ahLst/>
              <a:cxnLst>
                <a:cxn ang="0">
                  <a:pos x="232" y="289"/>
                </a:cxn>
                <a:cxn ang="0">
                  <a:pos x="231" y="213"/>
                </a:cxn>
                <a:cxn ang="0">
                  <a:pos x="231" y="84"/>
                </a:cxn>
                <a:cxn ang="0">
                  <a:pos x="225" y="53"/>
                </a:cxn>
                <a:cxn ang="0">
                  <a:pos x="210" y="30"/>
                </a:cxn>
                <a:cxn ang="0">
                  <a:pos x="188" y="13"/>
                </a:cxn>
                <a:cxn ang="0">
                  <a:pos x="158" y="3"/>
                </a:cxn>
                <a:cxn ang="0">
                  <a:pos x="119" y="0"/>
                </a:cxn>
                <a:cxn ang="0">
                  <a:pos x="67" y="5"/>
                </a:cxn>
                <a:cxn ang="0">
                  <a:pos x="13" y="20"/>
                </a:cxn>
                <a:cxn ang="0">
                  <a:pos x="31" y="73"/>
                </a:cxn>
                <a:cxn ang="0">
                  <a:pos x="90" y="54"/>
                </a:cxn>
                <a:cxn ang="0">
                  <a:pos x="109" y="53"/>
                </a:cxn>
                <a:cxn ang="0">
                  <a:pos x="144" y="59"/>
                </a:cxn>
                <a:cxn ang="0">
                  <a:pos x="162" y="80"/>
                </a:cxn>
                <a:cxn ang="0">
                  <a:pos x="164" y="116"/>
                </a:cxn>
                <a:cxn ang="0">
                  <a:pos x="128" y="118"/>
                </a:cxn>
                <a:cxn ang="0">
                  <a:pos x="80" y="127"/>
                </a:cxn>
                <a:cxn ang="0">
                  <a:pos x="43" y="143"/>
                </a:cxn>
                <a:cxn ang="0">
                  <a:pos x="16" y="165"/>
                </a:cxn>
                <a:cxn ang="0">
                  <a:pos x="2" y="194"/>
                </a:cxn>
                <a:cxn ang="0">
                  <a:pos x="0" y="217"/>
                </a:cxn>
                <a:cxn ang="0">
                  <a:pos x="3" y="243"/>
                </a:cxn>
                <a:cxn ang="0">
                  <a:pos x="12" y="263"/>
                </a:cxn>
                <a:cxn ang="0">
                  <a:pos x="27" y="280"/>
                </a:cxn>
                <a:cxn ang="0">
                  <a:pos x="47" y="292"/>
                </a:cxn>
                <a:cxn ang="0">
                  <a:pos x="73" y="298"/>
                </a:cxn>
                <a:cxn ang="0">
                  <a:pos x="95" y="297"/>
                </a:cxn>
                <a:cxn ang="0">
                  <a:pos x="133" y="286"/>
                </a:cxn>
                <a:cxn ang="0">
                  <a:pos x="162" y="261"/>
                </a:cxn>
                <a:cxn ang="0">
                  <a:pos x="168" y="269"/>
                </a:cxn>
                <a:cxn ang="0">
                  <a:pos x="99" y="244"/>
                </a:cxn>
                <a:cxn ang="0">
                  <a:pos x="85" y="241"/>
                </a:cxn>
                <a:cxn ang="0">
                  <a:pos x="69" y="229"/>
                </a:cxn>
                <a:cxn ang="0">
                  <a:pos x="64" y="209"/>
                </a:cxn>
                <a:cxn ang="0">
                  <a:pos x="66" y="198"/>
                </a:cxn>
                <a:cxn ang="0">
                  <a:pos x="74" y="185"/>
                </a:cxn>
                <a:cxn ang="0">
                  <a:pos x="89" y="175"/>
                </a:cxn>
                <a:cxn ang="0">
                  <a:pos x="141" y="164"/>
                </a:cxn>
                <a:cxn ang="0">
                  <a:pos x="164" y="168"/>
                </a:cxn>
                <a:cxn ang="0">
                  <a:pos x="154" y="208"/>
                </a:cxn>
                <a:cxn ang="0">
                  <a:pos x="137" y="229"/>
                </a:cxn>
                <a:cxn ang="0">
                  <a:pos x="120" y="240"/>
                </a:cxn>
                <a:cxn ang="0">
                  <a:pos x="99" y="244"/>
                </a:cxn>
              </a:cxnLst>
              <a:rect l="0" t="0" r="r" b="b"/>
              <a:pathLst>
                <a:path w="233" h="298">
                  <a:moveTo>
                    <a:pt x="168" y="292"/>
                  </a:moveTo>
                  <a:lnTo>
                    <a:pt x="233" y="292"/>
                  </a:lnTo>
                  <a:lnTo>
                    <a:pt x="232" y="289"/>
                  </a:lnTo>
                  <a:lnTo>
                    <a:pt x="232" y="289"/>
                  </a:lnTo>
                  <a:lnTo>
                    <a:pt x="231" y="251"/>
                  </a:lnTo>
                  <a:lnTo>
                    <a:pt x="231" y="213"/>
                  </a:lnTo>
                  <a:lnTo>
                    <a:pt x="231" y="96"/>
                  </a:lnTo>
                  <a:lnTo>
                    <a:pt x="231" y="96"/>
                  </a:lnTo>
                  <a:lnTo>
                    <a:pt x="231" y="84"/>
                  </a:lnTo>
                  <a:lnTo>
                    <a:pt x="229" y="73"/>
                  </a:lnTo>
                  <a:lnTo>
                    <a:pt x="228" y="63"/>
                  </a:lnTo>
                  <a:lnTo>
                    <a:pt x="225" y="53"/>
                  </a:lnTo>
                  <a:lnTo>
                    <a:pt x="221" y="44"/>
                  </a:lnTo>
                  <a:lnTo>
                    <a:pt x="216" y="36"/>
                  </a:lnTo>
                  <a:lnTo>
                    <a:pt x="210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88" y="13"/>
                  </a:lnTo>
                  <a:lnTo>
                    <a:pt x="179" y="9"/>
                  </a:lnTo>
                  <a:lnTo>
                    <a:pt x="169" y="5"/>
                  </a:lnTo>
                  <a:lnTo>
                    <a:pt x="158" y="3"/>
                  </a:lnTo>
                  <a:lnTo>
                    <a:pt x="146" y="1"/>
                  </a:lnTo>
                  <a:lnTo>
                    <a:pt x="133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93" y="1"/>
                  </a:lnTo>
                  <a:lnTo>
                    <a:pt x="67" y="5"/>
                  </a:lnTo>
                  <a:lnTo>
                    <a:pt x="41" y="11"/>
                  </a:lnTo>
                  <a:lnTo>
                    <a:pt x="16" y="19"/>
                  </a:lnTo>
                  <a:lnTo>
                    <a:pt x="13" y="20"/>
                  </a:lnTo>
                  <a:lnTo>
                    <a:pt x="27" y="75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9" y="65"/>
                  </a:lnTo>
                  <a:lnTo>
                    <a:pt x="69" y="58"/>
                  </a:lnTo>
                  <a:lnTo>
                    <a:pt x="90" y="54"/>
                  </a:lnTo>
                  <a:lnTo>
                    <a:pt x="100" y="54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23" y="54"/>
                  </a:lnTo>
                  <a:lnTo>
                    <a:pt x="134" y="56"/>
                  </a:lnTo>
                  <a:lnTo>
                    <a:pt x="144" y="59"/>
                  </a:lnTo>
                  <a:lnTo>
                    <a:pt x="152" y="65"/>
                  </a:lnTo>
                  <a:lnTo>
                    <a:pt x="157" y="72"/>
                  </a:lnTo>
                  <a:lnTo>
                    <a:pt x="162" y="80"/>
                  </a:lnTo>
                  <a:lnTo>
                    <a:pt x="164" y="90"/>
                  </a:lnTo>
                  <a:lnTo>
                    <a:pt x="164" y="102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5" y="117"/>
                  </a:lnTo>
                  <a:lnTo>
                    <a:pt x="128" y="118"/>
                  </a:lnTo>
                  <a:lnTo>
                    <a:pt x="110" y="120"/>
                  </a:lnTo>
                  <a:lnTo>
                    <a:pt x="95" y="123"/>
                  </a:lnTo>
                  <a:lnTo>
                    <a:pt x="80" y="127"/>
                  </a:lnTo>
                  <a:lnTo>
                    <a:pt x="66" y="131"/>
                  </a:lnTo>
                  <a:lnTo>
                    <a:pt x="54" y="137"/>
                  </a:lnTo>
                  <a:lnTo>
                    <a:pt x="43" y="143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6" y="165"/>
                  </a:lnTo>
                  <a:lnTo>
                    <a:pt x="11" y="174"/>
                  </a:lnTo>
                  <a:lnTo>
                    <a:pt x="5" y="184"/>
                  </a:lnTo>
                  <a:lnTo>
                    <a:pt x="2" y="194"/>
                  </a:lnTo>
                  <a:lnTo>
                    <a:pt x="0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1" y="234"/>
                  </a:lnTo>
                  <a:lnTo>
                    <a:pt x="3" y="243"/>
                  </a:lnTo>
                  <a:lnTo>
                    <a:pt x="5" y="250"/>
                  </a:lnTo>
                  <a:lnTo>
                    <a:pt x="9" y="257"/>
                  </a:lnTo>
                  <a:lnTo>
                    <a:pt x="12" y="263"/>
                  </a:lnTo>
                  <a:lnTo>
                    <a:pt x="16" y="270"/>
                  </a:lnTo>
                  <a:lnTo>
                    <a:pt x="22" y="276"/>
                  </a:lnTo>
                  <a:lnTo>
                    <a:pt x="27" y="280"/>
                  </a:lnTo>
                  <a:lnTo>
                    <a:pt x="34" y="284"/>
                  </a:lnTo>
                  <a:lnTo>
                    <a:pt x="41" y="289"/>
                  </a:lnTo>
                  <a:lnTo>
                    <a:pt x="47" y="292"/>
                  </a:lnTo>
                  <a:lnTo>
                    <a:pt x="55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1" y="298"/>
                  </a:lnTo>
                  <a:lnTo>
                    <a:pt x="81" y="298"/>
                  </a:lnTo>
                  <a:lnTo>
                    <a:pt x="95" y="297"/>
                  </a:lnTo>
                  <a:lnTo>
                    <a:pt x="108" y="294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1"/>
                  </a:lnTo>
                  <a:lnTo>
                    <a:pt x="162" y="261"/>
                  </a:lnTo>
                  <a:lnTo>
                    <a:pt x="169" y="251"/>
                  </a:lnTo>
                  <a:lnTo>
                    <a:pt x="169" y="251"/>
                  </a:lnTo>
                  <a:lnTo>
                    <a:pt x="168" y="269"/>
                  </a:lnTo>
                  <a:lnTo>
                    <a:pt x="168" y="289"/>
                  </a:lnTo>
                  <a:lnTo>
                    <a:pt x="168" y="292"/>
                  </a:lnTo>
                  <a:close/>
                  <a:moveTo>
                    <a:pt x="99" y="244"/>
                  </a:moveTo>
                  <a:lnTo>
                    <a:pt x="99" y="244"/>
                  </a:lnTo>
                  <a:lnTo>
                    <a:pt x="91" y="244"/>
                  </a:lnTo>
                  <a:lnTo>
                    <a:pt x="85" y="241"/>
                  </a:lnTo>
                  <a:lnTo>
                    <a:pt x="78" y="238"/>
                  </a:lnTo>
                  <a:lnTo>
                    <a:pt x="74" y="235"/>
                  </a:lnTo>
                  <a:lnTo>
                    <a:pt x="69" y="229"/>
                  </a:lnTo>
                  <a:lnTo>
                    <a:pt x="66" y="224"/>
                  </a:lnTo>
                  <a:lnTo>
                    <a:pt x="65" y="217"/>
                  </a:lnTo>
                  <a:lnTo>
                    <a:pt x="64" y="209"/>
                  </a:lnTo>
                  <a:lnTo>
                    <a:pt x="64" y="209"/>
                  </a:lnTo>
                  <a:lnTo>
                    <a:pt x="64" y="204"/>
                  </a:lnTo>
                  <a:lnTo>
                    <a:pt x="66" y="198"/>
                  </a:lnTo>
                  <a:lnTo>
                    <a:pt x="67" y="194"/>
                  </a:lnTo>
                  <a:lnTo>
                    <a:pt x="70" y="190"/>
                  </a:lnTo>
                  <a:lnTo>
                    <a:pt x="74" y="185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89" y="175"/>
                  </a:lnTo>
                  <a:lnTo>
                    <a:pt x="103" y="170"/>
                  </a:lnTo>
                  <a:lnTo>
                    <a:pt x="121" y="166"/>
                  </a:lnTo>
                  <a:lnTo>
                    <a:pt x="141" y="164"/>
                  </a:lnTo>
                  <a:lnTo>
                    <a:pt x="164" y="163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82"/>
                  </a:lnTo>
                  <a:lnTo>
                    <a:pt x="160" y="195"/>
                  </a:lnTo>
                  <a:lnTo>
                    <a:pt x="154" y="208"/>
                  </a:lnTo>
                  <a:lnTo>
                    <a:pt x="146" y="219"/>
                  </a:lnTo>
                  <a:lnTo>
                    <a:pt x="142" y="225"/>
                  </a:lnTo>
                  <a:lnTo>
                    <a:pt x="137" y="229"/>
                  </a:lnTo>
                  <a:lnTo>
                    <a:pt x="132" y="234"/>
                  </a:lnTo>
                  <a:lnTo>
                    <a:pt x="126" y="237"/>
                  </a:lnTo>
                  <a:lnTo>
                    <a:pt x="120" y="240"/>
                  </a:lnTo>
                  <a:lnTo>
                    <a:pt x="113" y="243"/>
                  </a:lnTo>
                  <a:lnTo>
                    <a:pt x="107" y="244"/>
                  </a:lnTo>
                  <a:lnTo>
                    <a:pt x="99" y="244"/>
                  </a:lnTo>
                  <a:lnTo>
                    <a:pt x="99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10"/>
            <p:cNvSpPr>
              <a:spLocks/>
            </p:cNvSpPr>
            <p:nvPr userDrawn="1"/>
          </p:nvSpPr>
          <p:spPr bwMode="auto">
            <a:xfrm>
              <a:off x="1031876" y="6181508"/>
              <a:ext cx="127000" cy="153988"/>
            </a:xfrm>
            <a:custGeom>
              <a:avLst/>
              <a:gdLst/>
              <a:ahLst/>
              <a:cxnLst>
                <a:cxn ang="0">
                  <a:pos x="67" y="154"/>
                </a:cxn>
                <a:cxn ang="0">
                  <a:pos x="68" y="134"/>
                </a:cxn>
                <a:cxn ang="0">
                  <a:pos x="72" y="116"/>
                </a:cxn>
                <a:cxn ang="0">
                  <a:pos x="78" y="99"/>
                </a:cxn>
                <a:cxn ang="0">
                  <a:pos x="87" y="85"/>
                </a:cxn>
                <a:cxn ang="0">
                  <a:pos x="97" y="73"/>
                </a:cxn>
                <a:cxn ang="0">
                  <a:pos x="109" y="64"/>
                </a:cxn>
                <a:cxn ang="0">
                  <a:pos x="122" y="58"/>
                </a:cxn>
                <a:cxn ang="0">
                  <a:pos x="136" y="56"/>
                </a:cxn>
                <a:cxn ang="0">
                  <a:pos x="146" y="57"/>
                </a:cxn>
                <a:cxn ang="0">
                  <a:pos x="160" y="63"/>
                </a:cxn>
                <a:cxn ang="0">
                  <a:pos x="170" y="76"/>
                </a:cxn>
                <a:cxn ang="0">
                  <a:pos x="175" y="96"/>
                </a:cxn>
                <a:cxn ang="0">
                  <a:pos x="175" y="292"/>
                </a:cxn>
                <a:cxn ang="0">
                  <a:pos x="241" y="93"/>
                </a:cxn>
                <a:cxn ang="0">
                  <a:pos x="241" y="82"/>
                </a:cxn>
                <a:cxn ang="0">
                  <a:pos x="238" y="62"/>
                </a:cxn>
                <a:cxn ang="0">
                  <a:pos x="232" y="44"/>
                </a:cxn>
                <a:cxn ang="0">
                  <a:pos x="224" y="30"/>
                </a:cxn>
                <a:cxn ang="0">
                  <a:pos x="213" y="18"/>
                </a:cxn>
                <a:cxn ang="0">
                  <a:pos x="200" y="9"/>
                </a:cxn>
                <a:cxn ang="0">
                  <a:pos x="184" y="3"/>
                </a:cxn>
                <a:cxn ang="0">
                  <a:pos x="165" y="0"/>
                </a:cxn>
                <a:cxn ang="0">
                  <a:pos x="155" y="0"/>
                </a:cxn>
                <a:cxn ang="0">
                  <a:pos x="126" y="3"/>
                </a:cxn>
                <a:cxn ang="0">
                  <a:pos x="101" y="13"/>
                </a:cxn>
                <a:cxn ang="0">
                  <a:pos x="79" y="28"/>
                </a:cxn>
                <a:cxn ang="0">
                  <a:pos x="61" y="48"/>
                </a:cxn>
                <a:cxn ang="0">
                  <a:pos x="63" y="29"/>
                </a:cxn>
                <a:cxn ang="0">
                  <a:pos x="63" y="5"/>
                </a:cxn>
                <a:cxn ang="0">
                  <a:pos x="0" y="292"/>
                </a:cxn>
                <a:cxn ang="0">
                  <a:pos x="67" y="154"/>
                </a:cxn>
              </a:cxnLst>
              <a:rect l="0" t="0" r="r" b="b"/>
              <a:pathLst>
                <a:path w="241" h="292">
                  <a:moveTo>
                    <a:pt x="67" y="154"/>
                  </a:moveTo>
                  <a:lnTo>
                    <a:pt x="67" y="154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5"/>
                  </a:lnTo>
                  <a:lnTo>
                    <a:pt x="72" y="116"/>
                  </a:lnTo>
                  <a:lnTo>
                    <a:pt x="75" y="107"/>
                  </a:lnTo>
                  <a:lnTo>
                    <a:pt x="78" y="99"/>
                  </a:lnTo>
                  <a:lnTo>
                    <a:pt x="82" y="91"/>
                  </a:lnTo>
                  <a:lnTo>
                    <a:pt x="87" y="85"/>
                  </a:lnTo>
                  <a:lnTo>
                    <a:pt x="91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9" y="64"/>
                  </a:lnTo>
                  <a:lnTo>
                    <a:pt x="115" y="61"/>
                  </a:lnTo>
                  <a:lnTo>
                    <a:pt x="122" y="58"/>
                  </a:lnTo>
                  <a:lnTo>
                    <a:pt x="130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6" y="57"/>
                  </a:lnTo>
                  <a:lnTo>
                    <a:pt x="154" y="59"/>
                  </a:lnTo>
                  <a:lnTo>
                    <a:pt x="160" y="63"/>
                  </a:lnTo>
                  <a:lnTo>
                    <a:pt x="166" y="68"/>
                  </a:lnTo>
                  <a:lnTo>
                    <a:pt x="170" y="76"/>
                  </a:lnTo>
                  <a:lnTo>
                    <a:pt x="173" y="85"/>
                  </a:lnTo>
                  <a:lnTo>
                    <a:pt x="175" y="96"/>
                  </a:lnTo>
                  <a:lnTo>
                    <a:pt x="175" y="109"/>
                  </a:lnTo>
                  <a:lnTo>
                    <a:pt x="175" y="292"/>
                  </a:lnTo>
                  <a:lnTo>
                    <a:pt x="241" y="292"/>
                  </a:lnTo>
                  <a:lnTo>
                    <a:pt x="241" y="93"/>
                  </a:lnTo>
                  <a:lnTo>
                    <a:pt x="241" y="93"/>
                  </a:lnTo>
                  <a:lnTo>
                    <a:pt x="241" y="82"/>
                  </a:lnTo>
                  <a:lnTo>
                    <a:pt x="240" y="72"/>
                  </a:lnTo>
                  <a:lnTo>
                    <a:pt x="238" y="62"/>
                  </a:lnTo>
                  <a:lnTo>
                    <a:pt x="235" y="53"/>
                  </a:lnTo>
                  <a:lnTo>
                    <a:pt x="232" y="44"/>
                  </a:lnTo>
                  <a:lnTo>
                    <a:pt x="229" y="36"/>
                  </a:lnTo>
                  <a:lnTo>
                    <a:pt x="224" y="30"/>
                  </a:lnTo>
                  <a:lnTo>
                    <a:pt x="219" y="23"/>
                  </a:lnTo>
                  <a:lnTo>
                    <a:pt x="213" y="18"/>
                  </a:lnTo>
                  <a:lnTo>
                    <a:pt x="207" y="13"/>
                  </a:lnTo>
                  <a:lnTo>
                    <a:pt x="200" y="9"/>
                  </a:lnTo>
                  <a:lnTo>
                    <a:pt x="192" y="5"/>
                  </a:lnTo>
                  <a:lnTo>
                    <a:pt x="184" y="3"/>
                  </a:lnTo>
                  <a:lnTo>
                    <a:pt x="175" y="1"/>
                  </a:lnTo>
                  <a:lnTo>
                    <a:pt x="16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40" y="1"/>
                  </a:lnTo>
                  <a:lnTo>
                    <a:pt x="126" y="3"/>
                  </a:lnTo>
                  <a:lnTo>
                    <a:pt x="113" y="8"/>
                  </a:lnTo>
                  <a:lnTo>
                    <a:pt x="101" y="13"/>
                  </a:lnTo>
                  <a:lnTo>
                    <a:pt x="89" y="20"/>
                  </a:lnTo>
                  <a:lnTo>
                    <a:pt x="79" y="28"/>
                  </a:lnTo>
                  <a:lnTo>
                    <a:pt x="70" y="37"/>
                  </a:lnTo>
                  <a:lnTo>
                    <a:pt x="61" y="48"/>
                  </a:lnTo>
                  <a:lnTo>
                    <a:pt x="61" y="48"/>
                  </a:lnTo>
                  <a:lnTo>
                    <a:pt x="63" y="29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7" y="292"/>
                  </a:lnTo>
                  <a:lnTo>
                    <a:pt x="67" y="15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11"/>
            <p:cNvSpPr>
              <a:spLocks noEditPoints="1"/>
            </p:cNvSpPr>
            <p:nvPr userDrawn="1"/>
          </p:nvSpPr>
          <p:spPr bwMode="auto">
            <a:xfrm>
              <a:off x="1238251" y="6130708"/>
              <a:ext cx="168275" cy="206375"/>
            </a:xfrm>
            <a:custGeom>
              <a:avLst/>
              <a:gdLst/>
              <a:ahLst/>
              <a:cxnLst>
                <a:cxn ang="0">
                  <a:pos x="35" y="389"/>
                </a:cxn>
                <a:cxn ang="0">
                  <a:pos x="103" y="390"/>
                </a:cxn>
                <a:cxn ang="0">
                  <a:pos x="127" y="389"/>
                </a:cxn>
                <a:cxn ang="0">
                  <a:pos x="173" y="383"/>
                </a:cxn>
                <a:cxn ang="0">
                  <a:pos x="212" y="369"/>
                </a:cxn>
                <a:cxn ang="0">
                  <a:pos x="245" y="350"/>
                </a:cxn>
                <a:cxn ang="0">
                  <a:pos x="273" y="323"/>
                </a:cxn>
                <a:cxn ang="0">
                  <a:pos x="294" y="292"/>
                </a:cxn>
                <a:cxn ang="0">
                  <a:pos x="309" y="255"/>
                </a:cxn>
                <a:cxn ang="0">
                  <a:pos x="316" y="213"/>
                </a:cxn>
                <a:cxn ang="0">
                  <a:pos x="317" y="190"/>
                </a:cxn>
                <a:cxn ang="0">
                  <a:pos x="314" y="146"/>
                </a:cxn>
                <a:cxn ang="0">
                  <a:pos x="305" y="107"/>
                </a:cxn>
                <a:cxn ang="0">
                  <a:pos x="289" y="74"/>
                </a:cxn>
                <a:cxn ang="0">
                  <a:pos x="267" y="47"/>
                </a:cxn>
                <a:cxn ang="0">
                  <a:pos x="240" y="26"/>
                </a:cxn>
                <a:cxn ang="0">
                  <a:pos x="206" y="11"/>
                </a:cxn>
                <a:cxn ang="0">
                  <a:pos x="166" y="2"/>
                </a:cxn>
                <a:cxn ang="0">
                  <a:pos x="120" y="0"/>
                </a:cxn>
                <a:cxn ang="0">
                  <a:pos x="76" y="0"/>
                </a:cxn>
                <a:cxn ang="0">
                  <a:pos x="34" y="1"/>
                </a:cxn>
                <a:cxn ang="0">
                  <a:pos x="0" y="2"/>
                </a:cxn>
                <a:cxn ang="0">
                  <a:pos x="2" y="388"/>
                </a:cxn>
                <a:cxn ang="0">
                  <a:pos x="35" y="389"/>
                </a:cxn>
                <a:cxn ang="0">
                  <a:pos x="115" y="56"/>
                </a:cxn>
                <a:cxn ang="0">
                  <a:pos x="132" y="57"/>
                </a:cxn>
                <a:cxn ang="0">
                  <a:pos x="160" y="62"/>
                </a:cxn>
                <a:cxn ang="0">
                  <a:pos x="185" y="69"/>
                </a:cxn>
                <a:cxn ang="0">
                  <a:pos x="204" y="83"/>
                </a:cxn>
                <a:cxn ang="0">
                  <a:pos x="221" y="99"/>
                </a:cxn>
                <a:cxn ang="0">
                  <a:pos x="233" y="121"/>
                </a:cxn>
                <a:cxn ang="0">
                  <a:pos x="241" y="147"/>
                </a:cxn>
                <a:cxn ang="0">
                  <a:pos x="245" y="178"/>
                </a:cxn>
                <a:cxn ang="0">
                  <a:pos x="245" y="194"/>
                </a:cxn>
                <a:cxn ang="0">
                  <a:pos x="243" y="225"/>
                </a:cxn>
                <a:cxn ang="0">
                  <a:pos x="236" y="253"/>
                </a:cxn>
                <a:cxn ang="0">
                  <a:pos x="225" y="277"/>
                </a:cxn>
                <a:cxn ang="0">
                  <a:pos x="210" y="296"/>
                </a:cxn>
                <a:cxn ang="0">
                  <a:pos x="191" y="311"/>
                </a:cxn>
                <a:cxn ang="0">
                  <a:pos x="167" y="323"/>
                </a:cxn>
                <a:cxn ang="0">
                  <a:pos x="141" y="330"/>
                </a:cxn>
                <a:cxn ang="0">
                  <a:pos x="110" y="332"/>
                </a:cxn>
                <a:cxn ang="0">
                  <a:pos x="88" y="331"/>
                </a:cxn>
                <a:cxn ang="0">
                  <a:pos x="67" y="58"/>
                </a:cxn>
                <a:cxn ang="0">
                  <a:pos x="89" y="57"/>
                </a:cxn>
                <a:cxn ang="0">
                  <a:pos x="115" y="56"/>
                </a:cxn>
              </a:cxnLst>
              <a:rect l="0" t="0" r="r" b="b"/>
              <a:pathLst>
                <a:path w="317" h="390">
                  <a:moveTo>
                    <a:pt x="35" y="389"/>
                  </a:moveTo>
                  <a:lnTo>
                    <a:pt x="35" y="389"/>
                  </a:lnTo>
                  <a:lnTo>
                    <a:pt x="68" y="390"/>
                  </a:lnTo>
                  <a:lnTo>
                    <a:pt x="103" y="390"/>
                  </a:lnTo>
                  <a:lnTo>
                    <a:pt x="103" y="390"/>
                  </a:lnTo>
                  <a:lnTo>
                    <a:pt x="127" y="389"/>
                  </a:lnTo>
                  <a:lnTo>
                    <a:pt x="150" y="387"/>
                  </a:lnTo>
                  <a:lnTo>
                    <a:pt x="173" y="383"/>
                  </a:lnTo>
                  <a:lnTo>
                    <a:pt x="193" y="377"/>
                  </a:lnTo>
                  <a:lnTo>
                    <a:pt x="212" y="369"/>
                  </a:lnTo>
                  <a:lnTo>
                    <a:pt x="230" y="359"/>
                  </a:lnTo>
                  <a:lnTo>
                    <a:pt x="245" y="350"/>
                  </a:lnTo>
                  <a:lnTo>
                    <a:pt x="261" y="337"/>
                  </a:lnTo>
                  <a:lnTo>
                    <a:pt x="273" y="323"/>
                  </a:lnTo>
                  <a:lnTo>
                    <a:pt x="285" y="309"/>
                  </a:lnTo>
                  <a:lnTo>
                    <a:pt x="294" y="292"/>
                  </a:lnTo>
                  <a:lnTo>
                    <a:pt x="302" y="273"/>
                  </a:lnTo>
                  <a:lnTo>
                    <a:pt x="309" y="255"/>
                  </a:lnTo>
                  <a:lnTo>
                    <a:pt x="314" y="234"/>
                  </a:lnTo>
                  <a:lnTo>
                    <a:pt x="316" y="213"/>
                  </a:lnTo>
                  <a:lnTo>
                    <a:pt x="317" y="190"/>
                  </a:lnTo>
                  <a:lnTo>
                    <a:pt x="317" y="190"/>
                  </a:lnTo>
                  <a:lnTo>
                    <a:pt x="316" y="167"/>
                  </a:lnTo>
                  <a:lnTo>
                    <a:pt x="314" y="146"/>
                  </a:lnTo>
                  <a:lnTo>
                    <a:pt x="310" y="125"/>
                  </a:lnTo>
                  <a:lnTo>
                    <a:pt x="305" y="107"/>
                  </a:lnTo>
                  <a:lnTo>
                    <a:pt x="297" y="89"/>
                  </a:lnTo>
                  <a:lnTo>
                    <a:pt x="289" y="74"/>
                  </a:lnTo>
                  <a:lnTo>
                    <a:pt x="279" y="60"/>
                  </a:lnTo>
                  <a:lnTo>
                    <a:pt x="267" y="47"/>
                  </a:lnTo>
                  <a:lnTo>
                    <a:pt x="254" y="36"/>
                  </a:lnTo>
                  <a:lnTo>
                    <a:pt x="240" y="26"/>
                  </a:lnTo>
                  <a:lnTo>
                    <a:pt x="223" y="19"/>
                  </a:lnTo>
                  <a:lnTo>
                    <a:pt x="206" y="11"/>
                  </a:lnTo>
                  <a:lnTo>
                    <a:pt x="187" y="7"/>
                  </a:lnTo>
                  <a:lnTo>
                    <a:pt x="166" y="2"/>
                  </a:lnTo>
                  <a:lnTo>
                    <a:pt x="14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76" y="0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2" y="388"/>
                  </a:lnTo>
                  <a:lnTo>
                    <a:pt x="35" y="389"/>
                  </a:lnTo>
                  <a:lnTo>
                    <a:pt x="35" y="389"/>
                  </a:lnTo>
                  <a:close/>
                  <a:moveTo>
                    <a:pt x="115" y="56"/>
                  </a:moveTo>
                  <a:lnTo>
                    <a:pt x="115" y="56"/>
                  </a:lnTo>
                  <a:lnTo>
                    <a:pt x="132" y="57"/>
                  </a:lnTo>
                  <a:lnTo>
                    <a:pt x="146" y="58"/>
                  </a:lnTo>
                  <a:lnTo>
                    <a:pt x="160" y="62"/>
                  </a:lnTo>
                  <a:lnTo>
                    <a:pt x="173" y="65"/>
                  </a:lnTo>
                  <a:lnTo>
                    <a:pt x="185" y="69"/>
                  </a:lnTo>
                  <a:lnTo>
                    <a:pt x="195" y="76"/>
                  </a:lnTo>
                  <a:lnTo>
                    <a:pt x="204" y="83"/>
                  </a:lnTo>
                  <a:lnTo>
                    <a:pt x="213" y="90"/>
                  </a:lnTo>
                  <a:lnTo>
                    <a:pt x="221" y="99"/>
                  </a:lnTo>
                  <a:lnTo>
                    <a:pt x="228" y="110"/>
                  </a:lnTo>
                  <a:lnTo>
                    <a:pt x="233" y="121"/>
                  </a:lnTo>
                  <a:lnTo>
                    <a:pt x="238" y="133"/>
                  </a:lnTo>
                  <a:lnTo>
                    <a:pt x="241" y="147"/>
                  </a:lnTo>
                  <a:lnTo>
                    <a:pt x="243" y="161"/>
                  </a:lnTo>
                  <a:lnTo>
                    <a:pt x="245" y="178"/>
                  </a:lnTo>
                  <a:lnTo>
                    <a:pt x="245" y="194"/>
                  </a:lnTo>
                  <a:lnTo>
                    <a:pt x="245" y="194"/>
                  </a:lnTo>
                  <a:lnTo>
                    <a:pt x="244" y="210"/>
                  </a:lnTo>
                  <a:lnTo>
                    <a:pt x="243" y="225"/>
                  </a:lnTo>
                  <a:lnTo>
                    <a:pt x="240" y="239"/>
                  </a:lnTo>
                  <a:lnTo>
                    <a:pt x="236" y="253"/>
                  </a:lnTo>
                  <a:lnTo>
                    <a:pt x="231" y="265"/>
                  </a:lnTo>
                  <a:lnTo>
                    <a:pt x="225" y="277"/>
                  </a:lnTo>
                  <a:lnTo>
                    <a:pt x="219" y="287"/>
                  </a:lnTo>
                  <a:lnTo>
                    <a:pt x="210" y="296"/>
                  </a:lnTo>
                  <a:lnTo>
                    <a:pt x="201" y="304"/>
                  </a:lnTo>
                  <a:lnTo>
                    <a:pt x="191" y="311"/>
                  </a:lnTo>
                  <a:lnTo>
                    <a:pt x="179" y="318"/>
                  </a:lnTo>
                  <a:lnTo>
                    <a:pt x="167" y="323"/>
                  </a:lnTo>
                  <a:lnTo>
                    <a:pt x="155" y="326"/>
                  </a:lnTo>
                  <a:lnTo>
                    <a:pt x="141" y="330"/>
                  </a:lnTo>
                  <a:lnTo>
                    <a:pt x="125" y="331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88" y="331"/>
                  </a:lnTo>
                  <a:lnTo>
                    <a:pt x="67" y="330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89" y="57"/>
                  </a:lnTo>
                  <a:lnTo>
                    <a:pt x="115" y="56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1425576" y="6181508"/>
              <a:ext cx="79375" cy="153988"/>
            </a:xfrm>
            <a:custGeom>
              <a:avLst/>
              <a:gdLst/>
              <a:ahLst/>
              <a:cxnLst>
                <a:cxn ang="0">
                  <a:pos x="66" y="175"/>
                </a:cxn>
                <a:cxn ang="0">
                  <a:pos x="66" y="175"/>
                </a:cxn>
                <a:cxn ang="0">
                  <a:pos x="66" y="160"/>
                </a:cxn>
                <a:cxn ang="0">
                  <a:pos x="67" y="147"/>
                </a:cxn>
                <a:cxn ang="0">
                  <a:pos x="70" y="133"/>
                </a:cxn>
                <a:cxn ang="0">
                  <a:pos x="72" y="121"/>
                </a:cxn>
                <a:cxn ang="0">
                  <a:pos x="74" y="111"/>
                </a:cxn>
                <a:cxn ang="0">
                  <a:pos x="77" y="101"/>
                </a:cxn>
                <a:cxn ang="0">
                  <a:pos x="82" y="93"/>
                </a:cxn>
                <a:cxn ang="0">
                  <a:pos x="86" y="86"/>
                </a:cxn>
                <a:cxn ang="0">
                  <a:pos x="92" y="79"/>
                </a:cxn>
                <a:cxn ang="0">
                  <a:pos x="97" y="74"/>
                </a:cxn>
                <a:cxn ang="0">
                  <a:pos x="104" y="71"/>
                </a:cxn>
                <a:cxn ang="0">
                  <a:pos x="111" y="67"/>
                </a:cxn>
                <a:cxn ang="0">
                  <a:pos x="119" y="65"/>
                </a:cxn>
                <a:cxn ang="0">
                  <a:pos x="127" y="64"/>
                </a:cxn>
                <a:cxn ang="0">
                  <a:pos x="136" y="65"/>
                </a:cxn>
                <a:cxn ang="0">
                  <a:pos x="146" y="66"/>
                </a:cxn>
                <a:cxn ang="0">
                  <a:pos x="149" y="66"/>
                </a:cxn>
                <a:cxn ang="0">
                  <a:pos x="152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38" y="0"/>
                </a:cxn>
                <a:cxn ang="0">
                  <a:pos x="138" y="0"/>
                </a:cxn>
                <a:cxn ang="0">
                  <a:pos x="124" y="1"/>
                </a:cxn>
                <a:cxn ang="0">
                  <a:pos x="110" y="4"/>
                </a:cxn>
                <a:cxn ang="0">
                  <a:pos x="98" y="10"/>
                </a:cxn>
                <a:cxn ang="0">
                  <a:pos x="88" y="16"/>
                </a:cxn>
                <a:cxn ang="0">
                  <a:pos x="79" y="24"/>
                </a:cxn>
                <a:cxn ang="0">
                  <a:pos x="72" y="32"/>
                </a:cxn>
                <a:cxn ang="0">
                  <a:pos x="66" y="41"/>
                </a:cxn>
                <a:cxn ang="0">
                  <a:pos x="61" y="50"/>
                </a:cxn>
                <a:cxn ang="0">
                  <a:pos x="61" y="50"/>
                </a:cxn>
                <a:cxn ang="0">
                  <a:pos x="63" y="28"/>
                </a:cxn>
                <a:cxn ang="0">
                  <a:pos x="64" y="9"/>
                </a:cxn>
                <a:cxn ang="0">
                  <a:pos x="64" y="5"/>
                </a:cxn>
                <a:cxn ang="0">
                  <a:pos x="0" y="5"/>
                </a:cxn>
                <a:cxn ang="0">
                  <a:pos x="0" y="292"/>
                </a:cxn>
                <a:cxn ang="0">
                  <a:pos x="66" y="292"/>
                </a:cxn>
                <a:cxn ang="0">
                  <a:pos x="66" y="175"/>
                </a:cxn>
              </a:cxnLst>
              <a:rect l="0" t="0" r="r" b="b"/>
              <a:pathLst>
                <a:path w="152" h="292">
                  <a:moveTo>
                    <a:pt x="66" y="175"/>
                  </a:moveTo>
                  <a:lnTo>
                    <a:pt x="66" y="175"/>
                  </a:lnTo>
                  <a:lnTo>
                    <a:pt x="66" y="160"/>
                  </a:lnTo>
                  <a:lnTo>
                    <a:pt x="67" y="147"/>
                  </a:lnTo>
                  <a:lnTo>
                    <a:pt x="70" y="133"/>
                  </a:lnTo>
                  <a:lnTo>
                    <a:pt x="72" y="121"/>
                  </a:lnTo>
                  <a:lnTo>
                    <a:pt x="74" y="111"/>
                  </a:lnTo>
                  <a:lnTo>
                    <a:pt x="77" y="101"/>
                  </a:lnTo>
                  <a:lnTo>
                    <a:pt x="82" y="93"/>
                  </a:lnTo>
                  <a:lnTo>
                    <a:pt x="86" y="86"/>
                  </a:lnTo>
                  <a:lnTo>
                    <a:pt x="92" y="79"/>
                  </a:lnTo>
                  <a:lnTo>
                    <a:pt x="97" y="74"/>
                  </a:lnTo>
                  <a:lnTo>
                    <a:pt x="104" y="71"/>
                  </a:lnTo>
                  <a:lnTo>
                    <a:pt x="111" y="67"/>
                  </a:lnTo>
                  <a:lnTo>
                    <a:pt x="119" y="65"/>
                  </a:lnTo>
                  <a:lnTo>
                    <a:pt x="127" y="64"/>
                  </a:lnTo>
                  <a:lnTo>
                    <a:pt x="136" y="65"/>
                  </a:lnTo>
                  <a:lnTo>
                    <a:pt x="146" y="66"/>
                  </a:lnTo>
                  <a:lnTo>
                    <a:pt x="149" y="66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4" y="1"/>
                  </a:lnTo>
                  <a:lnTo>
                    <a:pt x="110" y="4"/>
                  </a:lnTo>
                  <a:lnTo>
                    <a:pt x="98" y="10"/>
                  </a:lnTo>
                  <a:lnTo>
                    <a:pt x="88" y="16"/>
                  </a:lnTo>
                  <a:lnTo>
                    <a:pt x="79" y="24"/>
                  </a:lnTo>
                  <a:lnTo>
                    <a:pt x="72" y="32"/>
                  </a:lnTo>
                  <a:lnTo>
                    <a:pt x="66" y="41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3" y="28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7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1509713" y="6181508"/>
              <a:ext cx="131763" cy="157163"/>
            </a:xfrm>
            <a:custGeom>
              <a:avLst/>
              <a:gdLst/>
              <a:ahLst/>
              <a:cxnLst>
                <a:cxn ang="0">
                  <a:pos x="138" y="298"/>
                </a:cxn>
                <a:cxn ang="0">
                  <a:pos x="190" y="293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8" y="226"/>
                </a:cxn>
                <a:cxn ang="0">
                  <a:pos x="189" y="239"/>
                </a:cxn>
                <a:cxn ang="0">
                  <a:pos x="149" y="243"/>
                </a:cxn>
                <a:cxn ang="0">
                  <a:pos x="139" y="243"/>
                </a:cxn>
                <a:cxn ang="0">
                  <a:pos x="121" y="240"/>
                </a:cxn>
                <a:cxn ang="0">
                  <a:pos x="107" y="235"/>
                </a:cxn>
                <a:cxn ang="0">
                  <a:pos x="94" y="227"/>
                </a:cxn>
                <a:cxn ang="0">
                  <a:pos x="89" y="223"/>
                </a:cxn>
                <a:cxn ang="0">
                  <a:pos x="79" y="211"/>
                </a:cxn>
                <a:cxn ang="0">
                  <a:pos x="74" y="195"/>
                </a:cxn>
                <a:cxn ang="0">
                  <a:pos x="69" y="177"/>
                </a:cxn>
                <a:cxn ang="0">
                  <a:pos x="68" y="157"/>
                </a:cxn>
                <a:cxn ang="0">
                  <a:pos x="247" y="154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1" y="72"/>
                </a:cxn>
                <a:cxn ang="0">
                  <a:pos x="231" y="51"/>
                </a:cxn>
                <a:cxn ang="0">
                  <a:pos x="218" y="33"/>
                </a:cxn>
                <a:cxn ang="0">
                  <a:pos x="200" y="19"/>
                </a:cxn>
                <a:cxn ang="0">
                  <a:pos x="181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17" y="1"/>
                </a:cxn>
                <a:cxn ang="0">
                  <a:pos x="89" y="7"/>
                </a:cxn>
                <a:cxn ang="0">
                  <a:pos x="66" y="16"/>
                </a:cxn>
                <a:cxn ang="0">
                  <a:pos x="45" y="32"/>
                </a:cxn>
                <a:cxn ang="0">
                  <a:pos x="27" y="52"/>
                </a:cxn>
                <a:cxn ang="0">
                  <a:pos x="14" y="75"/>
                </a:cxn>
                <a:cxn ang="0">
                  <a:pos x="5" y="102"/>
                </a:cxn>
                <a:cxn ang="0">
                  <a:pos x="1" y="134"/>
                </a:cxn>
                <a:cxn ang="0">
                  <a:pos x="0" y="151"/>
                </a:cxn>
                <a:cxn ang="0">
                  <a:pos x="2" y="185"/>
                </a:cxn>
                <a:cxn ang="0">
                  <a:pos x="9" y="215"/>
                </a:cxn>
                <a:cxn ang="0">
                  <a:pos x="20" y="240"/>
                </a:cxn>
                <a:cxn ang="0">
                  <a:pos x="35" y="261"/>
                </a:cxn>
                <a:cxn ang="0">
                  <a:pos x="54" y="277"/>
                </a:cxn>
                <a:cxn ang="0">
                  <a:pos x="78" y="289"/>
                </a:cxn>
                <a:cxn ang="0">
                  <a:pos x="106" y="295"/>
                </a:cxn>
                <a:cxn ang="0">
                  <a:pos x="138" y="298"/>
                </a:cxn>
                <a:cxn ang="0">
                  <a:pos x="70" y="109"/>
                </a:cxn>
                <a:cxn ang="0">
                  <a:pos x="73" y="96"/>
                </a:cxn>
                <a:cxn ang="0">
                  <a:pos x="84" y="75"/>
                </a:cxn>
                <a:cxn ang="0">
                  <a:pos x="98" y="59"/>
                </a:cxn>
                <a:cxn ang="0">
                  <a:pos x="118" y="52"/>
                </a:cxn>
                <a:cxn ang="0">
                  <a:pos x="129" y="51"/>
                </a:cxn>
                <a:cxn ang="0">
                  <a:pos x="151" y="54"/>
                </a:cxn>
                <a:cxn ang="0">
                  <a:pos x="167" y="65"/>
                </a:cxn>
                <a:cxn ang="0">
                  <a:pos x="174" y="74"/>
                </a:cxn>
                <a:cxn ang="0">
                  <a:pos x="182" y="96"/>
                </a:cxn>
                <a:cxn ang="0">
                  <a:pos x="70" y="109"/>
                </a:cxn>
              </a:cxnLst>
              <a:rect l="0" t="0" r="r" b="b"/>
              <a:pathLst>
                <a:path w="249" h="298">
                  <a:moveTo>
                    <a:pt x="138" y="298"/>
                  </a:moveTo>
                  <a:lnTo>
                    <a:pt x="138" y="298"/>
                  </a:lnTo>
                  <a:lnTo>
                    <a:pt x="164" y="297"/>
                  </a:lnTo>
                  <a:lnTo>
                    <a:pt x="190" y="293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08" y="234"/>
                  </a:lnTo>
                  <a:lnTo>
                    <a:pt x="189" y="239"/>
                  </a:lnTo>
                  <a:lnTo>
                    <a:pt x="168" y="241"/>
                  </a:lnTo>
                  <a:lnTo>
                    <a:pt x="149" y="243"/>
                  </a:lnTo>
                  <a:lnTo>
                    <a:pt x="149" y="243"/>
                  </a:lnTo>
                  <a:lnTo>
                    <a:pt x="139" y="243"/>
                  </a:lnTo>
                  <a:lnTo>
                    <a:pt x="130" y="241"/>
                  </a:lnTo>
                  <a:lnTo>
                    <a:pt x="121" y="240"/>
                  </a:lnTo>
                  <a:lnTo>
                    <a:pt x="113" y="238"/>
                  </a:lnTo>
                  <a:lnTo>
                    <a:pt x="107" y="235"/>
                  </a:lnTo>
                  <a:lnTo>
                    <a:pt x="100" y="232"/>
                  </a:lnTo>
                  <a:lnTo>
                    <a:pt x="94" y="227"/>
                  </a:lnTo>
                  <a:lnTo>
                    <a:pt x="89" y="223"/>
                  </a:lnTo>
                  <a:lnTo>
                    <a:pt x="89" y="223"/>
                  </a:lnTo>
                  <a:lnTo>
                    <a:pt x="84" y="217"/>
                  </a:lnTo>
                  <a:lnTo>
                    <a:pt x="79" y="211"/>
                  </a:lnTo>
                  <a:lnTo>
                    <a:pt x="76" y="204"/>
                  </a:lnTo>
                  <a:lnTo>
                    <a:pt x="74" y="195"/>
                  </a:lnTo>
                  <a:lnTo>
                    <a:pt x="72" y="187"/>
                  </a:lnTo>
                  <a:lnTo>
                    <a:pt x="69" y="177"/>
                  </a:lnTo>
                  <a:lnTo>
                    <a:pt x="69" y="168"/>
                  </a:lnTo>
                  <a:lnTo>
                    <a:pt x="68" y="157"/>
                  </a:lnTo>
                  <a:lnTo>
                    <a:pt x="247" y="15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0"/>
                  </a:lnTo>
                  <a:lnTo>
                    <a:pt x="247" y="97"/>
                  </a:lnTo>
                  <a:lnTo>
                    <a:pt x="244" y="84"/>
                  </a:lnTo>
                  <a:lnTo>
                    <a:pt x="241" y="72"/>
                  </a:lnTo>
                  <a:lnTo>
                    <a:pt x="237" y="61"/>
                  </a:lnTo>
                  <a:lnTo>
                    <a:pt x="231" y="51"/>
                  </a:lnTo>
                  <a:lnTo>
                    <a:pt x="225" y="42"/>
                  </a:lnTo>
                  <a:lnTo>
                    <a:pt x="218" y="33"/>
                  </a:lnTo>
                  <a:lnTo>
                    <a:pt x="209" y="25"/>
                  </a:lnTo>
                  <a:lnTo>
                    <a:pt x="200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4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17" y="1"/>
                  </a:lnTo>
                  <a:lnTo>
                    <a:pt x="102" y="2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6" y="16"/>
                  </a:lnTo>
                  <a:lnTo>
                    <a:pt x="55" y="23"/>
                  </a:lnTo>
                  <a:lnTo>
                    <a:pt x="45" y="32"/>
                  </a:lnTo>
                  <a:lnTo>
                    <a:pt x="36" y="41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5"/>
                  </a:lnTo>
                  <a:lnTo>
                    <a:pt x="10" y="88"/>
                  </a:lnTo>
                  <a:lnTo>
                    <a:pt x="5" y="102"/>
                  </a:lnTo>
                  <a:lnTo>
                    <a:pt x="2" y="118"/>
                  </a:lnTo>
                  <a:lnTo>
                    <a:pt x="1" y="134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69"/>
                  </a:lnTo>
                  <a:lnTo>
                    <a:pt x="2" y="185"/>
                  </a:lnTo>
                  <a:lnTo>
                    <a:pt x="5" y="201"/>
                  </a:lnTo>
                  <a:lnTo>
                    <a:pt x="9" y="215"/>
                  </a:lnTo>
                  <a:lnTo>
                    <a:pt x="14" y="228"/>
                  </a:lnTo>
                  <a:lnTo>
                    <a:pt x="20" y="240"/>
                  </a:lnTo>
                  <a:lnTo>
                    <a:pt x="26" y="251"/>
                  </a:lnTo>
                  <a:lnTo>
                    <a:pt x="35" y="261"/>
                  </a:lnTo>
                  <a:lnTo>
                    <a:pt x="44" y="269"/>
                  </a:lnTo>
                  <a:lnTo>
                    <a:pt x="54" y="277"/>
                  </a:lnTo>
                  <a:lnTo>
                    <a:pt x="65" y="283"/>
                  </a:lnTo>
                  <a:lnTo>
                    <a:pt x="78" y="289"/>
                  </a:lnTo>
                  <a:lnTo>
                    <a:pt x="91" y="292"/>
                  </a:lnTo>
                  <a:lnTo>
                    <a:pt x="106" y="295"/>
                  </a:lnTo>
                  <a:lnTo>
                    <a:pt x="121" y="298"/>
                  </a:lnTo>
                  <a:lnTo>
                    <a:pt x="138" y="298"/>
                  </a:lnTo>
                  <a:lnTo>
                    <a:pt x="138" y="298"/>
                  </a:lnTo>
                  <a:close/>
                  <a:moveTo>
                    <a:pt x="70" y="109"/>
                  </a:moveTo>
                  <a:lnTo>
                    <a:pt x="70" y="109"/>
                  </a:lnTo>
                  <a:lnTo>
                    <a:pt x="73" y="96"/>
                  </a:lnTo>
                  <a:lnTo>
                    <a:pt x="77" y="85"/>
                  </a:lnTo>
                  <a:lnTo>
                    <a:pt x="84" y="75"/>
                  </a:lnTo>
                  <a:lnTo>
                    <a:pt x="90" y="66"/>
                  </a:lnTo>
                  <a:lnTo>
                    <a:pt x="98" y="59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1"/>
                  </a:lnTo>
                  <a:lnTo>
                    <a:pt x="129" y="51"/>
                  </a:lnTo>
                  <a:lnTo>
                    <a:pt x="140" y="52"/>
                  </a:lnTo>
                  <a:lnTo>
                    <a:pt x="151" y="54"/>
                  </a:lnTo>
                  <a:lnTo>
                    <a:pt x="160" y="59"/>
                  </a:lnTo>
                  <a:lnTo>
                    <a:pt x="167" y="65"/>
                  </a:lnTo>
                  <a:lnTo>
                    <a:pt x="167" y="65"/>
                  </a:lnTo>
                  <a:lnTo>
                    <a:pt x="174" y="74"/>
                  </a:lnTo>
                  <a:lnTo>
                    <a:pt x="178" y="84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0" y="10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655763" y="6181508"/>
              <a:ext cx="123825" cy="157163"/>
            </a:xfrm>
            <a:custGeom>
              <a:avLst/>
              <a:gdLst/>
              <a:ahLst/>
              <a:cxnLst>
                <a:cxn ang="0">
                  <a:pos x="233" y="96"/>
                </a:cxn>
                <a:cxn ang="0">
                  <a:pos x="228" y="63"/>
                </a:cxn>
                <a:cxn ang="0">
                  <a:pos x="217" y="36"/>
                </a:cxn>
                <a:cxn ang="0">
                  <a:pos x="199" y="18"/>
                </a:cxn>
                <a:cxn ang="0">
                  <a:pos x="171" y="5"/>
                </a:cxn>
                <a:cxn ang="0">
                  <a:pos x="135" y="0"/>
                </a:cxn>
                <a:cxn ang="0">
                  <a:pos x="95" y="1"/>
                </a:cxn>
                <a:cxn ang="0">
                  <a:pos x="18" y="19"/>
                </a:cxn>
                <a:cxn ang="0">
                  <a:pos x="32" y="73"/>
                </a:cxn>
                <a:cxn ang="0">
                  <a:pos x="71" y="58"/>
                </a:cxn>
                <a:cxn ang="0">
                  <a:pos x="111" y="53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2"/>
                </a:cxn>
                <a:cxn ang="0">
                  <a:pos x="147" y="117"/>
                </a:cxn>
                <a:cxn ang="0">
                  <a:pos x="96" y="123"/>
                </a:cxn>
                <a:cxn ang="0">
                  <a:pos x="55" y="137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4"/>
                </a:cxn>
                <a:cxn ang="0">
                  <a:pos x="10" y="257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1"/>
                </a:cxn>
                <a:cxn ang="0">
                  <a:pos x="171" y="251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6"/>
                </a:cxn>
                <a:cxn ang="0">
                  <a:pos x="166" y="168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7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6"/>
                  </a:lnTo>
                  <a:lnTo>
                    <a:pt x="233" y="96"/>
                  </a:lnTo>
                  <a:lnTo>
                    <a:pt x="232" y="84"/>
                  </a:lnTo>
                  <a:lnTo>
                    <a:pt x="231" y="73"/>
                  </a:lnTo>
                  <a:lnTo>
                    <a:pt x="228" y="63"/>
                  </a:lnTo>
                  <a:lnTo>
                    <a:pt x="226" y="53"/>
                  </a:lnTo>
                  <a:lnTo>
                    <a:pt x="222" y="44"/>
                  </a:lnTo>
                  <a:lnTo>
                    <a:pt x="217" y="36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5"/>
                  </a:lnTo>
                  <a:lnTo>
                    <a:pt x="160" y="3"/>
                  </a:lnTo>
                  <a:lnTo>
                    <a:pt x="148" y="1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5" y="1"/>
                  </a:lnTo>
                  <a:lnTo>
                    <a:pt x="68" y="5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50" y="65"/>
                  </a:lnTo>
                  <a:lnTo>
                    <a:pt x="71" y="58"/>
                  </a:lnTo>
                  <a:lnTo>
                    <a:pt x="91" y="54"/>
                  </a:lnTo>
                  <a:lnTo>
                    <a:pt x="101" y="54"/>
                  </a:lnTo>
                  <a:lnTo>
                    <a:pt x="111" y="53"/>
                  </a:lnTo>
                  <a:lnTo>
                    <a:pt x="111" y="53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6" y="59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0"/>
                  </a:lnTo>
                  <a:lnTo>
                    <a:pt x="166" y="90"/>
                  </a:lnTo>
                  <a:lnTo>
                    <a:pt x="166" y="102"/>
                  </a:lnTo>
                  <a:lnTo>
                    <a:pt x="166" y="116"/>
                  </a:lnTo>
                  <a:lnTo>
                    <a:pt x="166" y="116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3"/>
                  </a:lnTo>
                  <a:lnTo>
                    <a:pt x="81" y="127"/>
                  </a:lnTo>
                  <a:lnTo>
                    <a:pt x="68" y="131"/>
                  </a:lnTo>
                  <a:lnTo>
                    <a:pt x="55" y="137"/>
                  </a:lnTo>
                  <a:lnTo>
                    <a:pt x="44" y="143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5"/>
                  </a:lnTo>
                  <a:lnTo>
                    <a:pt x="11" y="174"/>
                  </a:lnTo>
                  <a:lnTo>
                    <a:pt x="7" y="184"/>
                  </a:lnTo>
                  <a:lnTo>
                    <a:pt x="4" y="194"/>
                  </a:lnTo>
                  <a:lnTo>
                    <a:pt x="2" y="20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4"/>
                  </a:lnTo>
                  <a:lnTo>
                    <a:pt x="4" y="243"/>
                  </a:lnTo>
                  <a:lnTo>
                    <a:pt x="7" y="250"/>
                  </a:lnTo>
                  <a:lnTo>
                    <a:pt x="10" y="257"/>
                  </a:lnTo>
                  <a:lnTo>
                    <a:pt x="14" y="263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0"/>
                  </a:lnTo>
                  <a:lnTo>
                    <a:pt x="36" y="284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4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7"/>
                  </a:lnTo>
                  <a:lnTo>
                    <a:pt x="109" y="294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1"/>
                  </a:lnTo>
                  <a:lnTo>
                    <a:pt x="163" y="261"/>
                  </a:lnTo>
                  <a:lnTo>
                    <a:pt x="171" y="251"/>
                  </a:lnTo>
                  <a:lnTo>
                    <a:pt x="171" y="251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1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4"/>
                  </a:moveTo>
                  <a:lnTo>
                    <a:pt x="101" y="244"/>
                  </a:lnTo>
                  <a:lnTo>
                    <a:pt x="93" y="244"/>
                  </a:lnTo>
                  <a:lnTo>
                    <a:pt x="86" y="241"/>
                  </a:lnTo>
                  <a:lnTo>
                    <a:pt x="80" y="238"/>
                  </a:lnTo>
                  <a:lnTo>
                    <a:pt x="75" y="235"/>
                  </a:lnTo>
                  <a:lnTo>
                    <a:pt x="71" y="229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09"/>
                  </a:lnTo>
                  <a:lnTo>
                    <a:pt x="65" y="209"/>
                  </a:lnTo>
                  <a:lnTo>
                    <a:pt x="65" y="204"/>
                  </a:lnTo>
                  <a:lnTo>
                    <a:pt x="66" y="198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5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5"/>
                  </a:lnTo>
                  <a:lnTo>
                    <a:pt x="105" y="170"/>
                  </a:lnTo>
                  <a:lnTo>
                    <a:pt x="122" y="166"/>
                  </a:lnTo>
                  <a:lnTo>
                    <a:pt x="143" y="164"/>
                  </a:lnTo>
                  <a:lnTo>
                    <a:pt x="166" y="163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8"/>
                  </a:lnTo>
                  <a:lnTo>
                    <a:pt x="148" y="219"/>
                  </a:lnTo>
                  <a:lnTo>
                    <a:pt x="144" y="225"/>
                  </a:lnTo>
                  <a:lnTo>
                    <a:pt x="139" y="229"/>
                  </a:lnTo>
                  <a:lnTo>
                    <a:pt x="134" y="234"/>
                  </a:lnTo>
                  <a:lnTo>
                    <a:pt x="127" y="237"/>
                  </a:lnTo>
                  <a:lnTo>
                    <a:pt x="122" y="240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4"/>
                  </a:lnTo>
                  <a:lnTo>
                    <a:pt x="101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1804988" y="6181508"/>
              <a:ext cx="215900" cy="153988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292" y="4"/>
                </a:cxn>
                <a:cxn ang="0">
                  <a:pos x="266" y="18"/>
                </a:cxn>
                <a:cxn ang="0">
                  <a:pos x="246" y="34"/>
                </a:cxn>
                <a:cxn ang="0">
                  <a:pos x="232" y="54"/>
                </a:cxn>
                <a:cxn ang="0">
                  <a:pos x="228" y="46"/>
                </a:cxn>
                <a:cxn ang="0">
                  <a:pos x="218" y="28"/>
                </a:cxn>
                <a:cxn ang="0">
                  <a:pos x="200" y="12"/>
                </a:cxn>
                <a:cxn ang="0">
                  <a:pos x="188" y="5"/>
                </a:cxn>
                <a:cxn ang="0">
                  <a:pos x="171" y="1"/>
                </a:cxn>
                <a:cxn ang="0">
                  <a:pos x="152" y="0"/>
                </a:cxn>
                <a:cxn ang="0">
                  <a:pos x="138" y="1"/>
                </a:cxn>
                <a:cxn ang="0">
                  <a:pos x="112" y="8"/>
                </a:cxn>
                <a:cxn ang="0">
                  <a:pos x="88" y="21"/>
                </a:cxn>
                <a:cxn ang="0">
                  <a:pos x="70" y="39"/>
                </a:cxn>
                <a:cxn ang="0">
                  <a:pos x="62" y="51"/>
                </a:cxn>
                <a:cxn ang="0">
                  <a:pos x="64" y="9"/>
                </a:cxn>
                <a:cxn ang="0">
                  <a:pos x="0" y="5"/>
                </a:cxn>
                <a:cxn ang="0">
                  <a:pos x="66" y="292"/>
                </a:cxn>
                <a:cxn ang="0">
                  <a:pos x="66" y="155"/>
                </a:cxn>
                <a:cxn ang="0">
                  <a:pos x="69" y="136"/>
                </a:cxn>
                <a:cxn ang="0">
                  <a:pos x="72" y="117"/>
                </a:cxn>
                <a:cxn ang="0">
                  <a:pos x="79" y="99"/>
                </a:cxn>
                <a:cxn ang="0">
                  <a:pos x="86" y="85"/>
                </a:cxn>
                <a:cxn ang="0">
                  <a:pos x="97" y="73"/>
                </a:cxn>
                <a:cxn ang="0">
                  <a:pos x="108" y="64"/>
                </a:cxn>
                <a:cxn ang="0">
                  <a:pos x="121" y="58"/>
                </a:cxn>
                <a:cxn ang="0">
                  <a:pos x="136" y="56"/>
                </a:cxn>
                <a:cxn ang="0">
                  <a:pos x="145" y="57"/>
                </a:cxn>
                <a:cxn ang="0">
                  <a:pos x="159" y="64"/>
                </a:cxn>
                <a:cxn ang="0">
                  <a:pos x="168" y="76"/>
                </a:cxn>
                <a:cxn ang="0">
                  <a:pos x="172" y="97"/>
                </a:cxn>
                <a:cxn ang="0">
                  <a:pos x="172" y="292"/>
                </a:cxn>
                <a:cxn ang="0">
                  <a:pos x="238" y="155"/>
                </a:cxn>
                <a:cxn ang="0">
                  <a:pos x="238" y="144"/>
                </a:cxn>
                <a:cxn ang="0">
                  <a:pos x="242" y="123"/>
                </a:cxn>
                <a:cxn ang="0">
                  <a:pos x="247" y="106"/>
                </a:cxn>
                <a:cxn ang="0">
                  <a:pos x="256" y="89"/>
                </a:cxn>
                <a:cxn ang="0">
                  <a:pos x="265" y="77"/>
                </a:cxn>
                <a:cxn ang="0">
                  <a:pos x="277" y="67"/>
                </a:cxn>
                <a:cxn ang="0">
                  <a:pos x="288" y="61"/>
                </a:cxn>
                <a:cxn ang="0">
                  <a:pos x="301" y="57"/>
                </a:cxn>
                <a:cxn ang="0">
                  <a:pos x="307" y="56"/>
                </a:cxn>
                <a:cxn ang="0">
                  <a:pos x="324" y="59"/>
                </a:cxn>
                <a:cxn ang="0">
                  <a:pos x="335" y="69"/>
                </a:cxn>
                <a:cxn ang="0">
                  <a:pos x="342" y="86"/>
                </a:cxn>
                <a:cxn ang="0">
                  <a:pos x="344" y="110"/>
                </a:cxn>
                <a:cxn ang="0">
                  <a:pos x="410" y="292"/>
                </a:cxn>
                <a:cxn ang="0">
                  <a:pos x="410" y="96"/>
                </a:cxn>
                <a:cxn ang="0">
                  <a:pos x="409" y="74"/>
                </a:cxn>
                <a:cxn ang="0">
                  <a:pos x="405" y="54"/>
                </a:cxn>
                <a:cxn ang="0">
                  <a:pos x="398" y="37"/>
                </a:cxn>
                <a:cxn ang="0">
                  <a:pos x="388" y="24"/>
                </a:cxn>
                <a:cxn ang="0">
                  <a:pos x="376" y="13"/>
                </a:cxn>
                <a:cxn ang="0">
                  <a:pos x="362" y="7"/>
                </a:cxn>
                <a:cxn ang="0">
                  <a:pos x="344" y="1"/>
                </a:cxn>
                <a:cxn ang="0">
                  <a:pos x="324" y="0"/>
                </a:cxn>
              </a:cxnLst>
              <a:rect l="0" t="0" r="r" b="b"/>
              <a:pathLst>
                <a:path w="410" h="292">
                  <a:moveTo>
                    <a:pt x="324" y="0"/>
                  </a:moveTo>
                  <a:lnTo>
                    <a:pt x="324" y="0"/>
                  </a:lnTo>
                  <a:lnTo>
                    <a:pt x="308" y="1"/>
                  </a:lnTo>
                  <a:lnTo>
                    <a:pt x="292" y="4"/>
                  </a:lnTo>
                  <a:lnTo>
                    <a:pt x="278" y="10"/>
                  </a:lnTo>
                  <a:lnTo>
                    <a:pt x="266" y="18"/>
                  </a:lnTo>
                  <a:lnTo>
                    <a:pt x="255" y="25"/>
                  </a:lnTo>
                  <a:lnTo>
                    <a:pt x="246" y="34"/>
                  </a:lnTo>
                  <a:lnTo>
                    <a:pt x="238" y="44"/>
                  </a:lnTo>
                  <a:lnTo>
                    <a:pt x="232" y="54"/>
                  </a:lnTo>
                  <a:lnTo>
                    <a:pt x="232" y="54"/>
                  </a:lnTo>
                  <a:lnTo>
                    <a:pt x="228" y="46"/>
                  </a:lnTo>
                  <a:lnTo>
                    <a:pt x="224" y="36"/>
                  </a:lnTo>
                  <a:lnTo>
                    <a:pt x="218" y="28"/>
                  </a:lnTo>
                  <a:lnTo>
                    <a:pt x="211" y="19"/>
                  </a:lnTo>
                  <a:lnTo>
                    <a:pt x="200" y="12"/>
                  </a:lnTo>
                  <a:lnTo>
                    <a:pt x="194" y="9"/>
                  </a:lnTo>
                  <a:lnTo>
                    <a:pt x="188" y="5"/>
                  </a:lnTo>
                  <a:lnTo>
                    <a:pt x="180" y="3"/>
                  </a:lnTo>
                  <a:lnTo>
                    <a:pt x="171" y="1"/>
                  </a:lnTo>
                  <a:lnTo>
                    <a:pt x="16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38" y="1"/>
                  </a:lnTo>
                  <a:lnTo>
                    <a:pt x="125" y="3"/>
                  </a:lnTo>
                  <a:lnTo>
                    <a:pt x="112" y="8"/>
                  </a:lnTo>
                  <a:lnTo>
                    <a:pt x="101" y="13"/>
                  </a:lnTo>
                  <a:lnTo>
                    <a:pt x="88" y="21"/>
                  </a:lnTo>
                  <a:lnTo>
                    <a:pt x="79" y="29"/>
                  </a:lnTo>
                  <a:lnTo>
                    <a:pt x="70" y="3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3" y="2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0" y="5"/>
                  </a:lnTo>
                  <a:lnTo>
                    <a:pt x="0" y="292"/>
                  </a:lnTo>
                  <a:lnTo>
                    <a:pt x="66" y="292"/>
                  </a:lnTo>
                  <a:lnTo>
                    <a:pt x="66" y="155"/>
                  </a:lnTo>
                  <a:lnTo>
                    <a:pt x="66" y="155"/>
                  </a:lnTo>
                  <a:lnTo>
                    <a:pt x="67" y="146"/>
                  </a:lnTo>
                  <a:lnTo>
                    <a:pt x="69" y="136"/>
                  </a:lnTo>
                  <a:lnTo>
                    <a:pt x="70" y="126"/>
                  </a:lnTo>
                  <a:lnTo>
                    <a:pt x="72" y="117"/>
                  </a:lnTo>
                  <a:lnTo>
                    <a:pt x="75" y="108"/>
                  </a:lnTo>
                  <a:lnTo>
                    <a:pt x="79" y="99"/>
                  </a:lnTo>
                  <a:lnTo>
                    <a:pt x="82" y="93"/>
                  </a:lnTo>
                  <a:lnTo>
                    <a:pt x="86" y="85"/>
                  </a:lnTo>
                  <a:lnTo>
                    <a:pt x="92" y="78"/>
                  </a:lnTo>
                  <a:lnTo>
                    <a:pt x="97" y="73"/>
                  </a:lnTo>
                  <a:lnTo>
                    <a:pt x="103" y="68"/>
                  </a:lnTo>
                  <a:lnTo>
                    <a:pt x="108" y="64"/>
                  </a:lnTo>
                  <a:lnTo>
                    <a:pt x="115" y="61"/>
                  </a:lnTo>
                  <a:lnTo>
                    <a:pt x="121" y="58"/>
                  </a:lnTo>
                  <a:lnTo>
                    <a:pt x="128" y="57"/>
                  </a:lnTo>
                  <a:lnTo>
                    <a:pt x="136" y="56"/>
                  </a:lnTo>
                  <a:lnTo>
                    <a:pt x="136" y="56"/>
                  </a:lnTo>
                  <a:lnTo>
                    <a:pt x="145" y="57"/>
                  </a:lnTo>
                  <a:lnTo>
                    <a:pt x="152" y="59"/>
                  </a:lnTo>
                  <a:lnTo>
                    <a:pt x="159" y="64"/>
                  </a:lnTo>
                  <a:lnTo>
                    <a:pt x="164" y="69"/>
                  </a:lnTo>
                  <a:lnTo>
                    <a:pt x="168" y="76"/>
                  </a:lnTo>
                  <a:lnTo>
                    <a:pt x="171" y="86"/>
                  </a:lnTo>
                  <a:lnTo>
                    <a:pt x="172" y="97"/>
                  </a:lnTo>
                  <a:lnTo>
                    <a:pt x="172" y="110"/>
                  </a:lnTo>
                  <a:lnTo>
                    <a:pt x="172" y="292"/>
                  </a:lnTo>
                  <a:lnTo>
                    <a:pt x="238" y="292"/>
                  </a:lnTo>
                  <a:lnTo>
                    <a:pt x="238" y="155"/>
                  </a:lnTo>
                  <a:lnTo>
                    <a:pt x="238" y="155"/>
                  </a:lnTo>
                  <a:lnTo>
                    <a:pt x="238" y="144"/>
                  </a:lnTo>
                  <a:lnTo>
                    <a:pt x="239" y="133"/>
                  </a:lnTo>
                  <a:lnTo>
                    <a:pt x="242" y="123"/>
                  </a:lnTo>
                  <a:lnTo>
                    <a:pt x="244" y="115"/>
                  </a:lnTo>
                  <a:lnTo>
                    <a:pt x="247" y="106"/>
                  </a:lnTo>
                  <a:lnTo>
                    <a:pt x="251" y="97"/>
                  </a:lnTo>
                  <a:lnTo>
                    <a:pt x="256" y="89"/>
                  </a:lnTo>
                  <a:lnTo>
                    <a:pt x="260" y="83"/>
                  </a:lnTo>
                  <a:lnTo>
                    <a:pt x="265" y="77"/>
                  </a:lnTo>
                  <a:lnTo>
                    <a:pt x="270" y="72"/>
                  </a:lnTo>
                  <a:lnTo>
                    <a:pt x="277" y="67"/>
                  </a:lnTo>
                  <a:lnTo>
                    <a:pt x="282" y="63"/>
                  </a:lnTo>
                  <a:lnTo>
                    <a:pt x="288" y="61"/>
                  </a:lnTo>
                  <a:lnTo>
                    <a:pt x="294" y="58"/>
                  </a:lnTo>
                  <a:lnTo>
                    <a:pt x="301" y="57"/>
                  </a:lnTo>
                  <a:lnTo>
                    <a:pt x="307" y="56"/>
                  </a:lnTo>
                  <a:lnTo>
                    <a:pt x="307" y="56"/>
                  </a:lnTo>
                  <a:lnTo>
                    <a:pt x="316" y="57"/>
                  </a:lnTo>
                  <a:lnTo>
                    <a:pt x="324" y="59"/>
                  </a:lnTo>
                  <a:lnTo>
                    <a:pt x="331" y="64"/>
                  </a:lnTo>
                  <a:lnTo>
                    <a:pt x="335" y="69"/>
                  </a:lnTo>
                  <a:lnTo>
                    <a:pt x="340" y="76"/>
                  </a:lnTo>
                  <a:lnTo>
                    <a:pt x="342" y="86"/>
                  </a:lnTo>
                  <a:lnTo>
                    <a:pt x="344" y="97"/>
                  </a:lnTo>
                  <a:lnTo>
                    <a:pt x="344" y="110"/>
                  </a:lnTo>
                  <a:lnTo>
                    <a:pt x="344" y="292"/>
                  </a:lnTo>
                  <a:lnTo>
                    <a:pt x="410" y="292"/>
                  </a:lnTo>
                  <a:lnTo>
                    <a:pt x="410" y="96"/>
                  </a:lnTo>
                  <a:lnTo>
                    <a:pt x="410" y="96"/>
                  </a:lnTo>
                  <a:lnTo>
                    <a:pt x="410" y="84"/>
                  </a:lnTo>
                  <a:lnTo>
                    <a:pt x="409" y="74"/>
                  </a:lnTo>
                  <a:lnTo>
                    <a:pt x="407" y="64"/>
                  </a:lnTo>
                  <a:lnTo>
                    <a:pt x="405" y="54"/>
                  </a:lnTo>
                  <a:lnTo>
                    <a:pt x="401" y="45"/>
                  </a:lnTo>
                  <a:lnTo>
                    <a:pt x="398" y="37"/>
                  </a:lnTo>
                  <a:lnTo>
                    <a:pt x="394" y="31"/>
                  </a:lnTo>
                  <a:lnTo>
                    <a:pt x="388" y="24"/>
                  </a:lnTo>
                  <a:lnTo>
                    <a:pt x="383" y="19"/>
                  </a:lnTo>
                  <a:lnTo>
                    <a:pt x="376" y="13"/>
                  </a:lnTo>
                  <a:lnTo>
                    <a:pt x="369" y="10"/>
                  </a:lnTo>
                  <a:lnTo>
                    <a:pt x="362" y="7"/>
                  </a:lnTo>
                  <a:lnTo>
                    <a:pt x="353" y="3"/>
                  </a:lnTo>
                  <a:lnTo>
                    <a:pt x="344" y="1"/>
                  </a:lnTo>
                  <a:lnTo>
                    <a:pt x="334" y="0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16"/>
            <p:cNvSpPr>
              <a:spLocks/>
            </p:cNvSpPr>
            <p:nvPr userDrawn="1"/>
          </p:nvSpPr>
          <p:spPr bwMode="auto">
            <a:xfrm>
              <a:off x="2043113" y="6181508"/>
              <a:ext cx="101600" cy="157163"/>
            </a:xfrm>
            <a:custGeom>
              <a:avLst/>
              <a:gdLst/>
              <a:ahLst/>
              <a:cxnLst>
                <a:cxn ang="0">
                  <a:pos x="116" y="122"/>
                </a:cxn>
                <a:cxn ang="0">
                  <a:pos x="89" y="112"/>
                </a:cxn>
                <a:cxn ang="0">
                  <a:pos x="76" y="104"/>
                </a:cxn>
                <a:cxn ang="0">
                  <a:pos x="68" y="91"/>
                </a:cxn>
                <a:cxn ang="0">
                  <a:pos x="68" y="84"/>
                </a:cxn>
                <a:cxn ang="0">
                  <a:pos x="72" y="68"/>
                </a:cxn>
                <a:cxn ang="0">
                  <a:pos x="83" y="58"/>
                </a:cxn>
                <a:cxn ang="0">
                  <a:pos x="98" y="54"/>
                </a:cxn>
                <a:cxn ang="0">
                  <a:pos x="113" y="53"/>
                </a:cxn>
                <a:cxn ang="0">
                  <a:pos x="127" y="53"/>
                </a:cxn>
                <a:cxn ang="0">
                  <a:pos x="153" y="57"/>
                </a:cxn>
                <a:cxn ang="0">
                  <a:pos x="170" y="62"/>
                </a:cxn>
                <a:cxn ang="0">
                  <a:pos x="171" y="5"/>
                </a:cxn>
                <a:cxn ang="0">
                  <a:pos x="157" y="3"/>
                </a:cxn>
                <a:cxn ang="0">
                  <a:pos x="130" y="0"/>
                </a:cxn>
                <a:cxn ang="0">
                  <a:pos x="117" y="0"/>
                </a:cxn>
                <a:cxn ang="0">
                  <a:pos x="91" y="1"/>
                </a:cxn>
                <a:cxn ang="0">
                  <a:pos x="68" y="7"/>
                </a:cxn>
                <a:cxn ang="0">
                  <a:pos x="48" y="14"/>
                </a:cxn>
                <a:cxn ang="0">
                  <a:pos x="31" y="24"/>
                </a:cxn>
                <a:cxn ang="0">
                  <a:pos x="18" y="37"/>
                </a:cxn>
                <a:cxn ang="0">
                  <a:pos x="8" y="53"/>
                </a:cxn>
                <a:cxn ang="0">
                  <a:pos x="1" y="71"/>
                </a:cxn>
                <a:cxn ang="0">
                  <a:pos x="0" y="90"/>
                </a:cxn>
                <a:cxn ang="0">
                  <a:pos x="0" y="100"/>
                </a:cxn>
                <a:cxn ang="0">
                  <a:pos x="3" y="118"/>
                </a:cxn>
                <a:cxn ang="0">
                  <a:pos x="10" y="132"/>
                </a:cxn>
                <a:cxn ang="0">
                  <a:pos x="20" y="143"/>
                </a:cxn>
                <a:cxn ang="0">
                  <a:pos x="36" y="155"/>
                </a:cxn>
                <a:cxn ang="0">
                  <a:pos x="62" y="168"/>
                </a:cxn>
                <a:cxn ang="0">
                  <a:pos x="75" y="172"/>
                </a:cxn>
                <a:cxn ang="0">
                  <a:pos x="101" y="181"/>
                </a:cxn>
                <a:cxn ang="0">
                  <a:pos x="113" y="190"/>
                </a:cxn>
                <a:cxn ang="0">
                  <a:pos x="121" y="202"/>
                </a:cxn>
                <a:cxn ang="0">
                  <a:pos x="122" y="209"/>
                </a:cxn>
                <a:cxn ang="0">
                  <a:pos x="119" y="224"/>
                </a:cxn>
                <a:cxn ang="0">
                  <a:pos x="109" y="234"/>
                </a:cxn>
                <a:cxn ang="0">
                  <a:pos x="92" y="240"/>
                </a:cxn>
                <a:cxn ang="0">
                  <a:pos x="72" y="243"/>
                </a:cxn>
                <a:cxn ang="0">
                  <a:pos x="56" y="243"/>
                </a:cxn>
                <a:cxn ang="0">
                  <a:pos x="25" y="237"/>
                </a:cxn>
                <a:cxn ang="0">
                  <a:pos x="8" y="230"/>
                </a:cxn>
                <a:cxn ang="0">
                  <a:pos x="5" y="290"/>
                </a:cxn>
                <a:cxn ang="0">
                  <a:pos x="19" y="293"/>
                </a:cxn>
                <a:cxn ang="0">
                  <a:pos x="52" y="298"/>
                </a:cxn>
                <a:cxn ang="0">
                  <a:pos x="68" y="298"/>
                </a:cxn>
                <a:cxn ang="0">
                  <a:pos x="95" y="295"/>
                </a:cxn>
                <a:cxn ang="0">
                  <a:pos x="119" y="291"/>
                </a:cxn>
                <a:cxn ang="0">
                  <a:pos x="140" y="282"/>
                </a:cxn>
                <a:cxn ang="0">
                  <a:pos x="157" y="271"/>
                </a:cxn>
                <a:cxn ang="0">
                  <a:pos x="172" y="258"/>
                </a:cxn>
                <a:cxn ang="0">
                  <a:pos x="183" y="241"/>
                </a:cxn>
                <a:cxn ang="0">
                  <a:pos x="189" y="224"/>
                </a:cxn>
                <a:cxn ang="0">
                  <a:pos x="192" y="203"/>
                </a:cxn>
                <a:cxn ang="0">
                  <a:pos x="192" y="193"/>
                </a:cxn>
                <a:cxn ang="0">
                  <a:pos x="187" y="176"/>
                </a:cxn>
                <a:cxn ang="0">
                  <a:pos x="181" y="162"/>
                </a:cxn>
                <a:cxn ang="0">
                  <a:pos x="172" y="151"/>
                </a:cxn>
                <a:cxn ang="0">
                  <a:pos x="154" y="138"/>
                </a:cxn>
                <a:cxn ang="0">
                  <a:pos x="129" y="127"/>
                </a:cxn>
                <a:cxn ang="0">
                  <a:pos x="116" y="122"/>
                </a:cxn>
              </a:cxnLst>
              <a:rect l="0" t="0" r="r" b="b"/>
              <a:pathLst>
                <a:path w="192" h="298">
                  <a:moveTo>
                    <a:pt x="116" y="122"/>
                  </a:moveTo>
                  <a:lnTo>
                    <a:pt x="116" y="122"/>
                  </a:lnTo>
                  <a:lnTo>
                    <a:pt x="97" y="116"/>
                  </a:lnTo>
                  <a:lnTo>
                    <a:pt x="89" y="112"/>
                  </a:lnTo>
                  <a:lnTo>
                    <a:pt x="81" y="108"/>
                  </a:lnTo>
                  <a:lnTo>
                    <a:pt x="76" y="104"/>
                  </a:lnTo>
                  <a:lnTo>
                    <a:pt x="72" y="98"/>
                  </a:lnTo>
                  <a:lnTo>
                    <a:pt x="68" y="91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75"/>
                  </a:lnTo>
                  <a:lnTo>
                    <a:pt x="72" y="68"/>
                  </a:lnTo>
                  <a:lnTo>
                    <a:pt x="77" y="63"/>
                  </a:lnTo>
                  <a:lnTo>
                    <a:pt x="83" y="58"/>
                  </a:lnTo>
                  <a:lnTo>
                    <a:pt x="90" y="56"/>
                  </a:lnTo>
                  <a:lnTo>
                    <a:pt x="98" y="54"/>
                  </a:lnTo>
                  <a:lnTo>
                    <a:pt x="106" y="53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7" y="53"/>
                  </a:lnTo>
                  <a:lnTo>
                    <a:pt x="140" y="54"/>
                  </a:lnTo>
                  <a:lnTo>
                    <a:pt x="153" y="57"/>
                  </a:lnTo>
                  <a:lnTo>
                    <a:pt x="165" y="61"/>
                  </a:lnTo>
                  <a:lnTo>
                    <a:pt x="170" y="62"/>
                  </a:lnTo>
                  <a:lnTo>
                    <a:pt x="173" y="7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57" y="3"/>
                  </a:lnTo>
                  <a:lnTo>
                    <a:pt x="143" y="1"/>
                  </a:lnTo>
                  <a:lnTo>
                    <a:pt x="130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0"/>
                  </a:lnTo>
                  <a:lnTo>
                    <a:pt x="91" y="1"/>
                  </a:lnTo>
                  <a:lnTo>
                    <a:pt x="79" y="3"/>
                  </a:lnTo>
                  <a:lnTo>
                    <a:pt x="68" y="7"/>
                  </a:lnTo>
                  <a:lnTo>
                    <a:pt x="57" y="10"/>
                  </a:lnTo>
                  <a:lnTo>
                    <a:pt x="48" y="14"/>
                  </a:lnTo>
                  <a:lnTo>
                    <a:pt x="39" y="19"/>
                  </a:lnTo>
                  <a:lnTo>
                    <a:pt x="31" y="24"/>
                  </a:lnTo>
                  <a:lnTo>
                    <a:pt x="24" y="31"/>
                  </a:lnTo>
                  <a:lnTo>
                    <a:pt x="18" y="37"/>
                  </a:lnTo>
                  <a:lnTo>
                    <a:pt x="12" y="44"/>
                  </a:lnTo>
                  <a:lnTo>
                    <a:pt x="8" y="53"/>
                  </a:lnTo>
                  <a:lnTo>
                    <a:pt x="4" y="61"/>
                  </a:lnTo>
                  <a:lnTo>
                    <a:pt x="1" y="71"/>
                  </a:lnTo>
                  <a:lnTo>
                    <a:pt x="0" y="7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0"/>
                  </a:lnTo>
                  <a:lnTo>
                    <a:pt x="1" y="109"/>
                  </a:lnTo>
                  <a:lnTo>
                    <a:pt x="3" y="118"/>
                  </a:lnTo>
                  <a:lnTo>
                    <a:pt x="7" y="126"/>
                  </a:lnTo>
                  <a:lnTo>
                    <a:pt x="10" y="132"/>
                  </a:lnTo>
                  <a:lnTo>
                    <a:pt x="14" y="138"/>
                  </a:lnTo>
                  <a:lnTo>
                    <a:pt x="20" y="143"/>
                  </a:lnTo>
                  <a:lnTo>
                    <a:pt x="24" y="148"/>
                  </a:lnTo>
                  <a:lnTo>
                    <a:pt x="36" y="155"/>
                  </a:lnTo>
                  <a:lnTo>
                    <a:pt x="48" y="162"/>
                  </a:lnTo>
                  <a:lnTo>
                    <a:pt x="62" y="168"/>
                  </a:lnTo>
                  <a:lnTo>
                    <a:pt x="75" y="172"/>
                  </a:lnTo>
                  <a:lnTo>
                    <a:pt x="75" y="172"/>
                  </a:lnTo>
                  <a:lnTo>
                    <a:pt x="92" y="177"/>
                  </a:lnTo>
                  <a:lnTo>
                    <a:pt x="101" y="181"/>
                  </a:lnTo>
                  <a:lnTo>
                    <a:pt x="108" y="185"/>
                  </a:lnTo>
                  <a:lnTo>
                    <a:pt x="113" y="190"/>
                  </a:lnTo>
                  <a:lnTo>
                    <a:pt x="119" y="195"/>
                  </a:lnTo>
                  <a:lnTo>
                    <a:pt x="121" y="202"/>
                  </a:lnTo>
                  <a:lnTo>
                    <a:pt x="122" y="209"/>
                  </a:lnTo>
                  <a:lnTo>
                    <a:pt x="122" y="209"/>
                  </a:lnTo>
                  <a:lnTo>
                    <a:pt x="121" y="217"/>
                  </a:lnTo>
                  <a:lnTo>
                    <a:pt x="119" y="224"/>
                  </a:lnTo>
                  <a:lnTo>
                    <a:pt x="115" y="229"/>
                  </a:lnTo>
                  <a:lnTo>
                    <a:pt x="109" y="234"/>
                  </a:lnTo>
                  <a:lnTo>
                    <a:pt x="101" y="238"/>
                  </a:lnTo>
                  <a:lnTo>
                    <a:pt x="92" y="240"/>
                  </a:lnTo>
                  <a:lnTo>
                    <a:pt x="83" y="243"/>
                  </a:lnTo>
                  <a:lnTo>
                    <a:pt x="72" y="243"/>
                  </a:lnTo>
                  <a:lnTo>
                    <a:pt x="72" y="243"/>
                  </a:lnTo>
                  <a:lnTo>
                    <a:pt x="56" y="243"/>
                  </a:lnTo>
                  <a:lnTo>
                    <a:pt x="41" y="240"/>
                  </a:lnTo>
                  <a:lnTo>
                    <a:pt x="25" y="237"/>
                  </a:lnTo>
                  <a:lnTo>
                    <a:pt x="12" y="233"/>
                  </a:lnTo>
                  <a:lnTo>
                    <a:pt x="8" y="230"/>
                  </a:lnTo>
                  <a:lnTo>
                    <a:pt x="2" y="289"/>
                  </a:lnTo>
                  <a:lnTo>
                    <a:pt x="5" y="290"/>
                  </a:lnTo>
                  <a:lnTo>
                    <a:pt x="5" y="290"/>
                  </a:lnTo>
                  <a:lnTo>
                    <a:pt x="19" y="293"/>
                  </a:lnTo>
                  <a:lnTo>
                    <a:pt x="35" y="295"/>
                  </a:lnTo>
                  <a:lnTo>
                    <a:pt x="52" y="298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81" y="298"/>
                  </a:lnTo>
                  <a:lnTo>
                    <a:pt x="95" y="295"/>
                  </a:lnTo>
                  <a:lnTo>
                    <a:pt x="107" y="294"/>
                  </a:lnTo>
                  <a:lnTo>
                    <a:pt x="119" y="291"/>
                  </a:lnTo>
                  <a:lnTo>
                    <a:pt x="130" y="288"/>
                  </a:lnTo>
                  <a:lnTo>
                    <a:pt x="140" y="282"/>
                  </a:lnTo>
                  <a:lnTo>
                    <a:pt x="149" y="278"/>
                  </a:lnTo>
                  <a:lnTo>
                    <a:pt x="157" y="271"/>
                  </a:lnTo>
                  <a:lnTo>
                    <a:pt x="165" y="266"/>
                  </a:lnTo>
                  <a:lnTo>
                    <a:pt x="172" y="258"/>
                  </a:lnTo>
                  <a:lnTo>
                    <a:pt x="177" y="250"/>
                  </a:lnTo>
                  <a:lnTo>
                    <a:pt x="183" y="241"/>
                  </a:lnTo>
                  <a:lnTo>
                    <a:pt x="186" y="233"/>
                  </a:lnTo>
                  <a:lnTo>
                    <a:pt x="189" y="224"/>
                  </a:lnTo>
                  <a:lnTo>
                    <a:pt x="191" y="214"/>
                  </a:lnTo>
                  <a:lnTo>
                    <a:pt x="192" y="203"/>
                  </a:lnTo>
                  <a:lnTo>
                    <a:pt x="192" y="203"/>
                  </a:lnTo>
                  <a:lnTo>
                    <a:pt x="192" y="193"/>
                  </a:lnTo>
                  <a:lnTo>
                    <a:pt x="189" y="184"/>
                  </a:lnTo>
                  <a:lnTo>
                    <a:pt x="187" y="176"/>
                  </a:lnTo>
                  <a:lnTo>
                    <a:pt x="185" y="169"/>
                  </a:lnTo>
                  <a:lnTo>
                    <a:pt x="181" y="162"/>
                  </a:lnTo>
                  <a:lnTo>
                    <a:pt x="176" y="157"/>
                  </a:lnTo>
                  <a:lnTo>
                    <a:pt x="172" y="151"/>
                  </a:lnTo>
                  <a:lnTo>
                    <a:pt x="166" y="147"/>
                  </a:lnTo>
                  <a:lnTo>
                    <a:pt x="154" y="138"/>
                  </a:lnTo>
                  <a:lnTo>
                    <a:pt x="142" y="131"/>
                  </a:lnTo>
                  <a:lnTo>
                    <a:pt x="129" y="127"/>
                  </a:lnTo>
                  <a:lnTo>
                    <a:pt x="116" y="122"/>
                  </a:lnTo>
                  <a:lnTo>
                    <a:pt x="116" y="12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17"/>
            <p:cNvSpPr>
              <a:spLocks/>
            </p:cNvSpPr>
            <p:nvPr userDrawn="1"/>
          </p:nvSpPr>
          <p:spPr bwMode="auto">
            <a:xfrm>
              <a:off x="2163763" y="6294221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6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3" y="26"/>
                </a:cxn>
                <a:cxn ang="0">
                  <a:pos x="0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51"/>
                </a:cxn>
                <a:cxn ang="0">
                  <a:pos x="3" y="59"/>
                </a:cxn>
                <a:cxn ang="0">
                  <a:pos x="7" y="67"/>
                </a:cxn>
                <a:cxn ang="0">
                  <a:pos x="12" y="74"/>
                </a:cxn>
                <a:cxn ang="0">
                  <a:pos x="19" y="78"/>
                </a:cxn>
                <a:cxn ang="0">
                  <a:pos x="26" y="82"/>
                </a:cxn>
                <a:cxn ang="0">
                  <a:pos x="34" y="85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2" y="85"/>
                </a:cxn>
                <a:cxn ang="0">
                  <a:pos x="59" y="82"/>
                </a:cxn>
                <a:cxn ang="0">
                  <a:pos x="67" y="78"/>
                </a:cxn>
                <a:cxn ang="0">
                  <a:pos x="73" y="74"/>
                </a:cxn>
                <a:cxn ang="0">
                  <a:pos x="78" y="67"/>
                </a:cxn>
                <a:cxn ang="0">
                  <a:pos x="83" y="59"/>
                </a:cxn>
                <a:cxn ang="0">
                  <a:pos x="85" y="51"/>
                </a:cxn>
                <a:cxn ang="0">
                  <a:pos x="86" y="43"/>
                </a:cxn>
                <a:cxn ang="0">
                  <a:pos x="86" y="43"/>
                </a:cxn>
                <a:cxn ang="0">
                  <a:pos x="85" y="34"/>
                </a:cxn>
                <a:cxn ang="0">
                  <a:pos x="83" y="26"/>
                </a:cxn>
                <a:cxn ang="0">
                  <a:pos x="78" y="18"/>
                </a:cxn>
                <a:cxn ang="0">
                  <a:pos x="73" y="12"/>
                </a:cxn>
                <a:cxn ang="0">
                  <a:pos x="67" y="6"/>
                </a:cxn>
                <a:cxn ang="0">
                  <a:pos x="59" y="3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3" y="59"/>
                  </a:lnTo>
                  <a:lnTo>
                    <a:pt x="7" y="67"/>
                  </a:lnTo>
                  <a:lnTo>
                    <a:pt x="12" y="74"/>
                  </a:lnTo>
                  <a:lnTo>
                    <a:pt x="19" y="78"/>
                  </a:lnTo>
                  <a:lnTo>
                    <a:pt x="26" y="82"/>
                  </a:lnTo>
                  <a:lnTo>
                    <a:pt x="34" y="85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7" y="78"/>
                  </a:lnTo>
                  <a:lnTo>
                    <a:pt x="73" y="74"/>
                  </a:lnTo>
                  <a:lnTo>
                    <a:pt x="78" y="67"/>
                  </a:lnTo>
                  <a:lnTo>
                    <a:pt x="83" y="59"/>
                  </a:lnTo>
                  <a:lnTo>
                    <a:pt x="85" y="51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5" y="34"/>
                  </a:lnTo>
                  <a:lnTo>
                    <a:pt x="83" y="26"/>
                  </a:lnTo>
                  <a:lnTo>
                    <a:pt x="78" y="18"/>
                  </a:lnTo>
                  <a:lnTo>
                    <a:pt x="73" y="12"/>
                  </a:lnTo>
                  <a:lnTo>
                    <a:pt x="67" y="6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18"/>
            <p:cNvSpPr>
              <a:spLocks/>
            </p:cNvSpPr>
            <p:nvPr userDrawn="1"/>
          </p:nvSpPr>
          <p:spPr bwMode="auto">
            <a:xfrm>
              <a:off x="293688" y="6429158"/>
              <a:ext cx="198438" cy="20320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258" y="2"/>
                </a:cxn>
                <a:cxn ang="0">
                  <a:pos x="258" y="2"/>
                </a:cxn>
                <a:cxn ang="0">
                  <a:pos x="186" y="287"/>
                </a:cxn>
                <a:cxn ang="0">
                  <a:pos x="115" y="0"/>
                </a:cxn>
                <a:cxn ang="0">
                  <a:pos x="36" y="0"/>
                </a:cxn>
                <a:cxn ang="0">
                  <a:pos x="0" y="385"/>
                </a:cxn>
                <a:cxn ang="0">
                  <a:pos x="69" y="385"/>
                </a:cxn>
                <a:cxn ang="0">
                  <a:pos x="69" y="383"/>
                </a:cxn>
                <a:cxn ang="0">
                  <a:pos x="69" y="383"/>
                </a:cxn>
                <a:cxn ang="0">
                  <a:pos x="74" y="270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120" y="270"/>
                </a:cxn>
                <a:cxn ang="0">
                  <a:pos x="149" y="383"/>
                </a:cxn>
                <a:cxn ang="0">
                  <a:pos x="149" y="385"/>
                </a:cxn>
                <a:cxn ang="0">
                  <a:pos x="218" y="385"/>
                </a:cxn>
                <a:cxn ang="0">
                  <a:pos x="218" y="383"/>
                </a:cxn>
                <a:cxn ang="0">
                  <a:pos x="218" y="383"/>
                </a:cxn>
                <a:cxn ang="0">
                  <a:pos x="285" y="104"/>
                </a:cxn>
                <a:cxn ang="0">
                  <a:pos x="285" y="104"/>
                </a:cxn>
                <a:cxn ang="0">
                  <a:pos x="296" y="266"/>
                </a:cxn>
                <a:cxn ang="0">
                  <a:pos x="304" y="383"/>
                </a:cxn>
                <a:cxn ang="0">
                  <a:pos x="304" y="385"/>
                </a:cxn>
                <a:cxn ang="0">
                  <a:pos x="376" y="385"/>
                </a:cxn>
                <a:cxn ang="0">
                  <a:pos x="338" y="0"/>
                </a:cxn>
                <a:cxn ang="0">
                  <a:pos x="259" y="0"/>
                </a:cxn>
              </a:cxnLst>
              <a:rect l="0" t="0" r="r" b="b"/>
              <a:pathLst>
                <a:path w="376" h="385">
                  <a:moveTo>
                    <a:pt x="259" y="0"/>
                  </a:moveTo>
                  <a:lnTo>
                    <a:pt x="258" y="2"/>
                  </a:lnTo>
                  <a:lnTo>
                    <a:pt x="258" y="2"/>
                  </a:lnTo>
                  <a:lnTo>
                    <a:pt x="186" y="287"/>
                  </a:lnTo>
                  <a:lnTo>
                    <a:pt x="115" y="0"/>
                  </a:lnTo>
                  <a:lnTo>
                    <a:pt x="36" y="0"/>
                  </a:lnTo>
                  <a:lnTo>
                    <a:pt x="0" y="385"/>
                  </a:lnTo>
                  <a:lnTo>
                    <a:pt x="69" y="385"/>
                  </a:lnTo>
                  <a:lnTo>
                    <a:pt x="69" y="383"/>
                  </a:lnTo>
                  <a:lnTo>
                    <a:pt x="69" y="383"/>
                  </a:lnTo>
                  <a:lnTo>
                    <a:pt x="74" y="270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120" y="270"/>
                  </a:lnTo>
                  <a:lnTo>
                    <a:pt x="149" y="383"/>
                  </a:lnTo>
                  <a:lnTo>
                    <a:pt x="149" y="385"/>
                  </a:lnTo>
                  <a:lnTo>
                    <a:pt x="218" y="385"/>
                  </a:lnTo>
                  <a:lnTo>
                    <a:pt x="218" y="383"/>
                  </a:lnTo>
                  <a:lnTo>
                    <a:pt x="218" y="383"/>
                  </a:lnTo>
                  <a:lnTo>
                    <a:pt x="285" y="104"/>
                  </a:lnTo>
                  <a:lnTo>
                    <a:pt x="285" y="104"/>
                  </a:lnTo>
                  <a:lnTo>
                    <a:pt x="296" y="266"/>
                  </a:lnTo>
                  <a:lnTo>
                    <a:pt x="304" y="383"/>
                  </a:lnTo>
                  <a:lnTo>
                    <a:pt x="304" y="385"/>
                  </a:lnTo>
                  <a:lnTo>
                    <a:pt x="376" y="385"/>
                  </a:lnTo>
                  <a:lnTo>
                    <a:pt x="338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19"/>
            <p:cNvSpPr>
              <a:spLocks noEditPoints="1"/>
            </p:cNvSpPr>
            <p:nvPr userDrawn="1"/>
          </p:nvSpPr>
          <p:spPr bwMode="auto">
            <a:xfrm>
              <a:off x="506413" y="6478371"/>
              <a:ext cx="123825" cy="157163"/>
            </a:xfrm>
            <a:custGeom>
              <a:avLst/>
              <a:gdLst/>
              <a:ahLst/>
              <a:cxnLst>
                <a:cxn ang="0">
                  <a:pos x="232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7" y="18"/>
                </a:cxn>
                <a:cxn ang="0">
                  <a:pos x="170" y="7"/>
                </a:cxn>
                <a:cxn ang="0">
                  <a:pos x="135" y="1"/>
                </a:cxn>
                <a:cxn ang="0">
                  <a:pos x="94" y="2"/>
                </a:cxn>
                <a:cxn ang="0">
                  <a:pos x="17" y="19"/>
                </a:cxn>
                <a:cxn ang="0">
                  <a:pos x="31" y="74"/>
                </a:cxn>
                <a:cxn ang="0">
                  <a:pos x="70" y="59"/>
                </a:cxn>
                <a:cxn ang="0">
                  <a:pos x="110" y="54"/>
                </a:cxn>
                <a:cxn ang="0">
                  <a:pos x="136" y="56"/>
                </a:cxn>
                <a:cxn ang="0">
                  <a:pos x="158" y="72"/>
                </a:cxn>
                <a:cxn ang="0">
                  <a:pos x="165" y="104"/>
                </a:cxn>
                <a:cxn ang="0">
                  <a:pos x="147" y="117"/>
                </a:cxn>
                <a:cxn ang="0">
                  <a:pos x="95" y="124"/>
                </a:cxn>
                <a:cxn ang="0">
                  <a:pos x="54" y="138"/>
                </a:cxn>
                <a:cxn ang="0">
                  <a:pos x="24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2" y="235"/>
                </a:cxn>
                <a:cxn ang="0">
                  <a:pos x="9" y="258"/>
                </a:cxn>
                <a:cxn ang="0">
                  <a:pos x="23" y="276"/>
                </a:cxn>
                <a:cxn ang="0">
                  <a:pos x="41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1" y="291"/>
                </a:cxn>
                <a:cxn ang="0">
                  <a:pos x="154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2" y="213"/>
                </a:cxn>
                <a:cxn ang="0">
                  <a:pos x="93" y="244"/>
                </a:cxn>
                <a:cxn ang="0">
                  <a:pos x="74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1" y="190"/>
                </a:cxn>
                <a:cxn ang="0">
                  <a:pos x="84" y="179"/>
                </a:cxn>
                <a:cxn ang="0">
                  <a:pos x="121" y="167"/>
                </a:cxn>
                <a:cxn ang="0">
                  <a:pos x="165" y="169"/>
                </a:cxn>
                <a:cxn ang="0">
                  <a:pos x="161" y="195"/>
                </a:cxn>
                <a:cxn ang="0">
                  <a:pos x="143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2" y="213"/>
                  </a:moveTo>
                  <a:lnTo>
                    <a:pt x="232" y="97"/>
                  </a:lnTo>
                  <a:lnTo>
                    <a:pt x="232" y="97"/>
                  </a:lnTo>
                  <a:lnTo>
                    <a:pt x="232" y="85"/>
                  </a:lnTo>
                  <a:lnTo>
                    <a:pt x="230" y="74"/>
                  </a:lnTo>
                  <a:lnTo>
                    <a:pt x="228" y="63"/>
                  </a:lnTo>
                  <a:lnTo>
                    <a:pt x="225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7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0" y="7"/>
                  </a:lnTo>
                  <a:lnTo>
                    <a:pt x="159" y="4"/>
                  </a:lnTo>
                  <a:lnTo>
                    <a:pt x="147" y="2"/>
                  </a:lnTo>
                  <a:lnTo>
                    <a:pt x="135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4" y="2"/>
                  </a:lnTo>
                  <a:lnTo>
                    <a:pt x="67" y="6"/>
                  </a:lnTo>
                  <a:lnTo>
                    <a:pt x="41" y="11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28" y="75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50" y="65"/>
                  </a:lnTo>
                  <a:lnTo>
                    <a:pt x="70" y="59"/>
                  </a:lnTo>
                  <a:lnTo>
                    <a:pt x="91" y="55"/>
                  </a:lnTo>
                  <a:lnTo>
                    <a:pt x="100" y="54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4" y="60"/>
                  </a:lnTo>
                  <a:lnTo>
                    <a:pt x="152" y="65"/>
                  </a:lnTo>
                  <a:lnTo>
                    <a:pt x="158" y="72"/>
                  </a:lnTo>
                  <a:lnTo>
                    <a:pt x="162" y="81"/>
                  </a:lnTo>
                  <a:lnTo>
                    <a:pt x="164" y="92"/>
                  </a:lnTo>
                  <a:lnTo>
                    <a:pt x="165" y="104"/>
                  </a:lnTo>
                  <a:lnTo>
                    <a:pt x="165" y="117"/>
                  </a:lnTo>
                  <a:lnTo>
                    <a:pt x="165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1" y="120"/>
                  </a:lnTo>
                  <a:lnTo>
                    <a:pt x="95" y="124"/>
                  </a:lnTo>
                  <a:lnTo>
                    <a:pt x="81" y="128"/>
                  </a:lnTo>
                  <a:lnTo>
                    <a:pt x="67" y="133"/>
                  </a:lnTo>
                  <a:lnTo>
                    <a:pt x="54" y="138"/>
                  </a:lnTo>
                  <a:lnTo>
                    <a:pt x="43" y="144"/>
                  </a:lnTo>
                  <a:lnTo>
                    <a:pt x="33" y="150"/>
                  </a:lnTo>
                  <a:lnTo>
                    <a:pt x="24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3" y="195"/>
                  </a:lnTo>
                  <a:lnTo>
                    <a:pt x="1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5"/>
                  </a:lnTo>
                  <a:lnTo>
                    <a:pt x="3" y="243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3" y="265"/>
                  </a:lnTo>
                  <a:lnTo>
                    <a:pt x="18" y="270"/>
                  </a:lnTo>
                  <a:lnTo>
                    <a:pt x="23" y="276"/>
                  </a:lnTo>
                  <a:lnTo>
                    <a:pt x="29" y="281"/>
                  </a:lnTo>
                  <a:lnTo>
                    <a:pt x="34" y="286"/>
                  </a:lnTo>
                  <a:lnTo>
                    <a:pt x="41" y="289"/>
                  </a:lnTo>
                  <a:lnTo>
                    <a:pt x="49" y="292"/>
                  </a:lnTo>
                  <a:lnTo>
                    <a:pt x="56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09" y="296"/>
                  </a:lnTo>
                  <a:lnTo>
                    <a:pt x="121" y="291"/>
                  </a:lnTo>
                  <a:lnTo>
                    <a:pt x="133" y="286"/>
                  </a:lnTo>
                  <a:lnTo>
                    <a:pt x="144" y="279"/>
                  </a:lnTo>
                  <a:lnTo>
                    <a:pt x="154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2" y="213"/>
                  </a:lnTo>
                  <a:lnTo>
                    <a:pt x="232" y="213"/>
                  </a:lnTo>
                  <a:close/>
                  <a:moveTo>
                    <a:pt x="99" y="245"/>
                  </a:moveTo>
                  <a:lnTo>
                    <a:pt x="99" y="245"/>
                  </a:lnTo>
                  <a:lnTo>
                    <a:pt x="93" y="244"/>
                  </a:lnTo>
                  <a:lnTo>
                    <a:pt x="85" y="243"/>
                  </a:lnTo>
                  <a:lnTo>
                    <a:pt x="79" y="240"/>
                  </a:lnTo>
                  <a:lnTo>
                    <a:pt x="74" y="235"/>
                  </a:lnTo>
                  <a:lnTo>
                    <a:pt x="71" y="231"/>
                  </a:lnTo>
                  <a:lnTo>
                    <a:pt x="67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6" y="200"/>
                  </a:lnTo>
                  <a:lnTo>
                    <a:pt x="68" y="194"/>
                  </a:lnTo>
                  <a:lnTo>
                    <a:pt x="71" y="190"/>
                  </a:lnTo>
                  <a:lnTo>
                    <a:pt x="75" y="187"/>
                  </a:lnTo>
                  <a:lnTo>
                    <a:pt x="78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4" y="171"/>
                  </a:lnTo>
                  <a:lnTo>
                    <a:pt x="121" y="167"/>
                  </a:lnTo>
                  <a:lnTo>
                    <a:pt x="142" y="165"/>
                  </a:lnTo>
                  <a:lnTo>
                    <a:pt x="165" y="163"/>
                  </a:lnTo>
                  <a:lnTo>
                    <a:pt x="165" y="169"/>
                  </a:lnTo>
                  <a:lnTo>
                    <a:pt x="165" y="169"/>
                  </a:lnTo>
                  <a:lnTo>
                    <a:pt x="164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3" y="225"/>
                  </a:lnTo>
                  <a:lnTo>
                    <a:pt x="138" y="231"/>
                  </a:lnTo>
                  <a:lnTo>
                    <a:pt x="133" y="234"/>
                  </a:lnTo>
                  <a:lnTo>
                    <a:pt x="127" y="238"/>
                  </a:lnTo>
                  <a:lnTo>
                    <a:pt x="121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99" y="245"/>
                  </a:lnTo>
                  <a:lnTo>
                    <a:pt x="99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655638" y="6411696"/>
              <a:ext cx="127000" cy="220663"/>
            </a:xfrm>
            <a:custGeom>
              <a:avLst/>
              <a:gdLst/>
              <a:ahLst/>
              <a:cxnLst>
                <a:cxn ang="0">
                  <a:pos x="235" y="132"/>
                </a:cxn>
                <a:cxn ang="0">
                  <a:pos x="152" y="132"/>
                </a:cxn>
                <a:cxn ang="0">
                  <a:pos x="66" y="245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66" y="417"/>
                </a:cxn>
                <a:cxn ang="0">
                  <a:pos x="66" y="283"/>
                </a:cxn>
                <a:cxn ang="0">
                  <a:pos x="157" y="416"/>
                </a:cxn>
                <a:cxn ang="0">
                  <a:pos x="158" y="417"/>
                </a:cxn>
                <a:cxn ang="0">
                  <a:pos x="241" y="417"/>
                </a:cxn>
                <a:cxn ang="0">
                  <a:pos x="128" y="263"/>
                </a:cxn>
                <a:cxn ang="0">
                  <a:pos x="235" y="132"/>
                </a:cxn>
              </a:cxnLst>
              <a:rect l="0" t="0" r="r" b="b"/>
              <a:pathLst>
                <a:path w="241" h="417">
                  <a:moveTo>
                    <a:pt x="235" y="132"/>
                  </a:moveTo>
                  <a:lnTo>
                    <a:pt x="152" y="132"/>
                  </a:lnTo>
                  <a:lnTo>
                    <a:pt x="66" y="245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417"/>
                  </a:lnTo>
                  <a:lnTo>
                    <a:pt x="66" y="417"/>
                  </a:lnTo>
                  <a:lnTo>
                    <a:pt x="66" y="283"/>
                  </a:lnTo>
                  <a:lnTo>
                    <a:pt x="157" y="416"/>
                  </a:lnTo>
                  <a:lnTo>
                    <a:pt x="158" y="417"/>
                  </a:lnTo>
                  <a:lnTo>
                    <a:pt x="241" y="417"/>
                  </a:lnTo>
                  <a:lnTo>
                    <a:pt x="128" y="263"/>
                  </a:lnTo>
                  <a:lnTo>
                    <a:pt x="235" y="13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21"/>
            <p:cNvSpPr>
              <a:spLocks noEditPoints="1"/>
            </p:cNvSpPr>
            <p:nvPr userDrawn="1"/>
          </p:nvSpPr>
          <p:spPr bwMode="auto">
            <a:xfrm>
              <a:off x="779463" y="6478371"/>
              <a:ext cx="131763" cy="15716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2" y="4"/>
                </a:cxn>
                <a:cxn ang="0">
                  <a:pos x="77" y="11"/>
                </a:cxn>
                <a:cxn ang="0">
                  <a:pos x="55" y="25"/>
                </a:cxn>
                <a:cxn ang="0">
                  <a:pos x="35" y="42"/>
                </a:cxn>
                <a:cxn ang="0">
                  <a:pos x="21" y="63"/>
                </a:cxn>
                <a:cxn ang="0">
                  <a:pos x="9" y="90"/>
                </a:cxn>
                <a:cxn ang="0">
                  <a:pos x="2" y="118"/>
                </a:cxn>
                <a:cxn ang="0">
                  <a:pos x="0" y="151"/>
                </a:cxn>
                <a:cxn ang="0">
                  <a:pos x="0" y="169"/>
                </a:cxn>
                <a:cxn ang="0">
                  <a:pos x="4" y="201"/>
                </a:cxn>
                <a:cxn ang="0">
                  <a:pos x="13" y="229"/>
                </a:cxn>
                <a:cxn ang="0">
                  <a:pos x="26" y="252"/>
                </a:cxn>
                <a:cxn ang="0">
                  <a:pos x="44" y="270"/>
                </a:cxn>
                <a:cxn ang="0">
                  <a:pos x="65" y="284"/>
                </a:cxn>
                <a:cxn ang="0">
                  <a:pos x="90" y="294"/>
                </a:cxn>
                <a:cxn ang="0">
                  <a:pos x="120" y="298"/>
                </a:cxn>
                <a:cxn ang="0">
                  <a:pos x="136" y="298"/>
                </a:cxn>
                <a:cxn ang="0">
                  <a:pos x="189" y="294"/>
                </a:cxn>
                <a:cxn ang="0">
                  <a:pos x="238" y="280"/>
                </a:cxn>
                <a:cxn ang="0">
                  <a:pos x="231" y="225"/>
                </a:cxn>
                <a:cxn ang="0">
                  <a:pos x="227" y="227"/>
                </a:cxn>
                <a:cxn ang="0">
                  <a:pos x="188" y="240"/>
                </a:cxn>
                <a:cxn ang="0">
                  <a:pos x="147" y="244"/>
                </a:cxn>
                <a:cxn ang="0">
                  <a:pos x="137" y="243"/>
                </a:cxn>
                <a:cxn ang="0">
                  <a:pos x="121" y="241"/>
                </a:cxn>
                <a:cxn ang="0">
                  <a:pos x="105" y="236"/>
                </a:cxn>
                <a:cxn ang="0">
                  <a:pos x="93" y="229"/>
                </a:cxn>
                <a:cxn ang="0">
                  <a:pos x="88" y="223"/>
                </a:cxn>
                <a:cxn ang="0">
                  <a:pos x="79" y="212"/>
                </a:cxn>
                <a:cxn ang="0">
                  <a:pos x="72" y="197"/>
                </a:cxn>
                <a:cxn ang="0">
                  <a:pos x="69" y="179"/>
                </a:cxn>
                <a:cxn ang="0">
                  <a:pos x="68" y="158"/>
                </a:cxn>
                <a:cxn ang="0">
                  <a:pos x="246" y="155"/>
                </a:cxn>
                <a:cxn ang="0">
                  <a:pos x="248" y="138"/>
                </a:cxn>
                <a:cxn ang="0">
                  <a:pos x="249" y="125"/>
                </a:cxn>
                <a:cxn ang="0">
                  <a:pos x="246" y="97"/>
                </a:cxn>
                <a:cxn ang="0">
                  <a:pos x="240" y="73"/>
                </a:cxn>
                <a:cxn ang="0">
                  <a:pos x="230" y="51"/>
                </a:cxn>
                <a:cxn ang="0">
                  <a:pos x="217" y="33"/>
                </a:cxn>
                <a:cxn ang="0">
                  <a:pos x="200" y="19"/>
                </a:cxn>
                <a:cxn ang="0">
                  <a:pos x="180" y="9"/>
                </a:cxn>
                <a:cxn ang="0">
                  <a:pos x="157" y="2"/>
                </a:cxn>
                <a:cxn ang="0">
                  <a:pos x="131" y="0"/>
                </a:cxn>
                <a:cxn ang="0">
                  <a:pos x="129" y="52"/>
                </a:cxn>
                <a:cxn ang="0">
                  <a:pos x="140" y="52"/>
                </a:cxn>
                <a:cxn ang="0">
                  <a:pos x="159" y="60"/>
                </a:cxn>
                <a:cxn ang="0">
                  <a:pos x="166" y="66"/>
                </a:cxn>
                <a:cxn ang="0">
                  <a:pos x="178" y="85"/>
                </a:cxn>
                <a:cxn ang="0">
                  <a:pos x="181" y="109"/>
                </a:cxn>
                <a:cxn ang="0">
                  <a:pos x="69" y="109"/>
                </a:cxn>
                <a:cxn ang="0">
                  <a:pos x="77" y="85"/>
                </a:cxn>
                <a:cxn ang="0">
                  <a:pos x="90" y="68"/>
                </a:cxn>
                <a:cxn ang="0">
                  <a:pos x="107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1" y="0"/>
                  </a:moveTo>
                  <a:lnTo>
                    <a:pt x="131" y="0"/>
                  </a:lnTo>
                  <a:lnTo>
                    <a:pt x="116" y="1"/>
                  </a:lnTo>
                  <a:lnTo>
                    <a:pt x="102" y="4"/>
                  </a:lnTo>
                  <a:lnTo>
                    <a:pt x="89" y="7"/>
                  </a:lnTo>
                  <a:lnTo>
                    <a:pt x="77" y="11"/>
                  </a:lnTo>
                  <a:lnTo>
                    <a:pt x="65" y="17"/>
                  </a:lnTo>
                  <a:lnTo>
                    <a:pt x="55" y="25"/>
                  </a:lnTo>
                  <a:lnTo>
                    <a:pt x="45" y="32"/>
                  </a:lnTo>
                  <a:lnTo>
                    <a:pt x="35" y="42"/>
                  </a:lnTo>
                  <a:lnTo>
                    <a:pt x="27" y="52"/>
                  </a:lnTo>
                  <a:lnTo>
                    <a:pt x="21" y="63"/>
                  </a:lnTo>
                  <a:lnTo>
                    <a:pt x="14" y="76"/>
                  </a:lnTo>
                  <a:lnTo>
                    <a:pt x="9" y="90"/>
                  </a:lnTo>
                  <a:lnTo>
                    <a:pt x="5" y="104"/>
                  </a:lnTo>
                  <a:lnTo>
                    <a:pt x="2" y="118"/>
                  </a:lnTo>
                  <a:lnTo>
                    <a:pt x="1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169"/>
                  </a:lnTo>
                  <a:lnTo>
                    <a:pt x="2" y="186"/>
                  </a:lnTo>
                  <a:lnTo>
                    <a:pt x="4" y="201"/>
                  </a:lnTo>
                  <a:lnTo>
                    <a:pt x="9" y="215"/>
                  </a:lnTo>
                  <a:lnTo>
                    <a:pt x="13" y="229"/>
                  </a:lnTo>
                  <a:lnTo>
                    <a:pt x="20" y="241"/>
                  </a:lnTo>
                  <a:lnTo>
                    <a:pt x="26" y="252"/>
                  </a:lnTo>
                  <a:lnTo>
                    <a:pt x="34" y="262"/>
                  </a:lnTo>
                  <a:lnTo>
                    <a:pt x="44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7" y="289"/>
                  </a:lnTo>
                  <a:lnTo>
                    <a:pt x="90" y="294"/>
                  </a:lnTo>
                  <a:lnTo>
                    <a:pt x="104" y="296"/>
                  </a:lnTo>
                  <a:lnTo>
                    <a:pt x="120" y="298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64" y="297"/>
                  </a:lnTo>
                  <a:lnTo>
                    <a:pt x="189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0" y="279"/>
                  </a:lnTo>
                  <a:lnTo>
                    <a:pt x="231" y="225"/>
                  </a:lnTo>
                  <a:lnTo>
                    <a:pt x="227" y="227"/>
                  </a:lnTo>
                  <a:lnTo>
                    <a:pt x="227" y="227"/>
                  </a:lnTo>
                  <a:lnTo>
                    <a:pt x="208" y="234"/>
                  </a:lnTo>
                  <a:lnTo>
                    <a:pt x="188" y="240"/>
                  </a:lnTo>
                  <a:lnTo>
                    <a:pt x="168" y="243"/>
                  </a:lnTo>
                  <a:lnTo>
                    <a:pt x="147" y="244"/>
                  </a:lnTo>
                  <a:lnTo>
                    <a:pt x="147" y="244"/>
                  </a:lnTo>
                  <a:lnTo>
                    <a:pt x="137" y="243"/>
                  </a:lnTo>
                  <a:lnTo>
                    <a:pt x="129" y="243"/>
                  </a:lnTo>
                  <a:lnTo>
                    <a:pt x="121" y="241"/>
                  </a:lnTo>
                  <a:lnTo>
                    <a:pt x="113" y="238"/>
                  </a:lnTo>
                  <a:lnTo>
                    <a:pt x="105" y="236"/>
                  </a:lnTo>
                  <a:lnTo>
                    <a:pt x="99" y="233"/>
                  </a:lnTo>
                  <a:lnTo>
                    <a:pt x="93" y="229"/>
                  </a:lnTo>
                  <a:lnTo>
                    <a:pt x="88" y="223"/>
                  </a:lnTo>
                  <a:lnTo>
                    <a:pt x="88" y="223"/>
                  </a:lnTo>
                  <a:lnTo>
                    <a:pt x="83" y="217"/>
                  </a:lnTo>
                  <a:lnTo>
                    <a:pt x="79" y="212"/>
                  </a:lnTo>
                  <a:lnTo>
                    <a:pt x="76" y="204"/>
                  </a:lnTo>
                  <a:lnTo>
                    <a:pt x="72" y="197"/>
                  </a:lnTo>
                  <a:lnTo>
                    <a:pt x="70" y="188"/>
                  </a:lnTo>
                  <a:lnTo>
                    <a:pt x="69" y="179"/>
                  </a:lnTo>
                  <a:lnTo>
                    <a:pt x="68" y="168"/>
                  </a:lnTo>
                  <a:lnTo>
                    <a:pt x="68" y="158"/>
                  </a:lnTo>
                  <a:lnTo>
                    <a:pt x="246" y="158"/>
                  </a:lnTo>
                  <a:lnTo>
                    <a:pt x="246" y="155"/>
                  </a:lnTo>
                  <a:lnTo>
                    <a:pt x="246" y="155"/>
                  </a:lnTo>
                  <a:lnTo>
                    <a:pt x="248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8" y="111"/>
                  </a:lnTo>
                  <a:lnTo>
                    <a:pt x="246" y="97"/>
                  </a:lnTo>
                  <a:lnTo>
                    <a:pt x="243" y="85"/>
                  </a:lnTo>
                  <a:lnTo>
                    <a:pt x="240" y="73"/>
                  </a:lnTo>
                  <a:lnTo>
                    <a:pt x="235" y="62"/>
                  </a:lnTo>
                  <a:lnTo>
                    <a:pt x="230" y="51"/>
                  </a:lnTo>
                  <a:lnTo>
                    <a:pt x="224" y="42"/>
                  </a:lnTo>
                  <a:lnTo>
                    <a:pt x="217" y="33"/>
                  </a:lnTo>
                  <a:lnTo>
                    <a:pt x="209" y="26"/>
                  </a:lnTo>
                  <a:lnTo>
                    <a:pt x="200" y="19"/>
                  </a:lnTo>
                  <a:lnTo>
                    <a:pt x="190" y="13"/>
                  </a:lnTo>
                  <a:lnTo>
                    <a:pt x="180" y="9"/>
                  </a:lnTo>
                  <a:lnTo>
                    <a:pt x="169" y="6"/>
                  </a:lnTo>
                  <a:lnTo>
                    <a:pt x="157" y="2"/>
                  </a:lnTo>
                  <a:lnTo>
                    <a:pt x="144" y="1"/>
                  </a:lnTo>
                  <a:lnTo>
                    <a:pt x="131" y="0"/>
                  </a:lnTo>
                  <a:lnTo>
                    <a:pt x="131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0" y="52"/>
                  </a:lnTo>
                  <a:lnTo>
                    <a:pt x="150" y="55"/>
                  </a:lnTo>
                  <a:lnTo>
                    <a:pt x="159" y="60"/>
                  </a:lnTo>
                  <a:lnTo>
                    <a:pt x="166" y="66"/>
                  </a:lnTo>
                  <a:lnTo>
                    <a:pt x="166" y="66"/>
                  </a:lnTo>
                  <a:lnTo>
                    <a:pt x="173" y="74"/>
                  </a:lnTo>
                  <a:lnTo>
                    <a:pt x="178" y="85"/>
                  </a:lnTo>
                  <a:lnTo>
                    <a:pt x="180" y="96"/>
                  </a:lnTo>
                  <a:lnTo>
                    <a:pt x="181" y="109"/>
                  </a:lnTo>
                  <a:lnTo>
                    <a:pt x="69" y="109"/>
                  </a:lnTo>
                  <a:lnTo>
                    <a:pt x="69" y="109"/>
                  </a:lnTo>
                  <a:lnTo>
                    <a:pt x="72" y="96"/>
                  </a:lnTo>
                  <a:lnTo>
                    <a:pt x="77" y="85"/>
                  </a:lnTo>
                  <a:lnTo>
                    <a:pt x="82" y="75"/>
                  </a:lnTo>
                  <a:lnTo>
                    <a:pt x="90" y="68"/>
                  </a:lnTo>
                  <a:lnTo>
                    <a:pt x="98" y="61"/>
                  </a:lnTo>
                  <a:lnTo>
                    <a:pt x="107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22"/>
            <p:cNvSpPr>
              <a:spLocks/>
            </p:cNvSpPr>
            <p:nvPr userDrawn="1"/>
          </p:nvSpPr>
          <p:spPr bwMode="auto">
            <a:xfrm>
              <a:off x="1057276" y="6429158"/>
              <a:ext cx="130175" cy="203200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9" y="57"/>
                </a:cxn>
                <a:cxn ang="0">
                  <a:pos x="89" y="385"/>
                </a:cxn>
                <a:cxn ang="0">
                  <a:pos x="158" y="385"/>
                </a:cxn>
                <a:cxn ang="0">
                  <a:pos x="158" y="57"/>
                </a:cxn>
                <a:cxn ang="0">
                  <a:pos x="247" y="57"/>
                </a:cxn>
                <a:cxn ang="0">
                  <a:pos x="247" y="0"/>
                </a:cxn>
                <a:cxn ang="0">
                  <a:pos x="0" y="0"/>
                </a:cxn>
                <a:cxn ang="0">
                  <a:pos x="0" y="57"/>
                </a:cxn>
              </a:cxnLst>
              <a:rect l="0" t="0" r="r" b="b"/>
              <a:pathLst>
                <a:path w="247" h="385">
                  <a:moveTo>
                    <a:pt x="0" y="57"/>
                  </a:moveTo>
                  <a:lnTo>
                    <a:pt x="89" y="57"/>
                  </a:lnTo>
                  <a:lnTo>
                    <a:pt x="89" y="385"/>
                  </a:lnTo>
                  <a:lnTo>
                    <a:pt x="158" y="385"/>
                  </a:lnTo>
                  <a:lnTo>
                    <a:pt x="158" y="57"/>
                  </a:lnTo>
                  <a:lnTo>
                    <a:pt x="247" y="57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23"/>
            <p:cNvSpPr>
              <a:spLocks noEditPoints="1"/>
            </p:cNvSpPr>
            <p:nvPr userDrawn="1"/>
          </p:nvSpPr>
          <p:spPr bwMode="auto">
            <a:xfrm>
              <a:off x="1247776" y="6427571"/>
              <a:ext cx="141288" cy="204788"/>
            </a:xfrm>
            <a:custGeom>
              <a:avLst/>
              <a:gdLst/>
              <a:ahLst/>
              <a:cxnLst>
                <a:cxn ang="0">
                  <a:pos x="146" y="222"/>
                </a:cxn>
                <a:cxn ang="0">
                  <a:pos x="140" y="216"/>
                </a:cxn>
                <a:cxn ang="0">
                  <a:pos x="162" y="211"/>
                </a:cxn>
                <a:cxn ang="0">
                  <a:pos x="182" y="203"/>
                </a:cxn>
                <a:cxn ang="0">
                  <a:pos x="198" y="192"/>
                </a:cxn>
                <a:cxn ang="0">
                  <a:pos x="213" y="179"/>
                </a:cxn>
                <a:cxn ang="0">
                  <a:pos x="225" y="163"/>
                </a:cxn>
                <a:cxn ang="0">
                  <a:pos x="234" y="147"/>
                </a:cxn>
                <a:cxn ang="0">
                  <a:pos x="239" y="127"/>
                </a:cxn>
                <a:cxn ang="0">
                  <a:pos x="241" y="107"/>
                </a:cxn>
                <a:cxn ang="0">
                  <a:pos x="240" y="94"/>
                </a:cxn>
                <a:cxn ang="0">
                  <a:pos x="236" y="71"/>
                </a:cxn>
                <a:cxn ang="0">
                  <a:pos x="227" y="51"/>
                </a:cxn>
                <a:cxn ang="0">
                  <a:pos x="215" y="34"/>
                </a:cxn>
                <a:cxn ang="0">
                  <a:pos x="197" y="21"/>
                </a:cxn>
                <a:cxn ang="0">
                  <a:pos x="176" y="11"/>
                </a:cxn>
                <a:cxn ang="0">
                  <a:pos x="151" y="5"/>
                </a:cxn>
                <a:cxn ang="0">
                  <a:pos x="121" y="1"/>
                </a:cxn>
                <a:cxn ang="0">
                  <a:pos x="105" y="0"/>
                </a:cxn>
                <a:cxn ang="0">
                  <a:pos x="2" y="4"/>
                </a:cxn>
                <a:cxn ang="0">
                  <a:pos x="0" y="389"/>
                </a:cxn>
                <a:cxn ang="0">
                  <a:pos x="67" y="225"/>
                </a:cxn>
                <a:cxn ang="0">
                  <a:pos x="183" y="388"/>
                </a:cxn>
                <a:cxn ang="0">
                  <a:pos x="269" y="389"/>
                </a:cxn>
                <a:cxn ang="0">
                  <a:pos x="169" y="253"/>
                </a:cxn>
                <a:cxn ang="0">
                  <a:pos x="146" y="222"/>
                </a:cxn>
                <a:cxn ang="0">
                  <a:pos x="67" y="59"/>
                </a:cxn>
                <a:cxn ang="0">
                  <a:pos x="96" y="58"/>
                </a:cxn>
                <a:cxn ang="0">
                  <a:pos x="115" y="58"/>
                </a:cxn>
                <a:cxn ang="0">
                  <a:pos x="142" y="65"/>
                </a:cxn>
                <a:cxn ang="0">
                  <a:pos x="152" y="71"/>
                </a:cxn>
                <a:cxn ang="0">
                  <a:pos x="161" y="78"/>
                </a:cxn>
                <a:cxn ang="0">
                  <a:pos x="167" y="88"/>
                </a:cxn>
                <a:cxn ang="0">
                  <a:pos x="170" y="101"/>
                </a:cxn>
                <a:cxn ang="0">
                  <a:pos x="171" y="114"/>
                </a:cxn>
                <a:cxn ang="0">
                  <a:pos x="169" y="127"/>
                </a:cxn>
                <a:cxn ang="0">
                  <a:pos x="165" y="139"/>
                </a:cxn>
                <a:cxn ang="0">
                  <a:pos x="159" y="149"/>
                </a:cxn>
                <a:cxn ang="0">
                  <a:pos x="150" y="158"/>
                </a:cxn>
                <a:cxn ang="0">
                  <a:pos x="139" y="165"/>
                </a:cxn>
                <a:cxn ang="0">
                  <a:pos x="111" y="172"/>
                </a:cxn>
                <a:cxn ang="0">
                  <a:pos x="94" y="173"/>
                </a:cxn>
                <a:cxn ang="0">
                  <a:pos x="67" y="59"/>
                </a:cxn>
              </a:cxnLst>
              <a:rect l="0" t="0" r="r" b="b"/>
              <a:pathLst>
                <a:path w="269" h="389">
                  <a:moveTo>
                    <a:pt x="146" y="222"/>
                  </a:moveTo>
                  <a:lnTo>
                    <a:pt x="146" y="222"/>
                  </a:lnTo>
                  <a:lnTo>
                    <a:pt x="140" y="216"/>
                  </a:lnTo>
                  <a:lnTo>
                    <a:pt x="140" y="216"/>
                  </a:lnTo>
                  <a:lnTo>
                    <a:pt x="151" y="214"/>
                  </a:lnTo>
                  <a:lnTo>
                    <a:pt x="162" y="211"/>
                  </a:lnTo>
                  <a:lnTo>
                    <a:pt x="172" y="208"/>
                  </a:lnTo>
                  <a:lnTo>
                    <a:pt x="182" y="203"/>
                  </a:lnTo>
                  <a:lnTo>
                    <a:pt x="191" y="198"/>
                  </a:lnTo>
                  <a:lnTo>
                    <a:pt x="198" y="192"/>
                  </a:lnTo>
                  <a:lnTo>
                    <a:pt x="206" y="185"/>
                  </a:lnTo>
                  <a:lnTo>
                    <a:pt x="213" y="179"/>
                  </a:lnTo>
                  <a:lnTo>
                    <a:pt x="219" y="172"/>
                  </a:lnTo>
                  <a:lnTo>
                    <a:pt x="225" y="163"/>
                  </a:lnTo>
                  <a:lnTo>
                    <a:pt x="229" y="156"/>
                  </a:lnTo>
                  <a:lnTo>
                    <a:pt x="234" y="147"/>
                  </a:lnTo>
                  <a:lnTo>
                    <a:pt x="237" y="137"/>
                  </a:lnTo>
                  <a:lnTo>
                    <a:pt x="239" y="127"/>
                  </a:lnTo>
                  <a:lnTo>
                    <a:pt x="240" y="11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0" y="94"/>
                  </a:lnTo>
                  <a:lnTo>
                    <a:pt x="239" y="82"/>
                  </a:lnTo>
                  <a:lnTo>
                    <a:pt x="236" y="71"/>
                  </a:lnTo>
                  <a:lnTo>
                    <a:pt x="233" y="61"/>
                  </a:lnTo>
                  <a:lnTo>
                    <a:pt x="227" y="51"/>
                  </a:lnTo>
                  <a:lnTo>
                    <a:pt x="222" y="42"/>
                  </a:lnTo>
                  <a:lnTo>
                    <a:pt x="215" y="34"/>
                  </a:lnTo>
                  <a:lnTo>
                    <a:pt x="207" y="28"/>
                  </a:lnTo>
                  <a:lnTo>
                    <a:pt x="197" y="21"/>
                  </a:lnTo>
                  <a:lnTo>
                    <a:pt x="187" y="16"/>
                  </a:lnTo>
                  <a:lnTo>
                    <a:pt x="176" y="11"/>
                  </a:lnTo>
                  <a:lnTo>
                    <a:pt x="164" y="8"/>
                  </a:lnTo>
                  <a:lnTo>
                    <a:pt x="151" y="5"/>
                  </a:lnTo>
                  <a:lnTo>
                    <a:pt x="137" y="2"/>
                  </a:lnTo>
                  <a:lnTo>
                    <a:pt x="121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46" y="1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389"/>
                  </a:lnTo>
                  <a:lnTo>
                    <a:pt x="67" y="389"/>
                  </a:lnTo>
                  <a:lnTo>
                    <a:pt x="67" y="225"/>
                  </a:lnTo>
                  <a:lnTo>
                    <a:pt x="70" y="225"/>
                  </a:lnTo>
                  <a:lnTo>
                    <a:pt x="183" y="388"/>
                  </a:lnTo>
                  <a:lnTo>
                    <a:pt x="184" y="389"/>
                  </a:lnTo>
                  <a:lnTo>
                    <a:pt x="269" y="389"/>
                  </a:lnTo>
                  <a:lnTo>
                    <a:pt x="169" y="253"/>
                  </a:lnTo>
                  <a:lnTo>
                    <a:pt x="169" y="253"/>
                  </a:lnTo>
                  <a:lnTo>
                    <a:pt x="158" y="237"/>
                  </a:lnTo>
                  <a:lnTo>
                    <a:pt x="146" y="222"/>
                  </a:lnTo>
                  <a:lnTo>
                    <a:pt x="146" y="222"/>
                  </a:lnTo>
                  <a:close/>
                  <a:moveTo>
                    <a:pt x="67" y="59"/>
                  </a:moveTo>
                  <a:lnTo>
                    <a:pt x="67" y="59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5" y="58"/>
                  </a:lnTo>
                  <a:lnTo>
                    <a:pt x="129" y="61"/>
                  </a:lnTo>
                  <a:lnTo>
                    <a:pt x="142" y="65"/>
                  </a:lnTo>
                  <a:lnTo>
                    <a:pt x="148" y="67"/>
                  </a:lnTo>
                  <a:lnTo>
                    <a:pt x="152" y="71"/>
                  </a:lnTo>
                  <a:lnTo>
                    <a:pt x="157" y="74"/>
                  </a:lnTo>
                  <a:lnTo>
                    <a:pt x="161" y="78"/>
                  </a:lnTo>
                  <a:lnTo>
                    <a:pt x="163" y="83"/>
                  </a:lnTo>
                  <a:lnTo>
                    <a:pt x="167" y="88"/>
                  </a:lnTo>
                  <a:lnTo>
                    <a:pt x="168" y="94"/>
                  </a:lnTo>
                  <a:lnTo>
                    <a:pt x="170" y="101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0" y="120"/>
                  </a:lnTo>
                  <a:lnTo>
                    <a:pt x="169" y="127"/>
                  </a:lnTo>
                  <a:lnTo>
                    <a:pt x="168" y="134"/>
                  </a:lnTo>
                  <a:lnTo>
                    <a:pt x="165" y="139"/>
                  </a:lnTo>
                  <a:lnTo>
                    <a:pt x="162" y="145"/>
                  </a:lnTo>
                  <a:lnTo>
                    <a:pt x="159" y="149"/>
                  </a:lnTo>
                  <a:lnTo>
                    <a:pt x="154" y="153"/>
                  </a:lnTo>
                  <a:lnTo>
                    <a:pt x="150" y="158"/>
                  </a:lnTo>
                  <a:lnTo>
                    <a:pt x="144" y="161"/>
                  </a:lnTo>
                  <a:lnTo>
                    <a:pt x="139" y="165"/>
                  </a:lnTo>
                  <a:lnTo>
                    <a:pt x="126" y="170"/>
                  </a:lnTo>
                  <a:lnTo>
                    <a:pt x="111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67" y="173"/>
                  </a:lnTo>
                  <a:lnTo>
                    <a:pt x="67" y="5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24"/>
            <p:cNvSpPr>
              <a:spLocks noEditPoints="1"/>
            </p:cNvSpPr>
            <p:nvPr userDrawn="1"/>
          </p:nvSpPr>
          <p:spPr bwMode="auto">
            <a:xfrm>
              <a:off x="1385888" y="6478371"/>
              <a:ext cx="131763" cy="1571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4" y="4"/>
                </a:cxn>
                <a:cxn ang="0">
                  <a:pos x="78" y="11"/>
                </a:cxn>
                <a:cxn ang="0">
                  <a:pos x="56" y="25"/>
                </a:cxn>
                <a:cxn ang="0">
                  <a:pos x="37" y="42"/>
                </a:cxn>
                <a:cxn ang="0">
                  <a:pos x="21" y="63"/>
                </a:cxn>
                <a:cxn ang="0">
                  <a:pos x="10" y="90"/>
                </a:cxn>
                <a:cxn ang="0">
                  <a:pos x="4" y="118"/>
                </a:cxn>
                <a:cxn ang="0">
                  <a:pos x="0" y="151"/>
                </a:cxn>
                <a:cxn ang="0">
                  <a:pos x="2" y="169"/>
                </a:cxn>
                <a:cxn ang="0">
                  <a:pos x="6" y="201"/>
                </a:cxn>
                <a:cxn ang="0">
                  <a:pos x="15" y="229"/>
                </a:cxn>
                <a:cxn ang="0">
                  <a:pos x="27" y="252"/>
                </a:cxn>
                <a:cxn ang="0">
                  <a:pos x="45" y="270"/>
                </a:cxn>
                <a:cxn ang="0">
                  <a:pos x="65" y="284"/>
                </a:cxn>
                <a:cxn ang="0">
                  <a:pos x="92" y="294"/>
                </a:cxn>
                <a:cxn ang="0">
                  <a:pos x="122" y="298"/>
                </a:cxn>
                <a:cxn ang="0">
                  <a:pos x="138" y="298"/>
                </a:cxn>
                <a:cxn ang="0">
                  <a:pos x="191" y="294"/>
                </a:cxn>
                <a:cxn ang="0">
                  <a:pos x="238" y="280"/>
                </a:cxn>
                <a:cxn ang="0">
                  <a:pos x="232" y="225"/>
                </a:cxn>
                <a:cxn ang="0">
                  <a:pos x="228" y="227"/>
                </a:cxn>
                <a:cxn ang="0">
                  <a:pos x="190" y="240"/>
                </a:cxn>
                <a:cxn ang="0">
                  <a:pos x="149" y="244"/>
                </a:cxn>
                <a:cxn ang="0">
                  <a:pos x="139" y="243"/>
                </a:cxn>
                <a:cxn ang="0">
                  <a:pos x="122" y="241"/>
                </a:cxn>
                <a:cxn ang="0">
                  <a:pos x="107" y="236"/>
                </a:cxn>
                <a:cxn ang="0">
                  <a:pos x="94" y="229"/>
                </a:cxn>
                <a:cxn ang="0">
                  <a:pos x="90" y="223"/>
                </a:cxn>
                <a:cxn ang="0">
                  <a:pos x="81" y="212"/>
                </a:cxn>
                <a:cxn ang="0">
                  <a:pos x="74" y="197"/>
                </a:cxn>
                <a:cxn ang="0">
                  <a:pos x="70" y="179"/>
                </a:cxn>
                <a:cxn ang="0">
                  <a:pos x="69" y="158"/>
                </a:cxn>
                <a:cxn ang="0">
                  <a:pos x="247" y="155"/>
                </a:cxn>
                <a:cxn ang="0">
                  <a:pos x="249" y="138"/>
                </a:cxn>
                <a:cxn ang="0">
                  <a:pos x="249" y="125"/>
                </a:cxn>
                <a:cxn ang="0">
                  <a:pos x="247" y="97"/>
                </a:cxn>
                <a:cxn ang="0">
                  <a:pos x="242" y="73"/>
                </a:cxn>
                <a:cxn ang="0">
                  <a:pos x="232" y="51"/>
                </a:cxn>
                <a:cxn ang="0">
                  <a:pos x="219" y="33"/>
                </a:cxn>
                <a:cxn ang="0">
                  <a:pos x="201" y="19"/>
                </a:cxn>
                <a:cxn ang="0">
                  <a:pos x="181" y="9"/>
                </a:cxn>
                <a:cxn ang="0">
                  <a:pos x="158" y="2"/>
                </a:cxn>
                <a:cxn ang="0">
                  <a:pos x="132" y="0"/>
                </a:cxn>
                <a:cxn ang="0">
                  <a:pos x="129" y="52"/>
                </a:cxn>
                <a:cxn ang="0">
                  <a:pos x="141" y="52"/>
                </a:cxn>
                <a:cxn ang="0">
                  <a:pos x="160" y="60"/>
                </a:cxn>
                <a:cxn ang="0">
                  <a:pos x="168" y="66"/>
                </a:cxn>
                <a:cxn ang="0">
                  <a:pos x="179" y="85"/>
                </a:cxn>
                <a:cxn ang="0">
                  <a:pos x="183" y="109"/>
                </a:cxn>
                <a:cxn ang="0">
                  <a:pos x="71" y="109"/>
                </a:cxn>
                <a:cxn ang="0">
                  <a:pos x="79" y="85"/>
                </a:cxn>
                <a:cxn ang="0">
                  <a:pos x="91" y="68"/>
                </a:cxn>
                <a:cxn ang="0">
                  <a:pos x="108" y="55"/>
                </a:cxn>
                <a:cxn ang="0">
                  <a:pos x="129" y="52"/>
                </a:cxn>
              </a:cxnLst>
              <a:rect l="0" t="0" r="r" b="b"/>
              <a:pathLst>
                <a:path w="249" h="298">
                  <a:moveTo>
                    <a:pt x="132" y="0"/>
                  </a:moveTo>
                  <a:lnTo>
                    <a:pt x="132" y="0"/>
                  </a:lnTo>
                  <a:lnTo>
                    <a:pt x="117" y="1"/>
                  </a:lnTo>
                  <a:lnTo>
                    <a:pt x="104" y="4"/>
                  </a:lnTo>
                  <a:lnTo>
                    <a:pt x="91" y="7"/>
                  </a:lnTo>
                  <a:lnTo>
                    <a:pt x="78" y="11"/>
                  </a:lnTo>
                  <a:lnTo>
                    <a:pt x="67" y="17"/>
                  </a:lnTo>
                  <a:lnTo>
                    <a:pt x="56" y="25"/>
                  </a:lnTo>
                  <a:lnTo>
                    <a:pt x="46" y="32"/>
                  </a:lnTo>
                  <a:lnTo>
                    <a:pt x="37" y="42"/>
                  </a:lnTo>
                  <a:lnTo>
                    <a:pt x="28" y="52"/>
                  </a:lnTo>
                  <a:lnTo>
                    <a:pt x="21" y="63"/>
                  </a:lnTo>
                  <a:lnTo>
                    <a:pt x="15" y="76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4" y="118"/>
                  </a:lnTo>
                  <a:lnTo>
                    <a:pt x="2" y="135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69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9" y="215"/>
                  </a:lnTo>
                  <a:lnTo>
                    <a:pt x="15" y="229"/>
                  </a:lnTo>
                  <a:lnTo>
                    <a:pt x="20" y="241"/>
                  </a:lnTo>
                  <a:lnTo>
                    <a:pt x="27" y="252"/>
                  </a:lnTo>
                  <a:lnTo>
                    <a:pt x="36" y="262"/>
                  </a:lnTo>
                  <a:lnTo>
                    <a:pt x="45" y="270"/>
                  </a:lnTo>
                  <a:lnTo>
                    <a:pt x="54" y="278"/>
                  </a:lnTo>
                  <a:lnTo>
                    <a:pt x="65" y="284"/>
                  </a:lnTo>
                  <a:lnTo>
                    <a:pt x="79" y="289"/>
                  </a:lnTo>
                  <a:lnTo>
                    <a:pt x="92" y="294"/>
                  </a:lnTo>
                  <a:lnTo>
                    <a:pt x="106" y="296"/>
                  </a:lnTo>
                  <a:lnTo>
                    <a:pt x="122" y="298"/>
                  </a:lnTo>
                  <a:lnTo>
                    <a:pt x="138" y="298"/>
                  </a:lnTo>
                  <a:lnTo>
                    <a:pt x="138" y="298"/>
                  </a:lnTo>
                  <a:lnTo>
                    <a:pt x="165" y="297"/>
                  </a:lnTo>
                  <a:lnTo>
                    <a:pt x="191" y="294"/>
                  </a:lnTo>
                  <a:lnTo>
                    <a:pt x="215" y="288"/>
                  </a:lnTo>
                  <a:lnTo>
                    <a:pt x="238" y="280"/>
                  </a:lnTo>
                  <a:lnTo>
                    <a:pt x="241" y="279"/>
                  </a:lnTo>
                  <a:lnTo>
                    <a:pt x="232" y="225"/>
                  </a:lnTo>
                  <a:lnTo>
                    <a:pt x="228" y="227"/>
                  </a:lnTo>
                  <a:lnTo>
                    <a:pt x="228" y="227"/>
                  </a:lnTo>
                  <a:lnTo>
                    <a:pt x="210" y="234"/>
                  </a:lnTo>
                  <a:lnTo>
                    <a:pt x="190" y="240"/>
                  </a:lnTo>
                  <a:lnTo>
                    <a:pt x="169" y="243"/>
                  </a:lnTo>
                  <a:lnTo>
                    <a:pt x="149" y="244"/>
                  </a:lnTo>
                  <a:lnTo>
                    <a:pt x="149" y="244"/>
                  </a:lnTo>
                  <a:lnTo>
                    <a:pt x="139" y="243"/>
                  </a:lnTo>
                  <a:lnTo>
                    <a:pt x="130" y="243"/>
                  </a:lnTo>
                  <a:lnTo>
                    <a:pt x="122" y="241"/>
                  </a:lnTo>
                  <a:lnTo>
                    <a:pt x="114" y="238"/>
                  </a:lnTo>
                  <a:lnTo>
                    <a:pt x="107" y="236"/>
                  </a:lnTo>
                  <a:lnTo>
                    <a:pt x="101" y="233"/>
                  </a:lnTo>
                  <a:lnTo>
                    <a:pt x="94" y="229"/>
                  </a:lnTo>
                  <a:lnTo>
                    <a:pt x="90" y="223"/>
                  </a:lnTo>
                  <a:lnTo>
                    <a:pt x="90" y="223"/>
                  </a:lnTo>
                  <a:lnTo>
                    <a:pt x="84" y="217"/>
                  </a:lnTo>
                  <a:lnTo>
                    <a:pt x="81" y="212"/>
                  </a:lnTo>
                  <a:lnTo>
                    <a:pt x="76" y="204"/>
                  </a:lnTo>
                  <a:lnTo>
                    <a:pt x="74" y="197"/>
                  </a:lnTo>
                  <a:lnTo>
                    <a:pt x="72" y="188"/>
                  </a:lnTo>
                  <a:lnTo>
                    <a:pt x="70" y="179"/>
                  </a:lnTo>
                  <a:lnTo>
                    <a:pt x="70" y="168"/>
                  </a:lnTo>
                  <a:lnTo>
                    <a:pt x="69" y="158"/>
                  </a:lnTo>
                  <a:lnTo>
                    <a:pt x="247" y="158"/>
                  </a:lnTo>
                  <a:lnTo>
                    <a:pt x="247" y="155"/>
                  </a:lnTo>
                  <a:lnTo>
                    <a:pt x="247" y="155"/>
                  </a:lnTo>
                  <a:lnTo>
                    <a:pt x="249" y="138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49" y="111"/>
                  </a:lnTo>
                  <a:lnTo>
                    <a:pt x="247" y="97"/>
                  </a:lnTo>
                  <a:lnTo>
                    <a:pt x="245" y="85"/>
                  </a:lnTo>
                  <a:lnTo>
                    <a:pt x="242" y="73"/>
                  </a:lnTo>
                  <a:lnTo>
                    <a:pt x="237" y="62"/>
                  </a:lnTo>
                  <a:lnTo>
                    <a:pt x="232" y="51"/>
                  </a:lnTo>
                  <a:lnTo>
                    <a:pt x="225" y="42"/>
                  </a:lnTo>
                  <a:lnTo>
                    <a:pt x="219" y="33"/>
                  </a:lnTo>
                  <a:lnTo>
                    <a:pt x="210" y="26"/>
                  </a:lnTo>
                  <a:lnTo>
                    <a:pt x="201" y="19"/>
                  </a:lnTo>
                  <a:lnTo>
                    <a:pt x="192" y="13"/>
                  </a:lnTo>
                  <a:lnTo>
                    <a:pt x="181" y="9"/>
                  </a:lnTo>
                  <a:lnTo>
                    <a:pt x="170" y="6"/>
                  </a:lnTo>
                  <a:lnTo>
                    <a:pt x="158" y="2"/>
                  </a:lnTo>
                  <a:lnTo>
                    <a:pt x="146" y="1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129" y="52"/>
                  </a:moveTo>
                  <a:lnTo>
                    <a:pt x="129" y="52"/>
                  </a:lnTo>
                  <a:lnTo>
                    <a:pt x="141" y="52"/>
                  </a:lnTo>
                  <a:lnTo>
                    <a:pt x="151" y="55"/>
                  </a:lnTo>
                  <a:lnTo>
                    <a:pt x="160" y="60"/>
                  </a:lnTo>
                  <a:lnTo>
                    <a:pt x="168" y="66"/>
                  </a:lnTo>
                  <a:lnTo>
                    <a:pt x="168" y="66"/>
                  </a:lnTo>
                  <a:lnTo>
                    <a:pt x="175" y="74"/>
                  </a:lnTo>
                  <a:lnTo>
                    <a:pt x="179" y="85"/>
                  </a:lnTo>
                  <a:lnTo>
                    <a:pt x="182" y="96"/>
                  </a:lnTo>
                  <a:lnTo>
                    <a:pt x="183" y="109"/>
                  </a:lnTo>
                  <a:lnTo>
                    <a:pt x="71" y="109"/>
                  </a:lnTo>
                  <a:lnTo>
                    <a:pt x="71" y="109"/>
                  </a:lnTo>
                  <a:lnTo>
                    <a:pt x="74" y="96"/>
                  </a:lnTo>
                  <a:lnTo>
                    <a:pt x="79" y="85"/>
                  </a:lnTo>
                  <a:lnTo>
                    <a:pt x="84" y="75"/>
                  </a:lnTo>
                  <a:lnTo>
                    <a:pt x="91" y="68"/>
                  </a:lnTo>
                  <a:lnTo>
                    <a:pt x="100" y="61"/>
                  </a:lnTo>
                  <a:lnTo>
                    <a:pt x="108" y="55"/>
                  </a:lnTo>
                  <a:lnTo>
                    <a:pt x="118" y="52"/>
                  </a:lnTo>
                  <a:lnTo>
                    <a:pt x="129" y="52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25"/>
            <p:cNvSpPr>
              <a:spLocks noEditPoints="1"/>
            </p:cNvSpPr>
            <p:nvPr userDrawn="1"/>
          </p:nvSpPr>
          <p:spPr bwMode="auto">
            <a:xfrm>
              <a:off x="1530351" y="6478371"/>
              <a:ext cx="123825" cy="157163"/>
            </a:xfrm>
            <a:custGeom>
              <a:avLst/>
              <a:gdLst/>
              <a:ahLst/>
              <a:cxnLst>
                <a:cxn ang="0">
                  <a:pos x="233" y="97"/>
                </a:cxn>
                <a:cxn ang="0">
                  <a:pos x="228" y="63"/>
                </a:cxn>
                <a:cxn ang="0">
                  <a:pos x="217" y="38"/>
                </a:cxn>
                <a:cxn ang="0">
                  <a:pos x="199" y="18"/>
                </a:cxn>
                <a:cxn ang="0">
                  <a:pos x="171" y="7"/>
                </a:cxn>
                <a:cxn ang="0">
                  <a:pos x="135" y="1"/>
                </a:cxn>
                <a:cxn ang="0">
                  <a:pos x="95" y="2"/>
                </a:cxn>
                <a:cxn ang="0">
                  <a:pos x="18" y="19"/>
                </a:cxn>
                <a:cxn ang="0">
                  <a:pos x="32" y="74"/>
                </a:cxn>
                <a:cxn ang="0">
                  <a:pos x="71" y="59"/>
                </a:cxn>
                <a:cxn ang="0">
                  <a:pos x="111" y="54"/>
                </a:cxn>
                <a:cxn ang="0">
                  <a:pos x="136" y="56"/>
                </a:cxn>
                <a:cxn ang="0">
                  <a:pos x="159" y="72"/>
                </a:cxn>
                <a:cxn ang="0">
                  <a:pos x="166" y="104"/>
                </a:cxn>
                <a:cxn ang="0">
                  <a:pos x="147" y="117"/>
                </a:cxn>
                <a:cxn ang="0">
                  <a:pos x="96" y="124"/>
                </a:cxn>
                <a:cxn ang="0">
                  <a:pos x="56" y="138"/>
                </a:cxn>
                <a:cxn ang="0">
                  <a:pos x="26" y="158"/>
                </a:cxn>
                <a:cxn ang="0">
                  <a:pos x="7" y="184"/>
                </a:cxn>
                <a:cxn ang="0">
                  <a:pos x="0" y="217"/>
                </a:cxn>
                <a:cxn ang="0">
                  <a:pos x="3" y="235"/>
                </a:cxn>
                <a:cxn ang="0">
                  <a:pos x="10" y="258"/>
                </a:cxn>
                <a:cxn ang="0">
                  <a:pos x="24" y="276"/>
                </a:cxn>
                <a:cxn ang="0">
                  <a:pos x="42" y="289"/>
                </a:cxn>
                <a:cxn ang="0">
                  <a:pos x="64" y="297"/>
                </a:cxn>
                <a:cxn ang="0">
                  <a:pos x="82" y="298"/>
                </a:cxn>
                <a:cxn ang="0">
                  <a:pos x="123" y="291"/>
                </a:cxn>
                <a:cxn ang="0">
                  <a:pos x="155" y="272"/>
                </a:cxn>
                <a:cxn ang="0">
                  <a:pos x="171" y="253"/>
                </a:cxn>
                <a:cxn ang="0">
                  <a:pos x="170" y="292"/>
                </a:cxn>
                <a:cxn ang="0">
                  <a:pos x="234" y="289"/>
                </a:cxn>
                <a:cxn ang="0">
                  <a:pos x="233" y="213"/>
                </a:cxn>
                <a:cxn ang="0">
                  <a:pos x="93" y="244"/>
                </a:cxn>
                <a:cxn ang="0">
                  <a:pos x="75" y="235"/>
                </a:cxn>
                <a:cxn ang="0">
                  <a:pos x="65" y="217"/>
                </a:cxn>
                <a:cxn ang="0">
                  <a:pos x="65" y="204"/>
                </a:cxn>
                <a:cxn ang="0">
                  <a:pos x="72" y="190"/>
                </a:cxn>
                <a:cxn ang="0">
                  <a:pos x="84" y="179"/>
                </a:cxn>
                <a:cxn ang="0">
                  <a:pos x="122" y="167"/>
                </a:cxn>
                <a:cxn ang="0">
                  <a:pos x="166" y="169"/>
                </a:cxn>
                <a:cxn ang="0">
                  <a:pos x="161" y="195"/>
                </a:cxn>
                <a:cxn ang="0">
                  <a:pos x="144" y="225"/>
                </a:cxn>
                <a:cxn ang="0">
                  <a:pos x="127" y="238"/>
                </a:cxn>
                <a:cxn ang="0">
                  <a:pos x="107" y="244"/>
                </a:cxn>
              </a:cxnLst>
              <a:rect l="0" t="0" r="r" b="b"/>
              <a:pathLst>
                <a:path w="234" h="298">
                  <a:moveTo>
                    <a:pt x="233" y="213"/>
                  </a:moveTo>
                  <a:lnTo>
                    <a:pt x="233" y="97"/>
                  </a:lnTo>
                  <a:lnTo>
                    <a:pt x="233" y="97"/>
                  </a:lnTo>
                  <a:lnTo>
                    <a:pt x="232" y="85"/>
                  </a:lnTo>
                  <a:lnTo>
                    <a:pt x="231" y="74"/>
                  </a:lnTo>
                  <a:lnTo>
                    <a:pt x="228" y="63"/>
                  </a:lnTo>
                  <a:lnTo>
                    <a:pt x="226" y="54"/>
                  </a:lnTo>
                  <a:lnTo>
                    <a:pt x="222" y="45"/>
                  </a:lnTo>
                  <a:lnTo>
                    <a:pt x="217" y="38"/>
                  </a:lnTo>
                  <a:lnTo>
                    <a:pt x="212" y="30"/>
                  </a:lnTo>
                  <a:lnTo>
                    <a:pt x="205" y="23"/>
                  </a:lnTo>
                  <a:lnTo>
                    <a:pt x="199" y="18"/>
                  </a:lnTo>
                  <a:lnTo>
                    <a:pt x="190" y="13"/>
                  </a:lnTo>
                  <a:lnTo>
                    <a:pt x="181" y="9"/>
                  </a:lnTo>
                  <a:lnTo>
                    <a:pt x="171" y="7"/>
                  </a:lnTo>
                  <a:lnTo>
                    <a:pt x="160" y="4"/>
                  </a:lnTo>
                  <a:lnTo>
                    <a:pt x="148" y="2"/>
                  </a:lnTo>
                  <a:lnTo>
                    <a:pt x="135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2"/>
                  </a:lnTo>
                  <a:lnTo>
                    <a:pt x="68" y="6"/>
                  </a:lnTo>
                  <a:lnTo>
                    <a:pt x="42" y="11"/>
                  </a:lnTo>
                  <a:lnTo>
                    <a:pt x="18" y="19"/>
                  </a:lnTo>
                  <a:lnTo>
                    <a:pt x="15" y="20"/>
                  </a:lnTo>
                  <a:lnTo>
                    <a:pt x="28" y="75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50" y="65"/>
                  </a:lnTo>
                  <a:lnTo>
                    <a:pt x="71" y="59"/>
                  </a:lnTo>
                  <a:lnTo>
                    <a:pt x="91" y="55"/>
                  </a:lnTo>
                  <a:lnTo>
                    <a:pt x="101" y="54"/>
                  </a:lnTo>
                  <a:lnTo>
                    <a:pt x="111" y="54"/>
                  </a:lnTo>
                  <a:lnTo>
                    <a:pt x="111" y="54"/>
                  </a:lnTo>
                  <a:lnTo>
                    <a:pt x="124" y="54"/>
                  </a:lnTo>
                  <a:lnTo>
                    <a:pt x="136" y="56"/>
                  </a:lnTo>
                  <a:lnTo>
                    <a:pt x="145" y="60"/>
                  </a:lnTo>
                  <a:lnTo>
                    <a:pt x="152" y="65"/>
                  </a:lnTo>
                  <a:lnTo>
                    <a:pt x="159" y="72"/>
                  </a:lnTo>
                  <a:lnTo>
                    <a:pt x="162" y="81"/>
                  </a:lnTo>
                  <a:lnTo>
                    <a:pt x="165" y="92"/>
                  </a:lnTo>
                  <a:lnTo>
                    <a:pt x="166" y="104"/>
                  </a:lnTo>
                  <a:lnTo>
                    <a:pt x="166" y="117"/>
                  </a:lnTo>
                  <a:lnTo>
                    <a:pt x="166" y="117"/>
                  </a:lnTo>
                  <a:lnTo>
                    <a:pt x="147" y="117"/>
                  </a:lnTo>
                  <a:lnTo>
                    <a:pt x="128" y="118"/>
                  </a:lnTo>
                  <a:lnTo>
                    <a:pt x="112" y="120"/>
                  </a:lnTo>
                  <a:lnTo>
                    <a:pt x="96" y="124"/>
                  </a:lnTo>
                  <a:lnTo>
                    <a:pt x="81" y="128"/>
                  </a:lnTo>
                  <a:lnTo>
                    <a:pt x="68" y="133"/>
                  </a:lnTo>
                  <a:lnTo>
                    <a:pt x="56" y="138"/>
                  </a:lnTo>
                  <a:lnTo>
                    <a:pt x="45" y="144"/>
                  </a:lnTo>
                  <a:lnTo>
                    <a:pt x="35" y="150"/>
                  </a:lnTo>
                  <a:lnTo>
                    <a:pt x="26" y="158"/>
                  </a:lnTo>
                  <a:lnTo>
                    <a:pt x="18" y="167"/>
                  </a:lnTo>
                  <a:lnTo>
                    <a:pt x="11" y="176"/>
                  </a:lnTo>
                  <a:lnTo>
                    <a:pt x="7" y="184"/>
                  </a:lnTo>
                  <a:lnTo>
                    <a:pt x="4" y="195"/>
                  </a:lnTo>
                  <a:lnTo>
                    <a:pt x="2" y="206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4" y="243"/>
                  </a:lnTo>
                  <a:lnTo>
                    <a:pt x="7" y="251"/>
                  </a:lnTo>
                  <a:lnTo>
                    <a:pt x="10" y="258"/>
                  </a:lnTo>
                  <a:lnTo>
                    <a:pt x="14" y="265"/>
                  </a:lnTo>
                  <a:lnTo>
                    <a:pt x="18" y="270"/>
                  </a:lnTo>
                  <a:lnTo>
                    <a:pt x="24" y="276"/>
                  </a:lnTo>
                  <a:lnTo>
                    <a:pt x="29" y="281"/>
                  </a:lnTo>
                  <a:lnTo>
                    <a:pt x="35" y="286"/>
                  </a:lnTo>
                  <a:lnTo>
                    <a:pt x="42" y="289"/>
                  </a:lnTo>
                  <a:lnTo>
                    <a:pt x="49" y="292"/>
                  </a:lnTo>
                  <a:lnTo>
                    <a:pt x="57" y="295"/>
                  </a:lnTo>
                  <a:lnTo>
                    <a:pt x="64" y="297"/>
                  </a:lnTo>
                  <a:lnTo>
                    <a:pt x="73" y="298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6" y="298"/>
                  </a:lnTo>
                  <a:lnTo>
                    <a:pt x="110" y="296"/>
                  </a:lnTo>
                  <a:lnTo>
                    <a:pt x="123" y="291"/>
                  </a:lnTo>
                  <a:lnTo>
                    <a:pt x="134" y="286"/>
                  </a:lnTo>
                  <a:lnTo>
                    <a:pt x="145" y="279"/>
                  </a:lnTo>
                  <a:lnTo>
                    <a:pt x="155" y="272"/>
                  </a:lnTo>
                  <a:lnTo>
                    <a:pt x="163" y="263"/>
                  </a:lnTo>
                  <a:lnTo>
                    <a:pt x="171" y="253"/>
                  </a:lnTo>
                  <a:lnTo>
                    <a:pt x="171" y="253"/>
                  </a:lnTo>
                  <a:lnTo>
                    <a:pt x="170" y="269"/>
                  </a:lnTo>
                  <a:lnTo>
                    <a:pt x="170" y="289"/>
                  </a:lnTo>
                  <a:lnTo>
                    <a:pt x="170" y="292"/>
                  </a:lnTo>
                  <a:lnTo>
                    <a:pt x="234" y="292"/>
                  </a:lnTo>
                  <a:lnTo>
                    <a:pt x="234" y="289"/>
                  </a:lnTo>
                  <a:lnTo>
                    <a:pt x="234" y="289"/>
                  </a:lnTo>
                  <a:lnTo>
                    <a:pt x="233" y="253"/>
                  </a:lnTo>
                  <a:lnTo>
                    <a:pt x="233" y="213"/>
                  </a:lnTo>
                  <a:lnTo>
                    <a:pt x="233" y="213"/>
                  </a:lnTo>
                  <a:close/>
                  <a:moveTo>
                    <a:pt x="101" y="245"/>
                  </a:moveTo>
                  <a:lnTo>
                    <a:pt x="101" y="245"/>
                  </a:lnTo>
                  <a:lnTo>
                    <a:pt x="93" y="244"/>
                  </a:lnTo>
                  <a:lnTo>
                    <a:pt x="86" y="243"/>
                  </a:lnTo>
                  <a:lnTo>
                    <a:pt x="80" y="240"/>
                  </a:lnTo>
                  <a:lnTo>
                    <a:pt x="75" y="235"/>
                  </a:lnTo>
                  <a:lnTo>
                    <a:pt x="71" y="231"/>
                  </a:lnTo>
                  <a:lnTo>
                    <a:pt x="68" y="224"/>
                  </a:lnTo>
                  <a:lnTo>
                    <a:pt x="65" y="217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65" y="204"/>
                  </a:lnTo>
                  <a:lnTo>
                    <a:pt x="67" y="200"/>
                  </a:lnTo>
                  <a:lnTo>
                    <a:pt x="69" y="194"/>
                  </a:lnTo>
                  <a:lnTo>
                    <a:pt x="72" y="190"/>
                  </a:lnTo>
                  <a:lnTo>
                    <a:pt x="75" y="187"/>
                  </a:lnTo>
                  <a:lnTo>
                    <a:pt x="80" y="182"/>
                  </a:lnTo>
                  <a:lnTo>
                    <a:pt x="84" y="179"/>
                  </a:lnTo>
                  <a:lnTo>
                    <a:pt x="91" y="176"/>
                  </a:lnTo>
                  <a:lnTo>
                    <a:pt x="105" y="171"/>
                  </a:lnTo>
                  <a:lnTo>
                    <a:pt x="122" y="167"/>
                  </a:lnTo>
                  <a:lnTo>
                    <a:pt x="143" y="165"/>
                  </a:lnTo>
                  <a:lnTo>
                    <a:pt x="166" y="163"/>
                  </a:lnTo>
                  <a:lnTo>
                    <a:pt x="166" y="169"/>
                  </a:lnTo>
                  <a:lnTo>
                    <a:pt x="166" y="169"/>
                  </a:lnTo>
                  <a:lnTo>
                    <a:pt x="165" y="182"/>
                  </a:lnTo>
                  <a:lnTo>
                    <a:pt x="161" y="195"/>
                  </a:lnTo>
                  <a:lnTo>
                    <a:pt x="156" y="209"/>
                  </a:lnTo>
                  <a:lnTo>
                    <a:pt x="148" y="221"/>
                  </a:lnTo>
                  <a:lnTo>
                    <a:pt x="144" y="225"/>
                  </a:lnTo>
                  <a:lnTo>
                    <a:pt x="139" y="231"/>
                  </a:lnTo>
                  <a:lnTo>
                    <a:pt x="134" y="234"/>
                  </a:lnTo>
                  <a:lnTo>
                    <a:pt x="127" y="238"/>
                  </a:lnTo>
                  <a:lnTo>
                    <a:pt x="122" y="241"/>
                  </a:lnTo>
                  <a:lnTo>
                    <a:pt x="115" y="243"/>
                  </a:lnTo>
                  <a:lnTo>
                    <a:pt x="107" y="244"/>
                  </a:lnTo>
                  <a:lnTo>
                    <a:pt x="101" y="245"/>
                  </a:lnTo>
                  <a:lnTo>
                    <a:pt x="101" y="24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Rectangle 26"/>
            <p:cNvSpPr>
              <a:spLocks noChangeArrowheads="1"/>
            </p:cNvSpPr>
            <p:nvPr userDrawn="1"/>
          </p:nvSpPr>
          <p:spPr bwMode="auto">
            <a:xfrm>
              <a:off x="1681163" y="6411696"/>
              <a:ext cx="34925" cy="220663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Rectangle 27"/>
            <p:cNvSpPr>
              <a:spLocks noChangeArrowheads="1"/>
            </p:cNvSpPr>
            <p:nvPr userDrawn="1"/>
          </p:nvSpPr>
          <p:spPr bwMode="auto">
            <a:xfrm>
              <a:off x="996951" y="6429158"/>
              <a:ext cx="34925" cy="20320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Freeform 28"/>
            <p:cNvSpPr>
              <a:spLocks/>
            </p:cNvSpPr>
            <p:nvPr userDrawn="1"/>
          </p:nvSpPr>
          <p:spPr bwMode="auto">
            <a:xfrm>
              <a:off x="1738313" y="6591083"/>
              <a:ext cx="46038" cy="44450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3" y="0"/>
                </a:cxn>
                <a:cxn ang="0">
                  <a:pos x="35" y="1"/>
                </a:cxn>
                <a:cxn ang="0">
                  <a:pos x="26" y="3"/>
                </a:cxn>
                <a:cxn ang="0">
                  <a:pos x="20" y="8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3" y="26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3" y="61"/>
                </a:cxn>
                <a:cxn ang="0">
                  <a:pos x="7" y="67"/>
                </a:cxn>
                <a:cxn ang="0">
                  <a:pos x="13" y="74"/>
                </a:cxn>
                <a:cxn ang="0">
                  <a:pos x="20" y="79"/>
                </a:cxn>
                <a:cxn ang="0">
                  <a:pos x="26" y="83"/>
                </a:cxn>
                <a:cxn ang="0">
                  <a:pos x="35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51" y="86"/>
                </a:cxn>
                <a:cxn ang="0">
                  <a:pos x="60" y="83"/>
                </a:cxn>
                <a:cxn ang="0">
                  <a:pos x="67" y="79"/>
                </a:cxn>
                <a:cxn ang="0">
                  <a:pos x="74" y="74"/>
                </a:cxn>
                <a:cxn ang="0">
                  <a:pos x="79" y="67"/>
                </a:cxn>
                <a:cxn ang="0">
                  <a:pos x="83" y="61"/>
                </a:cxn>
                <a:cxn ang="0">
                  <a:pos x="86" y="52"/>
                </a:cxn>
                <a:cxn ang="0">
                  <a:pos x="87" y="43"/>
                </a:cxn>
                <a:cxn ang="0">
                  <a:pos x="87" y="43"/>
                </a:cxn>
                <a:cxn ang="0">
                  <a:pos x="86" y="34"/>
                </a:cxn>
                <a:cxn ang="0">
                  <a:pos x="83" y="26"/>
                </a:cxn>
                <a:cxn ang="0">
                  <a:pos x="79" y="19"/>
                </a:cxn>
                <a:cxn ang="0">
                  <a:pos x="74" y="13"/>
                </a:cxn>
                <a:cxn ang="0">
                  <a:pos x="67" y="8"/>
                </a:cxn>
                <a:cxn ang="0">
                  <a:pos x="60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87" h="86">
                  <a:moveTo>
                    <a:pt x="43" y="0"/>
                  </a:moveTo>
                  <a:lnTo>
                    <a:pt x="43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20" y="8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4"/>
                  </a:lnTo>
                  <a:lnTo>
                    <a:pt x="20" y="79"/>
                  </a:lnTo>
                  <a:lnTo>
                    <a:pt x="26" y="83"/>
                  </a:lnTo>
                  <a:lnTo>
                    <a:pt x="35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51" y="86"/>
                  </a:lnTo>
                  <a:lnTo>
                    <a:pt x="60" y="83"/>
                  </a:lnTo>
                  <a:lnTo>
                    <a:pt x="67" y="79"/>
                  </a:lnTo>
                  <a:lnTo>
                    <a:pt x="74" y="74"/>
                  </a:lnTo>
                  <a:lnTo>
                    <a:pt x="79" y="67"/>
                  </a:lnTo>
                  <a:lnTo>
                    <a:pt x="83" y="61"/>
                  </a:lnTo>
                  <a:lnTo>
                    <a:pt x="86" y="52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86" y="34"/>
                  </a:lnTo>
                  <a:lnTo>
                    <a:pt x="83" y="26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8"/>
                  </a:lnTo>
                  <a:lnTo>
                    <a:pt x="60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&lt;#&gt;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2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&lt;#&gt;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261370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8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8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6" name="Text Box 13"/>
          <p:cNvSpPr txBox="1">
            <a:spLocks noChangeArrowheads="1"/>
          </p:cNvSpPr>
          <p:nvPr userDrawn="1"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</a:t>
            </a:r>
            <a:r>
              <a:rPr kumimoji="0" lang="en-US" altLang="ja-JP" sz="9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2016. 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93"/>
          <p:cNvGrpSpPr/>
          <p:nvPr userDrawn="1"/>
        </p:nvGrpSpPr>
        <p:grpSpPr>
          <a:xfrm>
            <a:off x="2541588" y="3873514"/>
            <a:ext cx="3990976" cy="441325"/>
            <a:chOff x="2541588" y="1458913"/>
            <a:chExt cx="3990976" cy="441325"/>
          </a:xfrm>
        </p:grpSpPr>
        <p:sp>
          <p:nvSpPr>
            <p:cNvPr id="4180" name="Freeform 84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1" name="Freeform 85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2" name="Freeform 86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3" name="Freeform 87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4" name="Freeform 88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5" name="Freeform 89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6" name="Freeform 90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7" name="Freeform 91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8" name="Freeform 92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9" name="Freeform 93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0" name="Freeform 94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1" name="Freeform 95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2" name="Freeform 96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3" name="Freeform 97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4" name="Freeform 98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5" name="Freeform 99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6" name="Freeform 100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7" name="Freeform 101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8" name="Freeform 102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9" name="Freeform 103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0" name="Freeform 104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1" name="Freeform 105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2" name="Freeform 106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3" name="Freeform 107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4" name="Freeform 108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5" name="Freeform 109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6" name="Freeform 110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7" name="Freeform 111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8" name="Freeform 112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9" name="Freeform 113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0" name="Freeform 114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1" name="Freeform 115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2" name="Freeform 116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3" name="Freeform 117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4" name="Freeform 118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5" name="Freeform 119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6" name="Freeform 120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7" name="Freeform 121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8" name="Freeform 122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9" name="Freeform 123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0" name="Freeform 124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1" name="Freeform 125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2" name="Freeform 126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3" name="Freeform 127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4" name="Freeform 128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5" name="Freeform 129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6" name="Freeform 130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7" name="Freeform 131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8" name="Freeform 132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9" name="Freeform 133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0" name="Freeform 134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1" name="Freeform 135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2" name="Freeform 136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3" name="Freeform 137"/>
            <p:cNvSpPr>
              <a:spLocks noEditPoints="1"/>
            </p:cNvSpPr>
            <p:nvPr userDrawn="1"/>
          </p:nvSpPr>
          <p:spPr bwMode="auto">
            <a:xfrm>
              <a:off x="2541588" y="1460501"/>
              <a:ext cx="147638" cy="149225"/>
            </a:xfrm>
            <a:custGeom>
              <a:avLst/>
              <a:gdLst/>
              <a:ahLst/>
              <a:cxnLst>
                <a:cxn ang="0">
                  <a:pos x="100" y="125"/>
                </a:cxn>
                <a:cxn ang="0">
                  <a:pos x="120" y="138"/>
                </a:cxn>
                <a:cxn ang="0">
                  <a:pos x="128" y="155"/>
                </a:cxn>
                <a:cxn ang="0">
                  <a:pos x="125" y="168"/>
                </a:cxn>
                <a:cxn ang="0">
                  <a:pos x="116" y="176"/>
                </a:cxn>
                <a:cxn ang="0">
                  <a:pos x="109" y="165"/>
                </a:cxn>
                <a:cxn ang="0">
                  <a:pos x="100" y="147"/>
                </a:cxn>
                <a:cxn ang="0">
                  <a:pos x="86" y="184"/>
                </a:cxn>
                <a:cxn ang="0">
                  <a:pos x="86" y="273"/>
                </a:cxn>
                <a:cxn ang="0">
                  <a:pos x="84" y="277"/>
                </a:cxn>
                <a:cxn ang="0">
                  <a:pos x="68" y="280"/>
                </a:cxn>
                <a:cxn ang="0">
                  <a:pos x="59" y="275"/>
                </a:cxn>
                <a:cxn ang="0">
                  <a:pos x="64" y="135"/>
                </a:cxn>
                <a:cxn ang="0">
                  <a:pos x="35" y="186"/>
                </a:cxn>
                <a:cxn ang="0">
                  <a:pos x="4" y="220"/>
                </a:cxn>
                <a:cxn ang="0">
                  <a:pos x="17" y="187"/>
                </a:cxn>
                <a:cxn ang="0">
                  <a:pos x="58" y="97"/>
                </a:cxn>
                <a:cxn ang="0">
                  <a:pos x="17" y="97"/>
                </a:cxn>
                <a:cxn ang="0">
                  <a:pos x="4" y="83"/>
                </a:cxn>
                <a:cxn ang="0">
                  <a:pos x="62" y="87"/>
                </a:cxn>
                <a:cxn ang="0">
                  <a:pos x="35" y="45"/>
                </a:cxn>
                <a:cxn ang="0">
                  <a:pos x="7" y="41"/>
                </a:cxn>
                <a:cxn ang="0">
                  <a:pos x="74" y="21"/>
                </a:cxn>
                <a:cxn ang="0">
                  <a:pos x="104" y="6"/>
                </a:cxn>
                <a:cxn ang="0">
                  <a:pos x="135" y="13"/>
                </a:cxn>
                <a:cxn ang="0">
                  <a:pos x="141" y="21"/>
                </a:cxn>
                <a:cxn ang="0">
                  <a:pos x="135" y="25"/>
                </a:cxn>
                <a:cxn ang="0">
                  <a:pos x="102" y="32"/>
                </a:cxn>
                <a:cxn ang="0">
                  <a:pos x="104" y="87"/>
                </a:cxn>
                <a:cxn ang="0">
                  <a:pos x="120" y="67"/>
                </a:cxn>
                <a:cxn ang="0">
                  <a:pos x="145" y="94"/>
                </a:cxn>
                <a:cxn ang="0">
                  <a:pos x="142" y="97"/>
                </a:cxn>
                <a:cxn ang="0">
                  <a:pos x="212" y="139"/>
                </a:cxn>
                <a:cxn ang="0">
                  <a:pos x="241" y="168"/>
                </a:cxn>
                <a:cxn ang="0">
                  <a:pos x="264" y="197"/>
                </a:cxn>
                <a:cxn ang="0">
                  <a:pos x="278" y="225"/>
                </a:cxn>
                <a:cxn ang="0">
                  <a:pos x="278" y="245"/>
                </a:cxn>
                <a:cxn ang="0">
                  <a:pos x="265" y="265"/>
                </a:cxn>
                <a:cxn ang="0">
                  <a:pos x="260" y="265"/>
                </a:cxn>
                <a:cxn ang="0">
                  <a:pos x="255" y="255"/>
                </a:cxn>
                <a:cxn ang="0">
                  <a:pos x="248" y="229"/>
                </a:cxn>
                <a:cxn ang="0">
                  <a:pos x="126" y="258"/>
                </a:cxn>
                <a:cxn ang="0">
                  <a:pos x="122" y="273"/>
                </a:cxn>
                <a:cxn ang="0">
                  <a:pos x="116" y="271"/>
                </a:cxn>
                <a:cxn ang="0">
                  <a:pos x="104" y="233"/>
                </a:cxn>
                <a:cxn ang="0">
                  <a:pos x="145" y="186"/>
                </a:cxn>
                <a:cxn ang="0">
                  <a:pos x="168" y="87"/>
                </a:cxn>
                <a:cxn ang="0">
                  <a:pos x="178" y="29"/>
                </a:cxn>
                <a:cxn ang="0">
                  <a:pos x="219" y="24"/>
                </a:cxn>
                <a:cxn ang="0">
                  <a:pos x="223" y="29"/>
                </a:cxn>
                <a:cxn ang="0">
                  <a:pos x="220" y="34"/>
                </a:cxn>
                <a:cxn ang="0">
                  <a:pos x="191" y="94"/>
                </a:cxn>
                <a:cxn ang="0">
                  <a:pos x="144" y="232"/>
                </a:cxn>
                <a:cxn ang="0">
                  <a:pos x="245" y="219"/>
                </a:cxn>
                <a:cxn ang="0">
                  <a:pos x="231" y="184"/>
                </a:cxn>
                <a:cxn ang="0">
                  <a:pos x="212" y="139"/>
                </a:cxn>
              </a:cxnLst>
              <a:rect l="0" t="0" r="r" b="b"/>
              <a:pathLst>
                <a:path w="280" h="280">
                  <a:moveTo>
                    <a:pt x="86" y="118"/>
                  </a:moveTo>
                  <a:lnTo>
                    <a:pt x="86" y="118"/>
                  </a:lnTo>
                  <a:lnTo>
                    <a:pt x="100" y="125"/>
                  </a:lnTo>
                  <a:lnTo>
                    <a:pt x="113" y="134"/>
                  </a:lnTo>
                  <a:lnTo>
                    <a:pt x="113" y="134"/>
                  </a:lnTo>
                  <a:lnTo>
                    <a:pt x="120" y="138"/>
                  </a:lnTo>
                  <a:lnTo>
                    <a:pt x="125" y="144"/>
                  </a:lnTo>
                  <a:lnTo>
                    <a:pt x="128" y="148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6" y="163"/>
                  </a:lnTo>
                  <a:lnTo>
                    <a:pt x="125" y="168"/>
                  </a:lnTo>
                  <a:lnTo>
                    <a:pt x="120" y="174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5" y="176"/>
                  </a:lnTo>
                  <a:lnTo>
                    <a:pt x="113" y="174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04" y="155"/>
                  </a:lnTo>
                  <a:lnTo>
                    <a:pt x="100" y="147"/>
                  </a:lnTo>
                  <a:lnTo>
                    <a:pt x="94" y="138"/>
                  </a:lnTo>
                  <a:lnTo>
                    <a:pt x="86" y="128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6" y="273"/>
                  </a:lnTo>
                  <a:lnTo>
                    <a:pt x="86" y="273"/>
                  </a:lnTo>
                  <a:lnTo>
                    <a:pt x="86" y="275"/>
                  </a:lnTo>
                  <a:lnTo>
                    <a:pt x="84" y="277"/>
                  </a:lnTo>
                  <a:lnTo>
                    <a:pt x="84" y="277"/>
                  </a:lnTo>
                  <a:lnTo>
                    <a:pt x="78" y="278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61" y="278"/>
                  </a:lnTo>
                  <a:lnTo>
                    <a:pt x="61" y="277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64" y="163"/>
                  </a:lnTo>
                  <a:lnTo>
                    <a:pt x="64" y="135"/>
                  </a:lnTo>
                  <a:lnTo>
                    <a:pt x="64" y="135"/>
                  </a:lnTo>
                  <a:lnTo>
                    <a:pt x="49" y="163"/>
                  </a:lnTo>
                  <a:lnTo>
                    <a:pt x="35" y="186"/>
                  </a:lnTo>
                  <a:lnTo>
                    <a:pt x="35" y="186"/>
                  </a:lnTo>
                  <a:lnTo>
                    <a:pt x="22" y="203"/>
                  </a:lnTo>
                  <a:lnTo>
                    <a:pt x="4" y="220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17" y="187"/>
                  </a:lnTo>
                  <a:lnTo>
                    <a:pt x="33" y="160"/>
                  </a:lnTo>
                  <a:lnTo>
                    <a:pt x="46" y="129"/>
                  </a:lnTo>
                  <a:lnTo>
                    <a:pt x="58" y="97"/>
                  </a:lnTo>
                  <a:lnTo>
                    <a:pt x="29" y="97"/>
                  </a:lnTo>
                  <a:lnTo>
                    <a:pt x="29" y="97"/>
                  </a:lnTo>
                  <a:lnTo>
                    <a:pt x="17" y="97"/>
                  </a:lnTo>
                  <a:lnTo>
                    <a:pt x="7" y="99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17" y="86"/>
                  </a:lnTo>
                  <a:lnTo>
                    <a:pt x="29" y="87"/>
                  </a:lnTo>
                  <a:lnTo>
                    <a:pt x="62" y="87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35" y="45"/>
                  </a:lnTo>
                  <a:lnTo>
                    <a:pt x="9" y="48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42" y="32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87" y="16"/>
                  </a:lnTo>
                  <a:lnTo>
                    <a:pt x="96" y="10"/>
                  </a:lnTo>
                  <a:lnTo>
                    <a:pt x="104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5" y="13"/>
                  </a:lnTo>
                  <a:lnTo>
                    <a:pt x="139" y="18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39" y="25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02" y="32"/>
                  </a:lnTo>
                  <a:lnTo>
                    <a:pt x="86" y="37"/>
                  </a:lnTo>
                  <a:lnTo>
                    <a:pt x="86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5" y="94"/>
                  </a:lnTo>
                  <a:lnTo>
                    <a:pt x="145" y="94"/>
                  </a:lnTo>
                  <a:lnTo>
                    <a:pt x="145" y="96"/>
                  </a:lnTo>
                  <a:lnTo>
                    <a:pt x="142" y="97"/>
                  </a:lnTo>
                  <a:lnTo>
                    <a:pt x="86" y="97"/>
                  </a:lnTo>
                  <a:lnTo>
                    <a:pt x="86" y="118"/>
                  </a:lnTo>
                  <a:close/>
                  <a:moveTo>
                    <a:pt x="212" y="139"/>
                  </a:moveTo>
                  <a:lnTo>
                    <a:pt x="212" y="139"/>
                  </a:lnTo>
                  <a:lnTo>
                    <a:pt x="228" y="155"/>
                  </a:lnTo>
                  <a:lnTo>
                    <a:pt x="241" y="168"/>
                  </a:lnTo>
                  <a:lnTo>
                    <a:pt x="252" y="181"/>
                  </a:lnTo>
                  <a:lnTo>
                    <a:pt x="264" y="197"/>
                  </a:lnTo>
                  <a:lnTo>
                    <a:pt x="264" y="197"/>
                  </a:lnTo>
                  <a:lnTo>
                    <a:pt x="273" y="209"/>
                  </a:lnTo>
                  <a:lnTo>
                    <a:pt x="277" y="218"/>
                  </a:lnTo>
                  <a:lnTo>
                    <a:pt x="278" y="225"/>
                  </a:lnTo>
                  <a:lnTo>
                    <a:pt x="280" y="233"/>
                  </a:lnTo>
                  <a:lnTo>
                    <a:pt x="280" y="233"/>
                  </a:lnTo>
                  <a:lnTo>
                    <a:pt x="278" y="245"/>
                  </a:lnTo>
                  <a:lnTo>
                    <a:pt x="274" y="255"/>
                  </a:lnTo>
                  <a:lnTo>
                    <a:pt x="268" y="264"/>
                  </a:lnTo>
                  <a:lnTo>
                    <a:pt x="265" y="265"/>
                  </a:lnTo>
                  <a:lnTo>
                    <a:pt x="261" y="267"/>
                  </a:lnTo>
                  <a:lnTo>
                    <a:pt x="261" y="267"/>
                  </a:lnTo>
                  <a:lnTo>
                    <a:pt x="260" y="265"/>
                  </a:lnTo>
                  <a:lnTo>
                    <a:pt x="258" y="264"/>
                  </a:lnTo>
                  <a:lnTo>
                    <a:pt x="255" y="255"/>
                  </a:lnTo>
                  <a:lnTo>
                    <a:pt x="255" y="255"/>
                  </a:lnTo>
                  <a:lnTo>
                    <a:pt x="252" y="245"/>
                  </a:lnTo>
                  <a:lnTo>
                    <a:pt x="248" y="229"/>
                  </a:lnTo>
                  <a:lnTo>
                    <a:pt x="248" y="229"/>
                  </a:lnTo>
                  <a:lnTo>
                    <a:pt x="219" y="238"/>
                  </a:lnTo>
                  <a:lnTo>
                    <a:pt x="194" y="244"/>
                  </a:lnTo>
                  <a:lnTo>
                    <a:pt x="126" y="258"/>
                  </a:lnTo>
                  <a:lnTo>
                    <a:pt x="126" y="258"/>
                  </a:lnTo>
                  <a:lnTo>
                    <a:pt x="123" y="270"/>
                  </a:lnTo>
                  <a:lnTo>
                    <a:pt x="122" y="273"/>
                  </a:lnTo>
                  <a:lnTo>
                    <a:pt x="119" y="273"/>
                  </a:lnTo>
                  <a:lnTo>
                    <a:pt x="119" y="273"/>
                  </a:lnTo>
                  <a:lnTo>
                    <a:pt x="116" y="271"/>
                  </a:lnTo>
                  <a:lnTo>
                    <a:pt x="113" y="267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32" y="232"/>
                  </a:lnTo>
                  <a:lnTo>
                    <a:pt x="132" y="232"/>
                  </a:lnTo>
                  <a:lnTo>
                    <a:pt x="145" y="186"/>
                  </a:lnTo>
                  <a:lnTo>
                    <a:pt x="160" y="129"/>
                  </a:lnTo>
                  <a:lnTo>
                    <a:pt x="160" y="129"/>
                  </a:lnTo>
                  <a:lnTo>
                    <a:pt x="168" y="87"/>
                  </a:lnTo>
                  <a:lnTo>
                    <a:pt x="177" y="45"/>
                  </a:lnTo>
                  <a:lnTo>
                    <a:pt x="177" y="45"/>
                  </a:lnTo>
                  <a:lnTo>
                    <a:pt x="178" y="29"/>
                  </a:lnTo>
                  <a:lnTo>
                    <a:pt x="180" y="15"/>
                  </a:lnTo>
                  <a:lnTo>
                    <a:pt x="180" y="15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2" y="26"/>
                  </a:lnTo>
                  <a:lnTo>
                    <a:pt x="223" y="29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0" y="34"/>
                  </a:lnTo>
                  <a:lnTo>
                    <a:pt x="207" y="38"/>
                  </a:lnTo>
                  <a:lnTo>
                    <a:pt x="207" y="38"/>
                  </a:lnTo>
                  <a:lnTo>
                    <a:pt x="191" y="94"/>
                  </a:lnTo>
                  <a:lnTo>
                    <a:pt x="175" y="149"/>
                  </a:lnTo>
                  <a:lnTo>
                    <a:pt x="158" y="196"/>
                  </a:lnTo>
                  <a:lnTo>
                    <a:pt x="144" y="232"/>
                  </a:lnTo>
                  <a:lnTo>
                    <a:pt x="144" y="232"/>
                  </a:lnTo>
                  <a:lnTo>
                    <a:pt x="200" y="226"/>
                  </a:lnTo>
                  <a:lnTo>
                    <a:pt x="245" y="219"/>
                  </a:lnTo>
                  <a:lnTo>
                    <a:pt x="245" y="219"/>
                  </a:lnTo>
                  <a:lnTo>
                    <a:pt x="239" y="202"/>
                  </a:lnTo>
                  <a:lnTo>
                    <a:pt x="231" y="184"/>
                  </a:lnTo>
                  <a:lnTo>
                    <a:pt x="219" y="164"/>
                  </a:lnTo>
                  <a:lnTo>
                    <a:pt x="206" y="144"/>
                  </a:lnTo>
                  <a:lnTo>
                    <a:pt x="212" y="13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4" name="Freeform 138"/>
            <p:cNvSpPr>
              <a:spLocks noEditPoints="1"/>
            </p:cNvSpPr>
            <p:nvPr userDrawn="1"/>
          </p:nvSpPr>
          <p:spPr bwMode="auto">
            <a:xfrm>
              <a:off x="2711451" y="1466851"/>
              <a:ext cx="127000" cy="130175"/>
            </a:xfrm>
            <a:custGeom>
              <a:avLst/>
              <a:gdLst/>
              <a:ahLst/>
              <a:cxnLst>
                <a:cxn ang="0">
                  <a:pos x="20" y="71"/>
                </a:cxn>
                <a:cxn ang="0">
                  <a:pos x="49" y="73"/>
                </a:cxn>
                <a:cxn ang="0">
                  <a:pos x="83" y="22"/>
                </a:cxn>
                <a:cxn ang="0">
                  <a:pos x="74" y="11"/>
                </a:cxn>
                <a:cxn ang="0">
                  <a:pos x="65" y="5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109" y="11"/>
                </a:cxn>
                <a:cxn ang="0">
                  <a:pos x="114" y="19"/>
                </a:cxn>
                <a:cxn ang="0">
                  <a:pos x="107" y="32"/>
                </a:cxn>
                <a:cxn ang="0">
                  <a:pos x="96" y="64"/>
                </a:cxn>
                <a:cxn ang="0">
                  <a:pos x="133" y="50"/>
                </a:cxn>
                <a:cxn ang="0">
                  <a:pos x="149" y="51"/>
                </a:cxn>
                <a:cxn ang="0">
                  <a:pos x="152" y="63"/>
                </a:cxn>
                <a:cxn ang="0">
                  <a:pos x="138" y="71"/>
                </a:cxn>
                <a:cxn ang="0">
                  <a:pos x="80" y="119"/>
                </a:cxn>
                <a:cxn ang="0">
                  <a:pos x="39" y="226"/>
                </a:cxn>
                <a:cxn ang="0">
                  <a:pos x="20" y="244"/>
                </a:cxn>
                <a:cxn ang="0">
                  <a:pos x="10" y="238"/>
                </a:cxn>
                <a:cxn ang="0">
                  <a:pos x="13" y="221"/>
                </a:cxn>
                <a:cxn ang="0">
                  <a:pos x="35" y="176"/>
                </a:cxn>
                <a:cxn ang="0">
                  <a:pos x="70" y="87"/>
                </a:cxn>
                <a:cxn ang="0">
                  <a:pos x="35" y="92"/>
                </a:cxn>
                <a:cxn ang="0">
                  <a:pos x="0" y="71"/>
                </a:cxn>
                <a:cxn ang="0">
                  <a:pos x="129" y="189"/>
                </a:cxn>
                <a:cxn ang="0">
                  <a:pos x="130" y="210"/>
                </a:cxn>
                <a:cxn ang="0">
                  <a:pos x="157" y="223"/>
                </a:cxn>
                <a:cxn ang="0">
                  <a:pos x="196" y="225"/>
                </a:cxn>
                <a:cxn ang="0">
                  <a:pos x="223" y="221"/>
                </a:cxn>
                <a:cxn ang="0">
                  <a:pos x="238" y="228"/>
                </a:cxn>
                <a:cxn ang="0">
                  <a:pos x="236" y="239"/>
                </a:cxn>
                <a:cxn ang="0">
                  <a:pos x="223" y="247"/>
                </a:cxn>
                <a:cxn ang="0">
                  <a:pos x="177" y="248"/>
                </a:cxn>
                <a:cxn ang="0">
                  <a:pos x="139" y="239"/>
                </a:cxn>
                <a:cxn ang="0">
                  <a:pos x="116" y="216"/>
                </a:cxn>
                <a:cxn ang="0">
                  <a:pos x="114" y="196"/>
                </a:cxn>
                <a:cxn ang="0">
                  <a:pos x="132" y="174"/>
                </a:cxn>
                <a:cxn ang="0">
                  <a:pos x="139" y="105"/>
                </a:cxn>
                <a:cxn ang="0">
                  <a:pos x="194" y="92"/>
                </a:cxn>
                <a:cxn ang="0">
                  <a:pos x="222" y="97"/>
                </a:cxn>
                <a:cxn ang="0">
                  <a:pos x="232" y="112"/>
                </a:cxn>
                <a:cxn ang="0">
                  <a:pos x="228" y="119"/>
                </a:cxn>
                <a:cxn ang="0">
                  <a:pos x="209" y="118"/>
                </a:cxn>
                <a:cxn ang="0">
                  <a:pos x="197" y="121"/>
                </a:cxn>
                <a:cxn ang="0">
                  <a:pos x="162" y="134"/>
                </a:cxn>
                <a:cxn ang="0">
                  <a:pos x="188" y="111"/>
                </a:cxn>
                <a:cxn ang="0">
                  <a:pos x="177" y="109"/>
                </a:cxn>
                <a:cxn ang="0">
                  <a:pos x="126" y="124"/>
                </a:cxn>
              </a:cxnLst>
              <a:rect l="0" t="0" r="r" b="b"/>
              <a:pathLst>
                <a:path w="239" h="248">
                  <a:moveTo>
                    <a:pt x="6" y="66"/>
                  </a:moveTo>
                  <a:lnTo>
                    <a:pt x="6" y="66"/>
                  </a:lnTo>
                  <a:lnTo>
                    <a:pt x="13" y="70"/>
                  </a:lnTo>
                  <a:lnTo>
                    <a:pt x="20" y="71"/>
                  </a:lnTo>
                  <a:lnTo>
                    <a:pt x="29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49" y="73"/>
                  </a:lnTo>
                  <a:lnTo>
                    <a:pt x="74" y="69"/>
                  </a:lnTo>
                  <a:lnTo>
                    <a:pt x="74" y="69"/>
                  </a:lnTo>
                  <a:lnTo>
                    <a:pt x="81" y="41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19"/>
                  </a:lnTo>
                  <a:lnTo>
                    <a:pt x="80" y="15"/>
                  </a:lnTo>
                  <a:lnTo>
                    <a:pt x="74" y="11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6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7" y="3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0" y="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9" y="11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114" y="24"/>
                  </a:lnTo>
                  <a:lnTo>
                    <a:pt x="112" y="27"/>
                  </a:lnTo>
                  <a:lnTo>
                    <a:pt x="112" y="27"/>
                  </a:lnTo>
                  <a:lnTo>
                    <a:pt x="107" y="32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112" y="58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33" y="50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45" y="50"/>
                  </a:lnTo>
                  <a:lnTo>
                    <a:pt x="149" y="51"/>
                  </a:lnTo>
                  <a:lnTo>
                    <a:pt x="152" y="54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13" y="79"/>
                  </a:lnTo>
                  <a:lnTo>
                    <a:pt x="90" y="84"/>
                  </a:lnTo>
                  <a:lnTo>
                    <a:pt x="90" y="84"/>
                  </a:lnTo>
                  <a:lnTo>
                    <a:pt x="80" y="119"/>
                  </a:lnTo>
                  <a:lnTo>
                    <a:pt x="67" y="154"/>
                  </a:lnTo>
                  <a:lnTo>
                    <a:pt x="54" y="190"/>
                  </a:lnTo>
                  <a:lnTo>
                    <a:pt x="39" y="226"/>
                  </a:lnTo>
                  <a:lnTo>
                    <a:pt x="39" y="226"/>
                  </a:lnTo>
                  <a:lnTo>
                    <a:pt x="35" y="235"/>
                  </a:lnTo>
                  <a:lnTo>
                    <a:pt x="30" y="241"/>
                  </a:lnTo>
                  <a:lnTo>
                    <a:pt x="26" y="244"/>
                  </a:lnTo>
                  <a:lnTo>
                    <a:pt x="20" y="244"/>
                  </a:lnTo>
                  <a:lnTo>
                    <a:pt x="20" y="244"/>
                  </a:lnTo>
                  <a:lnTo>
                    <a:pt x="17" y="244"/>
                  </a:lnTo>
                  <a:lnTo>
                    <a:pt x="13" y="242"/>
                  </a:lnTo>
                  <a:lnTo>
                    <a:pt x="10" y="238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25"/>
                  </a:lnTo>
                  <a:lnTo>
                    <a:pt x="13" y="221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23" y="200"/>
                  </a:lnTo>
                  <a:lnTo>
                    <a:pt x="35" y="176"/>
                  </a:lnTo>
                  <a:lnTo>
                    <a:pt x="35" y="176"/>
                  </a:lnTo>
                  <a:lnTo>
                    <a:pt x="52" y="137"/>
                  </a:lnTo>
                  <a:lnTo>
                    <a:pt x="61" y="112"/>
                  </a:lnTo>
                  <a:lnTo>
                    <a:pt x="70" y="87"/>
                  </a:lnTo>
                  <a:lnTo>
                    <a:pt x="70" y="87"/>
                  </a:lnTo>
                  <a:lnTo>
                    <a:pt x="52" y="90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7" y="90"/>
                  </a:lnTo>
                  <a:lnTo>
                    <a:pt x="19" y="87"/>
                  </a:lnTo>
                  <a:lnTo>
                    <a:pt x="10" y="82"/>
                  </a:lnTo>
                  <a:lnTo>
                    <a:pt x="0" y="71"/>
                  </a:lnTo>
                  <a:lnTo>
                    <a:pt x="6" y="66"/>
                  </a:lnTo>
                  <a:close/>
                  <a:moveTo>
                    <a:pt x="132" y="174"/>
                  </a:moveTo>
                  <a:lnTo>
                    <a:pt x="132" y="174"/>
                  </a:lnTo>
                  <a:lnTo>
                    <a:pt x="129" y="189"/>
                  </a:lnTo>
                  <a:lnTo>
                    <a:pt x="128" y="197"/>
                  </a:lnTo>
                  <a:lnTo>
                    <a:pt x="128" y="197"/>
                  </a:lnTo>
                  <a:lnTo>
                    <a:pt x="129" y="205"/>
                  </a:lnTo>
                  <a:lnTo>
                    <a:pt x="130" y="210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8" y="222"/>
                  </a:lnTo>
                  <a:lnTo>
                    <a:pt x="157" y="223"/>
                  </a:lnTo>
                  <a:lnTo>
                    <a:pt x="165" y="225"/>
                  </a:lnTo>
                  <a:lnTo>
                    <a:pt x="177" y="226"/>
                  </a:lnTo>
                  <a:lnTo>
                    <a:pt x="177" y="226"/>
                  </a:lnTo>
                  <a:lnTo>
                    <a:pt x="196" y="225"/>
                  </a:lnTo>
                  <a:lnTo>
                    <a:pt x="210" y="222"/>
                  </a:lnTo>
                  <a:lnTo>
                    <a:pt x="210" y="222"/>
                  </a:lnTo>
                  <a:lnTo>
                    <a:pt x="216" y="221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30" y="222"/>
                  </a:lnTo>
                  <a:lnTo>
                    <a:pt x="235" y="225"/>
                  </a:lnTo>
                  <a:lnTo>
                    <a:pt x="238" y="228"/>
                  </a:lnTo>
                  <a:lnTo>
                    <a:pt x="239" y="232"/>
                  </a:lnTo>
                  <a:lnTo>
                    <a:pt x="239" y="232"/>
                  </a:lnTo>
                  <a:lnTo>
                    <a:pt x="238" y="236"/>
                  </a:lnTo>
                  <a:lnTo>
                    <a:pt x="236" y="239"/>
                  </a:lnTo>
                  <a:lnTo>
                    <a:pt x="235" y="242"/>
                  </a:lnTo>
                  <a:lnTo>
                    <a:pt x="232" y="244"/>
                  </a:lnTo>
                  <a:lnTo>
                    <a:pt x="232" y="244"/>
                  </a:lnTo>
                  <a:lnTo>
                    <a:pt x="223" y="247"/>
                  </a:lnTo>
                  <a:lnTo>
                    <a:pt x="213" y="248"/>
                  </a:lnTo>
                  <a:lnTo>
                    <a:pt x="190" y="248"/>
                  </a:lnTo>
                  <a:lnTo>
                    <a:pt x="190" y="248"/>
                  </a:lnTo>
                  <a:lnTo>
                    <a:pt x="177" y="248"/>
                  </a:lnTo>
                  <a:lnTo>
                    <a:pt x="165" y="247"/>
                  </a:lnTo>
                  <a:lnTo>
                    <a:pt x="152" y="244"/>
                  </a:lnTo>
                  <a:lnTo>
                    <a:pt x="139" y="239"/>
                  </a:lnTo>
                  <a:lnTo>
                    <a:pt x="139" y="239"/>
                  </a:lnTo>
                  <a:lnTo>
                    <a:pt x="129" y="234"/>
                  </a:lnTo>
                  <a:lnTo>
                    <a:pt x="122" y="226"/>
                  </a:lnTo>
                  <a:lnTo>
                    <a:pt x="119" y="222"/>
                  </a:lnTo>
                  <a:lnTo>
                    <a:pt x="116" y="216"/>
                  </a:lnTo>
                  <a:lnTo>
                    <a:pt x="114" y="210"/>
                  </a:lnTo>
                  <a:lnTo>
                    <a:pt x="114" y="203"/>
                  </a:lnTo>
                  <a:lnTo>
                    <a:pt x="114" y="203"/>
                  </a:lnTo>
                  <a:lnTo>
                    <a:pt x="114" y="196"/>
                  </a:lnTo>
                  <a:lnTo>
                    <a:pt x="116" y="189"/>
                  </a:lnTo>
                  <a:lnTo>
                    <a:pt x="120" y="180"/>
                  </a:lnTo>
                  <a:lnTo>
                    <a:pt x="125" y="173"/>
                  </a:lnTo>
                  <a:lnTo>
                    <a:pt x="132" y="174"/>
                  </a:lnTo>
                  <a:close/>
                  <a:moveTo>
                    <a:pt x="123" y="116"/>
                  </a:moveTo>
                  <a:lnTo>
                    <a:pt x="123" y="116"/>
                  </a:lnTo>
                  <a:lnTo>
                    <a:pt x="130" y="111"/>
                  </a:lnTo>
                  <a:lnTo>
                    <a:pt x="139" y="105"/>
                  </a:lnTo>
                  <a:lnTo>
                    <a:pt x="148" y="100"/>
                  </a:lnTo>
                  <a:lnTo>
                    <a:pt x="157" y="97"/>
                  </a:lnTo>
                  <a:lnTo>
                    <a:pt x="175" y="93"/>
                  </a:lnTo>
                  <a:lnTo>
                    <a:pt x="194" y="92"/>
                  </a:lnTo>
                  <a:lnTo>
                    <a:pt x="194" y="92"/>
                  </a:lnTo>
                  <a:lnTo>
                    <a:pt x="210" y="93"/>
                  </a:lnTo>
                  <a:lnTo>
                    <a:pt x="217" y="95"/>
                  </a:lnTo>
                  <a:lnTo>
                    <a:pt x="222" y="97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2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32" y="115"/>
                  </a:lnTo>
                  <a:lnTo>
                    <a:pt x="230" y="118"/>
                  </a:lnTo>
                  <a:lnTo>
                    <a:pt x="228" y="119"/>
                  </a:lnTo>
                  <a:lnTo>
                    <a:pt x="225" y="121"/>
                  </a:lnTo>
                  <a:lnTo>
                    <a:pt x="225" y="121"/>
                  </a:lnTo>
                  <a:lnTo>
                    <a:pt x="216" y="119"/>
                  </a:lnTo>
                  <a:lnTo>
                    <a:pt x="209" y="118"/>
                  </a:lnTo>
                  <a:lnTo>
                    <a:pt x="209" y="118"/>
                  </a:lnTo>
                  <a:lnTo>
                    <a:pt x="203" y="119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84" y="128"/>
                  </a:lnTo>
                  <a:lnTo>
                    <a:pt x="168" y="139"/>
                  </a:lnTo>
                  <a:lnTo>
                    <a:pt x="162" y="134"/>
                  </a:lnTo>
                  <a:lnTo>
                    <a:pt x="162" y="134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2"/>
                  </a:lnTo>
                  <a:lnTo>
                    <a:pt x="188" y="111"/>
                  </a:lnTo>
                  <a:lnTo>
                    <a:pt x="188" y="111"/>
                  </a:lnTo>
                  <a:lnTo>
                    <a:pt x="186" y="109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68" y="109"/>
                  </a:lnTo>
                  <a:lnTo>
                    <a:pt x="155" y="112"/>
                  </a:lnTo>
                  <a:lnTo>
                    <a:pt x="141" y="116"/>
                  </a:lnTo>
                  <a:lnTo>
                    <a:pt x="126" y="124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5" name="Freeform 139"/>
            <p:cNvSpPr>
              <a:spLocks/>
            </p:cNvSpPr>
            <p:nvPr userDrawn="1"/>
          </p:nvSpPr>
          <p:spPr bwMode="auto">
            <a:xfrm>
              <a:off x="2860676" y="1465263"/>
              <a:ext cx="120650" cy="138113"/>
            </a:xfrm>
            <a:custGeom>
              <a:avLst/>
              <a:gdLst/>
              <a:ahLst/>
              <a:cxnLst>
                <a:cxn ang="0">
                  <a:pos x="16" y="68"/>
                </a:cxn>
                <a:cxn ang="0">
                  <a:pos x="45" y="72"/>
                </a:cxn>
                <a:cxn ang="0">
                  <a:pos x="70" y="70"/>
                </a:cxn>
                <a:cxn ang="0">
                  <a:pos x="74" y="23"/>
                </a:cxn>
                <a:cxn ang="0">
                  <a:pos x="71" y="16"/>
                </a:cxn>
                <a:cxn ang="0">
                  <a:pos x="63" y="9"/>
                </a:cxn>
                <a:cxn ang="0">
                  <a:pos x="58" y="6"/>
                </a:cxn>
                <a:cxn ang="0">
                  <a:pos x="61" y="1"/>
                </a:cxn>
                <a:cxn ang="0">
                  <a:pos x="71" y="0"/>
                </a:cxn>
                <a:cxn ang="0">
                  <a:pos x="103" y="13"/>
                </a:cxn>
                <a:cxn ang="0">
                  <a:pos x="106" y="20"/>
                </a:cxn>
                <a:cxn ang="0">
                  <a:pos x="103" y="28"/>
                </a:cxn>
                <a:cxn ang="0">
                  <a:pos x="97" y="36"/>
                </a:cxn>
                <a:cxn ang="0">
                  <a:pos x="109" y="61"/>
                </a:cxn>
                <a:cxn ang="0">
                  <a:pos x="132" y="54"/>
                </a:cxn>
                <a:cxn ang="0">
                  <a:pos x="145" y="46"/>
                </a:cxn>
                <a:cxn ang="0">
                  <a:pos x="158" y="46"/>
                </a:cxn>
                <a:cxn ang="0">
                  <a:pos x="167" y="51"/>
                </a:cxn>
                <a:cxn ang="0">
                  <a:pos x="167" y="59"/>
                </a:cxn>
                <a:cxn ang="0">
                  <a:pos x="150" y="70"/>
                </a:cxn>
                <a:cxn ang="0">
                  <a:pos x="86" y="85"/>
                </a:cxn>
                <a:cxn ang="0">
                  <a:pos x="68" y="169"/>
                </a:cxn>
                <a:cxn ang="0">
                  <a:pos x="106" y="145"/>
                </a:cxn>
                <a:cxn ang="0">
                  <a:pos x="141" y="132"/>
                </a:cxn>
                <a:cxn ang="0">
                  <a:pos x="164" y="129"/>
                </a:cxn>
                <a:cxn ang="0">
                  <a:pos x="202" y="139"/>
                </a:cxn>
                <a:cxn ang="0">
                  <a:pos x="225" y="162"/>
                </a:cxn>
                <a:cxn ang="0">
                  <a:pos x="229" y="184"/>
                </a:cxn>
                <a:cxn ang="0">
                  <a:pos x="219" y="214"/>
                </a:cxn>
                <a:cxn ang="0">
                  <a:pos x="195" y="236"/>
                </a:cxn>
                <a:cxn ang="0">
                  <a:pos x="147" y="253"/>
                </a:cxn>
                <a:cxn ang="0">
                  <a:pos x="74" y="261"/>
                </a:cxn>
                <a:cxn ang="0">
                  <a:pos x="95" y="248"/>
                </a:cxn>
                <a:cxn ang="0">
                  <a:pos x="158" y="230"/>
                </a:cxn>
                <a:cxn ang="0">
                  <a:pos x="190" y="210"/>
                </a:cxn>
                <a:cxn ang="0">
                  <a:pos x="202" y="188"/>
                </a:cxn>
                <a:cxn ang="0">
                  <a:pos x="202" y="171"/>
                </a:cxn>
                <a:cxn ang="0">
                  <a:pos x="192" y="154"/>
                </a:cxn>
                <a:cxn ang="0">
                  <a:pos x="170" y="145"/>
                </a:cxn>
                <a:cxn ang="0">
                  <a:pos x="145" y="145"/>
                </a:cxn>
                <a:cxn ang="0">
                  <a:pos x="100" y="168"/>
                </a:cxn>
                <a:cxn ang="0">
                  <a:pos x="79" y="188"/>
                </a:cxn>
                <a:cxn ang="0">
                  <a:pos x="71" y="198"/>
                </a:cxn>
                <a:cxn ang="0">
                  <a:pos x="63" y="204"/>
                </a:cxn>
                <a:cxn ang="0">
                  <a:pos x="51" y="197"/>
                </a:cxn>
                <a:cxn ang="0">
                  <a:pos x="45" y="178"/>
                </a:cxn>
                <a:cxn ang="0">
                  <a:pos x="48" y="169"/>
                </a:cxn>
                <a:cxn ang="0">
                  <a:pos x="60" y="123"/>
                </a:cxn>
                <a:cxn ang="0">
                  <a:pos x="41" y="90"/>
                </a:cxn>
                <a:cxn ang="0">
                  <a:pos x="18" y="85"/>
                </a:cxn>
                <a:cxn ang="0">
                  <a:pos x="7" y="62"/>
                </a:cxn>
              </a:cxnLst>
              <a:rect l="0" t="0" r="r" b="b"/>
              <a:pathLst>
                <a:path w="229" h="261">
                  <a:moveTo>
                    <a:pt x="7" y="62"/>
                  </a:moveTo>
                  <a:lnTo>
                    <a:pt x="7" y="62"/>
                  </a:lnTo>
                  <a:lnTo>
                    <a:pt x="16" y="68"/>
                  </a:lnTo>
                  <a:lnTo>
                    <a:pt x="25" y="71"/>
                  </a:lnTo>
                  <a:lnTo>
                    <a:pt x="34" y="7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7" y="71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3" y="45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4" y="19"/>
                  </a:lnTo>
                  <a:lnTo>
                    <a:pt x="71" y="16"/>
                  </a:lnTo>
                  <a:lnTo>
                    <a:pt x="68" y="12"/>
                  </a:lnTo>
                  <a:lnTo>
                    <a:pt x="63" y="9"/>
                  </a:lnTo>
                  <a:lnTo>
                    <a:pt x="63" y="9"/>
                  </a:lnTo>
                  <a:lnTo>
                    <a:pt x="60" y="7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1" y="1"/>
                  </a:lnTo>
                  <a:lnTo>
                    <a:pt x="65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3" y="3"/>
                  </a:lnTo>
                  <a:lnTo>
                    <a:pt x="95" y="7"/>
                  </a:lnTo>
                  <a:lnTo>
                    <a:pt x="103" y="13"/>
                  </a:lnTo>
                  <a:lnTo>
                    <a:pt x="105" y="1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3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99" y="32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109" y="61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32" y="54"/>
                  </a:lnTo>
                  <a:lnTo>
                    <a:pt x="138" y="49"/>
                  </a:lnTo>
                  <a:lnTo>
                    <a:pt x="138" y="49"/>
                  </a:lnTo>
                  <a:lnTo>
                    <a:pt x="145" y="46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8" y="46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7" y="51"/>
                  </a:lnTo>
                  <a:lnTo>
                    <a:pt x="168" y="57"/>
                  </a:lnTo>
                  <a:lnTo>
                    <a:pt x="168" y="57"/>
                  </a:lnTo>
                  <a:lnTo>
                    <a:pt x="167" y="59"/>
                  </a:lnTo>
                  <a:lnTo>
                    <a:pt x="164" y="64"/>
                  </a:lnTo>
                  <a:lnTo>
                    <a:pt x="158" y="67"/>
                  </a:lnTo>
                  <a:lnTo>
                    <a:pt x="150" y="70"/>
                  </a:lnTo>
                  <a:lnTo>
                    <a:pt x="150" y="70"/>
                  </a:lnTo>
                  <a:lnTo>
                    <a:pt x="122" y="78"/>
                  </a:lnTo>
                  <a:lnTo>
                    <a:pt x="86" y="85"/>
                  </a:lnTo>
                  <a:lnTo>
                    <a:pt x="86" y="85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81" y="161"/>
                  </a:lnTo>
                  <a:lnTo>
                    <a:pt x="95" y="152"/>
                  </a:lnTo>
                  <a:lnTo>
                    <a:pt x="106" y="145"/>
                  </a:lnTo>
                  <a:lnTo>
                    <a:pt x="118" y="139"/>
                  </a:lnTo>
                  <a:lnTo>
                    <a:pt x="129" y="135"/>
                  </a:lnTo>
                  <a:lnTo>
                    <a:pt x="141" y="132"/>
                  </a:lnTo>
                  <a:lnTo>
                    <a:pt x="153" y="130"/>
                  </a:lnTo>
                  <a:lnTo>
                    <a:pt x="164" y="129"/>
                  </a:lnTo>
                  <a:lnTo>
                    <a:pt x="164" y="129"/>
                  </a:lnTo>
                  <a:lnTo>
                    <a:pt x="179" y="130"/>
                  </a:lnTo>
                  <a:lnTo>
                    <a:pt x="190" y="133"/>
                  </a:lnTo>
                  <a:lnTo>
                    <a:pt x="202" y="139"/>
                  </a:lnTo>
                  <a:lnTo>
                    <a:pt x="212" y="145"/>
                  </a:lnTo>
                  <a:lnTo>
                    <a:pt x="219" y="152"/>
                  </a:lnTo>
                  <a:lnTo>
                    <a:pt x="225" y="162"/>
                  </a:lnTo>
                  <a:lnTo>
                    <a:pt x="228" y="172"/>
                  </a:lnTo>
                  <a:lnTo>
                    <a:pt x="229" y="184"/>
                  </a:lnTo>
                  <a:lnTo>
                    <a:pt x="229" y="184"/>
                  </a:lnTo>
                  <a:lnTo>
                    <a:pt x="228" y="196"/>
                  </a:lnTo>
                  <a:lnTo>
                    <a:pt x="225" y="206"/>
                  </a:lnTo>
                  <a:lnTo>
                    <a:pt x="219" y="214"/>
                  </a:lnTo>
                  <a:lnTo>
                    <a:pt x="212" y="223"/>
                  </a:lnTo>
                  <a:lnTo>
                    <a:pt x="205" y="230"/>
                  </a:lnTo>
                  <a:lnTo>
                    <a:pt x="195" y="236"/>
                  </a:lnTo>
                  <a:lnTo>
                    <a:pt x="184" y="242"/>
                  </a:lnTo>
                  <a:lnTo>
                    <a:pt x="171" y="246"/>
                  </a:lnTo>
                  <a:lnTo>
                    <a:pt x="147" y="253"/>
                  </a:lnTo>
                  <a:lnTo>
                    <a:pt x="121" y="258"/>
                  </a:lnTo>
                  <a:lnTo>
                    <a:pt x="96" y="259"/>
                  </a:lnTo>
                  <a:lnTo>
                    <a:pt x="74" y="261"/>
                  </a:lnTo>
                  <a:lnTo>
                    <a:pt x="73" y="252"/>
                  </a:lnTo>
                  <a:lnTo>
                    <a:pt x="73" y="252"/>
                  </a:lnTo>
                  <a:lnTo>
                    <a:pt x="95" y="248"/>
                  </a:lnTo>
                  <a:lnTo>
                    <a:pt x="116" y="243"/>
                  </a:lnTo>
                  <a:lnTo>
                    <a:pt x="138" y="237"/>
                  </a:lnTo>
                  <a:lnTo>
                    <a:pt x="158" y="230"/>
                  </a:lnTo>
                  <a:lnTo>
                    <a:pt x="176" y="222"/>
                  </a:lnTo>
                  <a:lnTo>
                    <a:pt x="183" y="216"/>
                  </a:lnTo>
                  <a:lnTo>
                    <a:pt x="190" y="210"/>
                  </a:lnTo>
                  <a:lnTo>
                    <a:pt x="195" y="203"/>
                  </a:lnTo>
                  <a:lnTo>
                    <a:pt x="199" y="196"/>
                  </a:lnTo>
                  <a:lnTo>
                    <a:pt x="202" y="188"/>
                  </a:lnTo>
                  <a:lnTo>
                    <a:pt x="202" y="180"/>
                  </a:lnTo>
                  <a:lnTo>
                    <a:pt x="202" y="180"/>
                  </a:lnTo>
                  <a:lnTo>
                    <a:pt x="202" y="171"/>
                  </a:lnTo>
                  <a:lnTo>
                    <a:pt x="199" y="164"/>
                  </a:lnTo>
                  <a:lnTo>
                    <a:pt x="196" y="158"/>
                  </a:lnTo>
                  <a:lnTo>
                    <a:pt x="192" y="154"/>
                  </a:lnTo>
                  <a:lnTo>
                    <a:pt x="186" y="149"/>
                  </a:lnTo>
                  <a:lnTo>
                    <a:pt x="179" y="146"/>
                  </a:lnTo>
                  <a:lnTo>
                    <a:pt x="170" y="145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45" y="145"/>
                  </a:lnTo>
                  <a:lnTo>
                    <a:pt x="131" y="151"/>
                  </a:lnTo>
                  <a:lnTo>
                    <a:pt x="115" y="158"/>
                  </a:lnTo>
                  <a:lnTo>
                    <a:pt x="100" y="168"/>
                  </a:lnTo>
                  <a:lnTo>
                    <a:pt x="100" y="168"/>
                  </a:lnTo>
                  <a:lnTo>
                    <a:pt x="84" y="181"/>
                  </a:lnTo>
                  <a:lnTo>
                    <a:pt x="79" y="188"/>
                  </a:lnTo>
                  <a:lnTo>
                    <a:pt x="74" y="194"/>
                  </a:lnTo>
                  <a:lnTo>
                    <a:pt x="74" y="194"/>
                  </a:lnTo>
                  <a:lnTo>
                    <a:pt x="71" y="198"/>
                  </a:lnTo>
                  <a:lnTo>
                    <a:pt x="67" y="201"/>
                  </a:lnTo>
                  <a:lnTo>
                    <a:pt x="64" y="203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57" y="203"/>
                  </a:lnTo>
                  <a:lnTo>
                    <a:pt x="51" y="197"/>
                  </a:lnTo>
                  <a:lnTo>
                    <a:pt x="47" y="188"/>
                  </a:lnTo>
                  <a:lnTo>
                    <a:pt x="45" y="184"/>
                  </a:lnTo>
                  <a:lnTo>
                    <a:pt x="45" y="178"/>
                  </a:lnTo>
                  <a:lnTo>
                    <a:pt x="45" y="178"/>
                  </a:lnTo>
                  <a:lnTo>
                    <a:pt x="45" y="175"/>
                  </a:lnTo>
                  <a:lnTo>
                    <a:pt x="48" y="169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0" y="12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41" y="90"/>
                  </a:lnTo>
                  <a:lnTo>
                    <a:pt x="41" y="90"/>
                  </a:lnTo>
                  <a:lnTo>
                    <a:pt x="28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0" y="68"/>
                  </a:lnTo>
                  <a:lnTo>
                    <a:pt x="7" y="6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6" name="Freeform 140"/>
            <p:cNvSpPr>
              <a:spLocks noEditPoints="1"/>
            </p:cNvSpPr>
            <p:nvPr userDrawn="1"/>
          </p:nvSpPr>
          <p:spPr bwMode="auto">
            <a:xfrm>
              <a:off x="3014663" y="1473201"/>
              <a:ext cx="127000" cy="127000"/>
            </a:xfrm>
            <a:custGeom>
              <a:avLst/>
              <a:gdLst/>
              <a:ahLst/>
              <a:cxnLst>
                <a:cxn ang="0">
                  <a:pos x="49" y="159"/>
                </a:cxn>
                <a:cxn ang="0">
                  <a:pos x="37" y="209"/>
                </a:cxn>
                <a:cxn ang="0">
                  <a:pos x="36" y="234"/>
                </a:cxn>
                <a:cxn ang="0">
                  <a:pos x="21" y="237"/>
                </a:cxn>
                <a:cxn ang="0">
                  <a:pos x="4" y="204"/>
                </a:cxn>
                <a:cxn ang="0">
                  <a:pos x="0" y="159"/>
                </a:cxn>
                <a:cxn ang="0">
                  <a:pos x="13" y="57"/>
                </a:cxn>
                <a:cxn ang="0">
                  <a:pos x="19" y="2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33" y="11"/>
                </a:cxn>
                <a:cxn ang="0">
                  <a:pos x="43" y="30"/>
                </a:cxn>
                <a:cxn ang="0">
                  <a:pos x="39" y="56"/>
                </a:cxn>
                <a:cxn ang="0">
                  <a:pos x="19" y="131"/>
                </a:cxn>
                <a:cxn ang="0">
                  <a:pos x="20" y="179"/>
                </a:cxn>
                <a:cxn ang="0">
                  <a:pos x="23" y="186"/>
                </a:cxn>
                <a:cxn ang="0">
                  <a:pos x="27" y="181"/>
                </a:cxn>
                <a:cxn ang="0">
                  <a:pos x="87" y="62"/>
                </a:cxn>
                <a:cxn ang="0">
                  <a:pos x="107" y="69"/>
                </a:cxn>
                <a:cxn ang="0">
                  <a:pos x="162" y="65"/>
                </a:cxn>
                <a:cxn ang="0">
                  <a:pos x="161" y="26"/>
                </a:cxn>
                <a:cxn ang="0">
                  <a:pos x="148" y="10"/>
                </a:cxn>
                <a:cxn ang="0">
                  <a:pos x="140" y="5"/>
                </a:cxn>
                <a:cxn ang="0">
                  <a:pos x="149" y="0"/>
                </a:cxn>
                <a:cxn ang="0">
                  <a:pos x="178" y="2"/>
                </a:cxn>
                <a:cxn ang="0">
                  <a:pos x="187" y="10"/>
                </a:cxn>
                <a:cxn ang="0">
                  <a:pos x="185" y="20"/>
                </a:cxn>
                <a:cxn ang="0">
                  <a:pos x="195" y="57"/>
                </a:cxn>
                <a:cxn ang="0">
                  <a:pos x="211" y="52"/>
                </a:cxn>
                <a:cxn ang="0">
                  <a:pos x="224" y="50"/>
                </a:cxn>
                <a:cxn ang="0">
                  <a:pos x="233" y="62"/>
                </a:cxn>
                <a:cxn ang="0">
                  <a:pos x="222" y="72"/>
                </a:cxn>
                <a:cxn ang="0">
                  <a:pos x="185" y="170"/>
                </a:cxn>
                <a:cxn ang="0">
                  <a:pos x="227" y="189"/>
                </a:cxn>
                <a:cxn ang="0">
                  <a:pos x="240" y="209"/>
                </a:cxn>
                <a:cxn ang="0">
                  <a:pos x="233" y="221"/>
                </a:cxn>
                <a:cxn ang="0">
                  <a:pos x="217" y="215"/>
                </a:cxn>
                <a:cxn ang="0">
                  <a:pos x="184" y="189"/>
                </a:cxn>
                <a:cxn ang="0">
                  <a:pos x="178" y="212"/>
                </a:cxn>
                <a:cxn ang="0">
                  <a:pos x="158" y="228"/>
                </a:cxn>
                <a:cxn ang="0">
                  <a:pos x="122" y="231"/>
                </a:cxn>
                <a:cxn ang="0">
                  <a:pos x="94" y="218"/>
                </a:cxn>
                <a:cxn ang="0">
                  <a:pos x="87" y="199"/>
                </a:cxn>
                <a:cxn ang="0">
                  <a:pos x="101" y="173"/>
                </a:cxn>
                <a:cxn ang="0">
                  <a:pos x="142" y="165"/>
                </a:cxn>
                <a:cxn ang="0">
                  <a:pos x="162" y="83"/>
                </a:cxn>
                <a:cxn ang="0">
                  <a:pos x="126" y="86"/>
                </a:cxn>
                <a:cxn ang="0">
                  <a:pos x="82" y="68"/>
                </a:cxn>
                <a:cxn ang="0">
                  <a:pos x="119" y="181"/>
                </a:cxn>
                <a:cxn ang="0">
                  <a:pos x="101" y="194"/>
                </a:cxn>
                <a:cxn ang="0">
                  <a:pos x="101" y="205"/>
                </a:cxn>
                <a:cxn ang="0">
                  <a:pos x="127" y="215"/>
                </a:cxn>
                <a:cxn ang="0">
                  <a:pos x="152" y="211"/>
                </a:cxn>
                <a:cxn ang="0">
                  <a:pos x="162" y="196"/>
                </a:cxn>
                <a:cxn ang="0">
                  <a:pos x="148" y="181"/>
                </a:cxn>
              </a:cxnLst>
              <a:rect l="0" t="0" r="r" b="b"/>
              <a:pathLst>
                <a:path w="240" h="238">
                  <a:moveTo>
                    <a:pt x="58" y="130"/>
                  </a:moveTo>
                  <a:lnTo>
                    <a:pt x="58" y="130"/>
                  </a:lnTo>
                  <a:lnTo>
                    <a:pt x="49" y="159"/>
                  </a:lnTo>
                  <a:lnTo>
                    <a:pt x="49" y="159"/>
                  </a:lnTo>
                  <a:lnTo>
                    <a:pt x="40" y="189"/>
                  </a:lnTo>
                  <a:lnTo>
                    <a:pt x="37" y="201"/>
                  </a:lnTo>
                  <a:lnTo>
                    <a:pt x="37" y="209"/>
                  </a:lnTo>
                  <a:lnTo>
                    <a:pt x="37" y="209"/>
                  </a:lnTo>
                  <a:lnTo>
                    <a:pt x="39" y="225"/>
                  </a:lnTo>
                  <a:lnTo>
                    <a:pt x="39" y="225"/>
                  </a:lnTo>
                  <a:lnTo>
                    <a:pt x="37" y="231"/>
                  </a:lnTo>
                  <a:lnTo>
                    <a:pt x="36" y="234"/>
                  </a:lnTo>
                  <a:lnTo>
                    <a:pt x="32" y="237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1" y="237"/>
                  </a:lnTo>
                  <a:lnTo>
                    <a:pt x="17" y="233"/>
                  </a:lnTo>
                  <a:lnTo>
                    <a:pt x="13" y="225"/>
                  </a:lnTo>
                  <a:lnTo>
                    <a:pt x="8" y="215"/>
                  </a:lnTo>
                  <a:lnTo>
                    <a:pt x="4" y="204"/>
                  </a:lnTo>
                  <a:lnTo>
                    <a:pt x="3" y="189"/>
                  </a:lnTo>
                  <a:lnTo>
                    <a:pt x="1" y="175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6"/>
                  </a:lnTo>
                  <a:lnTo>
                    <a:pt x="3" y="112"/>
                  </a:lnTo>
                  <a:lnTo>
                    <a:pt x="7" y="86"/>
                  </a:lnTo>
                  <a:lnTo>
                    <a:pt x="13" y="57"/>
                  </a:lnTo>
                  <a:lnTo>
                    <a:pt x="13" y="57"/>
                  </a:lnTo>
                  <a:lnTo>
                    <a:pt x="17" y="4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1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7" y="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7" y="18"/>
                  </a:lnTo>
                  <a:lnTo>
                    <a:pt x="42" y="24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46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29" y="82"/>
                  </a:lnTo>
                  <a:lnTo>
                    <a:pt x="23" y="107"/>
                  </a:lnTo>
                  <a:lnTo>
                    <a:pt x="19" y="131"/>
                  </a:lnTo>
                  <a:lnTo>
                    <a:pt x="19" y="153"/>
                  </a:lnTo>
                  <a:lnTo>
                    <a:pt x="19" y="153"/>
                  </a:lnTo>
                  <a:lnTo>
                    <a:pt x="19" y="172"/>
                  </a:lnTo>
                  <a:lnTo>
                    <a:pt x="20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1" y="185"/>
                  </a:lnTo>
                  <a:lnTo>
                    <a:pt x="23" y="186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39" y="153"/>
                  </a:lnTo>
                  <a:lnTo>
                    <a:pt x="50" y="127"/>
                  </a:lnTo>
                  <a:lnTo>
                    <a:pt x="58" y="130"/>
                  </a:lnTo>
                  <a:close/>
                  <a:moveTo>
                    <a:pt x="87" y="62"/>
                  </a:moveTo>
                  <a:lnTo>
                    <a:pt x="87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7" y="69"/>
                  </a:lnTo>
                  <a:lnTo>
                    <a:pt x="114" y="69"/>
                  </a:lnTo>
                  <a:lnTo>
                    <a:pt x="114" y="69"/>
                  </a:lnTo>
                  <a:lnTo>
                    <a:pt x="139" y="6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43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59" y="18"/>
                  </a:lnTo>
                  <a:lnTo>
                    <a:pt x="158" y="14"/>
                  </a:lnTo>
                  <a:lnTo>
                    <a:pt x="153" y="13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2" y="8"/>
                  </a:lnTo>
                  <a:lnTo>
                    <a:pt x="140" y="7"/>
                  </a:lnTo>
                  <a:lnTo>
                    <a:pt x="140" y="5"/>
                  </a:lnTo>
                  <a:lnTo>
                    <a:pt x="140" y="5"/>
                  </a:lnTo>
                  <a:lnTo>
                    <a:pt x="142" y="4"/>
                  </a:lnTo>
                  <a:lnTo>
                    <a:pt x="145" y="1"/>
                  </a:lnTo>
                  <a:lnTo>
                    <a:pt x="14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2" y="4"/>
                  </a:lnTo>
                  <a:lnTo>
                    <a:pt x="185" y="7"/>
                  </a:lnTo>
                  <a:lnTo>
                    <a:pt x="187" y="10"/>
                  </a:lnTo>
                  <a:lnTo>
                    <a:pt x="188" y="13"/>
                  </a:lnTo>
                  <a:lnTo>
                    <a:pt x="188" y="13"/>
                  </a:lnTo>
                  <a:lnTo>
                    <a:pt x="185" y="20"/>
                  </a:lnTo>
                  <a:lnTo>
                    <a:pt x="185" y="20"/>
                  </a:lnTo>
                  <a:lnTo>
                    <a:pt x="184" y="3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95" y="57"/>
                  </a:lnTo>
                  <a:lnTo>
                    <a:pt x="207" y="53"/>
                  </a:lnTo>
                  <a:lnTo>
                    <a:pt x="207" y="53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14" y="50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4" y="50"/>
                  </a:lnTo>
                  <a:lnTo>
                    <a:pt x="229" y="53"/>
                  </a:lnTo>
                  <a:lnTo>
                    <a:pt x="232" y="56"/>
                  </a:lnTo>
                  <a:lnTo>
                    <a:pt x="233" y="62"/>
                  </a:lnTo>
                  <a:lnTo>
                    <a:pt x="233" y="62"/>
                  </a:lnTo>
                  <a:lnTo>
                    <a:pt x="232" y="65"/>
                  </a:lnTo>
                  <a:lnTo>
                    <a:pt x="230" y="66"/>
                  </a:lnTo>
                  <a:lnTo>
                    <a:pt x="222" y="72"/>
                  </a:lnTo>
                  <a:lnTo>
                    <a:pt x="222" y="72"/>
                  </a:lnTo>
                  <a:lnTo>
                    <a:pt x="206" y="76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210" y="179"/>
                  </a:lnTo>
                  <a:lnTo>
                    <a:pt x="219" y="185"/>
                  </a:lnTo>
                  <a:lnTo>
                    <a:pt x="227" y="189"/>
                  </a:lnTo>
                  <a:lnTo>
                    <a:pt x="233" y="194"/>
                  </a:lnTo>
                  <a:lnTo>
                    <a:pt x="238" y="199"/>
                  </a:lnTo>
                  <a:lnTo>
                    <a:pt x="239" y="204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9" y="215"/>
                  </a:lnTo>
                  <a:lnTo>
                    <a:pt x="238" y="218"/>
                  </a:lnTo>
                  <a:lnTo>
                    <a:pt x="233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4" y="221"/>
                  </a:lnTo>
                  <a:lnTo>
                    <a:pt x="217" y="215"/>
                  </a:lnTo>
                  <a:lnTo>
                    <a:pt x="217" y="215"/>
                  </a:lnTo>
                  <a:lnTo>
                    <a:pt x="209" y="207"/>
                  </a:lnTo>
                  <a:lnTo>
                    <a:pt x="201" y="201"/>
                  </a:lnTo>
                  <a:lnTo>
                    <a:pt x="184" y="189"/>
                  </a:lnTo>
                  <a:lnTo>
                    <a:pt x="184" y="189"/>
                  </a:lnTo>
                  <a:lnTo>
                    <a:pt x="182" y="199"/>
                  </a:lnTo>
                  <a:lnTo>
                    <a:pt x="181" y="207"/>
                  </a:lnTo>
                  <a:lnTo>
                    <a:pt x="178" y="212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66" y="224"/>
                  </a:lnTo>
                  <a:lnTo>
                    <a:pt x="158" y="228"/>
                  </a:lnTo>
                  <a:lnTo>
                    <a:pt x="146" y="231"/>
                  </a:lnTo>
                  <a:lnTo>
                    <a:pt x="132" y="233"/>
                  </a:lnTo>
                  <a:lnTo>
                    <a:pt x="132" y="233"/>
                  </a:lnTo>
                  <a:lnTo>
                    <a:pt x="122" y="231"/>
                  </a:lnTo>
                  <a:lnTo>
                    <a:pt x="113" y="230"/>
                  </a:lnTo>
                  <a:lnTo>
                    <a:pt x="106" y="227"/>
                  </a:lnTo>
                  <a:lnTo>
                    <a:pt x="98" y="222"/>
                  </a:lnTo>
                  <a:lnTo>
                    <a:pt x="94" y="218"/>
                  </a:lnTo>
                  <a:lnTo>
                    <a:pt x="90" y="212"/>
                  </a:lnTo>
                  <a:lnTo>
                    <a:pt x="87" y="20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8" y="192"/>
                  </a:lnTo>
                  <a:lnTo>
                    <a:pt x="91" y="185"/>
                  </a:lnTo>
                  <a:lnTo>
                    <a:pt x="95" y="179"/>
                  </a:lnTo>
                  <a:lnTo>
                    <a:pt x="101" y="173"/>
                  </a:lnTo>
                  <a:lnTo>
                    <a:pt x="110" y="170"/>
                  </a:lnTo>
                  <a:lnTo>
                    <a:pt x="119" y="167"/>
                  </a:lnTo>
                  <a:lnTo>
                    <a:pt x="130" y="165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65" y="166"/>
                  </a:lnTo>
                  <a:lnTo>
                    <a:pt x="165" y="166"/>
                  </a:lnTo>
                  <a:lnTo>
                    <a:pt x="162" y="83"/>
                  </a:lnTo>
                  <a:lnTo>
                    <a:pt x="162" y="83"/>
                  </a:lnTo>
                  <a:lnTo>
                    <a:pt x="145" y="86"/>
                  </a:lnTo>
                  <a:lnTo>
                    <a:pt x="126" y="86"/>
                  </a:lnTo>
                  <a:lnTo>
                    <a:pt x="126" y="86"/>
                  </a:lnTo>
                  <a:lnTo>
                    <a:pt x="111" y="85"/>
                  </a:lnTo>
                  <a:lnTo>
                    <a:pt x="100" y="82"/>
                  </a:lnTo>
                  <a:lnTo>
                    <a:pt x="90" y="76"/>
                  </a:lnTo>
                  <a:lnTo>
                    <a:pt x="82" y="68"/>
                  </a:lnTo>
                  <a:lnTo>
                    <a:pt x="87" y="62"/>
                  </a:lnTo>
                  <a:close/>
                  <a:moveTo>
                    <a:pt x="132" y="179"/>
                  </a:moveTo>
                  <a:lnTo>
                    <a:pt x="132" y="179"/>
                  </a:lnTo>
                  <a:lnTo>
                    <a:pt x="119" y="181"/>
                  </a:lnTo>
                  <a:lnTo>
                    <a:pt x="108" y="185"/>
                  </a:lnTo>
                  <a:lnTo>
                    <a:pt x="106" y="186"/>
                  </a:lnTo>
                  <a:lnTo>
                    <a:pt x="103" y="191"/>
                  </a:lnTo>
                  <a:lnTo>
                    <a:pt x="101" y="194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202"/>
                  </a:lnTo>
                  <a:lnTo>
                    <a:pt x="101" y="205"/>
                  </a:lnTo>
                  <a:lnTo>
                    <a:pt x="104" y="208"/>
                  </a:lnTo>
                  <a:lnTo>
                    <a:pt x="107" y="211"/>
                  </a:lnTo>
                  <a:lnTo>
                    <a:pt x="116" y="214"/>
                  </a:lnTo>
                  <a:lnTo>
                    <a:pt x="127" y="215"/>
                  </a:lnTo>
                  <a:lnTo>
                    <a:pt x="127" y="215"/>
                  </a:lnTo>
                  <a:lnTo>
                    <a:pt x="137" y="215"/>
                  </a:lnTo>
                  <a:lnTo>
                    <a:pt x="145" y="214"/>
                  </a:lnTo>
                  <a:lnTo>
                    <a:pt x="152" y="211"/>
                  </a:lnTo>
                  <a:lnTo>
                    <a:pt x="156" y="207"/>
                  </a:lnTo>
                  <a:lnTo>
                    <a:pt x="156" y="207"/>
                  </a:lnTo>
                  <a:lnTo>
                    <a:pt x="159" y="201"/>
                  </a:lnTo>
                  <a:lnTo>
                    <a:pt x="162" y="196"/>
                  </a:lnTo>
                  <a:lnTo>
                    <a:pt x="162" y="191"/>
                  </a:lnTo>
                  <a:lnTo>
                    <a:pt x="164" y="183"/>
                  </a:lnTo>
                  <a:lnTo>
                    <a:pt x="164" y="183"/>
                  </a:lnTo>
                  <a:lnTo>
                    <a:pt x="148" y="181"/>
                  </a:lnTo>
                  <a:lnTo>
                    <a:pt x="132" y="179"/>
                  </a:lnTo>
                  <a:lnTo>
                    <a:pt x="132" y="17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7" name="Freeform 141"/>
            <p:cNvSpPr>
              <a:spLocks/>
            </p:cNvSpPr>
            <p:nvPr userDrawn="1"/>
          </p:nvSpPr>
          <p:spPr bwMode="auto">
            <a:xfrm>
              <a:off x="3160713" y="1568451"/>
              <a:ext cx="46038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22" y="4"/>
                </a:cxn>
                <a:cxn ang="0">
                  <a:pos x="36" y="10"/>
                </a:cxn>
                <a:cxn ang="0">
                  <a:pos x="51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1" y="40"/>
                </a:cxn>
                <a:cxn ang="0">
                  <a:pos x="86" y="50"/>
                </a:cxn>
                <a:cxn ang="0">
                  <a:pos x="87" y="60"/>
                </a:cxn>
                <a:cxn ang="0">
                  <a:pos x="87" y="60"/>
                </a:cxn>
                <a:cxn ang="0">
                  <a:pos x="86" y="66"/>
                </a:cxn>
                <a:cxn ang="0">
                  <a:pos x="83" y="72"/>
                </a:cxn>
                <a:cxn ang="0">
                  <a:pos x="79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7" y="78"/>
                </a:cxn>
                <a:cxn ang="0">
                  <a:pos x="63" y="75"/>
                </a:cxn>
                <a:cxn ang="0">
                  <a:pos x="60" y="72"/>
                </a:cxn>
                <a:cxn ang="0">
                  <a:pos x="55" y="65"/>
                </a:cxn>
                <a:cxn ang="0">
                  <a:pos x="55" y="65"/>
                </a:cxn>
                <a:cxn ang="0">
                  <a:pos x="44" y="46"/>
                </a:cxn>
                <a:cxn ang="0">
                  <a:pos x="31" y="30"/>
                </a:cxn>
                <a:cxn ang="0">
                  <a:pos x="16" y="1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87" h="78">
                  <a:moveTo>
                    <a:pt x="5" y="0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36" y="10"/>
                  </a:lnTo>
                  <a:lnTo>
                    <a:pt x="51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1" y="40"/>
                  </a:lnTo>
                  <a:lnTo>
                    <a:pt x="86" y="50"/>
                  </a:lnTo>
                  <a:lnTo>
                    <a:pt x="87" y="60"/>
                  </a:lnTo>
                  <a:lnTo>
                    <a:pt x="87" y="60"/>
                  </a:lnTo>
                  <a:lnTo>
                    <a:pt x="86" y="66"/>
                  </a:lnTo>
                  <a:lnTo>
                    <a:pt x="83" y="72"/>
                  </a:lnTo>
                  <a:lnTo>
                    <a:pt x="79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7" y="78"/>
                  </a:lnTo>
                  <a:lnTo>
                    <a:pt x="63" y="75"/>
                  </a:lnTo>
                  <a:lnTo>
                    <a:pt x="60" y="72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44" y="46"/>
                  </a:lnTo>
                  <a:lnTo>
                    <a:pt x="31" y="30"/>
                  </a:lnTo>
                  <a:lnTo>
                    <a:pt x="16" y="1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8" name="Freeform 142"/>
            <p:cNvSpPr>
              <a:spLocks/>
            </p:cNvSpPr>
            <p:nvPr userDrawn="1"/>
          </p:nvSpPr>
          <p:spPr bwMode="auto">
            <a:xfrm>
              <a:off x="3289301" y="1474788"/>
              <a:ext cx="46038" cy="122238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9" y="220"/>
                </a:cxn>
                <a:cxn ang="0">
                  <a:pos x="16" y="219"/>
                </a:cxn>
                <a:cxn ang="0">
                  <a:pos x="20" y="218"/>
                </a:cxn>
                <a:cxn ang="0">
                  <a:pos x="25" y="213"/>
                </a:cxn>
                <a:cxn ang="0">
                  <a:pos x="26" y="207"/>
                </a:cxn>
                <a:cxn ang="0">
                  <a:pos x="27" y="199"/>
                </a:cxn>
                <a:cxn ang="0">
                  <a:pos x="27" y="170"/>
                </a:cxn>
                <a:cxn ang="0">
                  <a:pos x="27" y="63"/>
                </a:cxn>
                <a:cxn ang="0">
                  <a:pos x="27" y="63"/>
                </a:cxn>
                <a:cxn ang="0">
                  <a:pos x="27" y="34"/>
                </a:cxn>
                <a:cxn ang="0">
                  <a:pos x="26" y="25"/>
                </a:cxn>
                <a:cxn ang="0">
                  <a:pos x="25" y="18"/>
                </a:cxn>
                <a:cxn ang="0">
                  <a:pos x="20" y="15"/>
                </a:cxn>
                <a:cxn ang="0">
                  <a:pos x="16" y="12"/>
                </a:cxn>
                <a:cxn ang="0">
                  <a:pos x="9" y="12"/>
                </a:cxn>
                <a:cxn ang="0">
                  <a:pos x="0" y="11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77" y="12"/>
                </a:cxn>
                <a:cxn ang="0">
                  <a:pos x="71" y="12"/>
                </a:cxn>
                <a:cxn ang="0">
                  <a:pos x="65" y="15"/>
                </a:cxn>
                <a:cxn ang="0">
                  <a:pos x="62" y="18"/>
                </a:cxn>
                <a:cxn ang="0">
                  <a:pos x="61" y="25"/>
                </a:cxn>
                <a:cxn ang="0">
                  <a:pos x="59" y="34"/>
                </a:cxn>
                <a:cxn ang="0">
                  <a:pos x="59" y="63"/>
                </a:cxn>
                <a:cxn ang="0">
                  <a:pos x="59" y="170"/>
                </a:cxn>
                <a:cxn ang="0">
                  <a:pos x="59" y="170"/>
                </a:cxn>
                <a:cxn ang="0">
                  <a:pos x="59" y="199"/>
                </a:cxn>
                <a:cxn ang="0">
                  <a:pos x="61" y="207"/>
                </a:cxn>
                <a:cxn ang="0">
                  <a:pos x="62" y="213"/>
                </a:cxn>
                <a:cxn ang="0">
                  <a:pos x="65" y="218"/>
                </a:cxn>
                <a:cxn ang="0">
                  <a:pos x="71" y="219"/>
                </a:cxn>
                <a:cxn ang="0">
                  <a:pos x="77" y="220"/>
                </a:cxn>
                <a:cxn ang="0">
                  <a:pos x="85" y="220"/>
                </a:cxn>
                <a:cxn ang="0">
                  <a:pos x="85" y="232"/>
                </a:cxn>
                <a:cxn ang="0">
                  <a:pos x="0" y="232"/>
                </a:cxn>
              </a:cxnLst>
              <a:rect l="0" t="0" r="r" b="b"/>
              <a:pathLst>
                <a:path w="85" h="232">
                  <a:moveTo>
                    <a:pt x="0" y="232"/>
                  </a:moveTo>
                  <a:lnTo>
                    <a:pt x="0" y="220"/>
                  </a:lnTo>
                  <a:lnTo>
                    <a:pt x="0" y="220"/>
                  </a:lnTo>
                  <a:lnTo>
                    <a:pt x="9" y="220"/>
                  </a:lnTo>
                  <a:lnTo>
                    <a:pt x="16" y="219"/>
                  </a:lnTo>
                  <a:lnTo>
                    <a:pt x="20" y="218"/>
                  </a:lnTo>
                  <a:lnTo>
                    <a:pt x="25" y="213"/>
                  </a:lnTo>
                  <a:lnTo>
                    <a:pt x="26" y="207"/>
                  </a:lnTo>
                  <a:lnTo>
                    <a:pt x="27" y="199"/>
                  </a:lnTo>
                  <a:lnTo>
                    <a:pt x="27" y="170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34"/>
                  </a:lnTo>
                  <a:lnTo>
                    <a:pt x="26" y="25"/>
                  </a:lnTo>
                  <a:lnTo>
                    <a:pt x="25" y="18"/>
                  </a:lnTo>
                  <a:lnTo>
                    <a:pt x="20" y="15"/>
                  </a:lnTo>
                  <a:lnTo>
                    <a:pt x="16" y="12"/>
                  </a:lnTo>
                  <a:lnTo>
                    <a:pt x="9" y="1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77" y="12"/>
                  </a:lnTo>
                  <a:lnTo>
                    <a:pt x="71" y="12"/>
                  </a:lnTo>
                  <a:lnTo>
                    <a:pt x="65" y="15"/>
                  </a:lnTo>
                  <a:lnTo>
                    <a:pt x="62" y="18"/>
                  </a:lnTo>
                  <a:lnTo>
                    <a:pt x="61" y="25"/>
                  </a:lnTo>
                  <a:lnTo>
                    <a:pt x="59" y="34"/>
                  </a:lnTo>
                  <a:lnTo>
                    <a:pt x="59" y="63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59" y="199"/>
                  </a:lnTo>
                  <a:lnTo>
                    <a:pt x="61" y="207"/>
                  </a:lnTo>
                  <a:lnTo>
                    <a:pt x="62" y="213"/>
                  </a:lnTo>
                  <a:lnTo>
                    <a:pt x="65" y="218"/>
                  </a:lnTo>
                  <a:lnTo>
                    <a:pt x="71" y="219"/>
                  </a:lnTo>
                  <a:lnTo>
                    <a:pt x="77" y="220"/>
                  </a:lnTo>
                  <a:lnTo>
                    <a:pt x="85" y="220"/>
                  </a:lnTo>
                  <a:lnTo>
                    <a:pt x="85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9" name="Freeform 143"/>
            <p:cNvSpPr>
              <a:spLocks/>
            </p:cNvSpPr>
            <p:nvPr userDrawn="1"/>
          </p:nvSpPr>
          <p:spPr bwMode="auto">
            <a:xfrm>
              <a:off x="3355976" y="1474788"/>
              <a:ext cx="100013" cy="122238"/>
            </a:xfrm>
            <a:custGeom>
              <a:avLst/>
              <a:gdLst/>
              <a:ahLst/>
              <a:cxnLst>
                <a:cxn ang="0">
                  <a:pos x="178" y="53"/>
                </a:cxn>
                <a:cxn ang="0">
                  <a:pos x="178" y="53"/>
                </a:cxn>
                <a:cxn ang="0">
                  <a:pos x="175" y="37"/>
                </a:cxn>
                <a:cxn ang="0">
                  <a:pos x="175" y="37"/>
                </a:cxn>
                <a:cxn ang="0">
                  <a:pos x="174" y="31"/>
                </a:cxn>
                <a:cxn ang="0">
                  <a:pos x="171" y="25"/>
                </a:cxn>
                <a:cxn ang="0">
                  <a:pos x="168" y="21"/>
                </a:cxn>
                <a:cxn ang="0">
                  <a:pos x="163" y="18"/>
                </a:cxn>
                <a:cxn ang="0">
                  <a:pos x="158" y="15"/>
                </a:cxn>
                <a:cxn ang="0">
                  <a:pos x="152" y="13"/>
                </a:cxn>
                <a:cxn ang="0">
                  <a:pos x="133" y="12"/>
                </a:cxn>
                <a:cxn ang="0">
                  <a:pos x="110" y="12"/>
                </a:cxn>
                <a:cxn ang="0">
                  <a:pos x="110" y="170"/>
                </a:cxn>
                <a:cxn ang="0">
                  <a:pos x="110" y="170"/>
                </a:cxn>
                <a:cxn ang="0">
                  <a:pos x="110" y="199"/>
                </a:cxn>
                <a:cxn ang="0">
                  <a:pos x="111" y="207"/>
                </a:cxn>
                <a:cxn ang="0">
                  <a:pos x="114" y="213"/>
                </a:cxn>
                <a:cxn ang="0">
                  <a:pos x="118" y="218"/>
                </a:cxn>
                <a:cxn ang="0">
                  <a:pos x="124" y="219"/>
                </a:cxn>
                <a:cxn ang="0">
                  <a:pos x="133" y="220"/>
                </a:cxn>
                <a:cxn ang="0">
                  <a:pos x="145" y="220"/>
                </a:cxn>
                <a:cxn ang="0">
                  <a:pos x="145" y="232"/>
                </a:cxn>
                <a:cxn ang="0">
                  <a:pos x="45" y="232"/>
                </a:cxn>
                <a:cxn ang="0">
                  <a:pos x="45" y="220"/>
                </a:cxn>
                <a:cxn ang="0">
                  <a:pos x="45" y="220"/>
                </a:cxn>
                <a:cxn ang="0">
                  <a:pos x="55" y="220"/>
                </a:cxn>
                <a:cxn ang="0">
                  <a:pos x="63" y="219"/>
                </a:cxn>
                <a:cxn ang="0">
                  <a:pos x="69" y="218"/>
                </a:cxn>
                <a:cxn ang="0">
                  <a:pos x="74" y="213"/>
                </a:cxn>
                <a:cxn ang="0">
                  <a:pos x="76" y="207"/>
                </a:cxn>
                <a:cxn ang="0">
                  <a:pos x="78" y="199"/>
                </a:cxn>
                <a:cxn ang="0">
                  <a:pos x="79" y="170"/>
                </a:cxn>
                <a:cxn ang="0">
                  <a:pos x="79" y="12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37" y="13"/>
                </a:cxn>
                <a:cxn ang="0">
                  <a:pos x="30" y="15"/>
                </a:cxn>
                <a:cxn ang="0">
                  <a:pos x="26" y="18"/>
                </a:cxn>
                <a:cxn ang="0">
                  <a:pos x="21" y="21"/>
                </a:cxn>
                <a:cxn ang="0">
                  <a:pos x="18" y="25"/>
                </a:cxn>
                <a:cxn ang="0">
                  <a:pos x="16" y="31"/>
                </a:cxn>
                <a:cxn ang="0">
                  <a:pos x="14" y="37"/>
                </a:cxn>
                <a:cxn ang="0">
                  <a:pos x="14" y="37"/>
                </a:cxn>
                <a:cxn ang="0">
                  <a:pos x="11" y="53"/>
                </a:cxn>
                <a:cxn ang="0">
                  <a:pos x="0" y="53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53"/>
                </a:cxn>
                <a:cxn ang="0">
                  <a:pos x="178" y="53"/>
                </a:cxn>
              </a:cxnLst>
              <a:rect l="0" t="0" r="r" b="b"/>
              <a:pathLst>
                <a:path w="190" h="232">
                  <a:moveTo>
                    <a:pt x="178" y="53"/>
                  </a:moveTo>
                  <a:lnTo>
                    <a:pt x="178" y="5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4" y="31"/>
                  </a:lnTo>
                  <a:lnTo>
                    <a:pt x="171" y="25"/>
                  </a:lnTo>
                  <a:lnTo>
                    <a:pt x="168" y="21"/>
                  </a:lnTo>
                  <a:lnTo>
                    <a:pt x="163" y="18"/>
                  </a:lnTo>
                  <a:lnTo>
                    <a:pt x="158" y="15"/>
                  </a:lnTo>
                  <a:lnTo>
                    <a:pt x="152" y="13"/>
                  </a:lnTo>
                  <a:lnTo>
                    <a:pt x="133" y="12"/>
                  </a:lnTo>
                  <a:lnTo>
                    <a:pt x="110" y="12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0" y="199"/>
                  </a:lnTo>
                  <a:lnTo>
                    <a:pt x="111" y="207"/>
                  </a:lnTo>
                  <a:lnTo>
                    <a:pt x="114" y="213"/>
                  </a:lnTo>
                  <a:lnTo>
                    <a:pt x="118" y="218"/>
                  </a:lnTo>
                  <a:lnTo>
                    <a:pt x="124" y="219"/>
                  </a:lnTo>
                  <a:lnTo>
                    <a:pt x="133" y="220"/>
                  </a:lnTo>
                  <a:lnTo>
                    <a:pt x="145" y="220"/>
                  </a:lnTo>
                  <a:lnTo>
                    <a:pt x="145" y="232"/>
                  </a:lnTo>
                  <a:lnTo>
                    <a:pt x="45" y="232"/>
                  </a:lnTo>
                  <a:lnTo>
                    <a:pt x="45" y="220"/>
                  </a:lnTo>
                  <a:lnTo>
                    <a:pt x="45" y="220"/>
                  </a:lnTo>
                  <a:lnTo>
                    <a:pt x="55" y="220"/>
                  </a:lnTo>
                  <a:lnTo>
                    <a:pt x="63" y="219"/>
                  </a:lnTo>
                  <a:lnTo>
                    <a:pt x="69" y="218"/>
                  </a:lnTo>
                  <a:lnTo>
                    <a:pt x="74" y="213"/>
                  </a:lnTo>
                  <a:lnTo>
                    <a:pt x="76" y="207"/>
                  </a:lnTo>
                  <a:lnTo>
                    <a:pt x="78" y="199"/>
                  </a:lnTo>
                  <a:lnTo>
                    <a:pt x="79" y="170"/>
                  </a:lnTo>
                  <a:lnTo>
                    <a:pt x="79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37" y="13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1" y="21"/>
                  </a:lnTo>
                  <a:lnTo>
                    <a:pt x="18" y="25"/>
                  </a:lnTo>
                  <a:lnTo>
                    <a:pt x="16" y="31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90" y="0"/>
                  </a:lnTo>
                  <a:lnTo>
                    <a:pt x="190" y="53"/>
                  </a:lnTo>
                  <a:lnTo>
                    <a:pt x="178" y="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0" name="Freeform 144"/>
            <p:cNvSpPr>
              <a:spLocks/>
            </p:cNvSpPr>
            <p:nvPr userDrawn="1"/>
          </p:nvSpPr>
          <p:spPr bwMode="auto">
            <a:xfrm>
              <a:off x="3481388" y="1466851"/>
              <a:ext cx="93663" cy="131763"/>
            </a:xfrm>
            <a:custGeom>
              <a:avLst/>
              <a:gdLst/>
              <a:ahLst/>
              <a:cxnLst>
                <a:cxn ang="0">
                  <a:pos x="54" y="91"/>
                </a:cxn>
                <a:cxn ang="0">
                  <a:pos x="51" y="39"/>
                </a:cxn>
                <a:cxn ang="0">
                  <a:pos x="51" y="29"/>
                </a:cxn>
                <a:cxn ang="0">
                  <a:pos x="50" y="23"/>
                </a:cxn>
                <a:cxn ang="0">
                  <a:pos x="42" y="14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4"/>
                </a:cxn>
                <a:cxn ang="0">
                  <a:pos x="41" y="0"/>
                </a:cxn>
                <a:cxn ang="0">
                  <a:pos x="53" y="1"/>
                </a:cxn>
                <a:cxn ang="0">
                  <a:pos x="66" y="6"/>
                </a:cxn>
                <a:cxn ang="0">
                  <a:pos x="76" y="12"/>
                </a:cxn>
                <a:cxn ang="0">
                  <a:pos x="79" y="19"/>
                </a:cxn>
                <a:cxn ang="0">
                  <a:pos x="77" y="27"/>
                </a:cxn>
                <a:cxn ang="0">
                  <a:pos x="74" y="43"/>
                </a:cxn>
                <a:cxn ang="0">
                  <a:pos x="74" y="68"/>
                </a:cxn>
                <a:cxn ang="0">
                  <a:pos x="74" y="88"/>
                </a:cxn>
                <a:cxn ang="0">
                  <a:pos x="77" y="106"/>
                </a:cxn>
                <a:cxn ang="0">
                  <a:pos x="84" y="110"/>
                </a:cxn>
                <a:cxn ang="0">
                  <a:pos x="89" y="110"/>
                </a:cxn>
                <a:cxn ang="0">
                  <a:pos x="98" y="106"/>
                </a:cxn>
                <a:cxn ang="0">
                  <a:pos x="131" y="90"/>
                </a:cxn>
                <a:cxn ang="0">
                  <a:pos x="144" y="87"/>
                </a:cxn>
                <a:cxn ang="0">
                  <a:pos x="150" y="88"/>
                </a:cxn>
                <a:cxn ang="0">
                  <a:pos x="158" y="94"/>
                </a:cxn>
                <a:cxn ang="0">
                  <a:pos x="160" y="98"/>
                </a:cxn>
                <a:cxn ang="0">
                  <a:pos x="157" y="106"/>
                </a:cxn>
                <a:cxn ang="0">
                  <a:pos x="150" y="111"/>
                </a:cxn>
                <a:cxn ang="0">
                  <a:pos x="138" y="116"/>
                </a:cxn>
                <a:cxn ang="0">
                  <a:pos x="121" y="120"/>
                </a:cxn>
                <a:cxn ang="0">
                  <a:pos x="77" y="136"/>
                </a:cxn>
                <a:cxn ang="0">
                  <a:pos x="45" y="153"/>
                </a:cxn>
                <a:cxn ang="0">
                  <a:pos x="25" y="174"/>
                </a:cxn>
                <a:cxn ang="0">
                  <a:pos x="18" y="190"/>
                </a:cxn>
                <a:cxn ang="0">
                  <a:pos x="18" y="194"/>
                </a:cxn>
                <a:cxn ang="0">
                  <a:pos x="21" y="207"/>
                </a:cxn>
                <a:cxn ang="0">
                  <a:pos x="31" y="216"/>
                </a:cxn>
                <a:cxn ang="0">
                  <a:pos x="51" y="221"/>
                </a:cxn>
                <a:cxn ang="0">
                  <a:pos x="80" y="223"/>
                </a:cxn>
                <a:cxn ang="0">
                  <a:pos x="113" y="221"/>
                </a:cxn>
                <a:cxn ang="0">
                  <a:pos x="154" y="216"/>
                </a:cxn>
                <a:cxn ang="0">
                  <a:pos x="163" y="216"/>
                </a:cxn>
                <a:cxn ang="0">
                  <a:pos x="169" y="217"/>
                </a:cxn>
                <a:cxn ang="0">
                  <a:pos x="176" y="224"/>
                </a:cxn>
                <a:cxn ang="0">
                  <a:pos x="177" y="230"/>
                </a:cxn>
                <a:cxn ang="0">
                  <a:pos x="173" y="239"/>
                </a:cxn>
                <a:cxn ang="0">
                  <a:pos x="163" y="243"/>
                </a:cxn>
                <a:cxn ang="0">
                  <a:pos x="151" y="245"/>
                </a:cxn>
                <a:cxn ang="0">
                  <a:pos x="96" y="248"/>
                </a:cxn>
                <a:cxn ang="0">
                  <a:pos x="71" y="246"/>
                </a:cxn>
                <a:cxn ang="0">
                  <a:pos x="35" y="240"/>
                </a:cxn>
                <a:cxn ang="0">
                  <a:pos x="22" y="234"/>
                </a:cxn>
                <a:cxn ang="0">
                  <a:pos x="5" y="219"/>
                </a:cxn>
                <a:cxn ang="0">
                  <a:pos x="0" y="197"/>
                </a:cxn>
                <a:cxn ang="0">
                  <a:pos x="0" y="187"/>
                </a:cxn>
                <a:cxn ang="0">
                  <a:pos x="9" y="168"/>
                </a:cxn>
                <a:cxn ang="0">
                  <a:pos x="25" y="149"/>
                </a:cxn>
                <a:cxn ang="0">
                  <a:pos x="51" y="130"/>
                </a:cxn>
                <a:cxn ang="0">
                  <a:pos x="69" y="120"/>
                </a:cxn>
                <a:cxn ang="0">
                  <a:pos x="57" y="110"/>
                </a:cxn>
                <a:cxn ang="0">
                  <a:pos x="54" y="91"/>
                </a:cxn>
              </a:cxnLst>
              <a:rect l="0" t="0" r="r" b="b"/>
              <a:pathLst>
                <a:path w="177" h="248">
                  <a:moveTo>
                    <a:pt x="54" y="91"/>
                  </a:moveTo>
                  <a:lnTo>
                    <a:pt x="54" y="91"/>
                  </a:lnTo>
                  <a:lnTo>
                    <a:pt x="51" y="65"/>
                  </a:lnTo>
                  <a:lnTo>
                    <a:pt x="51" y="39"/>
                  </a:lnTo>
                  <a:lnTo>
                    <a:pt x="51" y="39"/>
                  </a:lnTo>
                  <a:lnTo>
                    <a:pt x="51" y="29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47" y="19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4" y="1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3" y="1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1" y="9"/>
                  </a:lnTo>
                  <a:lnTo>
                    <a:pt x="76" y="12"/>
                  </a:lnTo>
                  <a:lnTo>
                    <a:pt x="79" y="14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4" y="43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76" y="98"/>
                  </a:lnTo>
                  <a:lnTo>
                    <a:pt x="77" y="106"/>
                  </a:lnTo>
                  <a:lnTo>
                    <a:pt x="80" y="110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89" y="110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31" y="90"/>
                  </a:lnTo>
                  <a:lnTo>
                    <a:pt x="131" y="90"/>
                  </a:lnTo>
                  <a:lnTo>
                    <a:pt x="138" y="87"/>
                  </a:lnTo>
                  <a:lnTo>
                    <a:pt x="144" y="87"/>
                  </a:lnTo>
                  <a:lnTo>
                    <a:pt x="144" y="87"/>
                  </a:lnTo>
                  <a:lnTo>
                    <a:pt x="150" y="88"/>
                  </a:lnTo>
                  <a:lnTo>
                    <a:pt x="154" y="90"/>
                  </a:lnTo>
                  <a:lnTo>
                    <a:pt x="158" y="94"/>
                  </a:lnTo>
                  <a:lnTo>
                    <a:pt x="160" y="98"/>
                  </a:lnTo>
                  <a:lnTo>
                    <a:pt x="160" y="98"/>
                  </a:lnTo>
                  <a:lnTo>
                    <a:pt x="158" y="103"/>
                  </a:lnTo>
                  <a:lnTo>
                    <a:pt x="157" y="106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50" y="111"/>
                  </a:lnTo>
                  <a:lnTo>
                    <a:pt x="138" y="116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98" y="127"/>
                  </a:lnTo>
                  <a:lnTo>
                    <a:pt x="77" y="136"/>
                  </a:lnTo>
                  <a:lnTo>
                    <a:pt x="60" y="145"/>
                  </a:lnTo>
                  <a:lnTo>
                    <a:pt x="45" y="153"/>
                  </a:lnTo>
                  <a:lnTo>
                    <a:pt x="34" y="164"/>
                  </a:lnTo>
                  <a:lnTo>
                    <a:pt x="25" y="174"/>
                  </a:lnTo>
                  <a:lnTo>
                    <a:pt x="19" y="184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18" y="201"/>
                  </a:lnTo>
                  <a:lnTo>
                    <a:pt x="21" y="207"/>
                  </a:lnTo>
                  <a:lnTo>
                    <a:pt x="25" y="211"/>
                  </a:lnTo>
                  <a:lnTo>
                    <a:pt x="31" y="216"/>
                  </a:lnTo>
                  <a:lnTo>
                    <a:pt x="40" y="219"/>
                  </a:lnTo>
                  <a:lnTo>
                    <a:pt x="51" y="221"/>
                  </a:lnTo>
                  <a:lnTo>
                    <a:pt x="64" y="223"/>
                  </a:lnTo>
                  <a:lnTo>
                    <a:pt x="80" y="223"/>
                  </a:lnTo>
                  <a:lnTo>
                    <a:pt x="80" y="223"/>
                  </a:lnTo>
                  <a:lnTo>
                    <a:pt x="113" y="221"/>
                  </a:lnTo>
                  <a:lnTo>
                    <a:pt x="134" y="220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63" y="216"/>
                  </a:lnTo>
                  <a:lnTo>
                    <a:pt x="163" y="216"/>
                  </a:lnTo>
                  <a:lnTo>
                    <a:pt x="169" y="217"/>
                  </a:lnTo>
                  <a:lnTo>
                    <a:pt x="173" y="220"/>
                  </a:lnTo>
                  <a:lnTo>
                    <a:pt x="176" y="224"/>
                  </a:lnTo>
                  <a:lnTo>
                    <a:pt x="177" y="230"/>
                  </a:lnTo>
                  <a:lnTo>
                    <a:pt x="177" y="230"/>
                  </a:lnTo>
                  <a:lnTo>
                    <a:pt x="176" y="234"/>
                  </a:lnTo>
                  <a:lnTo>
                    <a:pt x="173" y="239"/>
                  </a:lnTo>
                  <a:lnTo>
                    <a:pt x="169" y="242"/>
                  </a:lnTo>
                  <a:lnTo>
                    <a:pt x="163" y="243"/>
                  </a:lnTo>
                  <a:lnTo>
                    <a:pt x="163" y="243"/>
                  </a:lnTo>
                  <a:lnTo>
                    <a:pt x="151" y="245"/>
                  </a:lnTo>
                  <a:lnTo>
                    <a:pt x="134" y="24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1" y="246"/>
                  </a:lnTo>
                  <a:lnTo>
                    <a:pt x="53" y="245"/>
                  </a:lnTo>
                  <a:lnTo>
                    <a:pt x="35" y="240"/>
                  </a:lnTo>
                  <a:lnTo>
                    <a:pt x="22" y="234"/>
                  </a:lnTo>
                  <a:lnTo>
                    <a:pt x="22" y="234"/>
                  </a:lnTo>
                  <a:lnTo>
                    <a:pt x="12" y="227"/>
                  </a:lnTo>
                  <a:lnTo>
                    <a:pt x="5" y="219"/>
                  </a:lnTo>
                  <a:lnTo>
                    <a:pt x="2" y="208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187"/>
                  </a:lnTo>
                  <a:lnTo>
                    <a:pt x="3" y="178"/>
                  </a:lnTo>
                  <a:lnTo>
                    <a:pt x="9" y="168"/>
                  </a:lnTo>
                  <a:lnTo>
                    <a:pt x="16" y="159"/>
                  </a:lnTo>
                  <a:lnTo>
                    <a:pt x="25" y="149"/>
                  </a:lnTo>
                  <a:lnTo>
                    <a:pt x="38" y="140"/>
                  </a:lnTo>
                  <a:lnTo>
                    <a:pt x="51" y="13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1" y="116"/>
                  </a:lnTo>
                  <a:lnTo>
                    <a:pt x="57" y="110"/>
                  </a:lnTo>
                  <a:lnTo>
                    <a:pt x="55" y="101"/>
                  </a:lnTo>
                  <a:lnTo>
                    <a:pt x="54" y="91"/>
                  </a:lnTo>
                  <a:lnTo>
                    <a:pt x="54" y="9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1" name="Freeform 145"/>
            <p:cNvSpPr>
              <a:spLocks noEditPoints="1"/>
            </p:cNvSpPr>
            <p:nvPr userDrawn="1"/>
          </p:nvSpPr>
          <p:spPr bwMode="auto">
            <a:xfrm>
              <a:off x="3611563" y="1458913"/>
              <a:ext cx="147638" cy="150813"/>
            </a:xfrm>
            <a:custGeom>
              <a:avLst/>
              <a:gdLst/>
              <a:ahLst/>
              <a:cxnLst>
                <a:cxn ang="0">
                  <a:pos x="79" y="31"/>
                </a:cxn>
                <a:cxn ang="0">
                  <a:pos x="95" y="3"/>
                </a:cxn>
                <a:cxn ang="0">
                  <a:pos x="115" y="9"/>
                </a:cxn>
                <a:cxn ang="0">
                  <a:pos x="101" y="54"/>
                </a:cxn>
                <a:cxn ang="0">
                  <a:pos x="147" y="34"/>
                </a:cxn>
                <a:cxn ang="0">
                  <a:pos x="173" y="63"/>
                </a:cxn>
                <a:cxn ang="0">
                  <a:pos x="101" y="64"/>
                </a:cxn>
                <a:cxn ang="0">
                  <a:pos x="101" y="80"/>
                </a:cxn>
                <a:cxn ang="0">
                  <a:pos x="101" y="103"/>
                </a:cxn>
                <a:cxn ang="0">
                  <a:pos x="156" y="82"/>
                </a:cxn>
                <a:cxn ang="0">
                  <a:pos x="182" y="110"/>
                </a:cxn>
                <a:cxn ang="0">
                  <a:pos x="101" y="113"/>
                </a:cxn>
                <a:cxn ang="0">
                  <a:pos x="145" y="135"/>
                </a:cxn>
                <a:cxn ang="0">
                  <a:pos x="167" y="151"/>
                </a:cxn>
                <a:cxn ang="0">
                  <a:pos x="167" y="158"/>
                </a:cxn>
                <a:cxn ang="0">
                  <a:pos x="160" y="236"/>
                </a:cxn>
                <a:cxn ang="0">
                  <a:pos x="156" y="249"/>
                </a:cxn>
                <a:cxn ang="0">
                  <a:pos x="130" y="260"/>
                </a:cxn>
                <a:cxn ang="0">
                  <a:pos x="118" y="244"/>
                </a:cxn>
                <a:cxn ang="0">
                  <a:pos x="130" y="236"/>
                </a:cxn>
                <a:cxn ang="0">
                  <a:pos x="135" y="235"/>
                </a:cxn>
                <a:cxn ang="0">
                  <a:pos x="102" y="160"/>
                </a:cxn>
                <a:cxn ang="0">
                  <a:pos x="99" y="281"/>
                </a:cxn>
                <a:cxn ang="0">
                  <a:pos x="83" y="283"/>
                </a:cxn>
                <a:cxn ang="0">
                  <a:pos x="77" y="277"/>
                </a:cxn>
                <a:cxn ang="0">
                  <a:pos x="44" y="258"/>
                </a:cxn>
                <a:cxn ang="0">
                  <a:pos x="41" y="264"/>
                </a:cxn>
                <a:cxn ang="0">
                  <a:pos x="21" y="264"/>
                </a:cxn>
                <a:cxn ang="0">
                  <a:pos x="21" y="163"/>
                </a:cxn>
                <a:cxn ang="0">
                  <a:pos x="47" y="148"/>
                </a:cxn>
                <a:cxn ang="0">
                  <a:pos x="24" y="113"/>
                </a:cxn>
                <a:cxn ang="0">
                  <a:pos x="25" y="103"/>
                </a:cxn>
                <a:cxn ang="0">
                  <a:pos x="31" y="64"/>
                </a:cxn>
                <a:cxn ang="0">
                  <a:pos x="0" y="87"/>
                </a:cxn>
                <a:cxn ang="0">
                  <a:pos x="34" y="21"/>
                </a:cxn>
                <a:cxn ang="0">
                  <a:pos x="72" y="18"/>
                </a:cxn>
                <a:cxn ang="0">
                  <a:pos x="69" y="25"/>
                </a:cxn>
                <a:cxn ang="0">
                  <a:pos x="40" y="54"/>
                </a:cxn>
                <a:cxn ang="0">
                  <a:pos x="224" y="34"/>
                </a:cxn>
                <a:cxn ang="0">
                  <a:pos x="211" y="84"/>
                </a:cxn>
                <a:cxn ang="0">
                  <a:pos x="211" y="213"/>
                </a:cxn>
                <a:cxn ang="0">
                  <a:pos x="193" y="216"/>
                </a:cxn>
                <a:cxn ang="0">
                  <a:pos x="188" y="210"/>
                </a:cxn>
                <a:cxn ang="0">
                  <a:pos x="188" y="22"/>
                </a:cxn>
                <a:cxn ang="0">
                  <a:pos x="222" y="28"/>
                </a:cxn>
                <a:cxn ang="0">
                  <a:pos x="244" y="31"/>
                </a:cxn>
                <a:cxn ang="0">
                  <a:pos x="280" y="8"/>
                </a:cxn>
                <a:cxn ang="0">
                  <a:pos x="279" y="15"/>
                </a:cxn>
                <a:cxn ang="0">
                  <a:pos x="270" y="251"/>
                </a:cxn>
                <a:cxn ang="0">
                  <a:pos x="269" y="258"/>
                </a:cxn>
                <a:cxn ang="0">
                  <a:pos x="256" y="273"/>
                </a:cxn>
                <a:cxn ang="0">
                  <a:pos x="227" y="270"/>
                </a:cxn>
                <a:cxn ang="0">
                  <a:pos x="217" y="261"/>
                </a:cxn>
                <a:cxn ang="0">
                  <a:pos x="193" y="247"/>
                </a:cxn>
                <a:cxn ang="0">
                  <a:pos x="238" y="249"/>
                </a:cxn>
                <a:cxn ang="0">
                  <a:pos x="244" y="245"/>
                </a:cxn>
              </a:cxnLst>
              <a:rect l="0" t="0" r="r" b="b"/>
              <a:pathLst>
                <a:path w="280" h="283">
                  <a:moveTo>
                    <a:pt x="79" y="54"/>
                  </a:moveTo>
                  <a:lnTo>
                    <a:pt x="79" y="5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3"/>
                  </a:lnTo>
                  <a:lnTo>
                    <a:pt x="95" y="3"/>
                  </a:lnTo>
                  <a:lnTo>
                    <a:pt x="111" y="5"/>
                  </a:lnTo>
                  <a:lnTo>
                    <a:pt x="114" y="8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4" y="12"/>
                  </a:lnTo>
                  <a:lnTo>
                    <a:pt x="112" y="13"/>
                  </a:lnTo>
                  <a:lnTo>
                    <a:pt x="101" y="18"/>
                  </a:lnTo>
                  <a:lnTo>
                    <a:pt x="101" y="54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38" y="44"/>
                  </a:lnTo>
                  <a:lnTo>
                    <a:pt x="147" y="34"/>
                  </a:lnTo>
                  <a:lnTo>
                    <a:pt x="147" y="34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3" y="63"/>
                  </a:lnTo>
                  <a:lnTo>
                    <a:pt x="173" y="63"/>
                  </a:lnTo>
                  <a:lnTo>
                    <a:pt x="172" y="64"/>
                  </a:lnTo>
                  <a:lnTo>
                    <a:pt x="170" y="64"/>
                  </a:lnTo>
                  <a:lnTo>
                    <a:pt x="101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80"/>
                  </a:lnTo>
                  <a:lnTo>
                    <a:pt x="101" y="80"/>
                  </a:lnTo>
                  <a:lnTo>
                    <a:pt x="101" y="86"/>
                  </a:lnTo>
                  <a:lnTo>
                    <a:pt x="101" y="86"/>
                  </a:lnTo>
                  <a:lnTo>
                    <a:pt x="101" y="92"/>
                  </a:lnTo>
                  <a:lnTo>
                    <a:pt x="101" y="103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7" y="93"/>
                  </a:lnTo>
                  <a:lnTo>
                    <a:pt x="179" y="106"/>
                  </a:lnTo>
                  <a:lnTo>
                    <a:pt x="179" y="106"/>
                  </a:lnTo>
                  <a:lnTo>
                    <a:pt x="182" y="110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7" y="113"/>
                  </a:lnTo>
                  <a:lnTo>
                    <a:pt x="101" y="113"/>
                  </a:lnTo>
                  <a:lnTo>
                    <a:pt x="102" y="148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45" y="135"/>
                  </a:lnTo>
                  <a:lnTo>
                    <a:pt x="145" y="135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67" y="151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169" y="157"/>
                  </a:lnTo>
                  <a:lnTo>
                    <a:pt x="167" y="158"/>
                  </a:lnTo>
                  <a:lnTo>
                    <a:pt x="160" y="166"/>
                  </a:lnTo>
                  <a:lnTo>
                    <a:pt x="160" y="210"/>
                  </a:lnTo>
                  <a:lnTo>
                    <a:pt x="160" y="210"/>
                  </a:lnTo>
                  <a:lnTo>
                    <a:pt x="160" y="236"/>
                  </a:lnTo>
                  <a:lnTo>
                    <a:pt x="160" y="236"/>
                  </a:lnTo>
                  <a:lnTo>
                    <a:pt x="160" y="242"/>
                  </a:lnTo>
                  <a:lnTo>
                    <a:pt x="159" y="247"/>
                  </a:lnTo>
                  <a:lnTo>
                    <a:pt x="156" y="249"/>
                  </a:lnTo>
                  <a:lnTo>
                    <a:pt x="153" y="252"/>
                  </a:lnTo>
                  <a:lnTo>
                    <a:pt x="153" y="252"/>
                  </a:lnTo>
                  <a:lnTo>
                    <a:pt x="143" y="257"/>
                  </a:lnTo>
                  <a:lnTo>
                    <a:pt x="130" y="260"/>
                  </a:lnTo>
                  <a:lnTo>
                    <a:pt x="130" y="260"/>
                  </a:lnTo>
                  <a:lnTo>
                    <a:pt x="128" y="252"/>
                  </a:lnTo>
                  <a:lnTo>
                    <a:pt x="124" y="247"/>
                  </a:lnTo>
                  <a:lnTo>
                    <a:pt x="118" y="244"/>
                  </a:lnTo>
                  <a:lnTo>
                    <a:pt x="108" y="241"/>
                  </a:lnTo>
                  <a:lnTo>
                    <a:pt x="108" y="235"/>
                  </a:lnTo>
                  <a:lnTo>
                    <a:pt x="108" y="235"/>
                  </a:lnTo>
                  <a:lnTo>
                    <a:pt x="130" y="236"/>
                  </a:lnTo>
                  <a:lnTo>
                    <a:pt x="130" y="236"/>
                  </a:lnTo>
                  <a:lnTo>
                    <a:pt x="132" y="236"/>
                  </a:lnTo>
                  <a:lnTo>
                    <a:pt x="132" y="236"/>
                  </a:lnTo>
                  <a:lnTo>
                    <a:pt x="135" y="235"/>
                  </a:lnTo>
                  <a:lnTo>
                    <a:pt x="137" y="231"/>
                  </a:lnTo>
                  <a:lnTo>
                    <a:pt x="137" y="160"/>
                  </a:lnTo>
                  <a:lnTo>
                    <a:pt x="102" y="160"/>
                  </a:lnTo>
                  <a:lnTo>
                    <a:pt x="102" y="160"/>
                  </a:lnTo>
                  <a:lnTo>
                    <a:pt x="102" y="276"/>
                  </a:lnTo>
                  <a:lnTo>
                    <a:pt x="102" y="276"/>
                  </a:lnTo>
                  <a:lnTo>
                    <a:pt x="102" y="278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93" y="281"/>
                  </a:lnTo>
                  <a:lnTo>
                    <a:pt x="83" y="283"/>
                  </a:lnTo>
                  <a:lnTo>
                    <a:pt x="83" y="283"/>
                  </a:lnTo>
                  <a:lnTo>
                    <a:pt x="80" y="283"/>
                  </a:lnTo>
                  <a:lnTo>
                    <a:pt x="79" y="281"/>
                  </a:lnTo>
                  <a:lnTo>
                    <a:pt x="77" y="280"/>
                  </a:lnTo>
                  <a:lnTo>
                    <a:pt x="77" y="277"/>
                  </a:lnTo>
                  <a:lnTo>
                    <a:pt x="77" y="277"/>
                  </a:lnTo>
                  <a:lnTo>
                    <a:pt x="79" y="160"/>
                  </a:lnTo>
                  <a:lnTo>
                    <a:pt x="44" y="160"/>
                  </a:lnTo>
                  <a:lnTo>
                    <a:pt x="44" y="258"/>
                  </a:lnTo>
                  <a:lnTo>
                    <a:pt x="44" y="258"/>
                  </a:lnTo>
                  <a:lnTo>
                    <a:pt x="44" y="263"/>
                  </a:lnTo>
                  <a:lnTo>
                    <a:pt x="41" y="264"/>
                  </a:lnTo>
                  <a:lnTo>
                    <a:pt x="41" y="264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4" y="265"/>
                  </a:lnTo>
                  <a:lnTo>
                    <a:pt x="21" y="264"/>
                  </a:lnTo>
                  <a:lnTo>
                    <a:pt x="21" y="263"/>
                  </a:lnTo>
                  <a:lnTo>
                    <a:pt x="19" y="260"/>
                  </a:lnTo>
                  <a:lnTo>
                    <a:pt x="19" y="260"/>
                  </a:lnTo>
                  <a:lnTo>
                    <a:pt x="21" y="163"/>
                  </a:lnTo>
                  <a:lnTo>
                    <a:pt x="21" y="163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47" y="148"/>
                  </a:lnTo>
                  <a:lnTo>
                    <a:pt x="79" y="148"/>
                  </a:lnTo>
                  <a:lnTo>
                    <a:pt x="79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3" y="115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5" y="103"/>
                  </a:lnTo>
                  <a:lnTo>
                    <a:pt x="79" y="103"/>
                  </a:lnTo>
                  <a:lnTo>
                    <a:pt x="79" y="64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18" y="79"/>
                  </a:lnTo>
                  <a:lnTo>
                    <a:pt x="5" y="92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5" y="64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34" y="21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67" y="15"/>
                  </a:lnTo>
                  <a:lnTo>
                    <a:pt x="72" y="18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69" y="25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48" y="40"/>
                  </a:lnTo>
                  <a:lnTo>
                    <a:pt x="40" y="54"/>
                  </a:lnTo>
                  <a:lnTo>
                    <a:pt x="79" y="54"/>
                  </a:lnTo>
                  <a:close/>
                  <a:moveTo>
                    <a:pt x="224" y="31"/>
                  </a:moveTo>
                  <a:lnTo>
                    <a:pt x="224" y="31"/>
                  </a:lnTo>
                  <a:lnTo>
                    <a:pt x="224" y="34"/>
                  </a:lnTo>
                  <a:lnTo>
                    <a:pt x="221" y="35"/>
                  </a:lnTo>
                  <a:lnTo>
                    <a:pt x="211" y="41"/>
                  </a:lnTo>
                  <a:lnTo>
                    <a:pt x="211" y="41"/>
                  </a:lnTo>
                  <a:lnTo>
                    <a:pt x="211" y="84"/>
                  </a:lnTo>
                  <a:lnTo>
                    <a:pt x="211" y="84"/>
                  </a:lnTo>
                  <a:lnTo>
                    <a:pt x="212" y="210"/>
                  </a:lnTo>
                  <a:lnTo>
                    <a:pt x="212" y="210"/>
                  </a:lnTo>
                  <a:lnTo>
                    <a:pt x="211" y="213"/>
                  </a:lnTo>
                  <a:lnTo>
                    <a:pt x="208" y="215"/>
                  </a:lnTo>
                  <a:lnTo>
                    <a:pt x="208" y="215"/>
                  </a:lnTo>
                  <a:lnTo>
                    <a:pt x="193" y="216"/>
                  </a:lnTo>
                  <a:lnTo>
                    <a:pt x="193" y="216"/>
                  </a:lnTo>
                  <a:lnTo>
                    <a:pt x="190" y="216"/>
                  </a:lnTo>
                  <a:lnTo>
                    <a:pt x="189" y="215"/>
                  </a:lnTo>
                  <a:lnTo>
                    <a:pt x="188" y="213"/>
                  </a:lnTo>
                  <a:lnTo>
                    <a:pt x="188" y="210"/>
                  </a:lnTo>
                  <a:lnTo>
                    <a:pt x="188" y="210"/>
                  </a:lnTo>
                  <a:lnTo>
                    <a:pt x="189" y="135"/>
                  </a:lnTo>
                  <a:lnTo>
                    <a:pt x="189" y="135"/>
                  </a:lnTo>
                  <a:lnTo>
                    <a:pt x="188" y="22"/>
                  </a:lnTo>
                  <a:lnTo>
                    <a:pt x="188" y="22"/>
                  </a:lnTo>
                  <a:lnTo>
                    <a:pt x="206" y="24"/>
                  </a:lnTo>
                  <a:lnTo>
                    <a:pt x="218" y="27"/>
                  </a:lnTo>
                  <a:lnTo>
                    <a:pt x="222" y="28"/>
                  </a:lnTo>
                  <a:lnTo>
                    <a:pt x="224" y="31"/>
                  </a:lnTo>
                  <a:lnTo>
                    <a:pt x="224" y="31"/>
                  </a:lnTo>
                  <a:close/>
                  <a:moveTo>
                    <a:pt x="244" y="31"/>
                  </a:moveTo>
                  <a:lnTo>
                    <a:pt x="244" y="31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75" y="5"/>
                  </a:lnTo>
                  <a:lnTo>
                    <a:pt x="280" y="8"/>
                  </a:lnTo>
                  <a:lnTo>
                    <a:pt x="280" y="11"/>
                  </a:lnTo>
                  <a:lnTo>
                    <a:pt x="280" y="11"/>
                  </a:lnTo>
                  <a:lnTo>
                    <a:pt x="280" y="12"/>
                  </a:lnTo>
                  <a:lnTo>
                    <a:pt x="279" y="15"/>
                  </a:lnTo>
                  <a:lnTo>
                    <a:pt x="270" y="19"/>
                  </a:lnTo>
                  <a:lnTo>
                    <a:pt x="270" y="193"/>
                  </a:lnTo>
                  <a:lnTo>
                    <a:pt x="270" y="193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69" y="258"/>
                  </a:lnTo>
                  <a:lnTo>
                    <a:pt x="267" y="264"/>
                  </a:lnTo>
                  <a:lnTo>
                    <a:pt x="266" y="267"/>
                  </a:lnTo>
                  <a:lnTo>
                    <a:pt x="261" y="271"/>
                  </a:lnTo>
                  <a:lnTo>
                    <a:pt x="256" y="273"/>
                  </a:lnTo>
                  <a:lnTo>
                    <a:pt x="248" y="276"/>
                  </a:lnTo>
                  <a:lnTo>
                    <a:pt x="228" y="278"/>
                  </a:lnTo>
                  <a:lnTo>
                    <a:pt x="228" y="278"/>
                  </a:lnTo>
                  <a:lnTo>
                    <a:pt x="227" y="270"/>
                  </a:lnTo>
                  <a:lnTo>
                    <a:pt x="225" y="267"/>
                  </a:lnTo>
                  <a:lnTo>
                    <a:pt x="222" y="264"/>
                  </a:lnTo>
                  <a:lnTo>
                    <a:pt x="222" y="264"/>
                  </a:lnTo>
                  <a:lnTo>
                    <a:pt x="217" y="261"/>
                  </a:lnTo>
                  <a:lnTo>
                    <a:pt x="211" y="258"/>
                  </a:lnTo>
                  <a:lnTo>
                    <a:pt x="193" y="254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38" y="249"/>
                  </a:lnTo>
                  <a:lnTo>
                    <a:pt x="238" y="249"/>
                  </a:lnTo>
                  <a:lnTo>
                    <a:pt x="240" y="249"/>
                  </a:lnTo>
                  <a:lnTo>
                    <a:pt x="240" y="249"/>
                  </a:lnTo>
                  <a:lnTo>
                    <a:pt x="243" y="249"/>
                  </a:lnTo>
                  <a:lnTo>
                    <a:pt x="244" y="245"/>
                  </a:lnTo>
                  <a:lnTo>
                    <a:pt x="244" y="3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2" name="Freeform 146"/>
            <p:cNvSpPr>
              <a:spLocks noEditPoints="1"/>
            </p:cNvSpPr>
            <p:nvPr userDrawn="1"/>
          </p:nvSpPr>
          <p:spPr bwMode="auto">
            <a:xfrm>
              <a:off x="3789363" y="1460501"/>
              <a:ext cx="153988" cy="149225"/>
            </a:xfrm>
            <a:custGeom>
              <a:avLst/>
              <a:gdLst/>
              <a:ahLst/>
              <a:cxnLst>
                <a:cxn ang="0">
                  <a:pos x="180" y="84"/>
                </a:cxn>
                <a:cxn ang="0">
                  <a:pos x="199" y="106"/>
                </a:cxn>
                <a:cxn ang="0">
                  <a:pos x="197" y="111"/>
                </a:cxn>
                <a:cxn ang="0">
                  <a:pos x="161" y="155"/>
                </a:cxn>
                <a:cxn ang="0">
                  <a:pos x="196" y="159"/>
                </a:cxn>
                <a:cxn ang="0">
                  <a:pos x="194" y="166"/>
                </a:cxn>
                <a:cxn ang="0">
                  <a:pos x="196" y="207"/>
                </a:cxn>
                <a:cxn ang="0">
                  <a:pos x="145" y="234"/>
                </a:cxn>
                <a:cxn ang="0">
                  <a:pos x="85" y="262"/>
                </a:cxn>
                <a:cxn ang="0">
                  <a:pos x="80" y="263"/>
                </a:cxn>
                <a:cxn ang="0">
                  <a:pos x="88" y="230"/>
                </a:cxn>
                <a:cxn ang="0">
                  <a:pos x="87" y="130"/>
                </a:cxn>
                <a:cxn ang="0">
                  <a:pos x="120" y="139"/>
                </a:cxn>
                <a:cxn ang="0">
                  <a:pos x="110" y="148"/>
                </a:cxn>
                <a:cxn ang="0">
                  <a:pos x="133" y="111"/>
                </a:cxn>
                <a:cxn ang="0">
                  <a:pos x="80" y="98"/>
                </a:cxn>
                <a:cxn ang="0">
                  <a:pos x="133" y="101"/>
                </a:cxn>
                <a:cxn ang="0">
                  <a:pos x="100" y="69"/>
                </a:cxn>
                <a:cxn ang="0">
                  <a:pos x="93" y="80"/>
                </a:cxn>
                <a:cxn ang="0">
                  <a:pos x="80" y="85"/>
                </a:cxn>
                <a:cxn ang="0">
                  <a:pos x="54" y="130"/>
                </a:cxn>
                <a:cxn ang="0">
                  <a:pos x="68" y="136"/>
                </a:cxn>
                <a:cxn ang="0">
                  <a:pos x="59" y="143"/>
                </a:cxn>
                <a:cxn ang="0">
                  <a:pos x="59" y="275"/>
                </a:cxn>
                <a:cxn ang="0">
                  <a:pos x="42" y="281"/>
                </a:cxn>
                <a:cxn ang="0">
                  <a:pos x="35" y="276"/>
                </a:cxn>
                <a:cxn ang="0">
                  <a:pos x="36" y="143"/>
                </a:cxn>
                <a:cxn ang="0">
                  <a:pos x="0" y="166"/>
                </a:cxn>
                <a:cxn ang="0">
                  <a:pos x="46" y="101"/>
                </a:cxn>
                <a:cxn ang="0">
                  <a:pos x="61" y="64"/>
                </a:cxn>
                <a:cxn ang="0">
                  <a:pos x="98" y="48"/>
                </a:cxn>
                <a:cxn ang="0">
                  <a:pos x="113" y="1"/>
                </a:cxn>
                <a:cxn ang="0">
                  <a:pos x="148" y="13"/>
                </a:cxn>
                <a:cxn ang="0">
                  <a:pos x="145" y="20"/>
                </a:cxn>
                <a:cxn ang="0">
                  <a:pos x="116" y="48"/>
                </a:cxn>
                <a:cxn ang="0">
                  <a:pos x="174" y="29"/>
                </a:cxn>
                <a:cxn ang="0">
                  <a:pos x="197" y="56"/>
                </a:cxn>
                <a:cxn ang="0">
                  <a:pos x="155" y="58"/>
                </a:cxn>
                <a:cxn ang="0">
                  <a:pos x="16" y="68"/>
                </a:cxn>
                <a:cxn ang="0">
                  <a:pos x="40" y="32"/>
                </a:cxn>
                <a:cxn ang="0">
                  <a:pos x="72" y="6"/>
                </a:cxn>
                <a:cxn ang="0">
                  <a:pos x="90" y="17"/>
                </a:cxn>
                <a:cxn ang="0">
                  <a:pos x="75" y="22"/>
                </a:cxn>
                <a:cxn ang="0">
                  <a:pos x="27" y="72"/>
                </a:cxn>
                <a:cxn ang="0">
                  <a:pos x="226" y="234"/>
                </a:cxn>
                <a:cxn ang="0">
                  <a:pos x="228" y="276"/>
                </a:cxn>
                <a:cxn ang="0">
                  <a:pos x="220" y="282"/>
                </a:cxn>
                <a:cxn ang="0">
                  <a:pos x="204" y="282"/>
                </a:cxn>
                <a:cxn ang="0">
                  <a:pos x="204" y="168"/>
                </a:cxn>
                <a:cxn ang="0">
                  <a:pos x="203" y="9"/>
                </a:cxn>
                <a:cxn ang="0">
                  <a:pos x="268" y="9"/>
                </a:cxn>
                <a:cxn ang="0">
                  <a:pos x="291" y="27"/>
                </a:cxn>
                <a:cxn ang="0">
                  <a:pos x="288" y="35"/>
                </a:cxn>
                <a:cxn ang="0">
                  <a:pos x="281" y="223"/>
                </a:cxn>
                <a:cxn ang="0">
                  <a:pos x="277" y="236"/>
                </a:cxn>
                <a:cxn ang="0">
                  <a:pos x="264" y="243"/>
                </a:cxn>
                <a:cxn ang="0">
                  <a:pos x="241" y="232"/>
                </a:cxn>
                <a:cxn ang="0">
                  <a:pos x="226" y="219"/>
                </a:cxn>
                <a:cxn ang="0">
                  <a:pos x="257" y="219"/>
                </a:cxn>
                <a:cxn ang="0">
                  <a:pos x="226" y="219"/>
                </a:cxn>
              </a:cxnLst>
              <a:rect l="0" t="0" r="r" b="b"/>
              <a:pathLst>
                <a:path w="291" h="282">
                  <a:moveTo>
                    <a:pt x="155" y="101"/>
                  </a:moveTo>
                  <a:lnTo>
                    <a:pt x="165" y="101"/>
                  </a:lnTo>
                  <a:lnTo>
                    <a:pt x="165" y="101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90" y="94"/>
                  </a:lnTo>
                  <a:lnTo>
                    <a:pt x="199" y="106"/>
                  </a:lnTo>
                  <a:lnTo>
                    <a:pt x="199" y="106"/>
                  </a:lnTo>
                  <a:lnTo>
                    <a:pt x="200" y="108"/>
                  </a:lnTo>
                  <a:lnTo>
                    <a:pt x="200" y="108"/>
                  </a:lnTo>
                  <a:lnTo>
                    <a:pt x="200" y="111"/>
                  </a:lnTo>
                  <a:lnTo>
                    <a:pt x="197" y="111"/>
                  </a:lnTo>
                  <a:lnTo>
                    <a:pt x="155" y="111"/>
                  </a:lnTo>
                  <a:lnTo>
                    <a:pt x="155" y="155"/>
                  </a:lnTo>
                  <a:lnTo>
                    <a:pt x="161" y="155"/>
                  </a:lnTo>
                  <a:lnTo>
                    <a:pt x="161" y="155"/>
                  </a:lnTo>
                  <a:lnTo>
                    <a:pt x="175" y="139"/>
                  </a:lnTo>
                  <a:lnTo>
                    <a:pt x="175" y="139"/>
                  </a:lnTo>
                  <a:lnTo>
                    <a:pt x="196" y="159"/>
                  </a:lnTo>
                  <a:lnTo>
                    <a:pt x="196" y="159"/>
                  </a:lnTo>
                  <a:lnTo>
                    <a:pt x="197" y="164"/>
                  </a:lnTo>
                  <a:lnTo>
                    <a:pt x="197" y="164"/>
                  </a:lnTo>
                  <a:lnTo>
                    <a:pt x="197" y="165"/>
                  </a:lnTo>
                  <a:lnTo>
                    <a:pt x="194" y="166"/>
                  </a:lnTo>
                  <a:lnTo>
                    <a:pt x="155" y="16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96" y="207"/>
                  </a:lnTo>
                  <a:lnTo>
                    <a:pt x="197" y="214"/>
                  </a:lnTo>
                  <a:lnTo>
                    <a:pt x="197" y="214"/>
                  </a:lnTo>
                  <a:lnTo>
                    <a:pt x="171" y="224"/>
                  </a:lnTo>
                  <a:lnTo>
                    <a:pt x="145" y="234"/>
                  </a:lnTo>
                  <a:lnTo>
                    <a:pt x="117" y="245"/>
                  </a:lnTo>
                  <a:lnTo>
                    <a:pt x="88" y="252"/>
                  </a:lnTo>
                  <a:lnTo>
                    <a:pt x="88" y="252"/>
                  </a:lnTo>
                  <a:lnTo>
                    <a:pt x="85" y="262"/>
                  </a:lnTo>
                  <a:lnTo>
                    <a:pt x="84" y="263"/>
                  </a:lnTo>
                  <a:lnTo>
                    <a:pt x="83" y="265"/>
                  </a:lnTo>
                  <a:lnTo>
                    <a:pt x="83" y="265"/>
                  </a:lnTo>
                  <a:lnTo>
                    <a:pt x="80" y="263"/>
                  </a:lnTo>
                  <a:lnTo>
                    <a:pt x="77" y="259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88" y="230"/>
                  </a:lnTo>
                  <a:lnTo>
                    <a:pt x="88" y="159"/>
                  </a:lnTo>
                  <a:lnTo>
                    <a:pt x="88" y="159"/>
                  </a:lnTo>
                  <a:lnTo>
                    <a:pt x="88" y="145"/>
                  </a:lnTo>
                  <a:lnTo>
                    <a:pt x="87" y="130"/>
                  </a:lnTo>
                  <a:lnTo>
                    <a:pt x="87" y="130"/>
                  </a:lnTo>
                  <a:lnTo>
                    <a:pt x="114" y="135"/>
                  </a:lnTo>
                  <a:lnTo>
                    <a:pt x="119" y="137"/>
                  </a:lnTo>
                  <a:lnTo>
                    <a:pt x="120" y="139"/>
                  </a:lnTo>
                  <a:lnTo>
                    <a:pt x="120" y="139"/>
                  </a:lnTo>
                  <a:lnTo>
                    <a:pt x="120" y="142"/>
                  </a:lnTo>
                  <a:lnTo>
                    <a:pt x="119" y="143"/>
                  </a:lnTo>
                  <a:lnTo>
                    <a:pt x="110" y="148"/>
                  </a:lnTo>
                  <a:lnTo>
                    <a:pt x="110" y="227"/>
                  </a:lnTo>
                  <a:lnTo>
                    <a:pt x="110" y="227"/>
                  </a:lnTo>
                  <a:lnTo>
                    <a:pt x="133" y="223"/>
                  </a:lnTo>
                  <a:lnTo>
                    <a:pt x="133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83" y="113"/>
                  </a:lnTo>
                  <a:lnTo>
                    <a:pt x="80" y="98"/>
                  </a:lnTo>
                  <a:lnTo>
                    <a:pt x="80" y="98"/>
                  </a:lnTo>
                  <a:lnTo>
                    <a:pt x="90" y="101"/>
                  </a:lnTo>
                  <a:lnTo>
                    <a:pt x="100" y="101"/>
                  </a:lnTo>
                  <a:lnTo>
                    <a:pt x="133" y="101"/>
                  </a:lnTo>
                  <a:lnTo>
                    <a:pt x="133" y="58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0" y="69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5" y="108"/>
                  </a:lnTo>
                  <a:lnTo>
                    <a:pt x="49" y="129"/>
                  </a:lnTo>
                  <a:lnTo>
                    <a:pt x="49" y="129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65" y="133"/>
                  </a:lnTo>
                  <a:lnTo>
                    <a:pt x="68" y="135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68" y="139"/>
                  </a:lnTo>
                  <a:lnTo>
                    <a:pt x="67" y="140"/>
                  </a:lnTo>
                  <a:lnTo>
                    <a:pt x="59" y="143"/>
                  </a:lnTo>
                  <a:lnTo>
                    <a:pt x="59" y="204"/>
                  </a:lnTo>
                  <a:lnTo>
                    <a:pt x="59" y="204"/>
                  </a:lnTo>
                  <a:lnTo>
                    <a:pt x="59" y="275"/>
                  </a:lnTo>
                  <a:lnTo>
                    <a:pt x="59" y="275"/>
                  </a:lnTo>
                  <a:lnTo>
                    <a:pt x="58" y="278"/>
                  </a:lnTo>
                  <a:lnTo>
                    <a:pt x="55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6" y="279"/>
                  </a:lnTo>
                  <a:lnTo>
                    <a:pt x="35" y="278"/>
                  </a:lnTo>
                  <a:lnTo>
                    <a:pt x="35" y="276"/>
                  </a:lnTo>
                  <a:lnTo>
                    <a:pt x="35" y="276"/>
                  </a:lnTo>
                  <a:lnTo>
                    <a:pt x="36" y="204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2" y="158"/>
                  </a:lnTo>
                  <a:lnTo>
                    <a:pt x="4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4" y="149"/>
                  </a:lnTo>
                  <a:lnTo>
                    <a:pt x="27" y="133"/>
                  </a:lnTo>
                  <a:lnTo>
                    <a:pt x="36" y="117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9" y="22"/>
                  </a:lnTo>
                  <a:lnTo>
                    <a:pt x="112" y="11"/>
                  </a:lnTo>
                  <a:lnTo>
                    <a:pt x="113" y="1"/>
                  </a:lnTo>
                  <a:lnTo>
                    <a:pt x="113" y="1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45" y="11"/>
                  </a:lnTo>
                  <a:lnTo>
                    <a:pt x="148" y="13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8" y="17"/>
                  </a:lnTo>
                  <a:lnTo>
                    <a:pt x="145" y="20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25" y="35"/>
                  </a:lnTo>
                  <a:lnTo>
                    <a:pt x="116" y="48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74" y="29"/>
                  </a:lnTo>
                  <a:lnTo>
                    <a:pt x="174" y="29"/>
                  </a:lnTo>
                  <a:lnTo>
                    <a:pt x="185" y="40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197" y="56"/>
                  </a:lnTo>
                  <a:lnTo>
                    <a:pt x="197" y="56"/>
                  </a:lnTo>
                  <a:lnTo>
                    <a:pt x="197" y="58"/>
                  </a:lnTo>
                  <a:lnTo>
                    <a:pt x="194" y="58"/>
                  </a:lnTo>
                  <a:lnTo>
                    <a:pt x="155" y="58"/>
                  </a:lnTo>
                  <a:lnTo>
                    <a:pt x="155" y="101"/>
                  </a:lnTo>
                  <a:close/>
                  <a:moveTo>
                    <a:pt x="3" y="81"/>
                  </a:moveTo>
                  <a:lnTo>
                    <a:pt x="3" y="81"/>
                  </a:lnTo>
                  <a:lnTo>
                    <a:pt x="16" y="68"/>
                  </a:lnTo>
                  <a:lnTo>
                    <a:pt x="25" y="56"/>
                  </a:lnTo>
                  <a:lnTo>
                    <a:pt x="33" y="45"/>
                  </a:lnTo>
                  <a:lnTo>
                    <a:pt x="40" y="32"/>
                  </a:lnTo>
                  <a:lnTo>
                    <a:pt x="40" y="32"/>
                  </a:lnTo>
                  <a:lnTo>
                    <a:pt x="51" y="14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72" y="6"/>
                  </a:lnTo>
                  <a:lnTo>
                    <a:pt x="72" y="6"/>
                  </a:lnTo>
                  <a:lnTo>
                    <a:pt x="87" y="13"/>
                  </a:lnTo>
                  <a:lnTo>
                    <a:pt x="90" y="14"/>
                  </a:lnTo>
                  <a:lnTo>
                    <a:pt x="90" y="17"/>
                  </a:lnTo>
                  <a:lnTo>
                    <a:pt x="90" y="17"/>
                  </a:lnTo>
                  <a:lnTo>
                    <a:pt x="90" y="20"/>
                  </a:lnTo>
                  <a:lnTo>
                    <a:pt x="87" y="22"/>
                  </a:lnTo>
                  <a:lnTo>
                    <a:pt x="75" y="22"/>
                  </a:lnTo>
                  <a:lnTo>
                    <a:pt x="75" y="22"/>
                  </a:lnTo>
                  <a:lnTo>
                    <a:pt x="59" y="42"/>
                  </a:lnTo>
                  <a:lnTo>
                    <a:pt x="45" y="58"/>
                  </a:lnTo>
                  <a:lnTo>
                    <a:pt x="27" y="72"/>
                  </a:lnTo>
                  <a:lnTo>
                    <a:pt x="7" y="85"/>
                  </a:lnTo>
                  <a:lnTo>
                    <a:pt x="3" y="81"/>
                  </a:lnTo>
                  <a:close/>
                  <a:moveTo>
                    <a:pt x="226" y="234"/>
                  </a:moveTo>
                  <a:lnTo>
                    <a:pt x="226" y="234"/>
                  </a:lnTo>
                  <a:lnTo>
                    <a:pt x="228" y="255"/>
                  </a:lnTo>
                  <a:lnTo>
                    <a:pt x="228" y="25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6" y="279"/>
                  </a:lnTo>
                  <a:lnTo>
                    <a:pt x="226" y="281"/>
                  </a:lnTo>
                  <a:lnTo>
                    <a:pt x="226" y="281"/>
                  </a:lnTo>
                  <a:lnTo>
                    <a:pt x="220" y="282"/>
                  </a:lnTo>
                  <a:lnTo>
                    <a:pt x="210" y="282"/>
                  </a:lnTo>
                  <a:lnTo>
                    <a:pt x="210" y="282"/>
                  </a:lnTo>
                  <a:lnTo>
                    <a:pt x="206" y="282"/>
                  </a:lnTo>
                  <a:lnTo>
                    <a:pt x="204" y="282"/>
                  </a:lnTo>
                  <a:lnTo>
                    <a:pt x="203" y="279"/>
                  </a:lnTo>
                  <a:lnTo>
                    <a:pt x="203" y="278"/>
                  </a:lnTo>
                  <a:lnTo>
                    <a:pt x="203" y="278"/>
                  </a:lnTo>
                  <a:lnTo>
                    <a:pt x="204" y="168"/>
                  </a:lnTo>
                  <a:lnTo>
                    <a:pt x="204" y="168"/>
                  </a:lnTo>
                  <a:lnTo>
                    <a:pt x="204" y="48"/>
                  </a:lnTo>
                  <a:lnTo>
                    <a:pt x="203" y="9"/>
                  </a:lnTo>
                  <a:lnTo>
                    <a:pt x="203" y="9"/>
                  </a:lnTo>
                  <a:lnTo>
                    <a:pt x="229" y="23"/>
                  </a:lnTo>
                  <a:lnTo>
                    <a:pt x="255" y="23"/>
                  </a:lnTo>
                  <a:lnTo>
                    <a:pt x="255" y="23"/>
                  </a:lnTo>
                  <a:lnTo>
                    <a:pt x="268" y="9"/>
                  </a:lnTo>
                  <a:lnTo>
                    <a:pt x="268" y="9"/>
                  </a:lnTo>
                  <a:lnTo>
                    <a:pt x="288" y="26"/>
                  </a:lnTo>
                  <a:lnTo>
                    <a:pt x="288" y="26"/>
                  </a:lnTo>
                  <a:lnTo>
                    <a:pt x="291" y="27"/>
                  </a:lnTo>
                  <a:lnTo>
                    <a:pt x="291" y="30"/>
                  </a:lnTo>
                  <a:lnTo>
                    <a:pt x="291" y="30"/>
                  </a:lnTo>
                  <a:lnTo>
                    <a:pt x="291" y="32"/>
                  </a:lnTo>
                  <a:lnTo>
                    <a:pt x="288" y="35"/>
                  </a:lnTo>
                  <a:lnTo>
                    <a:pt x="281" y="40"/>
                  </a:lnTo>
                  <a:lnTo>
                    <a:pt x="281" y="133"/>
                  </a:lnTo>
                  <a:lnTo>
                    <a:pt x="281" y="133"/>
                  </a:lnTo>
                  <a:lnTo>
                    <a:pt x="281" y="223"/>
                  </a:lnTo>
                  <a:lnTo>
                    <a:pt x="281" y="223"/>
                  </a:lnTo>
                  <a:lnTo>
                    <a:pt x="281" y="229"/>
                  </a:lnTo>
                  <a:lnTo>
                    <a:pt x="280" y="233"/>
                  </a:lnTo>
                  <a:lnTo>
                    <a:pt x="277" y="236"/>
                  </a:lnTo>
                  <a:lnTo>
                    <a:pt x="274" y="239"/>
                  </a:lnTo>
                  <a:lnTo>
                    <a:pt x="274" y="239"/>
                  </a:lnTo>
                  <a:lnTo>
                    <a:pt x="270" y="242"/>
                  </a:lnTo>
                  <a:lnTo>
                    <a:pt x="264" y="243"/>
                  </a:lnTo>
                  <a:lnTo>
                    <a:pt x="246" y="246"/>
                  </a:lnTo>
                  <a:lnTo>
                    <a:pt x="246" y="246"/>
                  </a:lnTo>
                  <a:lnTo>
                    <a:pt x="245" y="239"/>
                  </a:lnTo>
                  <a:lnTo>
                    <a:pt x="241" y="232"/>
                  </a:lnTo>
                  <a:lnTo>
                    <a:pt x="235" y="229"/>
                  </a:lnTo>
                  <a:lnTo>
                    <a:pt x="226" y="226"/>
                  </a:lnTo>
                  <a:lnTo>
                    <a:pt x="226" y="234"/>
                  </a:lnTo>
                  <a:close/>
                  <a:moveTo>
                    <a:pt x="226" y="219"/>
                  </a:moveTo>
                  <a:lnTo>
                    <a:pt x="226" y="219"/>
                  </a:lnTo>
                  <a:lnTo>
                    <a:pt x="252" y="219"/>
                  </a:lnTo>
                  <a:lnTo>
                    <a:pt x="252" y="219"/>
                  </a:lnTo>
                  <a:lnTo>
                    <a:pt x="257" y="219"/>
                  </a:lnTo>
                  <a:lnTo>
                    <a:pt x="257" y="216"/>
                  </a:lnTo>
                  <a:lnTo>
                    <a:pt x="257" y="33"/>
                  </a:lnTo>
                  <a:lnTo>
                    <a:pt x="226" y="33"/>
                  </a:lnTo>
                  <a:lnTo>
                    <a:pt x="226" y="2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3" name="Freeform 147"/>
            <p:cNvSpPr>
              <a:spLocks noEditPoints="1"/>
            </p:cNvSpPr>
            <p:nvPr userDrawn="1"/>
          </p:nvSpPr>
          <p:spPr bwMode="auto">
            <a:xfrm>
              <a:off x="3981451" y="1462088"/>
              <a:ext cx="150813" cy="149225"/>
            </a:xfrm>
            <a:custGeom>
              <a:avLst/>
              <a:gdLst/>
              <a:ahLst/>
              <a:cxnLst>
                <a:cxn ang="0">
                  <a:pos x="134" y="56"/>
                </a:cxn>
                <a:cxn ang="0">
                  <a:pos x="167" y="17"/>
                </a:cxn>
                <a:cxn ang="0">
                  <a:pos x="205" y="6"/>
                </a:cxn>
                <a:cxn ang="0">
                  <a:pos x="202" y="13"/>
                </a:cxn>
                <a:cxn ang="0">
                  <a:pos x="234" y="56"/>
                </a:cxn>
                <a:cxn ang="0">
                  <a:pos x="280" y="58"/>
                </a:cxn>
                <a:cxn ang="0">
                  <a:pos x="279" y="66"/>
                </a:cxn>
                <a:cxn ang="0">
                  <a:pos x="240" y="101"/>
                </a:cxn>
                <a:cxn ang="0">
                  <a:pos x="266" y="126"/>
                </a:cxn>
                <a:cxn ang="0">
                  <a:pos x="266" y="132"/>
                </a:cxn>
                <a:cxn ang="0">
                  <a:pos x="227" y="181"/>
                </a:cxn>
                <a:cxn ang="0">
                  <a:pos x="215" y="227"/>
                </a:cxn>
                <a:cxn ang="0">
                  <a:pos x="285" y="253"/>
                </a:cxn>
                <a:cxn ang="0">
                  <a:pos x="269" y="262"/>
                </a:cxn>
                <a:cxn ang="0">
                  <a:pos x="237" y="266"/>
                </a:cxn>
                <a:cxn ang="0">
                  <a:pos x="180" y="227"/>
                </a:cxn>
                <a:cxn ang="0">
                  <a:pos x="74" y="279"/>
                </a:cxn>
                <a:cxn ang="0">
                  <a:pos x="124" y="246"/>
                </a:cxn>
                <a:cxn ang="0">
                  <a:pos x="157" y="201"/>
                </a:cxn>
                <a:cxn ang="0">
                  <a:pos x="132" y="158"/>
                </a:cxn>
                <a:cxn ang="0">
                  <a:pos x="111" y="130"/>
                </a:cxn>
                <a:cxn ang="0">
                  <a:pos x="69" y="149"/>
                </a:cxn>
                <a:cxn ang="0">
                  <a:pos x="69" y="256"/>
                </a:cxn>
                <a:cxn ang="0">
                  <a:pos x="61" y="273"/>
                </a:cxn>
                <a:cxn ang="0">
                  <a:pos x="34" y="282"/>
                </a:cxn>
                <a:cxn ang="0">
                  <a:pos x="16" y="263"/>
                </a:cxn>
                <a:cxn ang="0">
                  <a:pos x="27" y="253"/>
                </a:cxn>
                <a:cxn ang="0">
                  <a:pos x="45" y="250"/>
                </a:cxn>
                <a:cxn ang="0">
                  <a:pos x="24" y="176"/>
                </a:cxn>
                <a:cxn ang="0">
                  <a:pos x="16" y="189"/>
                </a:cxn>
                <a:cxn ang="0">
                  <a:pos x="2" y="156"/>
                </a:cxn>
                <a:cxn ang="0">
                  <a:pos x="45" y="77"/>
                </a:cxn>
                <a:cxn ang="0">
                  <a:pos x="2" y="78"/>
                </a:cxn>
                <a:cxn ang="0">
                  <a:pos x="24" y="66"/>
                </a:cxn>
                <a:cxn ang="0">
                  <a:pos x="45" y="19"/>
                </a:cxn>
                <a:cxn ang="0">
                  <a:pos x="77" y="4"/>
                </a:cxn>
                <a:cxn ang="0">
                  <a:pos x="83" y="8"/>
                </a:cxn>
                <a:cxn ang="0">
                  <a:pos x="69" y="66"/>
                </a:cxn>
                <a:cxn ang="0">
                  <a:pos x="87" y="48"/>
                </a:cxn>
                <a:cxn ang="0">
                  <a:pos x="109" y="71"/>
                </a:cxn>
                <a:cxn ang="0">
                  <a:pos x="109" y="77"/>
                </a:cxn>
                <a:cxn ang="0">
                  <a:pos x="69" y="132"/>
                </a:cxn>
                <a:cxn ang="0">
                  <a:pos x="111" y="116"/>
                </a:cxn>
                <a:cxn ang="0">
                  <a:pos x="167" y="119"/>
                </a:cxn>
                <a:cxn ang="0">
                  <a:pos x="119" y="68"/>
                </a:cxn>
                <a:cxn ang="0">
                  <a:pos x="137" y="129"/>
                </a:cxn>
                <a:cxn ang="0">
                  <a:pos x="145" y="159"/>
                </a:cxn>
                <a:cxn ang="0">
                  <a:pos x="169" y="192"/>
                </a:cxn>
                <a:cxn ang="0">
                  <a:pos x="206" y="168"/>
                </a:cxn>
              </a:cxnLst>
              <a:rect l="0" t="0" r="r" b="b"/>
              <a:pathLst>
                <a:path w="286" h="282">
                  <a:moveTo>
                    <a:pt x="105" y="53"/>
                  </a:moveTo>
                  <a:lnTo>
                    <a:pt x="105" y="53"/>
                  </a:lnTo>
                  <a:lnTo>
                    <a:pt x="119" y="56"/>
                  </a:lnTo>
                  <a:lnTo>
                    <a:pt x="134" y="56"/>
                  </a:lnTo>
                  <a:lnTo>
                    <a:pt x="167" y="56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7" y="17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201" y="4"/>
                  </a:lnTo>
                  <a:lnTo>
                    <a:pt x="205" y="6"/>
                  </a:lnTo>
                  <a:lnTo>
                    <a:pt x="205" y="8"/>
                  </a:lnTo>
                  <a:lnTo>
                    <a:pt x="205" y="8"/>
                  </a:lnTo>
                  <a:lnTo>
                    <a:pt x="205" y="11"/>
                  </a:lnTo>
                  <a:lnTo>
                    <a:pt x="202" y="13"/>
                  </a:lnTo>
                  <a:lnTo>
                    <a:pt x="192" y="17"/>
                  </a:lnTo>
                  <a:lnTo>
                    <a:pt x="192" y="56"/>
                  </a:lnTo>
                  <a:lnTo>
                    <a:pt x="234" y="56"/>
                  </a:lnTo>
                  <a:lnTo>
                    <a:pt x="234" y="56"/>
                  </a:lnTo>
                  <a:lnTo>
                    <a:pt x="251" y="33"/>
                  </a:lnTo>
                  <a:lnTo>
                    <a:pt x="251" y="33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2" y="65"/>
                  </a:lnTo>
                  <a:lnTo>
                    <a:pt x="279" y="66"/>
                  </a:lnTo>
                  <a:lnTo>
                    <a:pt x="192" y="66"/>
                  </a:lnTo>
                  <a:lnTo>
                    <a:pt x="192" y="119"/>
                  </a:lnTo>
                  <a:lnTo>
                    <a:pt x="225" y="119"/>
                  </a:lnTo>
                  <a:lnTo>
                    <a:pt x="240" y="101"/>
                  </a:lnTo>
                  <a:lnTo>
                    <a:pt x="240" y="101"/>
                  </a:lnTo>
                  <a:lnTo>
                    <a:pt x="263" y="121"/>
                  </a:lnTo>
                  <a:lnTo>
                    <a:pt x="263" y="121"/>
                  </a:lnTo>
                  <a:lnTo>
                    <a:pt x="266" y="126"/>
                  </a:lnTo>
                  <a:lnTo>
                    <a:pt x="267" y="129"/>
                  </a:lnTo>
                  <a:lnTo>
                    <a:pt x="267" y="129"/>
                  </a:lnTo>
                  <a:lnTo>
                    <a:pt x="267" y="130"/>
                  </a:lnTo>
                  <a:lnTo>
                    <a:pt x="266" y="132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41" y="161"/>
                  </a:lnTo>
                  <a:lnTo>
                    <a:pt x="227" y="181"/>
                  </a:lnTo>
                  <a:lnTo>
                    <a:pt x="212" y="198"/>
                  </a:lnTo>
                  <a:lnTo>
                    <a:pt x="195" y="216"/>
                  </a:lnTo>
                  <a:lnTo>
                    <a:pt x="195" y="216"/>
                  </a:lnTo>
                  <a:lnTo>
                    <a:pt x="215" y="227"/>
                  </a:lnTo>
                  <a:lnTo>
                    <a:pt x="235" y="236"/>
                  </a:lnTo>
                  <a:lnTo>
                    <a:pt x="259" y="242"/>
                  </a:lnTo>
                  <a:lnTo>
                    <a:pt x="286" y="246"/>
                  </a:lnTo>
                  <a:lnTo>
                    <a:pt x="285" y="253"/>
                  </a:lnTo>
                  <a:lnTo>
                    <a:pt x="285" y="253"/>
                  </a:lnTo>
                  <a:lnTo>
                    <a:pt x="276" y="256"/>
                  </a:lnTo>
                  <a:lnTo>
                    <a:pt x="269" y="262"/>
                  </a:lnTo>
                  <a:lnTo>
                    <a:pt x="269" y="262"/>
                  </a:lnTo>
                  <a:lnTo>
                    <a:pt x="264" y="268"/>
                  </a:lnTo>
                  <a:lnTo>
                    <a:pt x="261" y="276"/>
                  </a:lnTo>
                  <a:lnTo>
                    <a:pt x="261" y="276"/>
                  </a:lnTo>
                  <a:lnTo>
                    <a:pt x="237" y="266"/>
                  </a:lnTo>
                  <a:lnTo>
                    <a:pt x="216" y="256"/>
                  </a:lnTo>
                  <a:lnTo>
                    <a:pt x="198" y="243"/>
                  </a:lnTo>
                  <a:lnTo>
                    <a:pt x="180" y="227"/>
                  </a:lnTo>
                  <a:lnTo>
                    <a:pt x="180" y="227"/>
                  </a:lnTo>
                  <a:lnTo>
                    <a:pt x="156" y="244"/>
                  </a:lnTo>
                  <a:lnTo>
                    <a:pt x="131" y="259"/>
                  </a:lnTo>
                  <a:lnTo>
                    <a:pt x="103" y="271"/>
                  </a:lnTo>
                  <a:lnTo>
                    <a:pt x="74" y="279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99" y="260"/>
                  </a:lnTo>
                  <a:lnTo>
                    <a:pt x="124" y="246"/>
                  </a:lnTo>
                  <a:lnTo>
                    <a:pt x="145" y="231"/>
                  </a:lnTo>
                  <a:lnTo>
                    <a:pt x="167" y="214"/>
                  </a:lnTo>
                  <a:lnTo>
                    <a:pt x="167" y="214"/>
                  </a:lnTo>
                  <a:lnTo>
                    <a:pt x="157" y="201"/>
                  </a:lnTo>
                  <a:lnTo>
                    <a:pt x="147" y="187"/>
                  </a:lnTo>
                  <a:lnTo>
                    <a:pt x="140" y="172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28" y="145"/>
                  </a:lnTo>
                  <a:lnTo>
                    <a:pt x="124" y="129"/>
                  </a:lnTo>
                  <a:lnTo>
                    <a:pt x="124" y="129"/>
                  </a:lnTo>
                  <a:lnTo>
                    <a:pt x="111" y="130"/>
                  </a:lnTo>
                  <a:lnTo>
                    <a:pt x="109" y="117"/>
                  </a:lnTo>
                  <a:lnTo>
                    <a:pt x="109" y="117"/>
                  </a:lnTo>
                  <a:lnTo>
                    <a:pt x="92" y="132"/>
                  </a:lnTo>
                  <a:lnTo>
                    <a:pt x="69" y="149"/>
                  </a:lnTo>
                  <a:lnTo>
                    <a:pt x="69" y="233"/>
                  </a:lnTo>
                  <a:lnTo>
                    <a:pt x="69" y="233"/>
                  </a:lnTo>
                  <a:lnTo>
                    <a:pt x="69" y="256"/>
                  </a:lnTo>
                  <a:lnTo>
                    <a:pt x="69" y="256"/>
                  </a:lnTo>
                  <a:lnTo>
                    <a:pt x="69" y="262"/>
                  </a:lnTo>
                  <a:lnTo>
                    <a:pt x="67" y="266"/>
                  </a:lnTo>
                  <a:lnTo>
                    <a:pt x="64" y="271"/>
                  </a:lnTo>
                  <a:lnTo>
                    <a:pt x="61" y="273"/>
                  </a:lnTo>
                  <a:lnTo>
                    <a:pt x="57" y="275"/>
                  </a:lnTo>
                  <a:lnTo>
                    <a:pt x="51" y="278"/>
                  </a:lnTo>
                  <a:lnTo>
                    <a:pt x="34" y="282"/>
                  </a:lnTo>
                  <a:lnTo>
                    <a:pt x="34" y="282"/>
                  </a:lnTo>
                  <a:lnTo>
                    <a:pt x="31" y="273"/>
                  </a:lnTo>
                  <a:lnTo>
                    <a:pt x="29" y="271"/>
                  </a:lnTo>
                  <a:lnTo>
                    <a:pt x="27" y="268"/>
                  </a:lnTo>
                  <a:lnTo>
                    <a:pt x="16" y="263"/>
                  </a:lnTo>
                  <a:lnTo>
                    <a:pt x="2" y="258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27" y="253"/>
                  </a:lnTo>
                  <a:lnTo>
                    <a:pt x="41" y="255"/>
                  </a:lnTo>
                  <a:lnTo>
                    <a:pt x="41" y="255"/>
                  </a:lnTo>
                  <a:lnTo>
                    <a:pt x="44" y="253"/>
                  </a:lnTo>
                  <a:lnTo>
                    <a:pt x="45" y="250"/>
                  </a:lnTo>
                  <a:lnTo>
                    <a:pt x="45" y="162"/>
                  </a:lnTo>
                  <a:lnTo>
                    <a:pt x="45" y="162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22" y="182"/>
                  </a:lnTo>
                  <a:lnTo>
                    <a:pt x="21" y="187"/>
                  </a:lnTo>
                  <a:lnTo>
                    <a:pt x="19" y="189"/>
                  </a:lnTo>
                  <a:lnTo>
                    <a:pt x="16" y="189"/>
                  </a:lnTo>
                  <a:lnTo>
                    <a:pt x="16" y="189"/>
                  </a:lnTo>
                  <a:lnTo>
                    <a:pt x="15" y="189"/>
                  </a:lnTo>
                  <a:lnTo>
                    <a:pt x="12" y="18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1" y="150"/>
                  </a:lnTo>
                  <a:lnTo>
                    <a:pt x="45" y="140"/>
                  </a:lnTo>
                  <a:lnTo>
                    <a:pt x="45" y="77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12" y="77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2" y="65"/>
                  </a:lnTo>
                  <a:lnTo>
                    <a:pt x="24" y="66"/>
                  </a:lnTo>
                  <a:lnTo>
                    <a:pt x="45" y="66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19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64" y="3"/>
                  </a:lnTo>
                  <a:lnTo>
                    <a:pt x="77" y="4"/>
                  </a:lnTo>
                  <a:lnTo>
                    <a:pt x="83" y="6"/>
                  </a:lnTo>
                  <a:lnTo>
                    <a:pt x="83" y="7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83" y="11"/>
                  </a:lnTo>
                  <a:lnTo>
                    <a:pt x="82" y="13"/>
                  </a:lnTo>
                  <a:lnTo>
                    <a:pt x="69" y="19"/>
                  </a:lnTo>
                  <a:lnTo>
                    <a:pt x="69" y="66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87" y="48"/>
                  </a:lnTo>
                  <a:lnTo>
                    <a:pt x="87" y="48"/>
                  </a:lnTo>
                  <a:lnTo>
                    <a:pt x="98" y="58"/>
                  </a:lnTo>
                  <a:lnTo>
                    <a:pt x="108" y="69"/>
                  </a:lnTo>
                  <a:lnTo>
                    <a:pt x="105" y="53"/>
                  </a:lnTo>
                  <a:close/>
                  <a:moveTo>
                    <a:pt x="109" y="71"/>
                  </a:moveTo>
                  <a:lnTo>
                    <a:pt x="109" y="71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09" y="77"/>
                  </a:lnTo>
                  <a:lnTo>
                    <a:pt x="108" y="77"/>
                  </a:lnTo>
                  <a:lnTo>
                    <a:pt x="69" y="77"/>
                  </a:lnTo>
                  <a:lnTo>
                    <a:pt x="69" y="132"/>
                  </a:lnTo>
                  <a:lnTo>
                    <a:pt x="69" y="132"/>
                  </a:lnTo>
                  <a:lnTo>
                    <a:pt x="109" y="108"/>
                  </a:lnTo>
                  <a:lnTo>
                    <a:pt x="114" y="113"/>
                  </a:lnTo>
                  <a:lnTo>
                    <a:pt x="114" y="113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22" y="117"/>
                  </a:lnTo>
                  <a:lnTo>
                    <a:pt x="137" y="119"/>
                  </a:lnTo>
                  <a:lnTo>
                    <a:pt x="167" y="119"/>
                  </a:lnTo>
                  <a:lnTo>
                    <a:pt x="167" y="6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19" y="68"/>
                  </a:lnTo>
                  <a:lnTo>
                    <a:pt x="108" y="69"/>
                  </a:lnTo>
                  <a:lnTo>
                    <a:pt x="109" y="71"/>
                  </a:lnTo>
                  <a:close/>
                  <a:moveTo>
                    <a:pt x="137" y="129"/>
                  </a:moveTo>
                  <a:lnTo>
                    <a:pt x="137" y="129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0" y="147"/>
                  </a:lnTo>
                  <a:lnTo>
                    <a:pt x="145" y="159"/>
                  </a:lnTo>
                  <a:lnTo>
                    <a:pt x="145" y="159"/>
                  </a:lnTo>
                  <a:lnTo>
                    <a:pt x="153" y="172"/>
                  </a:lnTo>
                  <a:lnTo>
                    <a:pt x="160" y="182"/>
                  </a:lnTo>
                  <a:lnTo>
                    <a:pt x="169" y="192"/>
                  </a:lnTo>
                  <a:lnTo>
                    <a:pt x="179" y="203"/>
                  </a:lnTo>
                  <a:lnTo>
                    <a:pt x="179" y="203"/>
                  </a:lnTo>
                  <a:lnTo>
                    <a:pt x="193" y="185"/>
                  </a:lnTo>
                  <a:lnTo>
                    <a:pt x="206" y="168"/>
                  </a:lnTo>
                  <a:lnTo>
                    <a:pt x="216" y="150"/>
                  </a:lnTo>
                  <a:lnTo>
                    <a:pt x="227" y="129"/>
                  </a:lnTo>
                  <a:lnTo>
                    <a:pt x="137" y="1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4" name="Freeform 148"/>
            <p:cNvSpPr>
              <a:spLocks noEditPoints="1"/>
            </p:cNvSpPr>
            <p:nvPr userDrawn="1"/>
          </p:nvSpPr>
          <p:spPr bwMode="auto">
            <a:xfrm>
              <a:off x="4159251" y="1460501"/>
              <a:ext cx="157163" cy="149225"/>
            </a:xfrm>
            <a:custGeom>
              <a:avLst/>
              <a:gdLst/>
              <a:ahLst/>
              <a:cxnLst>
                <a:cxn ang="0">
                  <a:pos x="93" y="80"/>
                </a:cxn>
                <a:cxn ang="0">
                  <a:pos x="80" y="85"/>
                </a:cxn>
                <a:cxn ang="0">
                  <a:pos x="55" y="129"/>
                </a:cxn>
                <a:cxn ang="0">
                  <a:pos x="68" y="137"/>
                </a:cxn>
                <a:cxn ang="0">
                  <a:pos x="60" y="275"/>
                </a:cxn>
                <a:cxn ang="0">
                  <a:pos x="42" y="281"/>
                </a:cxn>
                <a:cxn ang="0">
                  <a:pos x="35" y="275"/>
                </a:cxn>
                <a:cxn ang="0">
                  <a:pos x="22" y="158"/>
                </a:cxn>
                <a:cxn ang="0">
                  <a:pos x="28" y="132"/>
                </a:cxn>
                <a:cxn ang="0">
                  <a:pos x="61" y="64"/>
                </a:cxn>
                <a:cxn ang="0">
                  <a:pos x="90" y="65"/>
                </a:cxn>
                <a:cxn ang="0">
                  <a:pos x="135" y="67"/>
                </a:cxn>
                <a:cxn ang="0">
                  <a:pos x="164" y="9"/>
                </a:cxn>
                <a:cxn ang="0">
                  <a:pos x="168" y="13"/>
                </a:cxn>
                <a:cxn ang="0">
                  <a:pos x="158" y="56"/>
                </a:cxn>
                <a:cxn ang="0">
                  <a:pos x="187" y="53"/>
                </a:cxn>
                <a:cxn ang="0">
                  <a:pos x="179" y="32"/>
                </a:cxn>
                <a:cxn ang="0">
                  <a:pos x="196" y="27"/>
                </a:cxn>
                <a:cxn ang="0">
                  <a:pos x="199" y="46"/>
                </a:cxn>
                <a:cxn ang="0">
                  <a:pos x="212" y="71"/>
                </a:cxn>
                <a:cxn ang="0">
                  <a:pos x="211" y="78"/>
                </a:cxn>
                <a:cxn ang="0">
                  <a:pos x="160" y="271"/>
                </a:cxn>
                <a:cxn ang="0">
                  <a:pos x="142" y="278"/>
                </a:cxn>
                <a:cxn ang="0">
                  <a:pos x="135" y="272"/>
                </a:cxn>
                <a:cxn ang="0">
                  <a:pos x="110" y="78"/>
                </a:cxn>
                <a:cxn ang="0">
                  <a:pos x="34" y="43"/>
                </a:cxn>
                <a:cxn ang="0">
                  <a:pos x="57" y="0"/>
                </a:cxn>
                <a:cxn ang="0">
                  <a:pos x="92" y="17"/>
                </a:cxn>
                <a:cxn ang="0">
                  <a:pos x="76" y="22"/>
                </a:cxn>
                <a:cxn ang="0">
                  <a:pos x="5" y="80"/>
                </a:cxn>
                <a:cxn ang="0">
                  <a:pos x="95" y="140"/>
                </a:cxn>
                <a:cxn ang="0">
                  <a:pos x="113" y="108"/>
                </a:cxn>
                <a:cxn ang="0">
                  <a:pos x="131" y="116"/>
                </a:cxn>
                <a:cxn ang="0">
                  <a:pos x="112" y="161"/>
                </a:cxn>
                <a:cxn ang="0">
                  <a:pos x="173" y="108"/>
                </a:cxn>
                <a:cxn ang="0">
                  <a:pos x="206" y="184"/>
                </a:cxn>
                <a:cxn ang="0">
                  <a:pos x="203" y="220"/>
                </a:cxn>
                <a:cxn ang="0">
                  <a:pos x="189" y="230"/>
                </a:cxn>
                <a:cxn ang="0">
                  <a:pos x="180" y="162"/>
                </a:cxn>
                <a:cxn ang="0">
                  <a:pos x="260" y="179"/>
                </a:cxn>
                <a:cxn ang="0">
                  <a:pos x="260" y="261"/>
                </a:cxn>
                <a:cxn ang="0">
                  <a:pos x="248" y="274"/>
                </a:cxn>
                <a:cxn ang="0">
                  <a:pos x="221" y="269"/>
                </a:cxn>
                <a:cxn ang="0">
                  <a:pos x="184" y="255"/>
                </a:cxn>
                <a:cxn ang="0">
                  <a:pos x="235" y="250"/>
                </a:cxn>
                <a:cxn ang="0">
                  <a:pos x="211" y="103"/>
                </a:cxn>
                <a:cxn ang="0">
                  <a:pos x="219" y="93"/>
                </a:cxn>
                <a:cxn ang="0">
                  <a:pos x="293" y="95"/>
                </a:cxn>
                <a:cxn ang="0">
                  <a:pos x="260" y="103"/>
                </a:cxn>
                <a:cxn ang="0">
                  <a:pos x="263" y="9"/>
                </a:cxn>
                <a:cxn ang="0">
                  <a:pos x="289" y="36"/>
                </a:cxn>
                <a:cxn ang="0">
                  <a:pos x="209" y="40"/>
                </a:cxn>
                <a:cxn ang="0">
                  <a:pos x="247" y="29"/>
                </a:cxn>
              </a:cxnLst>
              <a:rect l="0" t="0" r="r" b="b"/>
              <a:pathLst>
                <a:path w="295" h="281">
                  <a:moveTo>
                    <a:pt x="110" y="78"/>
                  </a:moveTo>
                  <a:lnTo>
                    <a:pt x="110" y="78"/>
                  </a:lnTo>
                  <a:lnTo>
                    <a:pt x="93" y="78"/>
                  </a:lnTo>
                  <a:lnTo>
                    <a:pt x="93" y="78"/>
                  </a:lnTo>
                  <a:lnTo>
                    <a:pt x="93" y="80"/>
                  </a:lnTo>
                  <a:lnTo>
                    <a:pt x="93" y="80"/>
                  </a:lnTo>
                  <a:lnTo>
                    <a:pt x="93" y="82"/>
                  </a:lnTo>
                  <a:lnTo>
                    <a:pt x="90" y="84"/>
                  </a:lnTo>
                  <a:lnTo>
                    <a:pt x="80" y="85"/>
                  </a:lnTo>
                  <a:lnTo>
                    <a:pt x="80" y="85"/>
                  </a:lnTo>
                  <a:lnTo>
                    <a:pt x="67" y="107"/>
                  </a:lnTo>
                  <a:lnTo>
                    <a:pt x="51" y="129"/>
                  </a:lnTo>
                  <a:lnTo>
                    <a:pt x="51" y="129"/>
                  </a:lnTo>
                  <a:lnTo>
                    <a:pt x="55" y="129"/>
                  </a:lnTo>
                  <a:lnTo>
                    <a:pt x="55" y="129"/>
                  </a:lnTo>
                  <a:lnTo>
                    <a:pt x="67" y="132"/>
                  </a:lnTo>
                  <a:lnTo>
                    <a:pt x="68" y="133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8" y="137"/>
                  </a:lnTo>
                  <a:lnTo>
                    <a:pt x="67" y="140"/>
                  </a:lnTo>
                  <a:lnTo>
                    <a:pt x="60" y="143"/>
                  </a:lnTo>
                  <a:lnTo>
                    <a:pt x="60" y="204"/>
                  </a:lnTo>
                  <a:lnTo>
                    <a:pt x="60" y="204"/>
                  </a:lnTo>
                  <a:lnTo>
                    <a:pt x="60" y="275"/>
                  </a:lnTo>
                  <a:lnTo>
                    <a:pt x="60" y="275"/>
                  </a:lnTo>
                  <a:lnTo>
                    <a:pt x="60" y="278"/>
                  </a:lnTo>
                  <a:lnTo>
                    <a:pt x="57" y="279"/>
                  </a:lnTo>
                  <a:lnTo>
                    <a:pt x="51" y="281"/>
                  </a:lnTo>
                  <a:lnTo>
                    <a:pt x="42" y="281"/>
                  </a:lnTo>
                  <a:lnTo>
                    <a:pt x="42" y="281"/>
                  </a:lnTo>
                  <a:lnTo>
                    <a:pt x="39" y="281"/>
                  </a:lnTo>
                  <a:lnTo>
                    <a:pt x="37" y="279"/>
                  </a:lnTo>
                  <a:lnTo>
                    <a:pt x="35" y="278"/>
                  </a:lnTo>
                  <a:lnTo>
                    <a:pt x="35" y="275"/>
                  </a:lnTo>
                  <a:lnTo>
                    <a:pt x="35" y="275"/>
                  </a:lnTo>
                  <a:lnTo>
                    <a:pt x="37" y="203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22" y="158"/>
                  </a:lnTo>
                  <a:lnTo>
                    <a:pt x="5" y="17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6" y="149"/>
                  </a:lnTo>
                  <a:lnTo>
                    <a:pt x="28" y="132"/>
                  </a:lnTo>
                  <a:lnTo>
                    <a:pt x="38" y="117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55" y="81"/>
                  </a:lnTo>
                  <a:lnTo>
                    <a:pt x="61" y="64"/>
                  </a:lnTo>
                  <a:lnTo>
                    <a:pt x="61" y="64"/>
                  </a:lnTo>
                  <a:lnTo>
                    <a:pt x="84" y="72"/>
                  </a:lnTo>
                  <a:lnTo>
                    <a:pt x="90" y="75"/>
                  </a:lnTo>
                  <a:lnTo>
                    <a:pt x="93" y="78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102" y="67"/>
                  </a:lnTo>
                  <a:lnTo>
                    <a:pt x="112" y="67"/>
                  </a:lnTo>
                  <a:lnTo>
                    <a:pt x="135" y="67"/>
                  </a:lnTo>
                  <a:lnTo>
                    <a:pt x="135" y="67"/>
                  </a:lnTo>
                  <a:lnTo>
                    <a:pt x="135" y="25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60" y="7"/>
                  </a:lnTo>
                  <a:lnTo>
                    <a:pt x="164" y="9"/>
                  </a:lnTo>
                  <a:lnTo>
                    <a:pt x="167" y="10"/>
                  </a:lnTo>
                  <a:lnTo>
                    <a:pt x="167" y="10"/>
                  </a:lnTo>
                  <a:lnTo>
                    <a:pt x="168" y="11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4"/>
                  </a:lnTo>
                  <a:lnTo>
                    <a:pt x="167" y="17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67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87" y="53"/>
                  </a:lnTo>
                  <a:lnTo>
                    <a:pt x="187" y="53"/>
                  </a:lnTo>
                  <a:lnTo>
                    <a:pt x="184" y="52"/>
                  </a:lnTo>
                  <a:lnTo>
                    <a:pt x="183" y="48"/>
                  </a:lnTo>
                  <a:lnTo>
                    <a:pt x="183" y="48"/>
                  </a:lnTo>
                  <a:lnTo>
                    <a:pt x="179" y="32"/>
                  </a:lnTo>
                  <a:lnTo>
                    <a:pt x="168" y="17"/>
                  </a:lnTo>
                  <a:lnTo>
                    <a:pt x="173" y="14"/>
                  </a:lnTo>
                  <a:lnTo>
                    <a:pt x="173" y="14"/>
                  </a:lnTo>
                  <a:lnTo>
                    <a:pt x="187" y="22"/>
                  </a:lnTo>
                  <a:lnTo>
                    <a:pt x="196" y="27"/>
                  </a:lnTo>
                  <a:lnTo>
                    <a:pt x="200" y="32"/>
                  </a:lnTo>
                  <a:lnTo>
                    <a:pt x="202" y="38"/>
                  </a:lnTo>
                  <a:lnTo>
                    <a:pt x="202" y="38"/>
                  </a:lnTo>
                  <a:lnTo>
                    <a:pt x="200" y="42"/>
                  </a:lnTo>
                  <a:lnTo>
                    <a:pt x="199" y="46"/>
                  </a:lnTo>
                  <a:lnTo>
                    <a:pt x="197" y="51"/>
                  </a:lnTo>
                  <a:lnTo>
                    <a:pt x="195" y="53"/>
                  </a:lnTo>
                  <a:lnTo>
                    <a:pt x="195" y="53"/>
                  </a:lnTo>
                  <a:lnTo>
                    <a:pt x="203" y="61"/>
                  </a:lnTo>
                  <a:lnTo>
                    <a:pt x="212" y="71"/>
                  </a:lnTo>
                  <a:lnTo>
                    <a:pt x="212" y="71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7"/>
                  </a:lnTo>
                  <a:lnTo>
                    <a:pt x="211" y="78"/>
                  </a:lnTo>
                  <a:lnTo>
                    <a:pt x="158" y="78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60" y="271"/>
                  </a:lnTo>
                  <a:lnTo>
                    <a:pt x="160" y="271"/>
                  </a:lnTo>
                  <a:lnTo>
                    <a:pt x="158" y="275"/>
                  </a:lnTo>
                  <a:lnTo>
                    <a:pt x="158" y="275"/>
                  </a:lnTo>
                  <a:lnTo>
                    <a:pt x="153" y="278"/>
                  </a:lnTo>
                  <a:lnTo>
                    <a:pt x="142" y="278"/>
                  </a:lnTo>
                  <a:lnTo>
                    <a:pt x="142" y="278"/>
                  </a:lnTo>
                  <a:lnTo>
                    <a:pt x="137" y="278"/>
                  </a:lnTo>
                  <a:lnTo>
                    <a:pt x="135" y="276"/>
                  </a:lnTo>
                  <a:lnTo>
                    <a:pt x="135" y="274"/>
                  </a:lnTo>
                  <a:lnTo>
                    <a:pt x="135" y="274"/>
                  </a:lnTo>
                  <a:lnTo>
                    <a:pt x="135" y="272"/>
                  </a:lnTo>
                  <a:lnTo>
                    <a:pt x="135" y="272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78"/>
                  </a:lnTo>
                  <a:lnTo>
                    <a:pt x="110" y="78"/>
                  </a:lnTo>
                  <a:close/>
                  <a:moveTo>
                    <a:pt x="5" y="80"/>
                  </a:moveTo>
                  <a:lnTo>
                    <a:pt x="5" y="80"/>
                  </a:lnTo>
                  <a:lnTo>
                    <a:pt x="16" y="67"/>
                  </a:lnTo>
                  <a:lnTo>
                    <a:pt x="26" y="55"/>
                  </a:lnTo>
                  <a:lnTo>
                    <a:pt x="34" y="43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51" y="14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87" y="11"/>
                  </a:lnTo>
                  <a:lnTo>
                    <a:pt x="90" y="14"/>
                  </a:lnTo>
                  <a:lnTo>
                    <a:pt x="92" y="17"/>
                  </a:lnTo>
                  <a:lnTo>
                    <a:pt x="92" y="17"/>
                  </a:lnTo>
                  <a:lnTo>
                    <a:pt x="90" y="19"/>
                  </a:lnTo>
                  <a:lnTo>
                    <a:pt x="87" y="2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61" y="42"/>
                  </a:lnTo>
                  <a:lnTo>
                    <a:pt x="45" y="58"/>
                  </a:lnTo>
                  <a:lnTo>
                    <a:pt x="29" y="71"/>
                  </a:lnTo>
                  <a:lnTo>
                    <a:pt x="9" y="85"/>
                  </a:lnTo>
                  <a:lnTo>
                    <a:pt x="5" y="80"/>
                  </a:lnTo>
                  <a:close/>
                  <a:moveTo>
                    <a:pt x="71" y="246"/>
                  </a:moveTo>
                  <a:lnTo>
                    <a:pt x="71" y="246"/>
                  </a:lnTo>
                  <a:lnTo>
                    <a:pt x="81" y="214"/>
                  </a:lnTo>
                  <a:lnTo>
                    <a:pt x="89" y="177"/>
                  </a:lnTo>
                  <a:lnTo>
                    <a:pt x="95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113" y="108"/>
                  </a:lnTo>
                  <a:lnTo>
                    <a:pt x="113" y="108"/>
                  </a:lnTo>
                  <a:lnTo>
                    <a:pt x="128" y="111"/>
                  </a:lnTo>
                  <a:lnTo>
                    <a:pt x="129" y="113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31" y="117"/>
                  </a:lnTo>
                  <a:lnTo>
                    <a:pt x="128" y="120"/>
                  </a:lnTo>
                  <a:lnTo>
                    <a:pt x="119" y="123"/>
                  </a:lnTo>
                  <a:lnTo>
                    <a:pt x="119" y="123"/>
                  </a:lnTo>
                  <a:lnTo>
                    <a:pt x="112" y="161"/>
                  </a:lnTo>
                  <a:lnTo>
                    <a:pt x="103" y="194"/>
                  </a:lnTo>
                  <a:lnTo>
                    <a:pt x="92" y="223"/>
                  </a:lnTo>
                  <a:lnTo>
                    <a:pt x="79" y="249"/>
                  </a:lnTo>
                  <a:lnTo>
                    <a:pt x="71" y="246"/>
                  </a:lnTo>
                  <a:close/>
                  <a:moveTo>
                    <a:pt x="173" y="108"/>
                  </a:moveTo>
                  <a:lnTo>
                    <a:pt x="173" y="108"/>
                  </a:lnTo>
                  <a:lnTo>
                    <a:pt x="189" y="140"/>
                  </a:lnTo>
                  <a:lnTo>
                    <a:pt x="199" y="164"/>
                  </a:lnTo>
                  <a:lnTo>
                    <a:pt x="199" y="164"/>
                  </a:lnTo>
                  <a:lnTo>
                    <a:pt x="206" y="184"/>
                  </a:lnTo>
                  <a:lnTo>
                    <a:pt x="208" y="192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6" y="210"/>
                  </a:lnTo>
                  <a:lnTo>
                    <a:pt x="203" y="220"/>
                  </a:lnTo>
                  <a:lnTo>
                    <a:pt x="197" y="227"/>
                  </a:lnTo>
                  <a:lnTo>
                    <a:pt x="195" y="230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89" y="230"/>
                  </a:lnTo>
                  <a:lnTo>
                    <a:pt x="189" y="229"/>
                  </a:lnTo>
                  <a:lnTo>
                    <a:pt x="187" y="220"/>
                  </a:lnTo>
                  <a:lnTo>
                    <a:pt x="187" y="220"/>
                  </a:lnTo>
                  <a:lnTo>
                    <a:pt x="184" y="190"/>
                  </a:lnTo>
                  <a:lnTo>
                    <a:pt x="180" y="162"/>
                  </a:lnTo>
                  <a:lnTo>
                    <a:pt x="174" y="137"/>
                  </a:lnTo>
                  <a:lnTo>
                    <a:pt x="167" y="110"/>
                  </a:lnTo>
                  <a:lnTo>
                    <a:pt x="173" y="108"/>
                  </a:lnTo>
                  <a:close/>
                  <a:moveTo>
                    <a:pt x="260" y="179"/>
                  </a:moveTo>
                  <a:lnTo>
                    <a:pt x="260" y="179"/>
                  </a:lnTo>
                  <a:lnTo>
                    <a:pt x="260" y="208"/>
                  </a:lnTo>
                  <a:lnTo>
                    <a:pt x="260" y="208"/>
                  </a:lnTo>
                  <a:lnTo>
                    <a:pt x="260" y="255"/>
                  </a:lnTo>
                  <a:lnTo>
                    <a:pt x="260" y="255"/>
                  </a:lnTo>
                  <a:lnTo>
                    <a:pt x="260" y="261"/>
                  </a:lnTo>
                  <a:lnTo>
                    <a:pt x="258" y="265"/>
                  </a:lnTo>
                  <a:lnTo>
                    <a:pt x="255" y="268"/>
                  </a:lnTo>
                  <a:lnTo>
                    <a:pt x="253" y="271"/>
                  </a:lnTo>
                  <a:lnTo>
                    <a:pt x="253" y="271"/>
                  </a:lnTo>
                  <a:lnTo>
                    <a:pt x="248" y="274"/>
                  </a:lnTo>
                  <a:lnTo>
                    <a:pt x="242" y="275"/>
                  </a:lnTo>
                  <a:lnTo>
                    <a:pt x="224" y="279"/>
                  </a:lnTo>
                  <a:lnTo>
                    <a:pt x="224" y="279"/>
                  </a:lnTo>
                  <a:lnTo>
                    <a:pt x="222" y="274"/>
                  </a:lnTo>
                  <a:lnTo>
                    <a:pt x="221" y="269"/>
                  </a:lnTo>
                  <a:lnTo>
                    <a:pt x="218" y="266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05" y="259"/>
                  </a:lnTo>
                  <a:lnTo>
                    <a:pt x="184" y="255"/>
                  </a:lnTo>
                  <a:lnTo>
                    <a:pt x="186" y="249"/>
                  </a:lnTo>
                  <a:lnTo>
                    <a:pt x="186" y="249"/>
                  </a:lnTo>
                  <a:lnTo>
                    <a:pt x="231" y="250"/>
                  </a:lnTo>
                  <a:lnTo>
                    <a:pt x="231" y="250"/>
                  </a:lnTo>
                  <a:lnTo>
                    <a:pt x="235" y="250"/>
                  </a:lnTo>
                  <a:lnTo>
                    <a:pt x="235" y="246"/>
                  </a:lnTo>
                  <a:lnTo>
                    <a:pt x="235" y="103"/>
                  </a:lnTo>
                  <a:lnTo>
                    <a:pt x="218" y="103"/>
                  </a:lnTo>
                  <a:lnTo>
                    <a:pt x="218" y="103"/>
                  </a:lnTo>
                  <a:lnTo>
                    <a:pt x="211" y="103"/>
                  </a:lnTo>
                  <a:lnTo>
                    <a:pt x="199" y="104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209" y="93"/>
                  </a:lnTo>
                  <a:lnTo>
                    <a:pt x="219" y="93"/>
                  </a:lnTo>
                  <a:lnTo>
                    <a:pt x="251" y="93"/>
                  </a:lnTo>
                  <a:lnTo>
                    <a:pt x="267" y="72"/>
                  </a:lnTo>
                  <a:lnTo>
                    <a:pt x="267" y="72"/>
                  </a:lnTo>
                  <a:lnTo>
                    <a:pt x="293" y="95"/>
                  </a:lnTo>
                  <a:lnTo>
                    <a:pt x="293" y="95"/>
                  </a:lnTo>
                  <a:lnTo>
                    <a:pt x="295" y="100"/>
                  </a:lnTo>
                  <a:lnTo>
                    <a:pt x="295" y="100"/>
                  </a:lnTo>
                  <a:lnTo>
                    <a:pt x="295" y="103"/>
                  </a:lnTo>
                  <a:lnTo>
                    <a:pt x="292" y="103"/>
                  </a:lnTo>
                  <a:lnTo>
                    <a:pt x="260" y="103"/>
                  </a:lnTo>
                  <a:lnTo>
                    <a:pt x="260" y="179"/>
                  </a:lnTo>
                  <a:close/>
                  <a:moveTo>
                    <a:pt x="247" y="29"/>
                  </a:moveTo>
                  <a:lnTo>
                    <a:pt x="247" y="29"/>
                  </a:lnTo>
                  <a:lnTo>
                    <a:pt x="263" y="9"/>
                  </a:lnTo>
                  <a:lnTo>
                    <a:pt x="263" y="9"/>
                  </a:lnTo>
                  <a:lnTo>
                    <a:pt x="276" y="20"/>
                  </a:lnTo>
                  <a:lnTo>
                    <a:pt x="287" y="32"/>
                  </a:lnTo>
                  <a:lnTo>
                    <a:pt x="287" y="32"/>
                  </a:lnTo>
                  <a:lnTo>
                    <a:pt x="289" y="36"/>
                  </a:lnTo>
                  <a:lnTo>
                    <a:pt x="289" y="36"/>
                  </a:lnTo>
                  <a:lnTo>
                    <a:pt x="289" y="39"/>
                  </a:lnTo>
                  <a:lnTo>
                    <a:pt x="286" y="39"/>
                  </a:lnTo>
                  <a:lnTo>
                    <a:pt x="224" y="39"/>
                  </a:lnTo>
                  <a:lnTo>
                    <a:pt x="224" y="39"/>
                  </a:lnTo>
                  <a:lnTo>
                    <a:pt x="209" y="40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18" y="29"/>
                  </a:lnTo>
                  <a:lnTo>
                    <a:pt x="225" y="29"/>
                  </a:lnTo>
                  <a:lnTo>
                    <a:pt x="247" y="2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5" name="Freeform 149"/>
            <p:cNvSpPr>
              <a:spLocks/>
            </p:cNvSpPr>
            <p:nvPr userDrawn="1"/>
          </p:nvSpPr>
          <p:spPr bwMode="auto">
            <a:xfrm>
              <a:off x="4329113" y="1568451"/>
              <a:ext cx="44450" cy="41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1" y="4"/>
                </a:cxn>
                <a:cxn ang="0">
                  <a:pos x="37" y="10"/>
                </a:cxn>
                <a:cxn ang="0">
                  <a:pos x="50" y="16"/>
                </a:cxn>
                <a:cxn ang="0">
                  <a:pos x="63" y="24"/>
                </a:cxn>
                <a:cxn ang="0">
                  <a:pos x="73" y="31"/>
                </a:cxn>
                <a:cxn ang="0">
                  <a:pos x="80" y="40"/>
                </a:cxn>
                <a:cxn ang="0">
                  <a:pos x="84" y="50"/>
                </a:cxn>
                <a:cxn ang="0">
                  <a:pos x="86" y="60"/>
                </a:cxn>
                <a:cxn ang="0">
                  <a:pos x="86" y="60"/>
                </a:cxn>
                <a:cxn ang="0">
                  <a:pos x="86" y="66"/>
                </a:cxn>
                <a:cxn ang="0">
                  <a:pos x="82" y="72"/>
                </a:cxn>
                <a:cxn ang="0">
                  <a:pos x="77" y="76"/>
                </a:cxn>
                <a:cxn ang="0">
                  <a:pos x="71" y="78"/>
                </a:cxn>
                <a:cxn ang="0">
                  <a:pos x="71" y="78"/>
                </a:cxn>
                <a:cxn ang="0">
                  <a:pos x="66" y="78"/>
                </a:cxn>
                <a:cxn ang="0">
                  <a:pos x="61" y="75"/>
                </a:cxn>
                <a:cxn ang="0">
                  <a:pos x="58" y="72"/>
                </a:cxn>
                <a:cxn ang="0">
                  <a:pos x="54" y="65"/>
                </a:cxn>
                <a:cxn ang="0">
                  <a:pos x="54" y="65"/>
                </a:cxn>
                <a:cxn ang="0">
                  <a:pos x="44" y="46"/>
                </a:cxn>
                <a:cxn ang="0">
                  <a:pos x="29" y="30"/>
                </a:cxn>
                <a:cxn ang="0">
                  <a:pos x="15" y="1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86" h="78">
                  <a:moveTo>
                    <a:pt x="3" y="0"/>
                  </a:moveTo>
                  <a:lnTo>
                    <a:pt x="3" y="0"/>
                  </a:lnTo>
                  <a:lnTo>
                    <a:pt x="21" y="4"/>
                  </a:lnTo>
                  <a:lnTo>
                    <a:pt x="37" y="10"/>
                  </a:lnTo>
                  <a:lnTo>
                    <a:pt x="50" y="16"/>
                  </a:lnTo>
                  <a:lnTo>
                    <a:pt x="63" y="24"/>
                  </a:lnTo>
                  <a:lnTo>
                    <a:pt x="73" y="31"/>
                  </a:lnTo>
                  <a:lnTo>
                    <a:pt x="80" y="40"/>
                  </a:lnTo>
                  <a:lnTo>
                    <a:pt x="84" y="5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6"/>
                  </a:lnTo>
                  <a:lnTo>
                    <a:pt x="82" y="72"/>
                  </a:lnTo>
                  <a:lnTo>
                    <a:pt x="77" y="76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66" y="78"/>
                  </a:lnTo>
                  <a:lnTo>
                    <a:pt x="61" y="75"/>
                  </a:lnTo>
                  <a:lnTo>
                    <a:pt x="58" y="72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44" y="46"/>
                  </a:lnTo>
                  <a:lnTo>
                    <a:pt x="29" y="30"/>
                  </a:lnTo>
                  <a:lnTo>
                    <a:pt x="15" y="1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6" name="Freeform 150"/>
            <p:cNvSpPr>
              <a:spLocks/>
            </p:cNvSpPr>
            <p:nvPr userDrawn="1"/>
          </p:nvSpPr>
          <p:spPr bwMode="auto">
            <a:xfrm>
              <a:off x="4446588" y="1470026"/>
              <a:ext cx="122238" cy="133350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63" y="21"/>
                </a:cxn>
                <a:cxn ang="0">
                  <a:pos x="78" y="19"/>
                </a:cxn>
                <a:cxn ang="0">
                  <a:pos x="122" y="8"/>
                </a:cxn>
                <a:cxn ang="0">
                  <a:pos x="138" y="3"/>
                </a:cxn>
                <a:cxn ang="0">
                  <a:pos x="144" y="0"/>
                </a:cxn>
                <a:cxn ang="0">
                  <a:pos x="165" y="13"/>
                </a:cxn>
                <a:cxn ang="0">
                  <a:pos x="174" y="21"/>
                </a:cxn>
                <a:cxn ang="0">
                  <a:pos x="176" y="27"/>
                </a:cxn>
                <a:cxn ang="0">
                  <a:pos x="170" y="36"/>
                </a:cxn>
                <a:cxn ang="0">
                  <a:pos x="158" y="45"/>
                </a:cxn>
                <a:cxn ang="0">
                  <a:pos x="39" y="133"/>
                </a:cxn>
                <a:cxn ang="0">
                  <a:pos x="109" y="114"/>
                </a:cxn>
                <a:cxn ang="0">
                  <a:pos x="177" y="98"/>
                </a:cxn>
                <a:cxn ang="0">
                  <a:pos x="193" y="94"/>
                </a:cxn>
                <a:cxn ang="0">
                  <a:pos x="205" y="91"/>
                </a:cxn>
                <a:cxn ang="0">
                  <a:pos x="223" y="98"/>
                </a:cxn>
                <a:cxn ang="0">
                  <a:pos x="231" y="108"/>
                </a:cxn>
                <a:cxn ang="0">
                  <a:pos x="226" y="116"/>
                </a:cxn>
                <a:cxn ang="0">
                  <a:pos x="215" y="118"/>
                </a:cxn>
                <a:cxn ang="0">
                  <a:pos x="154" y="126"/>
                </a:cxn>
                <a:cxn ang="0">
                  <a:pos x="125" y="140"/>
                </a:cxn>
                <a:cxn ang="0">
                  <a:pos x="107" y="158"/>
                </a:cxn>
                <a:cxn ang="0">
                  <a:pos x="100" y="175"/>
                </a:cxn>
                <a:cxn ang="0">
                  <a:pos x="100" y="182"/>
                </a:cxn>
                <a:cxn ang="0">
                  <a:pos x="103" y="197"/>
                </a:cxn>
                <a:cxn ang="0">
                  <a:pos x="121" y="213"/>
                </a:cxn>
                <a:cxn ang="0">
                  <a:pos x="147" y="220"/>
                </a:cxn>
                <a:cxn ang="0">
                  <a:pos x="171" y="223"/>
                </a:cxn>
                <a:cxn ang="0">
                  <a:pos x="183" y="228"/>
                </a:cxn>
                <a:cxn ang="0">
                  <a:pos x="189" y="237"/>
                </a:cxn>
                <a:cxn ang="0">
                  <a:pos x="187" y="243"/>
                </a:cxn>
                <a:cxn ang="0">
                  <a:pos x="167" y="250"/>
                </a:cxn>
                <a:cxn ang="0">
                  <a:pos x="164" y="250"/>
                </a:cxn>
                <a:cxn ang="0">
                  <a:pos x="116" y="240"/>
                </a:cxn>
                <a:cxn ang="0">
                  <a:pos x="87" y="213"/>
                </a:cxn>
                <a:cxn ang="0">
                  <a:pos x="81" y="188"/>
                </a:cxn>
                <a:cxn ang="0">
                  <a:pos x="83" y="178"/>
                </a:cxn>
                <a:cxn ang="0">
                  <a:pos x="93" y="152"/>
                </a:cxn>
                <a:cxn ang="0">
                  <a:pos x="121" y="127"/>
                </a:cxn>
                <a:cxn ang="0">
                  <a:pos x="92" y="133"/>
                </a:cxn>
                <a:cxn ang="0">
                  <a:pos x="25" y="159"/>
                </a:cxn>
                <a:cxn ang="0">
                  <a:pos x="13" y="162"/>
                </a:cxn>
                <a:cxn ang="0">
                  <a:pos x="7" y="160"/>
                </a:cxn>
                <a:cxn ang="0">
                  <a:pos x="0" y="150"/>
                </a:cxn>
                <a:cxn ang="0">
                  <a:pos x="0" y="143"/>
                </a:cxn>
                <a:cxn ang="0">
                  <a:pos x="7" y="137"/>
                </a:cxn>
                <a:cxn ang="0">
                  <a:pos x="31" y="124"/>
                </a:cxn>
                <a:cxn ang="0">
                  <a:pos x="107" y="59"/>
                </a:cxn>
                <a:cxn ang="0">
                  <a:pos x="136" y="30"/>
                </a:cxn>
                <a:cxn ang="0">
                  <a:pos x="139" y="26"/>
                </a:cxn>
                <a:cxn ang="0">
                  <a:pos x="135" y="23"/>
                </a:cxn>
                <a:cxn ang="0">
                  <a:pos x="134" y="23"/>
                </a:cxn>
                <a:cxn ang="0">
                  <a:pos x="113" y="27"/>
                </a:cxn>
                <a:cxn ang="0">
                  <a:pos x="73" y="42"/>
                </a:cxn>
                <a:cxn ang="0">
                  <a:pos x="63" y="46"/>
                </a:cxn>
                <a:cxn ang="0">
                  <a:pos x="58" y="45"/>
                </a:cxn>
                <a:cxn ang="0">
                  <a:pos x="47" y="32"/>
                </a:cxn>
                <a:cxn ang="0">
                  <a:pos x="39" y="13"/>
                </a:cxn>
                <a:cxn ang="0">
                  <a:pos x="44" y="8"/>
                </a:cxn>
                <a:cxn ang="0">
                  <a:pos x="47" y="11"/>
                </a:cxn>
              </a:cxnLst>
              <a:rect l="0" t="0" r="r" b="b"/>
              <a:pathLst>
                <a:path w="231" h="250">
                  <a:moveTo>
                    <a:pt x="47" y="11"/>
                  </a:moveTo>
                  <a:lnTo>
                    <a:pt x="47" y="11"/>
                  </a:lnTo>
                  <a:lnTo>
                    <a:pt x="54" y="19"/>
                  </a:lnTo>
                  <a:lnTo>
                    <a:pt x="58" y="20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2" y="6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7" y="0"/>
                  </a:lnTo>
                  <a:lnTo>
                    <a:pt x="151" y="3"/>
                  </a:lnTo>
                  <a:lnTo>
                    <a:pt x="165" y="13"/>
                  </a:lnTo>
                  <a:lnTo>
                    <a:pt x="165" y="13"/>
                  </a:lnTo>
                  <a:lnTo>
                    <a:pt x="171" y="17"/>
                  </a:lnTo>
                  <a:lnTo>
                    <a:pt x="174" y="21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7"/>
                  </a:lnTo>
                  <a:lnTo>
                    <a:pt x="174" y="33"/>
                  </a:lnTo>
                  <a:lnTo>
                    <a:pt x="173" y="3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4" y="40"/>
                  </a:lnTo>
                  <a:lnTo>
                    <a:pt x="158" y="45"/>
                  </a:lnTo>
                  <a:lnTo>
                    <a:pt x="158" y="45"/>
                  </a:lnTo>
                  <a:lnTo>
                    <a:pt x="97" y="91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74" y="123"/>
                  </a:lnTo>
                  <a:lnTo>
                    <a:pt x="109" y="114"/>
                  </a:lnTo>
                  <a:lnTo>
                    <a:pt x="142" y="105"/>
                  </a:lnTo>
                  <a:lnTo>
                    <a:pt x="177" y="98"/>
                  </a:lnTo>
                  <a:lnTo>
                    <a:pt x="177" y="98"/>
                  </a:lnTo>
                  <a:lnTo>
                    <a:pt x="186" y="95"/>
                  </a:lnTo>
                  <a:lnTo>
                    <a:pt x="193" y="94"/>
                  </a:lnTo>
                  <a:lnTo>
                    <a:pt x="193" y="94"/>
                  </a:lnTo>
                  <a:lnTo>
                    <a:pt x="200" y="91"/>
                  </a:lnTo>
                  <a:lnTo>
                    <a:pt x="205" y="91"/>
                  </a:lnTo>
                  <a:lnTo>
                    <a:pt x="205" y="91"/>
                  </a:lnTo>
                  <a:lnTo>
                    <a:pt x="213" y="92"/>
                  </a:lnTo>
                  <a:lnTo>
                    <a:pt x="223" y="98"/>
                  </a:lnTo>
                  <a:lnTo>
                    <a:pt x="223" y="98"/>
                  </a:lnTo>
                  <a:lnTo>
                    <a:pt x="226" y="100"/>
                  </a:lnTo>
                  <a:lnTo>
                    <a:pt x="229" y="103"/>
                  </a:lnTo>
                  <a:lnTo>
                    <a:pt x="231" y="108"/>
                  </a:lnTo>
                  <a:lnTo>
                    <a:pt x="231" y="108"/>
                  </a:lnTo>
                  <a:lnTo>
                    <a:pt x="229" y="113"/>
                  </a:lnTo>
                  <a:lnTo>
                    <a:pt x="226" y="116"/>
                  </a:lnTo>
                  <a:lnTo>
                    <a:pt x="222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187" y="118"/>
                  </a:lnTo>
                  <a:lnTo>
                    <a:pt x="164" y="123"/>
                  </a:lnTo>
                  <a:lnTo>
                    <a:pt x="154" y="126"/>
                  </a:lnTo>
                  <a:lnTo>
                    <a:pt x="144" y="129"/>
                  </a:lnTo>
                  <a:lnTo>
                    <a:pt x="134" y="134"/>
                  </a:lnTo>
                  <a:lnTo>
                    <a:pt x="125" y="140"/>
                  </a:lnTo>
                  <a:lnTo>
                    <a:pt x="125" y="140"/>
                  </a:lnTo>
                  <a:lnTo>
                    <a:pt x="115" y="149"/>
                  </a:lnTo>
                  <a:lnTo>
                    <a:pt x="107" y="158"/>
                  </a:lnTo>
                  <a:lnTo>
                    <a:pt x="103" y="163"/>
                  </a:lnTo>
                  <a:lnTo>
                    <a:pt x="102" y="169"/>
                  </a:lnTo>
                  <a:lnTo>
                    <a:pt x="100" y="175"/>
                  </a:lnTo>
                  <a:lnTo>
                    <a:pt x="100" y="181"/>
                  </a:lnTo>
                  <a:lnTo>
                    <a:pt x="100" y="181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9"/>
                  </a:lnTo>
                  <a:lnTo>
                    <a:pt x="103" y="197"/>
                  </a:lnTo>
                  <a:lnTo>
                    <a:pt x="107" y="202"/>
                  </a:lnTo>
                  <a:lnTo>
                    <a:pt x="113" y="208"/>
                  </a:lnTo>
                  <a:lnTo>
                    <a:pt x="121" y="213"/>
                  </a:lnTo>
                  <a:lnTo>
                    <a:pt x="128" y="217"/>
                  </a:lnTo>
                  <a:lnTo>
                    <a:pt x="138" y="218"/>
                  </a:lnTo>
                  <a:lnTo>
                    <a:pt x="147" y="220"/>
                  </a:lnTo>
                  <a:lnTo>
                    <a:pt x="147" y="220"/>
                  </a:lnTo>
                  <a:lnTo>
                    <a:pt x="171" y="223"/>
                  </a:lnTo>
                  <a:lnTo>
                    <a:pt x="171" y="223"/>
                  </a:lnTo>
                  <a:lnTo>
                    <a:pt x="177" y="224"/>
                  </a:lnTo>
                  <a:lnTo>
                    <a:pt x="183" y="228"/>
                  </a:lnTo>
                  <a:lnTo>
                    <a:pt x="183" y="228"/>
                  </a:lnTo>
                  <a:lnTo>
                    <a:pt x="187" y="233"/>
                  </a:lnTo>
                  <a:lnTo>
                    <a:pt x="189" y="237"/>
                  </a:lnTo>
                  <a:lnTo>
                    <a:pt x="189" y="237"/>
                  </a:lnTo>
                  <a:lnTo>
                    <a:pt x="189" y="240"/>
                  </a:lnTo>
                  <a:lnTo>
                    <a:pt x="189" y="240"/>
                  </a:lnTo>
                  <a:lnTo>
                    <a:pt x="187" y="243"/>
                  </a:lnTo>
                  <a:lnTo>
                    <a:pt x="184" y="247"/>
                  </a:lnTo>
                  <a:lnTo>
                    <a:pt x="179" y="249"/>
                  </a:lnTo>
                  <a:lnTo>
                    <a:pt x="167" y="250"/>
                  </a:lnTo>
                  <a:lnTo>
                    <a:pt x="167" y="250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47" y="249"/>
                  </a:lnTo>
                  <a:lnTo>
                    <a:pt x="131" y="246"/>
                  </a:lnTo>
                  <a:lnTo>
                    <a:pt x="116" y="240"/>
                  </a:lnTo>
                  <a:lnTo>
                    <a:pt x="105" y="231"/>
                  </a:lnTo>
                  <a:lnTo>
                    <a:pt x="94" y="223"/>
                  </a:lnTo>
                  <a:lnTo>
                    <a:pt x="87" y="213"/>
                  </a:lnTo>
                  <a:lnTo>
                    <a:pt x="83" y="201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1" y="187"/>
                  </a:lnTo>
                  <a:lnTo>
                    <a:pt x="81" y="187"/>
                  </a:lnTo>
                  <a:lnTo>
                    <a:pt x="83" y="178"/>
                  </a:lnTo>
                  <a:lnTo>
                    <a:pt x="84" y="169"/>
                  </a:lnTo>
                  <a:lnTo>
                    <a:pt x="89" y="160"/>
                  </a:lnTo>
                  <a:lnTo>
                    <a:pt x="93" y="152"/>
                  </a:lnTo>
                  <a:lnTo>
                    <a:pt x="100" y="143"/>
                  </a:lnTo>
                  <a:lnTo>
                    <a:pt x="109" y="134"/>
                  </a:lnTo>
                  <a:lnTo>
                    <a:pt x="121" y="127"/>
                  </a:lnTo>
                  <a:lnTo>
                    <a:pt x="134" y="120"/>
                  </a:lnTo>
                  <a:lnTo>
                    <a:pt x="134" y="120"/>
                  </a:lnTo>
                  <a:lnTo>
                    <a:pt x="92" y="133"/>
                  </a:lnTo>
                  <a:lnTo>
                    <a:pt x="92" y="133"/>
                  </a:lnTo>
                  <a:lnTo>
                    <a:pt x="54" y="14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19" y="162"/>
                  </a:lnTo>
                  <a:lnTo>
                    <a:pt x="13" y="162"/>
                  </a:lnTo>
                  <a:lnTo>
                    <a:pt x="13" y="162"/>
                  </a:lnTo>
                  <a:lnTo>
                    <a:pt x="10" y="162"/>
                  </a:lnTo>
                  <a:lnTo>
                    <a:pt x="7" y="160"/>
                  </a:lnTo>
                  <a:lnTo>
                    <a:pt x="3" y="156"/>
                  </a:lnTo>
                  <a:lnTo>
                    <a:pt x="3" y="156"/>
                  </a:lnTo>
                  <a:lnTo>
                    <a:pt x="0" y="150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0"/>
                  </a:lnTo>
                  <a:lnTo>
                    <a:pt x="3" y="139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18" y="133"/>
                  </a:lnTo>
                  <a:lnTo>
                    <a:pt x="31" y="124"/>
                  </a:lnTo>
                  <a:lnTo>
                    <a:pt x="31" y="124"/>
                  </a:lnTo>
                  <a:lnTo>
                    <a:pt x="65" y="97"/>
                  </a:lnTo>
                  <a:lnTo>
                    <a:pt x="107" y="59"/>
                  </a:lnTo>
                  <a:lnTo>
                    <a:pt x="107" y="59"/>
                  </a:lnTo>
                  <a:lnTo>
                    <a:pt x="126" y="42"/>
                  </a:lnTo>
                  <a:lnTo>
                    <a:pt x="136" y="30"/>
                  </a:lnTo>
                  <a:lnTo>
                    <a:pt x="136" y="30"/>
                  </a:lnTo>
                  <a:lnTo>
                    <a:pt x="138" y="27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5" y="24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87" y="36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5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5"/>
                  </a:lnTo>
                  <a:lnTo>
                    <a:pt x="54" y="42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1" y="21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1"/>
                  </a:lnTo>
                  <a:lnTo>
                    <a:pt x="47" y="1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7" name="Freeform 151"/>
            <p:cNvSpPr>
              <a:spLocks/>
            </p:cNvSpPr>
            <p:nvPr userDrawn="1"/>
          </p:nvSpPr>
          <p:spPr bwMode="auto">
            <a:xfrm>
              <a:off x="4603751" y="1470026"/>
              <a:ext cx="104775" cy="131763"/>
            </a:xfrm>
            <a:custGeom>
              <a:avLst/>
              <a:gdLst/>
              <a:ahLst/>
              <a:cxnLst>
                <a:cxn ang="0">
                  <a:pos x="196" y="152"/>
                </a:cxn>
                <a:cxn ang="0">
                  <a:pos x="174" y="194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7"/>
                </a:cxn>
                <a:cxn ang="0">
                  <a:pos x="62" y="247"/>
                </a:cxn>
                <a:cxn ang="0">
                  <a:pos x="39" y="239"/>
                </a:cxn>
                <a:cxn ang="0">
                  <a:pos x="22" y="223"/>
                </a:cxn>
                <a:cxn ang="0">
                  <a:pos x="13" y="198"/>
                </a:cxn>
                <a:cxn ang="0">
                  <a:pos x="11" y="182"/>
                </a:cxn>
                <a:cxn ang="0">
                  <a:pos x="14" y="117"/>
                </a:cxn>
                <a:cxn ang="0">
                  <a:pos x="17" y="74"/>
                </a:cxn>
                <a:cxn ang="0">
                  <a:pos x="19" y="30"/>
                </a:cxn>
                <a:cxn ang="0">
                  <a:pos x="16" y="19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22" y="3"/>
                </a:cxn>
                <a:cxn ang="0">
                  <a:pos x="36" y="8"/>
                </a:cxn>
                <a:cxn ang="0">
                  <a:pos x="43" y="13"/>
                </a:cxn>
                <a:cxn ang="0">
                  <a:pos x="51" y="21"/>
                </a:cxn>
                <a:cxn ang="0">
                  <a:pos x="52" y="24"/>
                </a:cxn>
                <a:cxn ang="0">
                  <a:pos x="49" y="32"/>
                </a:cxn>
                <a:cxn ang="0">
                  <a:pos x="45" y="39"/>
                </a:cxn>
                <a:cxn ang="0">
                  <a:pos x="43" y="50"/>
                </a:cxn>
                <a:cxn ang="0">
                  <a:pos x="38" y="121"/>
                </a:cxn>
                <a:cxn ang="0">
                  <a:pos x="35" y="187"/>
                </a:cxn>
                <a:cxn ang="0">
                  <a:pos x="35" y="195"/>
                </a:cxn>
                <a:cxn ang="0">
                  <a:pos x="39" y="210"/>
                </a:cxn>
                <a:cxn ang="0">
                  <a:pos x="48" y="220"/>
                </a:cxn>
                <a:cxn ang="0">
                  <a:pos x="62" y="223"/>
                </a:cxn>
                <a:cxn ang="0">
                  <a:pos x="71" y="224"/>
                </a:cxn>
                <a:cxn ang="0">
                  <a:pos x="106" y="218"/>
                </a:cxn>
                <a:cxn ang="0">
                  <a:pos x="138" y="204"/>
                </a:cxn>
                <a:cxn ang="0">
                  <a:pos x="165" y="181"/>
                </a:cxn>
                <a:cxn ang="0">
                  <a:pos x="188" y="147"/>
                </a:cxn>
              </a:cxnLst>
              <a:rect l="0" t="0" r="r" b="b"/>
              <a:pathLst>
                <a:path w="196" h="247">
                  <a:moveTo>
                    <a:pt x="196" y="152"/>
                  </a:moveTo>
                  <a:lnTo>
                    <a:pt x="196" y="152"/>
                  </a:lnTo>
                  <a:lnTo>
                    <a:pt x="185" y="173"/>
                  </a:lnTo>
                  <a:lnTo>
                    <a:pt x="174" y="194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6"/>
                  </a:lnTo>
                  <a:lnTo>
                    <a:pt x="75" y="247"/>
                  </a:lnTo>
                  <a:lnTo>
                    <a:pt x="75" y="247"/>
                  </a:lnTo>
                  <a:lnTo>
                    <a:pt x="62" y="247"/>
                  </a:lnTo>
                  <a:lnTo>
                    <a:pt x="49" y="244"/>
                  </a:lnTo>
                  <a:lnTo>
                    <a:pt x="39" y="239"/>
                  </a:lnTo>
                  <a:lnTo>
                    <a:pt x="29" y="231"/>
                  </a:lnTo>
                  <a:lnTo>
                    <a:pt x="22" y="223"/>
                  </a:lnTo>
                  <a:lnTo>
                    <a:pt x="16" y="211"/>
                  </a:lnTo>
                  <a:lnTo>
                    <a:pt x="13" y="198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49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7" y="74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7" y="23"/>
                  </a:lnTo>
                  <a:lnTo>
                    <a:pt x="16" y="19"/>
                  </a:lnTo>
                  <a:lnTo>
                    <a:pt x="11" y="13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14" y="1"/>
                  </a:lnTo>
                  <a:lnTo>
                    <a:pt x="22" y="3"/>
                  </a:lnTo>
                  <a:lnTo>
                    <a:pt x="29" y="6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13"/>
                  </a:lnTo>
                  <a:lnTo>
                    <a:pt x="48" y="17"/>
                  </a:lnTo>
                  <a:lnTo>
                    <a:pt x="51" y="21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2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39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38" y="121"/>
                  </a:lnTo>
                  <a:lnTo>
                    <a:pt x="38" y="121"/>
                  </a:lnTo>
                  <a:lnTo>
                    <a:pt x="35" y="155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5" y="195"/>
                  </a:lnTo>
                  <a:lnTo>
                    <a:pt x="36" y="204"/>
                  </a:lnTo>
                  <a:lnTo>
                    <a:pt x="39" y="210"/>
                  </a:lnTo>
                  <a:lnTo>
                    <a:pt x="43" y="215"/>
                  </a:lnTo>
                  <a:lnTo>
                    <a:pt x="48" y="220"/>
                  </a:lnTo>
                  <a:lnTo>
                    <a:pt x="55" y="221"/>
                  </a:lnTo>
                  <a:lnTo>
                    <a:pt x="62" y="223"/>
                  </a:lnTo>
                  <a:lnTo>
                    <a:pt x="71" y="224"/>
                  </a:lnTo>
                  <a:lnTo>
                    <a:pt x="71" y="224"/>
                  </a:lnTo>
                  <a:lnTo>
                    <a:pt x="90" y="223"/>
                  </a:lnTo>
                  <a:lnTo>
                    <a:pt x="106" y="218"/>
                  </a:lnTo>
                  <a:lnTo>
                    <a:pt x="122" y="213"/>
                  </a:lnTo>
                  <a:lnTo>
                    <a:pt x="138" y="204"/>
                  </a:lnTo>
                  <a:lnTo>
                    <a:pt x="151" y="194"/>
                  </a:lnTo>
                  <a:lnTo>
                    <a:pt x="165" y="181"/>
                  </a:lnTo>
                  <a:lnTo>
                    <a:pt x="177" y="165"/>
                  </a:lnTo>
                  <a:lnTo>
                    <a:pt x="188" y="147"/>
                  </a:lnTo>
                  <a:lnTo>
                    <a:pt x="196" y="1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8" name="Freeform 152"/>
            <p:cNvSpPr>
              <a:spLocks/>
            </p:cNvSpPr>
            <p:nvPr userDrawn="1"/>
          </p:nvSpPr>
          <p:spPr bwMode="auto">
            <a:xfrm>
              <a:off x="4730751" y="1477963"/>
              <a:ext cx="128588" cy="120650"/>
            </a:xfrm>
            <a:custGeom>
              <a:avLst/>
              <a:gdLst/>
              <a:ahLst/>
              <a:cxnLst>
                <a:cxn ang="0">
                  <a:pos x="165" y="25"/>
                </a:cxn>
                <a:cxn ang="0">
                  <a:pos x="58" y="55"/>
                </a:cxn>
                <a:cxn ang="0">
                  <a:pos x="47" y="60"/>
                </a:cxn>
                <a:cxn ang="0">
                  <a:pos x="39" y="62"/>
                </a:cxn>
                <a:cxn ang="0">
                  <a:pos x="31" y="65"/>
                </a:cxn>
                <a:cxn ang="0">
                  <a:pos x="26" y="65"/>
                </a:cxn>
                <a:cxn ang="0">
                  <a:pos x="16" y="60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6"/>
                </a:cxn>
                <a:cxn ang="0">
                  <a:pos x="7" y="29"/>
                </a:cxn>
                <a:cxn ang="0">
                  <a:pos x="12" y="34"/>
                </a:cxn>
                <a:cxn ang="0">
                  <a:pos x="22" y="38"/>
                </a:cxn>
                <a:cxn ang="0">
                  <a:pos x="26" y="38"/>
                </a:cxn>
                <a:cxn ang="0">
                  <a:pos x="48" y="35"/>
                </a:cxn>
                <a:cxn ang="0">
                  <a:pos x="119" y="19"/>
                </a:cxn>
                <a:cxn ang="0">
                  <a:pos x="180" y="6"/>
                </a:cxn>
                <a:cxn ang="0">
                  <a:pos x="203" y="2"/>
                </a:cxn>
                <a:cxn ang="0">
                  <a:pos x="218" y="0"/>
                </a:cxn>
                <a:cxn ang="0">
                  <a:pos x="237" y="5"/>
                </a:cxn>
                <a:cxn ang="0">
                  <a:pos x="242" y="18"/>
                </a:cxn>
                <a:cxn ang="0">
                  <a:pos x="241" y="22"/>
                </a:cxn>
                <a:cxn ang="0">
                  <a:pos x="237" y="26"/>
                </a:cxn>
                <a:cxn ang="0">
                  <a:pos x="231" y="28"/>
                </a:cxn>
                <a:cxn ang="0">
                  <a:pos x="218" y="28"/>
                </a:cxn>
                <a:cxn ang="0">
                  <a:pos x="186" y="32"/>
                </a:cxn>
                <a:cxn ang="0">
                  <a:pos x="154" y="49"/>
                </a:cxn>
                <a:cxn ang="0">
                  <a:pos x="144" y="58"/>
                </a:cxn>
                <a:cxn ang="0">
                  <a:pos x="129" y="77"/>
                </a:cxn>
                <a:cxn ang="0">
                  <a:pos x="119" y="96"/>
                </a:cxn>
                <a:cxn ang="0">
                  <a:pos x="115" y="117"/>
                </a:cxn>
                <a:cxn ang="0">
                  <a:pos x="115" y="129"/>
                </a:cxn>
                <a:cxn ang="0">
                  <a:pos x="116" y="146"/>
                </a:cxn>
                <a:cxn ang="0">
                  <a:pos x="122" y="161"/>
                </a:cxn>
                <a:cxn ang="0">
                  <a:pos x="132" y="174"/>
                </a:cxn>
                <a:cxn ang="0">
                  <a:pos x="147" y="184"/>
                </a:cxn>
                <a:cxn ang="0">
                  <a:pos x="155" y="188"/>
                </a:cxn>
                <a:cxn ang="0">
                  <a:pos x="177" y="196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12" y="220"/>
                </a:cxn>
                <a:cxn ang="0">
                  <a:pos x="203" y="228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6"/>
                </a:cxn>
                <a:cxn ang="0">
                  <a:pos x="136" y="209"/>
                </a:cxn>
                <a:cxn ang="0">
                  <a:pos x="118" y="193"/>
                </a:cxn>
                <a:cxn ang="0">
                  <a:pos x="103" y="173"/>
                </a:cxn>
                <a:cxn ang="0">
                  <a:pos x="96" y="146"/>
                </a:cxn>
                <a:cxn ang="0">
                  <a:pos x="96" y="132"/>
                </a:cxn>
                <a:cxn ang="0">
                  <a:pos x="97" y="113"/>
                </a:cxn>
                <a:cxn ang="0">
                  <a:pos x="110" y="78"/>
                </a:cxn>
                <a:cxn ang="0">
                  <a:pos x="122" y="62"/>
                </a:cxn>
                <a:cxn ang="0">
                  <a:pos x="132" y="52"/>
                </a:cxn>
                <a:cxn ang="0">
                  <a:pos x="154" y="34"/>
                </a:cxn>
                <a:cxn ang="0">
                  <a:pos x="165" y="25"/>
                </a:cxn>
              </a:cxnLst>
              <a:rect l="0" t="0" r="r" b="b"/>
              <a:pathLst>
                <a:path w="242" h="228">
                  <a:moveTo>
                    <a:pt x="165" y="25"/>
                  </a:moveTo>
                  <a:lnTo>
                    <a:pt x="165" y="25"/>
                  </a:lnTo>
                  <a:lnTo>
                    <a:pt x="113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7" y="60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6" y="65"/>
                  </a:lnTo>
                  <a:lnTo>
                    <a:pt x="22" y="64"/>
                  </a:lnTo>
                  <a:lnTo>
                    <a:pt x="16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6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2" y="34"/>
                  </a:lnTo>
                  <a:lnTo>
                    <a:pt x="18" y="36"/>
                  </a:lnTo>
                  <a:lnTo>
                    <a:pt x="22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6" y="38"/>
                  </a:lnTo>
                  <a:lnTo>
                    <a:pt x="48" y="35"/>
                  </a:lnTo>
                  <a:lnTo>
                    <a:pt x="48" y="35"/>
                  </a:lnTo>
                  <a:lnTo>
                    <a:pt x="119" y="19"/>
                  </a:lnTo>
                  <a:lnTo>
                    <a:pt x="180" y="6"/>
                  </a:lnTo>
                  <a:lnTo>
                    <a:pt x="180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28" y="2"/>
                  </a:lnTo>
                  <a:lnTo>
                    <a:pt x="237" y="5"/>
                  </a:lnTo>
                  <a:lnTo>
                    <a:pt x="241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1" y="22"/>
                  </a:lnTo>
                  <a:lnTo>
                    <a:pt x="239" y="25"/>
                  </a:lnTo>
                  <a:lnTo>
                    <a:pt x="237" y="26"/>
                  </a:lnTo>
                  <a:lnTo>
                    <a:pt x="237" y="26"/>
                  </a:lnTo>
                  <a:lnTo>
                    <a:pt x="231" y="28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00" y="29"/>
                  </a:lnTo>
                  <a:lnTo>
                    <a:pt x="186" y="32"/>
                  </a:lnTo>
                  <a:lnTo>
                    <a:pt x="170" y="39"/>
                  </a:lnTo>
                  <a:lnTo>
                    <a:pt x="154" y="49"/>
                  </a:lnTo>
                  <a:lnTo>
                    <a:pt x="154" y="49"/>
                  </a:lnTo>
                  <a:lnTo>
                    <a:pt x="144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9" y="96"/>
                  </a:lnTo>
                  <a:lnTo>
                    <a:pt x="116" y="106"/>
                  </a:lnTo>
                  <a:lnTo>
                    <a:pt x="115" y="117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5" y="138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1"/>
                  </a:lnTo>
                  <a:lnTo>
                    <a:pt x="126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7" y="184"/>
                  </a:lnTo>
                  <a:lnTo>
                    <a:pt x="147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7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0" y="200"/>
                  </a:lnTo>
                  <a:lnTo>
                    <a:pt x="208" y="203"/>
                  </a:lnTo>
                  <a:lnTo>
                    <a:pt x="212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2" y="220"/>
                  </a:lnTo>
                  <a:lnTo>
                    <a:pt x="209" y="225"/>
                  </a:lnTo>
                  <a:lnTo>
                    <a:pt x="203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8" y="193"/>
                  </a:lnTo>
                  <a:lnTo>
                    <a:pt x="109" y="184"/>
                  </a:lnTo>
                  <a:lnTo>
                    <a:pt x="103" y="173"/>
                  </a:lnTo>
                  <a:lnTo>
                    <a:pt x="99" y="161"/>
                  </a:lnTo>
                  <a:lnTo>
                    <a:pt x="96" y="146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23"/>
                  </a:lnTo>
                  <a:lnTo>
                    <a:pt x="97" y="113"/>
                  </a:lnTo>
                  <a:lnTo>
                    <a:pt x="102" y="96"/>
                  </a:lnTo>
                  <a:lnTo>
                    <a:pt x="110" y="78"/>
                  </a:lnTo>
                  <a:lnTo>
                    <a:pt x="116" y="70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52"/>
                  </a:lnTo>
                  <a:lnTo>
                    <a:pt x="144" y="42"/>
                  </a:lnTo>
                  <a:lnTo>
                    <a:pt x="154" y="34"/>
                  </a:lnTo>
                  <a:lnTo>
                    <a:pt x="167" y="26"/>
                  </a:lnTo>
                  <a:lnTo>
                    <a:pt x="165" y="2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9" name="Freeform 153"/>
            <p:cNvSpPr>
              <a:spLocks noEditPoints="1"/>
            </p:cNvSpPr>
            <p:nvPr userDrawn="1"/>
          </p:nvSpPr>
          <p:spPr bwMode="auto">
            <a:xfrm>
              <a:off x="4891088" y="1460501"/>
              <a:ext cx="155575" cy="149225"/>
            </a:xfrm>
            <a:custGeom>
              <a:avLst/>
              <a:gdLst/>
              <a:ahLst/>
              <a:cxnLst>
                <a:cxn ang="0">
                  <a:pos x="32" y="174"/>
                </a:cxn>
                <a:cxn ang="0">
                  <a:pos x="0" y="189"/>
                </a:cxn>
                <a:cxn ang="0">
                  <a:pos x="51" y="134"/>
                </a:cxn>
                <a:cxn ang="0">
                  <a:pos x="90" y="70"/>
                </a:cxn>
                <a:cxn ang="0">
                  <a:pos x="21" y="70"/>
                </a:cxn>
                <a:cxn ang="0">
                  <a:pos x="7" y="57"/>
                </a:cxn>
                <a:cxn ang="0">
                  <a:pos x="54" y="60"/>
                </a:cxn>
                <a:cxn ang="0">
                  <a:pos x="54" y="13"/>
                </a:cxn>
                <a:cxn ang="0">
                  <a:pos x="79" y="3"/>
                </a:cxn>
                <a:cxn ang="0">
                  <a:pos x="90" y="8"/>
                </a:cxn>
                <a:cxn ang="0">
                  <a:pos x="92" y="12"/>
                </a:cxn>
                <a:cxn ang="0">
                  <a:pos x="79" y="60"/>
                </a:cxn>
                <a:cxn ang="0">
                  <a:pos x="106" y="45"/>
                </a:cxn>
                <a:cxn ang="0">
                  <a:pos x="126" y="61"/>
                </a:cxn>
                <a:cxn ang="0">
                  <a:pos x="129" y="67"/>
                </a:cxn>
                <a:cxn ang="0">
                  <a:pos x="116" y="73"/>
                </a:cxn>
                <a:cxn ang="0">
                  <a:pos x="79" y="128"/>
                </a:cxn>
                <a:cxn ang="0">
                  <a:pos x="84" y="132"/>
                </a:cxn>
                <a:cxn ang="0">
                  <a:pos x="108" y="144"/>
                </a:cxn>
                <a:cxn ang="0">
                  <a:pos x="125" y="154"/>
                </a:cxn>
                <a:cxn ang="0">
                  <a:pos x="132" y="170"/>
                </a:cxn>
                <a:cxn ang="0">
                  <a:pos x="129" y="183"/>
                </a:cxn>
                <a:cxn ang="0">
                  <a:pos x="122" y="189"/>
                </a:cxn>
                <a:cxn ang="0">
                  <a:pos x="116" y="183"/>
                </a:cxn>
                <a:cxn ang="0">
                  <a:pos x="89" y="147"/>
                </a:cxn>
                <a:cxn ang="0">
                  <a:pos x="79" y="207"/>
                </a:cxn>
                <a:cxn ang="0">
                  <a:pos x="79" y="275"/>
                </a:cxn>
                <a:cxn ang="0">
                  <a:pos x="63" y="280"/>
                </a:cxn>
                <a:cxn ang="0">
                  <a:pos x="54" y="277"/>
                </a:cxn>
                <a:cxn ang="0">
                  <a:pos x="54" y="210"/>
                </a:cxn>
                <a:cxn ang="0">
                  <a:pos x="254" y="81"/>
                </a:cxn>
                <a:cxn ang="0">
                  <a:pos x="284" y="109"/>
                </a:cxn>
                <a:cxn ang="0">
                  <a:pos x="286" y="113"/>
                </a:cxn>
                <a:cxn ang="0">
                  <a:pos x="206" y="116"/>
                </a:cxn>
                <a:cxn ang="0">
                  <a:pos x="239" y="254"/>
                </a:cxn>
                <a:cxn ang="0">
                  <a:pos x="277" y="244"/>
                </a:cxn>
                <a:cxn ang="0">
                  <a:pos x="293" y="262"/>
                </a:cxn>
                <a:cxn ang="0">
                  <a:pos x="290" y="264"/>
                </a:cxn>
                <a:cxn ang="0">
                  <a:pos x="112" y="265"/>
                </a:cxn>
                <a:cxn ang="0">
                  <a:pos x="97" y="251"/>
                </a:cxn>
                <a:cxn ang="0">
                  <a:pos x="181" y="254"/>
                </a:cxn>
                <a:cxn ang="0">
                  <a:pos x="139" y="116"/>
                </a:cxn>
                <a:cxn ang="0">
                  <a:pos x="113" y="103"/>
                </a:cxn>
                <a:cxn ang="0">
                  <a:pos x="139" y="105"/>
                </a:cxn>
                <a:cxn ang="0">
                  <a:pos x="181" y="39"/>
                </a:cxn>
                <a:cxn ang="0">
                  <a:pos x="179" y="0"/>
                </a:cxn>
                <a:cxn ang="0">
                  <a:pos x="216" y="5"/>
                </a:cxn>
                <a:cxn ang="0">
                  <a:pos x="221" y="9"/>
                </a:cxn>
                <a:cxn ang="0">
                  <a:pos x="206" y="18"/>
                </a:cxn>
              </a:cxnLst>
              <a:rect l="0" t="0" r="r" b="b"/>
              <a:pathLst>
                <a:path w="293" h="280">
                  <a:moveTo>
                    <a:pt x="54" y="154"/>
                  </a:moveTo>
                  <a:lnTo>
                    <a:pt x="54" y="154"/>
                  </a:lnTo>
                  <a:lnTo>
                    <a:pt x="32" y="174"/>
                  </a:lnTo>
                  <a:lnTo>
                    <a:pt x="6" y="194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8" y="161"/>
                  </a:lnTo>
                  <a:lnTo>
                    <a:pt x="39" y="148"/>
                  </a:lnTo>
                  <a:lnTo>
                    <a:pt x="51" y="134"/>
                  </a:lnTo>
                  <a:lnTo>
                    <a:pt x="61" y="119"/>
                  </a:lnTo>
                  <a:lnTo>
                    <a:pt x="71" y="103"/>
                  </a:lnTo>
                  <a:lnTo>
                    <a:pt x="90" y="70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21" y="70"/>
                  </a:lnTo>
                  <a:lnTo>
                    <a:pt x="9" y="7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21" y="58"/>
                  </a:lnTo>
                  <a:lnTo>
                    <a:pt x="32" y="60"/>
                  </a:lnTo>
                  <a:lnTo>
                    <a:pt x="54" y="6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1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9" y="3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2" y="12"/>
                  </a:lnTo>
                  <a:lnTo>
                    <a:pt x="89" y="13"/>
                  </a:lnTo>
                  <a:lnTo>
                    <a:pt x="79" y="18"/>
                  </a:lnTo>
                  <a:lnTo>
                    <a:pt x="79" y="60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29" y="64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6" y="70"/>
                  </a:lnTo>
                  <a:lnTo>
                    <a:pt x="116" y="73"/>
                  </a:lnTo>
                  <a:lnTo>
                    <a:pt x="116" y="73"/>
                  </a:lnTo>
                  <a:lnTo>
                    <a:pt x="97" y="102"/>
                  </a:lnTo>
                  <a:lnTo>
                    <a:pt x="79" y="128"/>
                  </a:lnTo>
                  <a:lnTo>
                    <a:pt x="79" y="131"/>
                  </a:lnTo>
                  <a:lnTo>
                    <a:pt x="79" y="131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08" y="144"/>
                  </a:lnTo>
                  <a:lnTo>
                    <a:pt x="118" y="149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31" y="161"/>
                  </a:lnTo>
                  <a:lnTo>
                    <a:pt x="131" y="165"/>
                  </a:lnTo>
                  <a:lnTo>
                    <a:pt x="132" y="170"/>
                  </a:lnTo>
                  <a:lnTo>
                    <a:pt x="132" y="170"/>
                  </a:lnTo>
                  <a:lnTo>
                    <a:pt x="131" y="176"/>
                  </a:lnTo>
                  <a:lnTo>
                    <a:pt x="129" y="183"/>
                  </a:lnTo>
                  <a:lnTo>
                    <a:pt x="125" y="187"/>
                  </a:lnTo>
                  <a:lnTo>
                    <a:pt x="122" y="189"/>
                  </a:lnTo>
                  <a:lnTo>
                    <a:pt x="122" y="189"/>
                  </a:lnTo>
                  <a:lnTo>
                    <a:pt x="119" y="187"/>
                  </a:lnTo>
                  <a:lnTo>
                    <a:pt x="116" y="183"/>
                  </a:lnTo>
                  <a:lnTo>
                    <a:pt x="116" y="183"/>
                  </a:lnTo>
                  <a:lnTo>
                    <a:pt x="109" y="170"/>
                  </a:lnTo>
                  <a:lnTo>
                    <a:pt x="99" y="158"/>
                  </a:lnTo>
                  <a:lnTo>
                    <a:pt x="89" y="147"/>
                  </a:lnTo>
                  <a:lnTo>
                    <a:pt x="79" y="139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6" y="278"/>
                  </a:lnTo>
                  <a:lnTo>
                    <a:pt x="70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55" y="278"/>
                  </a:lnTo>
                  <a:lnTo>
                    <a:pt x="54" y="277"/>
                  </a:lnTo>
                  <a:lnTo>
                    <a:pt x="52" y="275"/>
                  </a:lnTo>
                  <a:lnTo>
                    <a:pt x="52" y="275"/>
                  </a:lnTo>
                  <a:lnTo>
                    <a:pt x="54" y="210"/>
                  </a:lnTo>
                  <a:lnTo>
                    <a:pt x="54" y="154"/>
                  </a:lnTo>
                  <a:close/>
                  <a:moveTo>
                    <a:pt x="235" y="105"/>
                  </a:moveTo>
                  <a:lnTo>
                    <a:pt x="254" y="81"/>
                  </a:lnTo>
                  <a:lnTo>
                    <a:pt x="254" y="81"/>
                  </a:lnTo>
                  <a:lnTo>
                    <a:pt x="270" y="94"/>
                  </a:lnTo>
                  <a:lnTo>
                    <a:pt x="284" y="109"/>
                  </a:lnTo>
                  <a:lnTo>
                    <a:pt x="284" y="109"/>
                  </a:lnTo>
                  <a:lnTo>
                    <a:pt x="286" y="113"/>
                  </a:lnTo>
                  <a:lnTo>
                    <a:pt x="286" y="113"/>
                  </a:lnTo>
                  <a:lnTo>
                    <a:pt x="286" y="115"/>
                  </a:lnTo>
                  <a:lnTo>
                    <a:pt x="283" y="116"/>
                  </a:lnTo>
                  <a:lnTo>
                    <a:pt x="206" y="116"/>
                  </a:lnTo>
                  <a:lnTo>
                    <a:pt x="206" y="254"/>
                  </a:lnTo>
                  <a:lnTo>
                    <a:pt x="239" y="254"/>
                  </a:lnTo>
                  <a:lnTo>
                    <a:pt x="239" y="254"/>
                  </a:lnTo>
                  <a:lnTo>
                    <a:pt x="261" y="229"/>
                  </a:lnTo>
                  <a:lnTo>
                    <a:pt x="261" y="229"/>
                  </a:lnTo>
                  <a:lnTo>
                    <a:pt x="277" y="244"/>
                  </a:lnTo>
                  <a:lnTo>
                    <a:pt x="292" y="258"/>
                  </a:lnTo>
                  <a:lnTo>
                    <a:pt x="292" y="258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0" y="264"/>
                  </a:lnTo>
                  <a:lnTo>
                    <a:pt x="122" y="264"/>
                  </a:lnTo>
                  <a:lnTo>
                    <a:pt x="122" y="264"/>
                  </a:lnTo>
                  <a:lnTo>
                    <a:pt x="112" y="265"/>
                  </a:lnTo>
                  <a:lnTo>
                    <a:pt x="100" y="267"/>
                  </a:lnTo>
                  <a:lnTo>
                    <a:pt x="97" y="251"/>
                  </a:lnTo>
                  <a:lnTo>
                    <a:pt x="97" y="251"/>
                  </a:lnTo>
                  <a:lnTo>
                    <a:pt x="110" y="254"/>
                  </a:lnTo>
                  <a:lnTo>
                    <a:pt x="122" y="254"/>
                  </a:lnTo>
                  <a:lnTo>
                    <a:pt x="181" y="254"/>
                  </a:lnTo>
                  <a:lnTo>
                    <a:pt x="181" y="116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6" y="116"/>
                  </a:lnTo>
                  <a:lnTo>
                    <a:pt x="116" y="118"/>
                  </a:lnTo>
                  <a:lnTo>
                    <a:pt x="113" y="103"/>
                  </a:lnTo>
                  <a:lnTo>
                    <a:pt x="113" y="103"/>
                  </a:lnTo>
                  <a:lnTo>
                    <a:pt x="126" y="105"/>
                  </a:lnTo>
                  <a:lnTo>
                    <a:pt x="139" y="105"/>
                  </a:lnTo>
                  <a:lnTo>
                    <a:pt x="181" y="105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0" y="1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16" y="5"/>
                  </a:lnTo>
                  <a:lnTo>
                    <a:pt x="219" y="6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19" y="10"/>
                  </a:lnTo>
                  <a:lnTo>
                    <a:pt x="216" y="13"/>
                  </a:lnTo>
                  <a:lnTo>
                    <a:pt x="206" y="18"/>
                  </a:lnTo>
                  <a:lnTo>
                    <a:pt x="206" y="105"/>
                  </a:lnTo>
                  <a:lnTo>
                    <a:pt x="235" y="1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0" name="Freeform 154"/>
            <p:cNvSpPr>
              <a:spLocks noEditPoints="1"/>
            </p:cNvSpPr>
            <p:nvPr userDrawn="1"/>
          </p:nvSpPr>
          <p:spPr bwMode="auto">
            <a:xfrm>
              <a:off x="5065713" y="1458913"/>
              <a:ext cx="153988" cy="149225"/>
            </a:xfrm>
            <a:custGeom>
              <a:avLst/>
              <a:gdLst/>
              <a:ahLst/>
              <a:cxnLst>
                <a:cxn ang="0">
                  <a:pos x="285" y="119"/>
                </a:cxn>
                <a:cxn ang="0">
                  <a:pos x="270" y="140"/>
                </a:cxn>
                <a:cxn ang="0">
                  <a:pos x="230" y="119"/>
                </a:cxn>
                <a:cxn ang="0">
                  <a:pos x="201" y="94"/>
                </a:cxn>
                <a:cxn ang="0">
                  <a:pos x="160" y="45"/>
                </a:cxn>
                <a:cxn ang="0">
                  <a:pos x="134" y="42"/>
                </a:cxn>
                <a:cxn ang="0">
                  <a:pos x="86" y="94"/>
                </a:cxn>
                <a:cxn ang="0">
                  <a:pos x="26" y="135"/>
                </a:cxn>
                <a:cxn ang="0">
                  <a:pos x="0" y="140"/>
                </a:cxn>
                <a:cxn ang="0">
                  <a:pos x="61" y="91"/>
                </a:cxn>
                <a:cxn ang="0">
                  <a:pos x="93" y="54"/>
                </a:cxn>
                <a:cxn ang="0">
                  <a:pos x="124" y="0"/>
                </a:cxn>
                <a:cxn ang="0">
                  <a:pos x="166" y="10"/>
                </a:cxn>
                <a:cxn ang="0">
                  <a:pos x="166" y="14"/>
                </a:cxn>
                <a:cxn ang="0">
                  <a:pos x="154" y="19"/>
                </a:cxn>
                <a:cxn ang="0">
                  <a:pos x="201" y="68"/>
                </a:cxn>
                <a:cxn ang="0">
                  <a:pos x="235" y="90"/>
                </a:cxn>
                <a:cxn ang="0">
                  <a:pos x="293" y="109"/>
                </a:cxn>
                <a:cxn ang="0">
                  <a:pos x="138" y="177"/>
                </a:cxn>
                <a:cxn ang="0">
                  <a:pos x="87" y="245"/>
                </a:cxn>
                <a:cxn ang="0">
                  <a:pos x="179" y="239"/>
                </a:cxn>
                <a:cxn ang="0">
                  <a:pos x="190" y="217"/>
                </a:cxn>
                <a:cxn ang="0">
                  <a:pos x="173" y="188"/>
                </a:cxn>
                <a:cxn ang="0">
                  <a:pos x="224" y="222"/>
                </a:cxn>
                <a:cxn ang="0">
                  <a:pos x="241" y="239"/>
                </a:cxn>
                <a:cxn ang="0">
                  <a:pos x="247" y="255"/>
                </a:cxn>
                <a:cxn ang="0">
                  <a:pos x="243" y="272"/>
                </a:cxn>
                <a:cxn ang="0">
                  <a:pos x="234" y="279"/>
                </a:cxn>
                <a:cxn ang="0">
                  <a:pos x="230" y="278"/>
                </a:cxn>
                <a:cxn ang="0">
                  <a:pos x="219" y="258"/>
                </a:cxn>
                <a:cxn ang="0">
                  <a:pos x="183" y="252"/>
                </a:cxn>
                <a:cxn ang="0">
                  <a:pos x="122" y="262"/>
                </a:cxn>
                <a:cxn ang="0">
                  <a:pos x="48" y="281"/>
                </a:cxn>
                <a:cxn ang="0">
                  <a:pos x="44" y="282"/>
                </a:cxn>
                <a:cxn ang="0">
                  <a:pos x="31" y="243"/>
                </a:cxn>
                <a:cxn ang="0">
                  <a:pos x="58" y="245"/>
                </a:cxn>
                <a:cxn ang="0">
                  <a:pos x="74" y="245"/>
                </a:cxn>
                <a:cxn ang="0">
                  <a:pos x="51" y="177"/>
                </a:cxn>
                <a:cxn ang="0">
                  <a:pos x="22" y="180"/>
                </a:cxn>
                <a:cxn ang="0">
                  <a:pos x="35" y="165"/>
                </a:cxn>
                <a:cxn ang="0">
                  <a:pos x="221" y="167"/>
                </a:cxn>
                <a:cxn ang="0">
                  <a:pos x="272" y="169"/>
                </a:cxn>
                <a:cxn ang="0">
                  <a:pos x="274" y="174"/>
                </a:cxn>
                <a:cxn ang="0">
                  <a:pos x="272" y="177"/>
                </a:cxn>
                <a:cxn ang="0">
                  <a:pos x="166" y="114"/>
                </a:cxn>
                <a:cxn ang="0">
                  <a:pos x="214" y="117"/>
                </a:cxn>
                <a:cxn ang="0">
                  <a:pos x="216" y="123"/>
                </a:cxn>
                <a:cxn ang="0">
                  <a:pos x="99" y="125"/>
                </a:cxn>
                <a:cxn ang="0">
                  <a:pos x="70" y="127"/>
                </a:cxn>
                <a:cxn ang="0">
                  <a:pos x="83" y="113"/>
                </a:cxn>
              </a:cxnLst>
              <a:rect l="0" t="0" r="r" b="b"/>
              <a:pathLst>
                <a:path w="293" h="282">
                  <a:moveTo>
                    <a:pt x="293" y="114"/>
                  </a:moveTo>
                  <a:lnTo>
                    <a:pt x="293" y="114"/>
                  </a:lnTo>
                  <a:lnTo>
                    <a:pt x="285" y="119"/>
                  </a:lnTo>
                  <a:lnTo>
                    <a:pt x="279" y="125"/>
                  </a:lnTo>
                  <a:lnTo>
                    <a:pt x="273" y="13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48" y="129"/>
                  </a:lnTo>
                  <a:lnTo>
                    <a:pt x="230" y="119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186" y="80"/>
                  </a:lnTo>
                  <a:lnTo>
                    <a:pt x="173" y="64"/>
                  </a:lnTo>
                  <a:lnTo>
                    <a:pt x="160" y="45"/>
                  </a:lnTo>
                  <a:lnTo>
                    <a:pt x="147" y="23"/>
                  </a:lnTo>
                  <a:lnTo>
                    <a:pt x="147" y="23"/>
                  </a:lnTo>
                  <a:lnTo>
                    <a:pt x="134" y="42"/>
                  </a:lnTo>
                  <a:lnTo>
                    <a:pt x="119" y="61"/>
                  </a:lnTo>
                  <a:lnTo>
                    <a:pt x="103" y="78"/>
                  </a:lnTo>
                  <a:lnTo>
                    <a:pt x="86" y="94"/>
                  </a:lnTo>
                  <a:lnTo>
                    <a:pt x="67" y="109"/>
                  </a:lnTo>
                  <a:lnTo>
                    <a:pt x="47" y="123"/>
                  </a:lnTo>
                  <a:lnTo>
                    <a:pt x="26" y="135"/>
                  </a:lnTo>
                  <a:lnTo>
                    <a:pt x="5" y="14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5" y="122"/>
                  </a:lnTo>
                  <a:lnTo>
                    <a:pt x="45" y="107"/>
                  </a:lnTo>
                  <a:lnTo>
                    <a:pt x="61" y="91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93" y="54"/>
                  </a:lnTo>
                  <a:lnTo>
                    <a:pt x="106" y="35"/>
                  </a:lnTo>
                  <a:lnTo>
                    <a:pt x="116" y="17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8" y="7"/>
                  </a:lnTo>
                  <a:lnTo>
                    <a:pt x="166" y="10"/>
                  </a:lnTo>
                  <a:lnTo>
                    <a:pt x="167" y="13"/>
                  </a:lnTo>
                  <a:lnTo>
                    <a:pt x="167" y="13"/>
                  </a:lnTo>
                  <a:lnTo>
                    <a:pt x="166" y="14"/>
                  </a:lnTo>
                  <a:lnTo>
                    <a:pt x="164" y="16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69" y="38"/>
                  </a:lnTo>
                  <a:lnTo>
                    <a:pt x="183" y="54"/>
                  </a:lnTo>
                  <a:lnTo>
                    <a:pt x="201" y="68"/>
                  </a:lnTo>
                  <a:lnTo>
                    <a:pt x="218" y="81"/>
                  </a:lnTo>
                  <a:lnTo>
                    <a:pt x="218" y="81"/>
                  </a:lnTo>
                  <a:lnTo>
                    <a:pt x="235" y="90"/>
                  </a:lnTo>
                  <a:lnTo>
                    <a:pt x="253" y="97"/>
                  </a:lnTo>
                  <a:lnTo>
                    <a:pt x="272" y="103"/>
                  </a:lnTo>
                  <a:lnTo>
                    <a:pt x="293" y="109"/>
                  </a:lnTo>
                  <a:lnTo>
                    <a:pt x="293" y="114"/>
                  </a:lnTo>
                  <a:close/>
                  <a:moveTo>
                    <a:pt x="138" y="177"/>
                  </a:moveTo>
                  <a:lnTo>
                    <a:pt x="138" y="177"/>
                  </a:lnTo>
                  <a:lnTo>
                    <a:pt x="112" y="214"/>
                  </a:lnTo>
                  <a:lnTo>
                    <a:pt x="98" y="232"/>
                  </a:lnTo>
                  <a:lnTo>
                    <a:pt x="87" y="245"/>
                  </a:lnTo>
                  <a:lnTo>
                    <a:pt x="87" y="245"/>
                  </a:lnTo>
                  <a:lnTo>
                    <a:pt x="147" y="242"/>
                  </a:lnTo>
                  <a:lnTo>
                    <a:pt x="179" y="239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190" y="217"/>
                  </a:lnTo>
                  <a:lnTo>
                    <a:pt x="169" y="193"/>
                  </a:lnTo>
                  <a:lnTo>
                    <a:pt x="173" y="188"/>
                  </a:lnTo>
                  <a:lnTo>
                    <a:pt x="173" y="188"/>
                  </a:lnTo>
                  <a:lnTo>
                    <a:pt x="193" y="201"/>
                  </a:lnTo>
                  <a:lnTo>
                    <a:pt x="209" y="211"/>
                  </a:lnTo>
                  <a:lnTo>
                    <a:pt x="224" y="222"/>
                  </a:lnTo>
                  <a:lnTo>
                    <a:pt x="235" y="232"/>
                  </a:lnTo>
                  <a:lnTo>
                    <a:pt x="235" y="232"/>
                  </a:lnTo>
                  <a:lnTo>
                    <a:pt x="241" y="239"/>
                  </a:lnTo>
                  <a:lnTo>
                    <a:pt x="244" y="243"/>
                  </a:lnTo>
                  <a:lnTo>
                    <a:pt x="247" y="249"/>
                  </a:lnTo>
                  <a:lnTo>
                    <a:pt x="247" y="255"/>
                  </a:lnTo>
                  <a:lnTo>
                    <a:pt x="247" y="255"/>
                  </a:lnTo>
                  <a:lnTo>
                    <a:pt x="245" y="265"/>
                  </a:lnTo>
                  <a:lnTo>
                    <a:pt x="243" y="272"/>
                  </a:lnTo>
                  <a:lnTo>
                    <a:pt x="238" y="278"/>
                  </a:lnTo>
                  <a:lnTo>
                    <a:pt x="235" y="279"/>
                  </a:lnTo>
                  <a:lnTo>
                    <a:pt x="234" y="279"/>
                  </a:lnTo>
                  <a:lnTo>
                    <a:pt x="234" y="279"/>
                  </a:lnTo>
                  <a:lnTo>
                    <a:pt x="231" y="279"/>
                  </a:lnTo>
                  <a:lnTo>
                    <a:pt x="230" y="278"/>
                  </a:lnTo>
                  <a:lnTo>
                    <a:pt x="227" y="272"/>
                  </a:lnTo>
                  <a:lnTo>
                    <a:pt x="227" y="272"/>
                  </a:lnTo>
                  <a:lnTo>
                    <a:pt x="219" y="258"/>
                  </a:lnTo>
                  <a:lnTo>
                    <a:pt x="212" y="246"/>
                  </a:lnTo>
                  <a:lnTo>
                    <a:pt x="212" y="246"/>
                  </a:lnTo>
                  <a:lnTo>
                    <a:pt x="183" y="252"/>
                  </a:lnTo>
                  <a:lnTo>
                    <a:pt x="157" y="256"/>
                  </a:lnTo>
                  <a:lnTo>
                    <a:pt x="157" y="256"/>
                  </a:lnTo>
                  <a:lnTo>
                    <a:pt x="122" y="262"/>
                  </a:lnTo>
                  <a:lnTo>
                    <a:pt x="51" y="271"/>
                  </a:lnTo>
                  <a:lnTo>
                    <a:pt x="51" y="271"/>
                  </a:lnTo>
                  <a:lnTo>
                    <a:pt x="48" y="281"/>
                  </a:lnTo>
                  <a:lnTo>
                    <a:pt x="47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1" y="282"/>
                  </a:lnTo>
                  <a:lnTo>
                    <a:pt x="40" y="278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44" y="245"/>
                  </a:lnTo>
                  <a:lnTo>
                    <a:pt x="58" y="245"/>
                  </a:lnTo>
                  <a:lnTo>
                    <a:pt x="58" y="245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90" y="213"/>
                  </a:lnTo>
                  <a:lnTo>
                    <a:pt x="105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37" y="177"/>
                  </a:lnTo>
                  <a:lnTo>
                    <a:pt x="22" y="180"/>
                  </a:lnTo>
                  <a:lnTo>
                    <a:pt x="19" y="162"/>
                  </a:lnTo>
                  <a:lnTo>
                    <a:pt x="19" y="162"/>
                  </a:lnTo>
                  <a:lnTo>
                    <a:pt x="35" y="165"/>
                  </a:lnTo>
                  <a:lnTo>
                    <a:pt x="50" y="167"/>
                  </a:lnTo>
                  <a:lnTo>
                    <a:pt x="221" y="167"/>
                  </a:lnTo>
                  <a:lnTo>
                    <a:pt x="221" y="167"/>
                  </a:lnTo>
                  <a:lnTo>
                    <a:pt x="240" y="143"/>
                  </a:lnTo>
                  <a:lnTo>
                    <a:pt x="240" y="143"/>
                  </a:lnTo>
                  <a:lnTo>
                    <a:pt x="272" y="169"/>
                  </a:lnTo>
                  <a:lnTo>
                    <a:pt x="272" y="169"/>
                  </a:lnTo>
                  <a:lnTo>
                    <a:pt x="273" y="172"/>
                  </a:lnTo>
                  <a:lnTo>
                    <a:pt x="274" y="174"/>
                  </a:lnTo>
                  <a:lnTo>
                    <a:pt x="274" y="174"/>
                  </a:lnTo>
                  <a:lnTo>
                    <a:pt x="273" y="175"/>
                  </a:lnTo>
                  <a:lnTo>
                    <a:pt x="272" y="177"/>
                  </a:lnTo>
                  <a:lnTo>
                    <a:pt x="138" y="177"/>
                  </a:lnTo>
                  <a:close/>
                  <a:moveTo>
                    <a:pt x="166" y="114"/>
                  </a:moveTo>
                  <a:lnTo>
                    <a:pt x="166" y="114"/>
                  </a:lnTo>
                  <a:lnTo>
                    <a:pt x="183" y="93"/>
                  </a:lnTo>
                  <a:lnTo>
                    <a:pt x="183" y="93"/>
                  </a:lnTo>
                  <a:lnTo>
                    <a:pt x="214" y="117"/>
                  </a:lnTo>
                  <a:lnTo>
                    <a:pt x="214" y="117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5" y="125"/>
                  </a:lnTo>
                  <a:lnTo>
                    <a:pt x="212" y="125"/>
                  </a:lnTo>
                  <a:lnTo>
                    <a:pt x="99" y="125"/>
                  </a:lnTo>
                  <a:lnTo>
                    <a:pt x="99" y="125"/>
                  </a:lnTo>
                  <a:lnTo>
                    <a:pt x="85" y="126"/>
                  </a:lnTo>
                  <a:lnTo>
                    <a:pt x="70" y="127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83" y="113"/>
                  </a:lnTo>
                  <a:lnTo>
                    <a:pt x="99" y="114"/>
                  </a:lnTo>
                  <a:lnTo>
                    <a:pt x="166" y="11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1" name="Freeform 155"/>
            <p:cNvSpPr>
              <a:spLocks/>
            </p:cNvSpPr>
            <p:nvPr userDrawn="1"/>
          </p:nvSpPr>
          <p:spPr bwMode="auto">
            <a:xfrm>
              <a:off x="5245101" y="1468438"/>
              <a:ext cx="107950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9"/>
                </a:cxn>
                <a:cxn ang="0">
                  <a:pos x="83" y="109"/>
                </a:cxn>
                <a:cxn ang="0">
                  <a:pos x="122" y="76"/>
                </a:cxn>
                <a:cxn ang="0">
                  <a:pos x="158" y="37"/>
                </a:cxn>
                <a:cxn ang="0">
                  <a:pos x="164" y="28"/>
                </a:cxn>
                <a:cxn ang="0">
                  <a:pos x="167" y="22"/>
                </a:cxn>
                <a:cxn ang="0">
                  <a:pos x="164" y="16"/>
                </a:cxn>
                <a:cxn ang="0">
                  <a:pos x="152" y="5"/>
                </a:cxn>
                <a:cxn ang="0">
                  <a:pos x="152" y="3"/>
                </a:cxn>
                <a:cxn ang="0">
                  <a:pos x="158" y="0"/>
                </a:cxn>
                <a:cxn ang="0">
                  <a:pos x="164" y="2"/>
                </a:cxn>
                <a:cxn ang="0">
                  <a:pos x="177" y="8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2" y="32"/>
                </a:cxn>
                <a:cxn ang="0">
                  <a:pos x="202" y="35"/>
                </a:cxn>
                <a:cxn ang="0">
                  <a:pos x="194" y="41"/>
                </a:cxn>
                <a:cxn ang="0">
                  <a:pos x="187" y="45"/>
                </a:cxn>
                <a:cxn ang="0">
                  <a:pos x="180" y="51"/>
                </a:cxn>
                <a:cxn ang="0">
                  <a:pos x="136" y="93"/>
                </a:cxn>
                <a:cxn ang="0">
                  <a:pos x="150" y="105"/>
                </a:cxn>
                <a:cxn ang="0">
                  <a:pos x="152" y="110"/>
                </a:cxn>
                <a:cxn ang="0">
                  <a:pos x="152" y="116"/>
                </a:cxn>
                <a:cxn ang="0">
                  <a:pos x="152" y="136"/>
                </a:cxn>
                <a:cxn ang="0">
                  <a:pos x="152" y="236"/>
                </a:cxn>
                <a:cxn ang="0">
                  <a:pos x="150" y="249"/>
                </a:cxn>
                <a:cxn ang="0">
                  <a:pos x="141" y="254"/>
                </a:cxn>
                <a:cxn ang="0">
                  <a:pos x="135" y="252"/>
                </a:cxn>
                <a:cxn ang="0">
                  <a:pos x="129" y="248"/>
                </a:cxn>
                <a:cxn ang="0">
                  <a:pos x="123" y="229"/>
                </a:cxn>
                <a:cxn ang="0">
                  <a:pos x="125" y="218"/>
                </a:cxn>
                <a:cxn ang="0">
                  <a:pos x="126" y="209"/>
                </a:cxn>
                <a:cxn ang="0">
                  <a:pos x="128" y="167"/>
                </a:cxn>
                <a:cxn ang="0">
                  <a:pos x="128" y="128"/>
                </a:cxn>
                <a:cxn ang="0">
                  <a:pos x="126" y="113"/>
                </a:cxn>
                <a:cxn ang="0">
                  <a:pos x="123" y="103"/>
                </a:cxn>
                <a:cxn ang="0">
                  <a:pos x="65" y="144"/>
                </a:cxn>
                <a:cxn ang="0">
                  <a:pos x="5" y="173"/>
                </a:cxn>
              </a:cxnLst>
              <a:rect l="0" t="0" r="r" b="b"/>
              <a:pathLst>
                <a:path w="202" h="254">
                  <a:moveTo>
                    <a:pt x="0" y="165"/>
                  </a:moveTo>
                  <a:lnTo>
                    <a:pt x="0" y="165"/>
                  </a:lnTo>
                  <a:lnTo>
                    <a:pt x="22" y="152"/>
                  </a:lnTo>
                  <a:lnTo>
                    <a:pt x="42" y="139"/>
                  </a:lnTo>
                  <a:lnTo>
                    <a:pt x="63" y="125"/>
                  </a:lnTo>
                  <a:lnTo>
                    <a:pt x="83" y="109"/>
                  </a:lnTo>
                  <a:lnTo>
                    <a:pt x="103" y="93"/>
                  </a:lnTo>
                  <a:lnTo>
                    <a:pt x="122" y="76"/>
                  </a:lnTo>
                  <a:lnTo>
                    <a:pt x="141" y="57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64" y="28"/>
                  </a:lnTo>
                  <a:lnTo>
                    <a:pt x="167" y="22"/>
                  </a:lnTo>
                  <a:lnTo>
                    <a:pt x="167" y="22"/>
                  </a:lnTo>
                  <a:lnTo>
                    <a:pt x="165" y="19"/>
                  </a:lnTo>
                  <a:lnTo>
                    <a:pt x="164" y="16"/>
                  </a:lnTo>
                  <a:lnTo>
                    <a:pt x="152" y="5"/>
                  </a:lnTo>
                  <a:lnTo>
                    <a:pt x="152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4" y="2"/>
                  </a:lnTo>
                  <a:lnTo>
                    <a:pt x="170" y="3"/>
                  </a:lnTo>
                  <a:lnTo>
                    <a:pt x="177" y="8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2" y="18"/>
                  </a:lnTo>
                  <a:lnTo>
                    <a:pt x="197" y="22"/>
                  </a:lnTo>
                  <a:lnTo>
                    <a:pt x="202" y="28"/>
                  </a:lnTo>
                  <a:lnTo>
                    <a:pt x="202" y="32"/>
                  </a:lnTo>
                  <a:lnTo>
                    <a:pt x="202" y="32"/>
                  </a:lnTo>
                  <a:lnTo>
                    <a:pt x="202" y="35"/>
                  </a:lnTo>
                  <a:lnTo>
                    <a:pt x="200" y="37"/>
                  </a:lnTo>
                  <a:lnTo>
                    <a:pt x="194" y="41"/>
                  </a:lnTo>
                  <a:lnTo>
                    <a:pt x="194" y="41"/>
                  </a:lnTo>
                  <a:lnTo>
                    <a:pt x="187" y="45"/>
                  </a:lnTo>
                  <a:lnTo>
                    <a:pt x="180" y="51"/>
                  </a:lnTo>
                  <a:lnTo>
                    <a:pt x="180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4" y="99"/>
                  </a:lnTo>
                  <a:lnTo>
                    <a:pt x="150" y="105"/>
                  </a:lnTo>
                  <a:lnTo>
                    <a:pt x="150" y="105"/>
                  </a:lnTo>
                  <a:lnTo>
                    <a:pt x="152" y="110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1" y="245"/>
                  </a:lnTo>
                  <a:lnTo>
                    <a:pt x="150" y="249"/>
                  </a:lnTo>
                  <a:lnTo>
                    <a:pt x="147" y="254"/>
                  </a:lnTo>
                  <a:lnTo>
                    <a:pt x="141" y="254"/>
                  </a:lnTo>
                  <a:lnTo>
                    <a:pt x="141" y="254"/>
                  </a:lnTo>
                  <a:lnTo>
                    <a:pt x="135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6" y="239"/>
                  </a:lnTo>
                  <a:lnTo>
                    <a:pt x="123" y="229"/>
                  </a:lnTo>
                  <a:lnTo>
                    <a:pt x="123" y="229"/>
                  </a:lnTo>
                  <a:lnTo>
                    <a:pt x="125" y="218"/>
                  </a:lnTo>
                  <a:lnTo>
                    <a:pt x="125" y="218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6" y="113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94" y="125"/>
                  </a:lnTo>
                  <a:lnTo>
                    <a:pt x="65" y="144"/>
                  </a:lnTo>
                  <a:lnTo>
                    <a:pt x="36" y="160"/>
                  </a:lnTo>
                  <a:lnTo>
                    <a:pt x="5" y="17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2" name="Freeform 156"/>
            <p:cNvSpPr>
              <a:spLocks noEditPoints="1"/>
            </p:cNvSpPr>
            <p:nvPr userDrawn="1"/>
          </p:nvSpPr>
          <p:spPr bwMode="auto">
            <a:xfrm>
              <a:off x="5391151" y="1485901"/>
              <a:ext cx="119063" cy="106363"/>
            </a:xfrm>
            <a:custGeom>
              <a:avLst/>
              <a:gdLst/>
              <a:ahLst/>
              <a:cxnLst>
                <a:cxn ang="0">
                  <a:pos x="223" y="28"/>
                </a:cxn>
                <a:cxn ang="0">
                  <a:pos x="190" y="78"/>
                </a:cxn>
                <a:cxn ang="0">
                  <a:pos x="152" y="120"/>
                </a:cxn>
                <a:cxn ang="0">
                  <a:pos x="106" y="157"/>
                </a:cxn>
                <a:cxn ang="0">
                  <a:pos x="56" y="190"/>
                </a:cxn>
                <a:cxn ang="0">
                  <a:pos x="49" y="194"/>
                </a:cxn>
                <a:cxn ang="0">
                  <a:pos x="46" y="197"/>
                </a:cxn>
                <a:cxn ang="0">
                  <a:pos x="37" y="201"/>
                </a:cxn>
                <a:cxn ang="0">
                  <a:pos x="32" y="200"/>
                </a:cxn>
                <a:cxn ang="0">
                  <a:pos x="20" y="193"/>
                </a:cxn>
                <a:cxn ang="0">
                  <a:pos x="14" y="187"/>
                </a:cxn>
                <a:cxn ang="0">
                  <a:pos x="3" y="174"/>
                </a:cxn>
                <a:cxn ang="0">
                  <a:pos x="0" y="162"/>
                </a:cxn>
                <a:cxn ang="0">
                  <a:pos x="0" y="157"/>
                </a:cxn>
                <a:cxn ang="0">
                  <a:pos x="3" y="155"/>
                </a:cxn>
                <a:cxn ang="0">
                  <a:pos x="10" y="159"/>
                </a:cxn>
                <a:cxn ang="0">
                  <a:pos x="20" y="167"/>
                </a:cxn>
                <a:cxn ang="0">
                  <a:pos x="24" y="168"/>
                </a:cxn>
                <a:cxn ang="0">
                  <a:pos x="36" y="167"/>
                </a:cxn>
                <a:cxn ang="0">
                  <a:pos x="55" y="158"/>
                </a:cxn>
                <a:cxn ang="0">
                  <a:pos x="79" y="143"/>
                </a:cxn>
                <a:cxn ang="0">
                  <a:pos x="124" y="113"/>
                </a:cxn>
                <a:cxn ang="0">
                  <a:pos x="165" y="78"/>
                </a:cxn>
                <a:cxn ang="0">
                  <a:pos x="200" y="42"/>
                </a:cxn>
                <a:cxn ang="0">
                  <a:pos x="223" y="28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62" y="25"/>
                </a:cxn>
                <a:cxn ang="0">
                  <a:pos x="66" y="29"/>
                </a:cxn>
                <a:cxn ang="0">
                  <a:pos x="72" y="39"/>
                </a:cxn>
                <a:cxn ang="0">
                  <a:pos x="74" y="45"/>
                </a:cxn>
                <a:cxn ang="0">
                  <a:pos x="69" y="58"/>
                </a:cxn>
                <a:cxn ang="0">
                  <a:pos x="58" y="62"/>
                </a:cxn>
                <a:cxn ang="0">
                  <a:pos x="53" y="62"/>
                </a:cxn>
                <a:cxn ang="0">
                  <a:pos x="46" y="55"/>
                </a:cxn>
                <a:cxn ang="0">
                  <a:pos x="42" y="48"/>
                </a:cxn>
                <a:cxn ang="0">
                  <a:pos x="24" y="26"/>
                </a:cxn>
                <a:cxn ang="0">
                  <a:pos x="0" y="7"/>
                </a:cxn>
              </a:cxnLst>
              <a:rect l="0" t="0" r="r" b="b"/>
              <a:pathLst>
                <a:path w="223" h="201">
                  <a:moveTo>
                    <a:pt x="223" y="28"/>
                  </a:moveTo>
                  <a:lnTo>
                    <a:pt x="223" y="28"/>
                  </a:lnTo>
                  <a:lnTo>
                    <a:pt x="207" y="54"/>
                  </a:lnTo>
                  <a:lnTo>
                    <a:pt x="190" y="78"/>
                  </a:lnTo>
                  <a:lnTo>
                    <a:pt x="172" y="100"/>
                  </a:lnTo>
                  <a:lnTo>
                    <a:pt x="152" y="120"/>
                  </a:lnTo>
                  <a:lnTo>
                    <a:pt x="129" y="138"/>
                  </a:lnTo>
                  <a:lnTo>
                    <a:pt x="106" y="157"/>
                  </a:lnTo>
                  <a:lnTo>
                    <a:pt x="81" y="17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49" y="194"/>
                  </a:lnTo>
                  <a:lnTo>
                    <a:pt x="46" y="197"/>
                  </a:lnTo>
                  <a:lnTo>
                    <a:pt x="46" y="197"/>
                  </a:lnTo>
                  <a:lnTo>
                    <a:pt x="42" y="200"/>
                  </a:lnTo>
                  <a:lnTo>
                    <a:pt x="37" y="201"/>
                  </a:lnTo>
                  <a:lnTo>
                    <a:pt x="37" y="201"/>
                  </a:lnTo>
                  <a:lnTo>
                    <a:pt x="32" y="200"/>
                  </a:lnTo>
                  <a:lnTo>
                    <a:pt x="26" y="197"/>
                  </a:lnTo>
                  <a:lnTo>
                    <a:pt x="20" y="193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7" y="180"/>
                  </a:lnTo>
                  <a:lnTo>
                    <a:pt x="3" y="174"/>
                  </a:lnTo>
                  <a:lnTo>
                    <a:pt x="0" y="16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57"/>
                  </a:lnTo>
                  <a:lnTo>
                    <a:pt x="1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20" y="167"/>
                  </a:lnTo>
                  <a:lnTo>
                    <a:pt x="24" y="168"/>
                  </a:lnTo>
                  <a:lnTo>
                    <a:pt x="24" y="168"/>
                  </a:lnTo>
                  <a:lnTo>
                    <a:pt x="29" y="168"/>
                  </a:lnTo>
                  <a:lnTo>
                    <a:pt x="36" y="167"/>
                  </a:lnTo>
                  <a:lnTo>
                    <a:pt x="43" y="164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79" y="143"/>
                  </a:lnTo>
                  <a:lnTo>
                    <a:pt x="103" y="129"/>
                  </a:lnTo>
                  <a:lnTo>
                    <a:pt x="124" y="113"/>
                  </a:lnTo>
                  <a:lnTo>
                    <a:pt x="145" y="96"/>
                  </a:lnTo>
                  <a:lnTo>
                    <a:pt x="165" y="78"/>
                  </a:lnTo>
                  <a:lnTo>
                    <a:pt x="182" y="61"/>
                  </a:lnTo>
                  <a:lnTo>
                    <a:pt x="200" y="42"/>
                  </a:lnTo>
                  <a:lnTo>
                    <a:pt x="216" y="22"/>
                  </a:lnTo>
                  <a:lnTo>
                    <a:pt x="223" y="2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1" y="4"/>
                  </a:lnTo>
                  <a:lnTo>
                    <a:pt x="36" y="10"/>
                  </a:lnTo>
                  <a:lnTo>
                    <a:pt x="50" y="16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6" y="29"/>
                  </a:lnTo>
                  <a:lnTo>
                    <a:pt x="71" y="35"/>
                  </a:lnTo>
                  <a:lnTo>
                    <a:pt x="72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2" y="52"/>
                  </a:lnTo>
                  <a:lnTo>
                    <a:pt x="69" y="58"/>
                  </a:lnTo>
                  <a:lnTo>
                    <a:pt x="63" y="61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3" y="62"/>
                  </a:lnTo>
                  <a:lnTo>
                    <a:pt x="50" y="59"/>
                  </a:lnTo>
                  <a:lnTo>
                    <a:pt x="46" y="55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3" y="36"/>
                  </a:lnTo>
                  <a:lnTo>
                    <a:pt x="24" y="26"/>
                  </a:lnTo>
                  <a:lnTo>
                    <a:pt x="14" y="16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3" name="Freeform 157"/>
            <p:cNvSpPr>
              <a:spLocks/>
            </p:cNvSpPr>
            <p:nvPr userDrawn="1"/>
          </p:nvSpPr>
          <p:spPr bwMode="auto">
            <a:xfrm>
              <a:off x="5532438" y="1479551"/>
              <a:ext cx="107950" cy="122238"/>
            </a:xfrm>
            <a:custGeom>
              <a:avLst/>
              <a:gdLst/>
              <a:ahLst/>
              <a:cxnLst>
                <a:cxn ang="0">
                  <a:pos x="26" y="223"/>
                </a:cxn>
                <a:cxn ang="0">
                  <a:pos x="57" y="201"/>
                </a:cxn>
                <a:cxn ang="0">
                  <a:pos x="86" y="177"/>
                </a:cxn>
                <a:cxn ang="0">
                  <a:pos x="113" y="145"/>
                </a:cxn>
                <a:cxn ang="0">
                  <a:pos x="136" y="110"/>
                </a:cxn>
                <a:cxn ang="0">
                  <a:pos x="145" y="93"/>
                </a:cxn>
                <a:cxn ang="0">
                  <a:pos x="167" y="42"/>
                </a:cxn>
                <a:cxn ang="0">
                  <a:pos x="170" y="29"/>
                </a:cxn>
                <a:cxn ang="0">
                  <a:pos x="170" y="28"/>
                </a:cxn>
                <a:cxn ang="0">
                  <a:pos x="164" y="26"/>
                </a:cxn>
                <a:cxn ang="0">
                  <a:pos x="147" y="28"/>
                </a:cxn>
                <a:cxn ang="0">
                  <a:pos x="99" y="33"/>
                </a:cxn>
                <a:cxn ang="0">
                  <a:pos x="57" y="39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6" y="46"/>
                </a:cxn>
                <a:cxn ang="0">
                  <a:pos x="16" y="38"/>
                </a:cxn>
                <a:cxn ang="0">
                  <a:pos x="10" y="31"/>
                </a:cxn>
                <a:cxn ang="0">
                  <a:pos x="0" y="15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12" y="13"/>
                </a:cxn>
                <a:cxn ang="0">
                  <a:pos x="20" y="17"/>
                </a:cxn>
                <a:cxn ang="0">
                  <a:pos x="28" y="20"/>
                </a:cxn>
                <a:cxn ang="0">
                  <a:pos x="33" y="20"/>
                </a:cxn>
                <a:cxn ang="0">
                  <a:pos x="57" y="19"/>
                </a:cxn>
                <a:cxn ang="0">
                  <a:pos x="100" y="15"/>
                </a:cxn>
                <a:cxn ang="0">
                  <a:pos x="157" y="6"/>
                </a:cxn>
                <a:cxn ang="0">
                  <a:pos x="165" y="2"/>
                </a:cxn>
                <a:cxn ang="0">
                  <a:pos x="168" y="0"/>
                </a:cxn>
                <a:cxn ang="0">
                  <a:pos x="171" y="0"/>
                </a:cxn>
                <a:cxn ang="0">
                  <a:pos x="180" y="3"/>
                </a:cxn>
                <a:cxn ang="0">
                  <a:pos x="191" y="13"/>
                </a:cxn>
                <a:cxn ang="0">
                  <a:pos x="205" y="29"/>
                </a:cxn>
                <a:cxn ang="0">
                  <a:pos x="206" y="32"/>
                </a:cxn>
                <a:cxn ang="0">
                  <a:pos x="200" y="42"/>
                </a:cxn>
                <a:cxn ang="0">
                  <a:pos x="197" y="45"/>
                </a:cxn>
                <a:cxn ang="0">
                  <a:pos x="193" y="54"/>
                </a:cxn>
                <a:cxn ang="0">
                  <a:pos x="165" y="107"/>
                </a:cxn>
                <a:cxn ang="0">
                  <a:pos x="138" y="151"/>
                </a:cxn>
                <a:cxn ang="0">
                  <a:pos x="126" y="164"/>
                </a:cxn>
                <a:cxn ang="0">
                  <a:pos x="103" y="187"/>
                </a:cxn>
                <a:cxn ang="0">
                  <a:pos x="75" y="207"/>
                </a:cxn>
                <a:cxn ang="0">
                  <a:pos x="46" y="223"/>
                </a:cxn>
                <a:cxn ang="0">
                  <a:pos x="26" y="223"/>
                </a:cxn>
              </a:cxnLst>
              <a:rect l="0" t="0" r="r" b="b"/>
              <a:pathLst>
                <a:path w="206" h="230">
                  <a:moveTo>
                    <a:pt x="26" y="223"/>
                  </a:moveTo>
                  <a:lnTo>
                    <a:pt x="26" y="223"/>
                  </a:lnTo>
                  <a:lnTo>
                    <a:pt x="42" y="213"/>
                  </a:lnTo>
                  <a:lnTo>
                    <a:pt x="57" y="201"/>
                  </a:lnTo>
                  <a:lnTo>
                    <a:pt x="73" y="190"/>
                  </a:lnTo>
                  <a:lnTo>
                    <a:pt x="86" y="177"/>
                  </a:lnTo>
                  <a:lnTo>
                    <a:pt x="100" y="161"/>
                  </a:lnTo>
                  <a:lnTo>
                    <a:pt x="113" y="145"/>
                  </a:lnTo>
                  <a:lnTo>
                    <a:pt x="125" y="129"/>
                  </a:lnTo>
                  <a:lnTo>
                    <a:pt x="136" y="110"/>
                  </a:lnTo>
                  <a:lnTo>
                    <a:pt x="136" y="110"/>
                  </a:lnTo>
                  <a:lnTo>
                    <a:pt x="145" y="93"/>
                  </a:lnTo>
                  <a:lnTo>
                    <a:pt x="154" y="7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8"/>
                  </a:lnTo>
                  <a:lnTo>
                    <a:pt x="168" y="26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47" y="28"/>
                  </a:lnTo>
                  <a:lnTo>
                    <a:pt x="147" y="28"/>
                  </a:lnTo>
                  <a:lnTo>
                    <a:pt x="99" y="33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44" y="42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6" y="46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3" y="2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6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8" y="20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100" y="15"/>
                  </a:lnTo>
                  <a:lnTo>
                    <a:pt x="100" y="15"/>
                  </a:lnTo>
                  <a:lnTo>
                    <a:pt x="136" y="9"/>
                  </a:lnTo>
                  <a:lnTo>
                    <a:pt x="157" y="6"/>
                  </a:lnTo>
                  <a:lnTo>
                    <a:pt x="157" y="6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8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202" y="25"/>
                  </a:lnTo>
                  <a:lnTo>
                    <a:pt x="205" y="29"/>
                  </a:lnTo>
                  <a:lnTo>
                    <a:pt x="206" y="32"/>
                  </a:lnTo>
                  <a:lnTo>
                    <a:pt x="206" y="32"/>
                  </a:lnTo>
                  <a:lnTo>
                    <a:pt x="205" y="36"/>
                  </a:lnTo>
                  <a:lnTo>
                    <a:pt x="200" y="42"/>
                  </a:lnTo>
                  <a:lnTo>
                    <a:pt x="200" y="42"/>
                  </a:lnTo>
                  <a:lnTo>
                    <a:pt x="197" y="45"/>
                  </a:lnTo>
                  <a:lnTo>
                    <a:pt x="193" y="54"/>
                  </a:lnTo>
                  <a:lnTo>
                    <a:pt x="193" y="54"/>
                  </a:lnTo>
                  <a:lnTo>
                    <a:pt x="180" y="81"/>
                  </a:lnTo>
                  <a:lnTo>
                    <a:pt x="165" y="107"/>
                  </a:lnTo>
                  <a:lnTo>
                    <a:pt x="151" y="130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126" y="164"/>
                  </a:lnTo>
                  <a:lnTo>
                    <a:pt x="115" y="175"/>
                  </a:lnTo>
                  <a:lnTo>
                    <a:pt x="103" y="187"/>
                  </a:lnTo>
                  <a:lnTo>
                    <a:pt x="90" y="197"/>
                  </a:lnTo>
                  <a:lnTo>
                    <a:pt x="75" y="207"/>
                  </a:lnTo>
                  <a:lnTo>
                    <a:pt x="61" y="216"/>
                  </a:lnTo>
                  <a:lnTo>
                    <a:pt x="46" y="223"/>
                  </a:lnTo>
                  <a:lnTo>
                    <a:pt x="31" y="230"/>
                  </a:lnTo>
                  <a:lnTo>
                    <a:pt x="26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4" name="Freeform 158"/>
            <p:cNvSpPr>
              <a:spLocks noEditPoints="1"/>
            </p:cNvSpPr>
            <p:nvPr userDrawn="1"/>
          </p:nvSpPr>
          <p:spPr bwMode="auto">
            <a:xfrm>
              <a:off x="5678488" y="1468438"/>
              <a:ext cx="106363" cy="138113"/>
            </a:xfrm>
            <a:custGeom>
              <a:avLst/>
              <a:gdLst/>
              <a:ahLst/>
              <a:cxnLst>
                <a:cxn ang="0">
                  <a:pos x="30" y="252"/>
                </a:cxn>
                <a:cxn ang="0">
                  <a:pos x="53" y="240"/>
                </a:cxn>
                <a:cxn ang="0">
                  <a:pos x="79" y="220"/>
                </a:cxn>
                <a:cxn ang="0">
                  <a:pos x="95" y="207"/>
                </a:cxn>
                <a:cxn ang="0">
                  <a:pos x="121" y="176"/>
                </a:cxn>
                <a:cxn ang="0">
                  <a:pos x="143" y="142"/>
                </a:cxn>
                <a:cxn ang="0">
                  <a:pos x="158" y="104"/>
                </a:cxn>
                <a:cxn ang="0">
                  <a:pos x="163" y="85"/>
                </a:cxn>
                <a:cxn ang="0">
                  <a:pos x="94" y="95"/>
                </a:cxn>
                <a:cxn ang="0">
                  <a:pos x="66" y="100"/>
                </a:cxn>
                <a:cxn ang="0">
                  <a:pos x="45" y="104"/>
                </a:cxn>
                <a:cxn ang="0">
                  <a:pos x="34" y="108"/>
                </a:cxn>
                <a:cxn ang="0">
                  <a:pos x="30" y="110"/>
                </a:cxn>
                <a:cxn ang="0">
                  <a:pos x="27" y="110"/>
                </a:cxn>
                <a:cxn ang="0">
                  <a:pos x="20" y="107"/>
                </a:cxn>
                <a:cxn ang="0">
                  <a:pos x="10" y="100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2" y="75"/>
                </a:cxn>
                <a:cxn ang="0">
                  <a:pos x="5" y="75"/>
                </a:cxn>
                <a:cxn ang="0">
                  <a:pos x="10" y="78"/>
                </a:cxn>
                <a:cxn ang="0">
                  <a:pos x="27" y="84"/>
                </a:cxn>
                <a:cxn ang="0">
                  <a:pos x="40" y="84"/>
                </a:cxn>
                <a:cxn ang="0">
                  <a:pos x="98" y="75"/>
                </a:cxn>
                <a:cxn ang="0">
                  <a:pos x="156" y="66"/>
                </a:cxn>
                <a:cxn ang="0">
                  <a:pos x="161" y="65"/>
                </a:cxn>
                <a:cxn ang="0">
                  <a:pos x="166" y="62"/>
                </a:cxn>
                <a:cxn ang="0">
                  <a:pos x="171" y="61"/>
                </a:cxn>
                <a:cxn ang="0">
                  <a:pos x="185" y="68"/>
                </a:cxn>
                <a:cxn ang="0">
                  <a:pos x="192" y="75"/>
                </a:cxn>
                <a:cxn ang="0">
                  <a:pos x="200" y="85"/>
                </a:cxn>
                <a:cxn ang="0">
                  <a:pos x="201" y="90"/>
                </a:cxn>
                <a:cxn ang="0">
                  <a:pos x="197" y="97"/>
                </a:cxn>
                <a:cxn ang="0">
                  <a:pos x="192" y="101"/>
                </a:cxn>
                <a:cxn ang="0">
                  <a:pos x="190" y="106"/>
                </a:cxn>
                <a:cxn ang="0">
                  <a:pos x="166" y="152"/>
                </a:cxn>
                <a:cxn ang="0">
                  <a:pos x="142" y="188"/>
                </a:cxn>
                <a:cxn ang="0">
                  <a:pos x="132" y="200"/>
                </a:cxn>
                <a:cxn ang="0">
                  <a:pos x="107" y="221"/>
                </a:cxn>
                <a:cxn ang="0">
                  <a:pos x="79" y="239"/>
                </a:cxn>
                <a:cxn ang="0">
                  <a:pos x="50" y="253"/>
                </a:cxn>
                <a:cxn ang="0">
                  <a:pos x="30" y="252"/>
                </a:cxn>
                <a:cxn ang="0">
                  <a:pos x="33" y="9"/>
                </a:cxn>
                <a:cxn ang="0">
                  <a:pos x="46" y="14"/>
                </a:cxn>
                <a:cxn ang="0">
                  <a:pos x="60" y="17"/>
                </a:cxn>
                <a:cxn ang="0">
                  <a:pos x="76" y="16"/>
                </a:cxn>
                <a:cxn ang="0">
                  <a:pos x="101" y="13"/>
                </a:cxn>
                <a:cxn ang="0">
                  <a:pos x="133" y="4"/>
                </a:cxn>
                <a:cxn ang="0">
                  <a:pos x="139" y="1"/>
                </a:cxn>
                <a:cxn ang="0">
                  <a:pos x="146" y="0"/>
                </a:cxn>
                <a:cxn ang="0">
                  <a:pos x="156" y="0"/>
                </a:cxn>
                <a:cxn ang="0">
                  <a:pos x="169" y="7"/>
                </a:cxn>
                <a:cxn ang="0">
                  <a:pos x="171" y="13"/>
                </a:cxn>
                <a:cxn ang="0">
                  <a:pos x="169" y="17"/>
                </a:cxn>
                <a:cxn ang="0">
                  <a:pos x="156" y="24"/>
                </a:cxn>
                <a:cxn ang="0">
                  <a:pos x="140" y="26"/>
                </a:cxn>
                <a:cxn ang="0">
                  <a:pos x="103" y="32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37" y="24"/>
                </a:cxn>
                <a:cxn ang="0">
                  <a:pos x="33" y="9"/>
                </a:cxn>
              </a:cxnLst>
              <a:rect l="0" t="0" r="r" b="b"/>
              <a:pathLst>
                <a:path w="201" h="259">
                  <a:moveTo>
                    <a:pt x="30" y="252"/>
                  </a:moveTo>
                  <a:lnTo>
                    <a:pt x="30" y="252"/>
                  </a:lnTo>
                  <a:lnTo>
                    <a:pt x="42" y="246"/>
                  </a:lnTo>
                  <a:lnTo>
                    <a:pt x="53" y="240"/>
                  </a:lnTo>
                  <a:lnTo>
                    <a:pt x="65" y="231"/>
                  </a:lnTo>
                  <a:lnTo>
                    <a:pt x="79" y="220"/>
                  </a:lnTo>
                  <a:lnTo>
                    <a:pt x="79" y="220"/>
                  </a:lnTo>
                  <a:lnTo>
                    <a:pt x="95" y="207"/>
                  </a:lnTo>
                  <a:lnTo>
                    <a:pt x="108" y="192"/>
                  </a:lnTo>
                  <a:lnTo>
                    <a:pt x="121" y="176"/>
                  </a:lnTo>
                  <a:lnTo>
                    <a:pt x="133" y="159"/>
                  </a:lnTo>
                  <a:lnTo>
                    <a:pt x="143" y="142"/>
                  </a:lnTo>
                  <a:lnTo>
                    <a:pt x="150" y="123"/>
                  </a:lnTo>
                  <a:lnTo>
                    <a:pt x="158" y="104"/>
                  </a:lnTo>
                  <a:lnTo>
                    <a:pt x="163" y="85"/>
                  </a:lnTo>
                  <a:lnTo>
                    <a:pt x="163" y="85"/>
                  </a:lnTo>
                  <a:lnTo>
                    <a:pt x="126" y="90"/>
                  </a:lnTo>
                  <a:lnTo>
                    <a:pt x="94" y="95"/>
                  </a:lnTo>
                  <a:lnTo>
                    <a:pt x="94" y="95"/>
                  </a:lnTo>
                  <a:lnTo>
                    <a:pt x="66" y="100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9" y="106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0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4" y="110"/>
                  </a:lnTo>
                  <a:lnTo>
                    <a:pt x="20" y="107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5" y="75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8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61" y="65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6" y="62"/>
                  </a:lnTo>
                  <a:lnTo>
                    <a:pt x="185" y="68"/>
                  </a:lnTo>
                  <a:lnTo>
                    <a:pt x="185" y="68"/>
                  </a:lnTo>
                  <a:lnTo>
                    <a:pt x="192" y="75"/>
                  </a:lnTo>
                  <a:lnTo>
                    <a:pt x="197" y="79"/>
                  </a:lnTo>
                  <a:lnTo>
                    <a:pt x="200" y="85"/>
                  </a:lnTo>
                  <a:lnTo>
                    <a:pt x="201" y="90"/>
                  </a:lnTo>
                  <a:lnTo>
                    <a:pt x="201" y="90"/>
                  </a:lnTo>
                  <a:lnTo>
                    <a:pt x="200" y="94"/>
                  </a:lnTo>
                  <a:lnTo>
                    <a:pt x="197" y="97"/>
                  </a:lnTo>
                  <a:lnTo>
                    <a:pt x="197" y="97"/>
                  </a:lnTo>
                  <a:lnTo>
                    <a:pt x="192" y="101"/>
                  </a:lnTo>
                  <a:lnTo>
                    <a:pt x="190" y="106"/>
                  </a:lnTo>
                  <a:lnTo>
                    <a:pt x="190" y="106"/>
                  </a:lnTo>
                  <a:lnTo>
                    <a:pt x="178" y="130"/>
                  </a:lnTo>
                  <a:lnTo>
                    <a:pt x="166" y="152"/>
                  </a:lnTo>
                  <a:lnTo>
                    <a:pt x="155" y="171"/>
                  </a:lnTo>
                  <a:lnTo>
                    <a:pt x="142" y="188"/>
                  </a:lnTo>
                  <a:lnTo>
                    <a:pt x="142" y="188"/>
                  </a:lnTo>
                  <a:lnTo>
                    <a:pt x="132" y="200"/>
                  </a:lnTo>
                  <a:lnTo>
                    <a:pt x="120" y="211"/>
                  </a:lnTo>
                  <a:lnTo>
                    <a:pt x="107" y="221"/>
                  </a:lnTo>
                  <a:lnTo>
                    <a:pt x="94" y="230"/>
                  </a:lnTo>
                  <a:lnTo>
                    <a:pt x="79" y="239"/>
                  </a:lnTo>
                  <a:lnTo>
                    <a:pt x="65" y="246"/>
                  </a:lnTo>
                  <a:lnTo>
                    <a:pt x="50" y="253"/>
                  </a:lnTo>
                  <a:lnTo>
                    <a:pt x="34" y="259"/>
                  </a:lnTo>
                  <a:lnTo>
                    <a:pt x="30" y="252"/>
                  </a:lnTo>
                  <a:close/>
                  <a:moveTo>
                    <a:pt x="33" y="9"/>
                  </a:moveTo>
                  <a:lnTo>
                    <a:pt x="33" y="9"/>
                  </a:lnTo>
                  <a:lnTo>
                    <a:pt x="40" y="13"/>
                  </a:lnTo>
                  <a:lnTo>
                    <a:pt x="46" y="14"/>
                  </a:lnTo>
                  <a:lnTo>
                    <a:pt x="53" y="16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76" y="16"/>
                  </a:lnTo>
                  <a:lnTo>
                    <a:pt x="101" y="13"/>
                  </a:lnTo>
                  <a:lnTo>
                    <a:pt x="101" y="13"/>
                  </a:lnTo>
                  <a:lnTo>
                    <a:pt x="127" y="7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3" y="3"/>
                  </a:lnTo>
                  <a:lnTo>
                    <a:pt x="169" y="7"/>
                  </a:lnTo>
                  <a:lnTo>
                    <a:pt x="171" y="10"/>
                  </a:lnTo>
                  <a:lnTo>
                    <a:pt x="171" y="13"/>
                  </a:lnTo>
                  <a:lnTo>
                    <a:pt x="171" y="13"/>
                  </a:lnTo>
                  <a:lnTo>
                    <a:pt x="169" y="17"/>
                  </a:lnTo>
                  <a:lnTo>
                    <a:pt x="165" y="22"/>
                  </a:lnTo>
                  <a:lnTo>
                    <a:pt x="156" y="24"/>
                  </a:lnTo>
                  <a:lnTo>
                    <a:pt x="140" y="26"/>
                  </a:lnTo>
                  <a:lnTo>
                    <a:pt x="140" y="26"/>
                  </a:lnTo>
                  <a:lnTo>
                    <a:pt x="103" y="32"/>
                  </a:lnTo>
                  <a:lnTo>
                    <a:pt x="103" y="32"/>
                  </a:lnTo>
                  <a:lnTo>
                    <a:pt x="82" y="35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55" y="35"/>
                  </a:lnTo>
                  <a:lnTo>
                    <a:pt x="47" y="30"/>
                  </a:lnTo>
                  <a:lnTo>
                    <a:pt x="37" y="24"/>
                  </a:lnTo>
                  <a:lnTo>
                    <a:pt x="27" y="16"/>
                  </a:lnTo>
                  <a:lnTo>
                    <a:pt x="33" y="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5" name="Freeform 159"/>
            <p:cNvSpPr>
              <a:spLocks noEditPoints="1"/>
            </p:cNvSpPr>
            <p:nvPr userDrawn="1"/>
          </p:nvSpPr>
          <p:spPr bwMode="auto">
            <a:xfrm>
              <a:off x="5815013" y="1479551"/>
              <a:ext cx="125413" cy="117475"/>
            </a:xfrm>
            <a:custGeom>
              <a:avLst/>
              <a:gdLst/>
              <a:ahLst/>
              <a:cxnLst>
                <a:cxn ang="0">
                  <a:pos x="6" y="61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3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10"/>
                </a:cxn>
                <a:cxn ang="0">
                  <a:pos x="54" y="114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6"/>
                </a:cxn>
                <a:cxn ang="0">
                  <a:pos x="13" y="77"/>
                </a:cxn>
                <a:cxn ang="0">
                  <a:pos x="6" y="61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5" y="142"/>
                </a:cxn>
                <a:cxn ang="0">
                  <a:pos x="152" y="152"/>
                </a:cxn>
                <a:cxn ang="0">
                  <a:pos x="102" y="191"/>
                </a:cxn>
                <a:cxn ang="0">
                  <a:pos x="80" y="204"/>
                </a:cxn>
                <a:cxn ang="0">
                  <a:pos x="63" y="216"/>
                </a:cxn>
                <a:cxn ang="0">
                  <a:pos x="58" y="219"/>
                </a:cxn>
                <a:cxn ang="0">
                  <a:pos x="51" y="222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6" y="183"/>
                </a:cxn>
                <a:cxn ang="0">
                  <a:pos x="18" y="174"/>
                </a:cxn>
                <a:cxn ang="0">
                  <a:pos x="19" y="174"/>
                </a:cxn>
                <a:cxn ang="0">
                  <a:pos x="22" y="175"/>
                </a:cxn>
                <a:cxn ang="0">
                  <a:pos x="28" y="183"/>
                </a:cxn>
                <a:cxn ang="0">
                  <a:pos x="39" y="188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2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9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7"/>
                </a:cxn>
                <a:cxn ang="0">
                  <a:pos x="99" y="28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4" y="55"/>
                </a:cxn>
                <a:cxn ang="0">
                  <a:pos x="89" y="57"/>
                </a:cxn>
                <a:cxn ang="0">
                  <a:pos x="84" y="55"/>
                </a:cxn>
                <a:cxn ang="0">
                  <a:pos x="78" y="48"/>
                </a:cxn>
                <a:cxn ang="0">
                  <a:pos x="58" y="26"/>
                </a:cxn>
                <a:cxn ang="0">
                  <a:pos x="35" y="7"/>
                </a:cxn>
              </a:cxnLst>
              <a:rect l="0" t="0" r="r" b="b"/>
              <a:pathLst>
                <a:path w="237" h="222">
                  <a:moveTo>
                    <a:pt x="6" y="61"/>
                  </a:moveTo>
                  <a:lnTo>
                    <a:pt x="6" y="61"/>
                  </a:lnTo>
                  <a:lnTo>
                    <a:pt x="20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3"/>
                  </a:lnTo>
                  <a:lnTo>
                    <a:pt x="65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10"/>
                  </a:lnTo>
                  <a:lnTo>
                    <a:pt x="60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51" y="113"/>
                  </a:lnTo>
                  <a:lnTo>
                    <a:pt x="49" y="113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6"/>
                  </a:lnTo>
                  <a:lnTo>
                    <a:pt x="25" y="86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6" y="61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5" y="142"/>
                  </a:lnTo>
                  <a:lnTo>
                    <a:pt x="152" y="152"/>
                  </a:lnTo>
                  <a:lnTo>
                    <a:pt x="152" y="152"/>
                  </a:lnTo>
                  <a:lnTo>
                    <a:pt x="121" y="177"/>
                  </a:lnTo>
                  <a:lnTo>
                    <a:pt x="102" y="191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3" y="216"/>
                  </a:lnTo>
                  <a:lnTo>
                    <a:pt x="63" y="216"/>
                  </a:lnTo>
                  <a:lnTo>
                    <a:pt x="58" y="219"/>
                  </a:lnTo>
                  <a:lnTo>
                    <a:pt x="55" y="220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0"/>
                  </a:lnTo>
                  <a:lnTo>
                    <a:pt x="39" y="217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3"/>
                  </a:lnTo>
                  <a:lnTo>
                    <a:pt x="16" y="187"/>
                  </a:lnTo>
                  <a:lnTo>
                    <a:pt x="16" y="183"/>
                  </a:lnTo>
                  <a:lnTo>
                    <a:pt x="16" y="183"/>
                  </a:lnTo>
                  <a:lnTo>
                    <a:pt x="16" y="175"/>
                  </a:lnTo>
                  <a:lnTo>
                    <a:pt x="18" y="174"/>
                  </a:lnTo>
                  <a:lnTo>
                    <a:pt x="19" y="174"/>
                  </a:lnTo>
                  <a:lnTo>
                    <a:pt x="19" y="174"/>
                  </a:lnTo>
                  <a:lnTo>
                    <a:pt x="20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3"/>
                  </a:lnTo>
                  <a:lnTo>
                    <a:pt x="34" y="185"/>
                  </a:lnTo>
                  <a:lnTo>
                    <a:pt x="39" y="188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9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2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2"/>
                  </a:lnTo>
                  <a:lnTo>
                    <a:pt x="179" y="100"/>
                  </a:lnTo>
                  <a:lnTo>
                    <a:pt x="205" y="74"/>
                  </a:lnTo>
                  <a:lnTo>
                    <a:pt x="216" y="59"/>
                  </a:lnTo>
                  <a:lnTo>
                    <a:pt x="228" y="44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7"/>
                  </a:lnTo>
                  <a:lnTo>
                    <a:pt x="96" y="23"/>
                  </a:lnTo>
                  <a:lnTo>
                    <a:pt x="99" y="28"/>
                  </a:lnTo>
                  <a:lnTo>
                    <a:pt x="100" y="31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2"/>
                  </a:lnTo>
                  <a:lnTo>
                    <a:pt x="94" y="55"/>
                  </a:lnTo>
                  <a:lnTo>
                    <a:pt x="89" y="57"/>
                  </a:lnTo>
                  <a:lnTo>
                    <a:pt x="89" y="57"/>
                  </a:lnTo>
                  <a:lnTo>
                    <a:pt x="87" y="57"/>
                  </a:lnTo>
                  <a:lnTo>
                    <a:pt x="84" y="55"/>
                  </a:lnTo>
                  <a:lnTo>
                    <a:pt x="78" y="48"/>
                  </a:lnTo>
                  <a:lnTo>
                    <a:pt x="78" y="48"/>
                  </a:lnTo>
                  <a:lnTo>
                    <a:pt x="68" y="36"/>
                  </a:lnTo>
                  <a:lnTo>
                    <a:pt x="58" y="26"/>
                  </a:lnTo>
                  <a:lnTo>
                    <a:pt x="48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6" name="Freeform 160"/>
            <p:cNvSpPr>
              <a:spLocks/>
            </p:cNvSpPr>
            <p:nvPr userDrawn="1"/>
          </p:nvSpPr>
          <p:spPr bwMode="auto">
            <a:xfrm>
              <a:off x="5953126" y="1481138"/>
              <a:ext cx="127000" cy="111125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9" y="164"/>
                </a:cxn>
                <a:cxn ang="0">
                  <a:pos x="106" y="120"/>
                </a:cxn>
                <a:cxn ang="0">
                  <a:pos x="123" y="98"/>
                </a:cxn>
                <a:cxn ang="0">
                  <a:pos x="155" y="51"/>
                </a:cxn>
                <a:cxn ang="0">
                  <a:pos x="166" y="26"/>
                </a:cxn>
                <a:cxn ang="0">
                  <a:pos x="93" y="38"/>
                </a:cxn>
                <a:cxn ang="0">
                  <a:pos x="69" y="43"/>
                </a:cxn>
                <a:cxn ang="0">
                  <a:pos x="64" y="46"/>
                </a:cxn>
                <a:cxn ang="0">
                  <a:pos x="59" y="48"/>
                </a:cxn>
                <a:cxn ang="0">
                  <a:pos x="50" y="45"/>
                </a:cxn>
                <a:cxn ang="0">
                  <a:pos x="40" y="36"/>
                </a:cxn>
                <a:cxn ang="0">
                  <a:pos x="33" y="25"/>
                </a:cxn>
                <a:cxn ang="0">
                  <a:pos x="30" y="14"/>
                </a:cxn>
                <a:cxn ang="0">
                  <a:pos x="32" y="12"/>
                </a:cxn>
                <a:cxn ang="0">
                  <a:pos x="33" y="10"/>
                </a:cxn>
                <a:cxn ang="0">
                  <a:pos x="37" y="13"/>
                </a:cxn>
                <a:cxn ang="0">
                  <a:pos x="49" y="19"/>
                </a:cxn>
                <a:cxn ang="0">
                  <a:pos x="62" y="22"/>
                </a:cxn>
                <a:cxn ang="0">
                  <a:pos x="71" y="20"/>
                </a:cxn>
                <a:cxn ang="0">
                  <a:pos x="107" y="17"/>
                </a:cxn>
                <a:cxn ang="0">
                  <a:pos x="152" y="12"/>
                </a:cxn>
                <a:cxn ang="0">
                  <a:pos x="168" y="6"/>
                </a:cxn>
                <a:cxn ang="0">
                  <a:pos x="171" y="3"/>
                </a:cxn>
                <a:cxn ang="0">
                  <a:pos x="178" y="0"/>
                </a:cxn>
                <a:cxn ang="0">
                  <a:pos x="181" y="0"/>
                </a:cxn>
                <a:cxn ang="0">
                  <a:pos x="197" y="10"/>
                </a:cxn>
                <a:cxn ang="0">
                  <a:pos x="206" y="19"/>
                </a:cxn>
                <a:cxn ang="0">
                  <a:pos x="207" y="23"/>
                </a:cxn>
                <a:cxn ang="0">
                  <a:pos x="206" y="28"/>
                </a:cxn>
                <a:cxn ang="0">
                  <a:pos x="201" y="30"/>
                </a:cxn>
                <a:cxn ang="0">
                  <a:pos x="191" y="39"/>
                </a:cxn>
                <a:cxn ang="0">
                  <a:pos x="171" y="75"/>
                </a:cxn>
                <a:cxn ang="0">
                  <a:pos x="146" y="107"/>
                </a:cxn>
                <a:cxn ang="0">
                  <a:pos x="168" y="119"/>
                </a:cxn>
                <a:cxn ang="0">
                  <a:pos x="204" y="140"/>
                </a:cxn>
                <a:cxn ang="0">
                  <a:pos x="227" y="162"/>
                </a:cxn>
                <a:cxn ang="0">
                  <a:pos x="240" y="181"/>
                </a:cxn>
                <a:cxn ang="0">
                  <a:pos x="242" y="190"/>
                </a:cxn>
                <a:cxn ang="0">
                  <a:pos x="238" y="201"/>
                </a:cxn>
                <a:cxn ang="0">
                  <a:pos x="229" y="206"/>
                </a:cxn>
                <a:cxn ang="0">
                  <a:pos x="224" y="206"/>
                </a:cxn>
                <a:cxn ang="0">
                  <a:pos x="217" y="198"/>
                </a:cxn>
                <a:cxn ang="0">
                  <a:pos x="211" y="188"/>
                </a:cxn>
                <a:cxn ang="0">
                  <a:pos x="181" y="151"/>
                </a:cxn>
                <a:cxn ang="0">
                  <a:pos x="139" y="116"/>
                </a:cxn>
                <a:cxn ang="0">
                  <a:pos x="124" y="132"/>
                </a:cxn>
                <a:cxn ang="0">
                  <a:pos x="93" y="161"/>
                </a:cxn>
                <a:cxn ang="0">
                  <a:pos x="59" y="184"/>
                </a:cxn>
                <a:cxn ang="0">
                  <a:pos x="23" y="203"/>
                </a:cxn>
                <a:cxn ang="0">
                  <a:pos x="0" y="204"/>
                </a:cxn>
              </a:cxnLst>
              <a:rect l="0" t="0" r="r" b="b"/>
              <a:pathLst>
                <a:path w="242" h="211">
                  <a:moveTo>
                    <a:pt x="0" y="204"/>
                  </a:moveTo>
                  <a:lnTo>
                    <a:pt x="0" y="204"/>
                  </a:lnTo>
                  <a:lnTo>
                    <a:pt x="32" y="184"/>
                  </a:lnTo>
                  <a:lnTo>
                    <a:pt x="59" y="164"/>
                  </a:lnTo>
                  <a:lnTo>
                    <a:pt x="84" y="142"/>
                  </a:lnTo>
                  <a:lnTo>
                    <a:pt x="106" y="120"/>
                  </a:lnTo>
                  <a:lnTo>
                    <a:pt x="106" y="120"/>
                  </a:lnTo>
                  <a:lnTo>
                    <a:pt x="123" y="98"/>
                  </a:lnTo>
                  <a:lnTo>
                    <a:pt x="140" y="74"/>
                  </a:lnTo>
                  <a:lnTo>
                    <a:pt x="155" y="51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93" y="38"/>
                  </a:lnTo>
                  <a:lnTo>
                    <a:pt x="93" y="38"/>
                  </a:lnTo>
                  <a:lnTo>
                    <a:pt x="77" y="41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4" y="46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5" y="46"/>
                  </a:lnTo>
                  <a:lnTo>
                    <a:pt x="50" y="4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6" y="30"/>
                  </a:lnTo>
                  <a:lnTo>
                    <a:pt x="33" y="25"/>
                  </a:lnTo>
                  <a:lnTo>
                    <a:pt x="32" y="19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43" y="16"/>
                  </a:lnTo>
                  <a:lnTo>
                    <a:pt x="49" y="19"/>
                  </a:lnTo>
                  <a:lnTo>
                    <a:pt x="56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107" y="17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64" y="9"/>
                  </a:lnTo>
                  <a:lnTo>
                    <a:pt x="168" y="6"/>
                  </a:lnTo>
                  <a:lnTo>
                    <a:pt x="171" y="3"/>
                  </a:lnTo>
                  <a:lnTo>
                    <a:pt x="171" y="3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1" y="0"/>
                  </a:lnTo>
                  <a:lnTo>
                    <a:pt x="185" y="3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206" y="19"/>
                  </a:lnTo>
                  <a:lnTo>
                    <a:pt x="206" y="22"/>
                  </a:lnTo>
                  <a:lnTo>
                    <a:pt x="207" y="23"/>
                  </a:lnTo>
                  <a:lnTo>
                    <a:pt x="207" y="23"/>
                  </a:lnTo>
                  <a:lnTo>
                    <a:pt x="206" y="28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195" y="33"/>
                  </a:lnTo>
                  <a:lnTo>
                    <a:pt x="191" y="39"/>
                  </a:lnTo>
                  <a:lnTo>
                    <a:pt x="191" y="39"/>
                  </a:lnTo>
                  <a:lnTo>
                    <a:pt x="171" y="75"/>
                  </a:lnTo>
                  <a:lnTo>
                    <a:pt x="159" y="91"/>
                  </a:lnTo>
                  <a:lnTo>
                    <a:pt x="146" y="107"/>
                  </a:lnTo>
                  <a:lnTo>
                    <a:pt x="146" y="107"/>
                  </a:lnTo>
                  <a:lnTo>
                    <a:pt x="168" y="119"/>
                  </a:lnTo>
                  <a:lnTo>
                    <a:pt x="187" y="130"/>
                  </a:lnTo>
                  <a:lnTo>
                    <a:pt x="204" y="140"/>
                  </a:lnTo>
                  <a:lnTo>
                    <a:pt x="217" y="151"/>
                  </a:lnTo>
                  <a:lnTo>
                    <a:pt x="227" y="162"/>
                  </a:lnTo>
                  <a:lnTo>
                    <a:pt x="235" y="171"/>
                  </a:lnTo>
                  <a:lnTo>
                    <a:pt x="240" y="181"/>
                  </a:lnTo>
                  <a:lnTo>
                    <a:pt x="242" y="190"/>
                  </a:lnTo>
                  <a:lnTo>
                    <a:pt x="242" y="190"/>
                  </a:lnTo>
                  <a:lnTo>
                    <a:pt x="240" y="197"/>
                  </a:lnTo>
                  <a:lnTo>
                    <a:pt x="238" y="201"/>
                  </a:lnTo>
                  <a:lnTo>
                    <a:pt x="233" y="206"/>
                  </a:lnTo>
                  <a:lnTo>
                    <a:pt x="229" y="206"/>
                  </a:lnTo>
                  <a:lnTo>
                    <a:pt x="229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17" y="198"/>
                  </a:lnTo>
                  <a:lnTo>
                    <a:pt x="211" y="188"/>
                  </a:lnTo>
                  <a:lnTo>
                    <a:pt x="211" y="188"/>
                  </a:lnTo>
                  <a:lnTo>
                    <a:pt x="197" y="168"/>
                  </a:lnTo>
                  <a:lnTo>
                    <a:pt x="181" y="151"/>
                  </a:lnTo>
                  <a:lnTo>
                    <a:pt x="162" y="133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24" y="132"/>
                  </a:lnTo>
                  <a:lnTo>
                    <a:pt x="108" y="146"/>
                  </a:lnTo>
                  <a:lnTo>
                    <a:pt x="93" y="161"/>
                  </a:lnTo>
                  <a:lnTo>
                    <a:pt x="77" y="172"/>
                  </a:lnTo>
                  <a:lnTo>
                    <a:pt x="59" y="184"/>
                  </a:lnTo>
                  <a:lnTo>
                    <a:pt x="40" y="194"/>
                  </a:lnTo>
                  <a:lnTo>
                    <a:pt x="23" y="203"/>
                  </a:lnTo>
                  <a:lnTo>
                    <a:pt x="4" y="211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7" name="Freeform 161"/>
            <p:cNvSpPr>
              <a:spLocks noEditPoints="1"/>
            </p:cNvSpPr>
            <p:nvPr userDrawn="1"/>
          </p:nvSpPr>
          <p:spPr bwMode="auto">
            <a:xfrm>
              <a:off x="6102351" y="1474788"/>
              <a:ext cx="130175" cy="128588"/>
            </a:xfrm>
            <a:custGeom>
              <a:avLst/>
              <a:gdLst/>
              <a:ahLst/>
              <a:cxnLst>
                <a:cxn ang="0">
                  <a:pos x="52" y="236"/>
                </a:cxn>
                <a:cxn ang="0">
                  <a:pos x="71" y="220"/>
                </a:cxn>
                <a:cxn ang="0">
                  <a:pos x="85" y="204"/>
                </a:cxn>
                <a:cxn ang="0">
                  <a:pos x="106" y="168"/>
                </a:cxn>
                <a:cxn ang="0">
                  <a:pos x="113" y="149"/>
                </a:cxn>
                <a:cxn ang="0">
                  <a:pos x="119" y="117"/>
                </a:cxn>
                <a:cxn ang="0">
                  <a:pos x="120" y="104"/>
                </a:cxn>
                <a:cxn ang="0">
                  <a:pos x="116" y="94"/>
                </a:cxn>
                <a:cxn ang="0">
                  <a:pos x="93" y="97"/>
                </a:cxn>
                <a:cxn ang="0">
                  <a:pos x="64" y="101"/>
                </a:cxn>
                <a:cxn ang="0">
                  <a:pos x="39" y="107"/>
                </a:cxn>
                <a:cxn ang="0">
                  <a:pos x="32" y="110"/>
                </a:cxn>
                <a:cxn ang="0">
                  <a:pos x="29" y="111"/>
                </a:cxn>
                <a:cxn ang="0">
                  <a:pos x="20" y="109"/>
                </a:cxn>
                <a:cxn ang="0">
                  <a:pos x="12" y="101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1" y="77"/>
                </a:cxn>
                <a:cxn ang="0">
                  <a:pos x="4" y="77"/>
                </a:cxn>
                <a:cxn ang="0">
                  <a:pos x="7" y="78"/>
                </a:cxn>
                <a:cxn ang="0">
                  <a:pos x="23" y="85"/>
                </a:cxn>
                <a:cxn ang="0">
                  <a:pos x="27" y="85"/>
                </a:cxn>
                <a:cxn ang="0">
                  <a:pos x="41" y="85"/>
                </a:cxn>
                <a:cxn ang="0">
                  <a:pos x="187" y="71"/>
                </a:cxn>
                <a:cxn ang="0">
                  <a:pos x="199" y="69"/>
                </a:cxn>
                <a:cxn ang="0">
                  <a:pos x="207" y="67"/>
                </a:cxn>
                <a:cxn ang="0">
                  <a:pos x="210" y="65"/>
                </a:cxn>
                <a:cxn ang="0">
                  <a:pos x="216" y="64"/>
                </a:cxn>
                <a:cxn ang="0">
                  <a:pos x="235" y="69"/>
                </a:cxn>
                <a:cxn ang="0">
                  <a:pos x="241" y="72"/>
                </a:cxn>
                <a:cxn ang="0">
                  <a:pos x="245" y="78"/>
                </a:cxn>
                <a:cxn ang="0">
                  <a:pos x="245" y="82"/>
                </a:cxn>
                <a:cxn ang="0">
                  <a:pos x="242" y="90"/>
                </a:cxn>
                <a:cxn ang="0">
                  <a:pos x="232" y="91"/>
                </a:cxn>
                <a:cxn ang="0">
                  <a:pos x="204" y="91"/>
                </a:cxn>
                <a:cxn ang="0">
                  <a:pos x="173" y="91"/>
                </a:cxn>
                <a:cxn ang="0">
                  <a:pos x="138" y="93"/>
                </a:cxn>
                <a:cxn ang="0">
                  <a:pos x="148" y="107"/>
                </a:cxn>
                <a:cxn ang="0">
                  <a:pos x="148" y="111"/>
                </a:cxn>
                <a:cxn ang="0">
                  <a:pos x="142" y="136"/>
                </a:cxn>
                <a:cxn ang="0">
                  <a:pos x="136" y="155"/>
                </a:cxn>
                <a:cxn ang="0">
                  <a:pos x="122" y="187"/>
                </a:cxn>
                <a:cxn ang="0">
                  <a:pos x="100" y="214"/>
                </a:cxn>
                <a:cxn ang="0">
                  <a:pos x="74" y="235"/>
                </a:cxn>
                <a:cxn ang="0">
                  <a:pos x="52" y="236"/>
                </a:cxn>
                <a:cxn ang="0">
                  <a:pos x="55" y="6"/>
                </a:cxn>
                <a:cxn ang="0">
                  <a:pos x="70" y="14"/>
                </a:cxn>
                <a:cxn ang="0">
                  <a:pos x="84" y="16"/>
                </a:cxn>
                <a:cxn ang="0">
                  <a:pos x="104" y="14"/>
                </a:cxn>
                <a:cxn ang="0">
                  <a:pos x="130" y="10"/>
                </a:cxn>
                <a:cxn ang="0">
                  <a:pos x="159" y="3"/>
                </a:cxn>
                <a:cxn ang="0">
                  <a:pos x="164" y="1"/>
                </a:cxn>
                <a:cxn ang="0">
                  <a:pos x="170" y="0"/>
                </a:cxn>
                <a:cxn ang="0">
                  <a:pos x="184" y="4"/>
                </a:cxn>
                <a:cxn ang="0">
                  <a:pos x="190" y="14"/>
                </a:cxn>
                <a:cxn ang="0">
                  <a:pos x="188" y="19"/>
                </a:cxn>
                <a:cxn ang="0">
                  <a:pos x="178" y="23"/>
                </a:cxn>
                <a:cxn ang="0">
                  <a:pos x="167" y="26"/>
                </a:cxn>
                <a:cxn ang="0">
                  <a:pos x="107" y="33"/>
                </a:cxn>
                <a:cxn ang="0">
                  <a:pos x="93" y="35"/>
                </a:cxn>
                <a:cxn ang="0">
                  <a:pos x="78" y="36"/>
                </a:cxn>
                <a:cxn ang="0">
                  <a:pos x="62" y="30"/>
                </a:cxn>
                <a:cxn ang="0">
                  <a:pos x="49" y="12"/>
                </a:cxn>
              </a:cxnLst>
              <a:rect l="0" t="0" r="r" b="b"/>
              <a:pathLst>
                <a:path w="245" h="243">
                  <a:moveTo>
                    <a:pt x="52" y="236"/>
                  </a:moveTo>
                  <a:lnTo>
                    <a:pt x="52" y="236"/>
                  </a:lnTo>
                  <a:lnTo>
                    <a:pt x="62" y="229"/>
                  </a:lnTo>
                  <a:lnTo>
                    <a:pt x="71" y="220"/>
                  </a:lnTo>
                  <a:lnTo>
                    <a:pt x="80" y="213"/>
                  </a:lnTo>
                  <a:lnTo>
                    <a:pt x="85" y="204"/>
                  </a:lnTo>
                  <a:lnTo>
                    <a:pt x="97" y="187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13" y="149"/>
                  </a:lnTo>
                  <a:lnTo>
                    <a:pt x="117" y="132"/>
                  </a:lnTo>
                  <a:lnTo>
                    <a:pt x="119" y="117"/>
                  </a:lnTo>
                  <a:lnTo>
                    <a:pt x="120" y="104"/>
                  </a:lnTo>
                  <a:lnTo>
                    <a:pt x="120" y="104"/>
                  </a:lnTo>
                  <a:lnTo>
                    <a:pt x="119" y="100"/>
                  </a:lnTo>
                  <a:lnTo>
                    <a:pt x="116" y="94"/>
                  </a:lnTo>
                  <a:lnTo>
                    <a:pt x="116" y="94"/>
                  </a:lnTo>
                  <a:lnTo>
                    <a:pt x="93" y="97"/>
                  </a:lnTo>
                  <a:lnTo>
                    <a:pt x="64" y="101"/>
                  </a:lnTo>
                  <a:lnTo>
                    <a:pt x="64" y="101"/>
                  </a:lnTo>
                  <a:lnTo>
                    <a:pt x="51" y="104"/>
                  </a:lnTo>
                  <a:lnTo>
                    <a:pt x="39" y="107"/>
                  </a:lnTo>
                  <a:lnTo>
                    <a:pt x="39" y="107"/>
                  </a:lnTo>
                  <a:lnTo>
                    <a:pt x="32" y="110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25" y="110"/>
                  </a:lnTo>
                  <a:lnTo>
                    <a:pt x="20" y="109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4" y="91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" y="80"/>
                  </a:lnTo>
                  <a:lnTo>
                    <a:pt x="1" y="77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19" y="84"/>
                  </a:lnTo>
                  <a:lnTo>
                    <a:pt x="23" y="85"/>
                  </a:lnTo>
                  <a:lnTo>
                    <a:pt x="27" y="85"/>
                  </a:lnTo>
                  <a:lnTo>
                    <a:pt x="27" y="85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117" y="77"/>
                  </a:lnTo>
                  <a:lnTo>
                    <a:pt x="187" y="71"/>
                  </a:lnTo>
                  <a:lnTo>
                    <a:pt x="187" y="71"/>
                  </a:lnTo>
                  <a:lnTo>
                    <a:pt x="199" y="69"/>
                  </a:lnTo>
                  <a:lnTo>
                    <a:pt x="203" y="68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210" y="65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25" y="65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41" y="72"/>
                  </a:lnTo>
                  <a:lnTo>
                    <a:pt x="244" y="75"/>
                  </a:lnTo>
                  <a:lnTo>
                    <a:pt x="245" y="78"/>
                  </a:lnTo>
                  <a:lnTo>
                    <a:pt x="245" y="82"/>
                  </a:lnTo>
                  <a:lnTo>
                    <a:pt x="245" y="82"/>
                  </a:lnTo>
                  <a:lnTo>
                    <a:pt x="245" y="87"/>
                  </a:lnTo>
                  <a:lnTo>
                    <a:pt x="242" y="90"/>
                  </a:lnTo>
                  <a:lnTo>
                    <a:pt x="238" y="91"/>
                  </a:lnTo>
                  <a:lnTo>
                    <a:pt x="232" y="91"/>
                  </a:lnTo>
                  <a:lnTo>
                    <a:pt x="232" y="91"/>
                  </a:lnTo>
                  <a:lnTo>
                    <a:pt x="204" y="91"/>
                  </a:lnTo>
                  <a:lnTo>
                    <a:pt x="204" y="91"/>
                  </a:lnTo>
                  <a:lnTo>
                    <a:pt x="173" y="91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6" y="103"/>
                  </a:lnTo>
                  <a:lnTo>
                    <a:pt x="148" y="107"/>
                  </a:lnTo>
                  <a:lnTo>
                    <a:pt x="148" y="111"/>
                  </a:lnTo>
                  <a:lnTo>
                    <a:pt x="148" y="111"/>
                  </a:lnTo>
                  <a:lnTo>
                    <a:pt x="146" y="119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36" y="155"/>
                  </a:lnTo>
                  <a:lnTo>
                    <a:pt x="130" y="172"/>
                  </a:lnTo>
                  <a:lnTo>
                    <a:pt x="122" y="187"/>
                  </a:lnTo>
                  <a:lnTo>
                    <a:pt x="112" y="201"/>
                  </a:lnTo>
                  <a:lnTo>
                    <a:pt x="100" y="214"/>
                  </a:lnTo>
                  <a:lnTo>
                    <a:pt x="88" y="226"/>
                  </a:lnTo>
                  <a:lnTo>
                    <a:pt x="74" y="235"/>
                  </a:lnTo>
                  <a:lnTo>
                    <a:pt x="58" y="243"/>
                  </a:lnTo>
                  <a:lnTo>
                    <a:pt x="52" y="236"/>
                  </a:lnTo>
                  <a:close/>
                  <a:moveTo>
                    <a:pt x="55" y="6"/>
                  </a:moveTo>
                  <a:lnTo>
                    <a:pt x="55" y="6"/>
                  </a:lnTo>
                  <a:lnTo>
                    <a:pt x="62" y="12"/>
                  </a:lnTo>
                  <a:lnTo>
                    <a:pt x="70" y="14"/>
                  </a:lnTo>
                  <a:lnTo>
                    <a:pt x="77" y="16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104" y="14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46" y="7"/>
                  </a:lnTo>
                  <a:lnTo>
                    <a:pt x="159" y="3"/>
                  </a:lnTo>
                  <a:lnTo>
                    <a:pt x="159" y="3"/>
                  </a:lnTo>
                  <a:lnTo>
                    <a:pt x="164" y="1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8" y="1"/>
                  </a:lnTo>
                  <a:lnTo>
                    <a:pt x="184" y="4"/>
                  </a:lnTo>
                  <a:lnTo>
                    <a:pt x="188" y="9"/>
                  </a:lnTo>
                  <a:lnTo>
                    <a:pt x="190" y="14"/>
                  </a:lnTo>
                  <a:lnTo>
                    <a:pt x="190" y="14"/>
                  </a:lnTo>
                  <a:lnTo>
                    <a:pt x="188" y="19"/>
                  </a:lnTo>
                  <a:lnTo>
                    <a:pt x="186" y="22"/>
                  </a:lnTo>
                  <a:lnTo>
                    <a:pt x="178" y="23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38" y="30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93" y="35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1" y="35"/>
                  </a:lnTo>
                  <a:lnTo>
                    <a:pt x="62" y="30"/>
                  </a:lnTo>
                  <a:lnTo>
                    <a:pt x="56" y="22"/>
                  </a:lnTo>
                  <a:lnTo>
                    <a:pt x="49" y="12"/>
                  </a:lnTo>
                  <a:lnTo>
                    <a:pt x="55" y="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8" name="Freeform 162"/>
            <p:cNvSpPr>
              <a:spLocks/>
            </p:cNvSpPr>
            <p:nvPr userDrawn="1"/>
          </p:nvSpPr>
          <p:spPr bwMode="auto">
            <a:xfrm>
              <a:off x="6243638" y="1473201"/>
              <a:ext cx="120650" cy="115888"/>
            </a:xfrm>
            <a:custGeom>
              <a:avLst/>
              <a:gdLst/>
              <a:ahLst/>
              <a:cxnLst>
                <a:cxn ang="0">
                  <a:pos x="155" y="102"/>
                </a:cxn>
                <a:cxn ang="0">
                  <a:pos x="189" y="130"/>
                </a:cxn>
                <a:cxn ang="0">
                  <a:pos x="212" y="156"/>
                </a:cxn>
                <a:cxn ang="0">
                  <a:pos x="219" y="167"/>
                </a:cxn>
                <a:cxn ang="0">
                  <a:pos x="228" y="188"/>
                </a:cxn>
                <a:cxn ang="0">
                  <a:pos x="228" y="198"/>
                </a:cxn>
                <a:cxn ang="0">
                  <a:pos x="225" y="212"/>
                </a:cxn>
                <a:cxn ang="0">
                  <a:pos x="213" y="218"/>
                </a:cxn>
                <a:cxn ang="0">
                  <a:pos x="211" y="217"/>
                </a:cxn>
                <a:cxn ang="0">
                  <a:pos x="203" y="211"/>
                </a:cxn>
                <a:cxn ang="0">
                  <a:pos x="202" y="207"/>
                </a:cxn>
                <a:cxn ang="0">
                  <a:pos x="193" y="181"/>
                </a:cxn>
                <a:cxn ang="0">
                  <a:pos x="125" y="196"/>
                </a:cxn>
                <a:cxn ang="0">
                  <a:pos x="50" y="211"/>
                </a:cxn>
                <a:cxn ang="0">
                  <a:pos x="39" y="215"/>
                </a:cxn>
                <a:cxn ang="0">
                  <a:pos x="35" y="217"/>
                </a:cxn>
                <a:cxn ang="0">
                  <a:pos x="31" y="218"/>
                </a:cxn>
                <a:cxn ang="0">
                  <a:pos x="22" y="214"/>
                </a:cxn>
                <a:cxn ang="0">
                  <a:pos x="10" y="202"/>
                </a:cxn>
                <a:cxn ang="0">
                  <a:pos x="6" y="195"/>
                </a:cxn>
                <a:cxn ang="0">
                  <a:pos x="0" y="181"/>
                </a:cxn>
                <a:cxn ang="0">
                  <a:pos x="2" y="178"/>
                </a:cxn>
                <a:cxn ang="0">
                  <a:pos x="5" y="173"/>
                </a:cxn>
                <a:cxn ang="0">
                  <a:pos x="6" y="172"/>
                </a:cxn>
                <a:cxn ang="0">
                  <a:pos x="10" y="175"/>
                </a:cxn>
                <a:cxn ang="0">
                  <a:pos x="16" y="181"/>
                </a:cxn>
                <a:cxn ang="0">
                  <a:pos x="26" y="185"/>
                </a:cxn>
                <a:cxn ang="0">
                  <a:pos x="32" y="186"/>
                </a:cxn>
                <a:cxn ang="0">
                  <a:pos x="38" y="185"/>
                </a:cxn>
                <a:cxn ang="0">
                  <a:pos x="86" y="68"/>
                </a:cxn>
                <a:cxn ang="0">
                  <a:pos x="96" y="39"/>
                </a:cxn>
                <a:cxn ang="0">
                  <a:pos x="99" y="24"/>
                </a:cxn>
                <a:cxn ang="0">
                  <a:pos x="95" y="15"/>
                </a:cxn>
                <a:cxn ang="0">
                  <a:pos x="84" y="8"/>
                </a:cxn>
                <a:cxn ang="0">
                  <a:pos x="82" y="4"/>
                </a:cxn>
                <a:cxn ang="0">
                  <a:pos x="83" y="2"/>
                </a:cxn>
                <a:cxn ang="0">
                  <a:pos x="90" y="0"/>
                </a:cxn>
                <a:cxn ang="0">
                  <a:pos x="95" y="0"/>
                </a:cxn>
                <a:cxn ang="0">
                  <a:pos x="106" y="2"/>
                </a:cxn>
                <a:cxn ang="0">
                  <a:pos x="121" y="10"/>
                </a:cxn>
                <a:cxn ang="0">
                  <a:pos x="135" y="23"/>
                </a:cxn>
                <a:cxn ang="0">
                  <a:pos x="135" y="27"/>
                </a:cxn>
                <a:cxn ang="0">
                  <a:pos x="132" y="34"/>
                </a:cxn>
                <a:cxn ang="0">
                  <a:pos x="128" y="40"/>
                </a:cxn>
                <a:cxn ang="0">
                  <a:pos x="115" y="63"/>
                </a:cxn>
                <a:cxn ang="0">
                  <a:pos x="84" y="125"/>
                </a:cxn>
                <a:cxn ang="0">
                  <a:pos x="54" y="185"/>
                </a:cxn>
                <a:cxn ang="0">
                  <a:pos x="189" y="169"/>
                </a:cxn>
                <a:cxn ang="0">
                  <a:pos x="182" y="154"/>
                </a:cxn>
                <a:cxn ang="0">
                  <a:pos x="163" y="125"/>
                </a:cxn>
                <a:cxn ang="0">
                  <a:pos x="155" y="102"/>
                </a:cxn>
              </a:cxnLst>
              <a:rect l="0" t="0" r="r" b="b"/>
              <a:pathLst>
                <a:path w="228" h="218">
                  <a:moveTo>
                    <a:pt x="155" y="102"/>
                  </a:moveTo>
                  <a:lnTo>
                    <a:pt x="155" y="102"/>
                  </a:lnTo>
                  <a:lnTo>
                    <a:pt x="173" y="115"/>
                  </a:lnTo>
                  <a:lnTo>
                    <a:pt x="189" y="130"/>
                  </a:lnTo>
                  <a:lnTo>
                    <a:pt x="202" y="143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19" y="167"/>
                  </a:lnTo>
                  <a:lnTo>
                    <a:pt x="225" y="178"/>
                  </a:lnTo>
                  <a:lnTo>
                    <a:pt x="228" y="188"/>
                  </a:lnTo>
                  <a:lnTo>
                    <a:pt x="228" y="198"/>
                  </a:lnTo>
                  <a:lnTo>
                    <a:pt x="228" y="198"/>
                  </a:lnTo>
                  <a:lnTo>
                    <a:pt x="228" y="207"/>
                  </a:lnTo>
                  <a:lnTo>
                    <a:pt x="225" y="212"/>
                  </a:lnTo>
                  <a:lnTo>
                    <a:pt x="221" y="217"/>
                  </a:lnTo>
                  <a:lnTo>
                    <a:pt x="213" y="218"/>
                  </a:lnTo>
                  <a:lnTo>
                    <a:pt x="213" y="218"/>
                  </a:lnTo>
                  <a:lnTo>
                    <a:pt x="211" y="217"/>
                  </a:lnTo>
                  <a:lnTo>
                    <a:pt x="206" y="215"/>
                  </a:lnTo>
                  <a:lnTo>
                    <a:pt x="203" y="211"/>
                  </a:lnTo>
                  <a:lnTo>
                    <a:pt x="202" y="207"/>
                  </a:lnTo>
                  <a:lnTo>
                    <a:pt x="202" y="207"/>
                  </a:lnTo>
                  <a:lnTo>
                    <a:pt x="198" y="192"/>
                  </a:lnTo>
                  <a:lnTo>
                    <a:pt x="193" y="181"/>
                  </a:lnTo>
                  <a:lnTo>
                    <a:pt x="193" y="181"/>
                  </a:lnTo>
                  <a:lnTo>
                    <a:pt x="125" y="196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44" y="212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7"/>
                  </a:lnTo>
                  <a:lnTo>
                    <a:pt x="31" y="218"/>
                  </a:lnTo>
                  <a:lnTo>
                    <a:pt x="31" y="218"/>
                  </a:lnTo>
                  <a:lnTo>
                    <a:pt x="26" y="217"/>
                  </a:lnTo>
                  <a:lnTo>
                    <a:pt x="22" y="214"/>
                  </a:lnTo>
                  <a:lnTo>
                    <a:pt x="16" y="209"/>
                  </a:lnTo>
                  <a:lnTo>
                    <a:pt x="10" y="202"/>
                  </a:lnTo>
                  <a:lnTo>
                    <a:pt x="10" y="202"/>
                  </a:lnTo>
                  <a:lnTo>
                    <a:pt x="6" y="195"/>
                  </a:lnTo>
                  <a:lnTo>
                    <a:pt x="3" y="18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2" y="178"/>
                  </a:lnTo>
                  <a:lnTo>
                    <a:pt x="3" y="175"/>
                  </a:lnTo>
                  <a:lnTo>
                    <a:pt x="5" y="173"/>
                  </a:lnTo>
                  <a:lnTo>
                    <a:pt x="6" y="172"/>
                  </a:lnTo>
                  <a:lnTo>
                    <a:pt x="6" y="172"/>
                  </a:lnTo>
                  <a:lnTo>
                    <a:pt x="9" y="173"/>
                  </a:lnTo>
                  <a:lnTo>
                    <a:pt x="10" y="175"/>
                  </a:lnTo>
                  <a:lnTo>
                    <a:pt x="10" y="175"/>
                  </a:lnTo>
                  <a:lnTo>
                    <a:pt x="16" y="181"/>
                  </a:lnTo>
                  <a:lnTo>
                    <a:pt x="21" y="183"/>
                  </a:lnTo>
                  <a:lnTo>
                    <a:pt x="26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8" y="185"/>
                  </a:lnTo>
                  <a:lnTo>
                    <a:pt x="38" y="185"/>
                  </a:lnTo>
                  <a:lnTo>
                    <a:pt x="63" y="127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96" y="39"/>
                  </a:lnTo>
                  <a:lnTo>
                    <a:pt x="99" y="24"/>
                  </a:lnTo>
                  <a:lnTo>
                    <a:pt x="99" y="24"/>
                  </a:lnTo>
                  <a:lnTo>
                    <a:pt x="97" y="20"/>
                  </a:lnTo>
                  <a:lnTo>
                    <a:pt x="95" y="15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3" y="7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1"/>
                  </a:lnTo>
                  <a:lnTo>
                    <a:pt x="90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31" y="20"/>
                  </a:lnTo>
                  <a:lnTo>
                    <a:pt x="135" y="23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5" y="31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28" y="40"/>
                  </a:lnTo>
                  <a:lnTo>
                    <a:pt x="125" y="46"/>
                  </a:lnTo>
                  <a:lnTo>
                    <a:pt x="115" y="63"/>
                  </a:lnTo>
                  <a:lnTo>
                    <a:pt x="115" y="63"/>
                  </a:lnTo>
                  <a:lnTo>
                    <a:pt x="84" y="125"/>
                  </a:lnTo>
                  <a:lnTo>
                    <a:pt x="54" y="185"/>
                  </a:lnTo>
                  <a:lnTo>
                    <a:pt x="54" y="185"/>
                  </a:lnTo>
                  <a:lnTo>
                    <a:pt x="125" y="178"/>
                  </a:lnTo>
                  <a:lnTo>
                    <a:pt x="189" y="169"/>
                  </a:lnTo>
                  <a:lnTo>
                    <a:pt x="189" y="169"/>
                  </a:lnTo>
                  <a:lnTo>
                    <a:pt x="182" y="154"/>
                  </a:lnTo>
                  <a:lnTo>
                    <a:pt x="173" y="140"/>
                  </a:lnTo>
                  <a:lnTo>
                    <a:pt x="163" y="125"/>
                  </a:lnTo>
                  <a:lnTo>
                    <a:pt x="148" y="108"/>
                  </a:lnTo>
                  <a:lnTo>
                    <a:pt x="155" y="10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9" name="Freeform 163"/>
            <p:cNvSpPr>
              <a:spLocks noEditPoints="1"/>
            </p:cNvSpPr>
            <p:nvPr userDrawn="1"/>
          </p:nvSpPr>
          <p:spPr bwMode="auto">
            <a:xfrm>
              <a:off x="6384926" y="1477963"/>
              <a:ext cx="147638" cy="120650"/>
            </a:xfrm>
            <a:custGeom>
              <a:avLst/>
              <a:gdLst/>
              <a:ahLst/>
              <a:cxnLst>
                <a:cxn ang="0">
                  <a:pos x="114" y="39"/>
                </a:cxn>
                <a:cxn ang="0">
                  <a:pos x="46" y="60"/>
                </a:cxn>
                <a:cxn ang="0">
                  <a:pos x="34" y="65"/>
                </a:cxn>
                <a:cxn ang="0">
                  <a:pos x="26" y="65"/>
                </a:cxn>
                <a:cxn ang="0">
                  <a:pos x="10" y="54"/>
                </a:cxn>
                <a:cxn ang="0">
                  <a:pos x="2" y="41"/>
                </a:cxn>
                <a:cxn ang="0">
                  <a:pos x="0" y="31"/>
                </a:cxn>
                <a:cxn ang="0">
                  <a:pos x="2" y="26"/>
                </a:cxn>
                <a:cxn ang="0">
                  <a:pos x="7" y="29"/>
                </a:cxn>
                <a:cxn ang="0">
                  <a:pos x="21" y="38"/>
                </a:cxn>
                <a:cxn ang="0">
                  <a:pos x="36" y="38"/>
                </a:cxn>
                <a:cxn ang="0">
                  <a:pos x="120" y="19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40" y="10"/>
                </a:cxn>
                <a:cxn ang="0">
                  <a:pos x="240" y="22"/>
                </a:cxn>
                <a:cxn ang="0">
                  <a:pos x="236" y="26"/>
                </a:cxn>
                <a:cxn ang="0">
                  <a:pos x="217" y="28"/>
                </a:cxn>
                <a:cxn ang="0">
                  <a:pos x="171" y="39"/>
                </a:cxn>
                <a:cxn ang="0">
                  <a:pos x="145" y="58"/>
                </a:cxn>
                <a:cxn ang="0">
                  <a:pos x="123" y="86"/>
                </a:cxn>
                <a:cxn ang="0">
                  <a:pos x="114" y="117"/>
                </a:cxn>
                <a:cxn ang="0">
                  <a:pos x="114" y="138"/>
                </a:cxn>
                <a:cxn ang="0">
                  <a:pos x="121" y="161"/>
                </a:cxn>
                <a:cxn ang="0">
                  <a:pos x="139" y="180"/>
                </a:cxn>
                <a:cxn ang="0">
                  <a:pos x="155" y="188"/>
                </a:cxn>
                <a:cxn ang="0">
                  <a:pos x="190" y="199"/>
                </a:cxn>
                <a:cxn ang="0">
                  <a:pos x="208" y="203"/>
                </a:cxn>
                <a:cxn ang="0">
                  <a:pos x="213" y="214"/>
                </a:cxn>
                <a:cxn ang="0">
                  <a:pos x="204" y="228"/>
                </a:cxn>
                <a:cxn ang="0">
                  <a:pos x="187" y="228"/>
                </a:cxn>
                <a:cxn ang="0">
                  <a:pos x="147" y="216"/>
                </a:cxn>
                <a:cxn ang="0">
                  <a:pos x="126" y="201"/>
                </a:cxn>
                <a:cxn ang="0">
                  <a:pos x="103" y="173"/>
                </a:cxn>
                <a:cxn ang="0">
                  <a:pos x="95" y="132"/>
                </a:cxn>
                <a:cxn ang="0">
                  <a:pos x="97" y="113"/>
                </a:cxn>
                <a:cxn ang="0">
                  <a:pos x="116" y="70"/>
                </a:cxn>
                <a:cxn ang="0">
                  <a:pos x="133" y="52"/>
                </a:cxn>
                <a:cxn ang="0">
                  <a:pos x="166" y="26"/>
                </a:cxn>
                <a:cxn ang="0">
                  <a:pos x="192" y="75"/>
                </a:cxn>
                <a:cxn ang="0">
                  <a:pos x="232" y="97"/>
                </a:cxn>
                <a:cxn ang="0">
                  <a:pos x="246" y="112"/>
                </a:cxn>
                <a:cxn ang="0">
                  <a:pos x="249" y="120"/>
                </a:cxn>
                <a:cxn ang="0">
                  <a:pos x="243" y="133"/>
                </a:cxn>
                <a:cxn ang="0">
                  <a:pos x="236" y="135"/>
                </a:cxn>
                <a:cxn ang="0">
                  <a:pos x="227" y="125"/>
                </a:cxn>
                <a:cxn ang="0">
                  <a:pos x="200" y="93"/>
                </a:cxn>
                <a:cxn ang="0">
                  <a:pos x="220" y="54"/>
                </a:cxn>
                <a:cxn ang="0">
                  <a:pos x="246" y="62"/>
                </a:cxn>
                <a:cxn ang="0">
                  <a:pos x="266" y="74"/>
                </a:cxn>
                <a:cxn ang="0">
                  <a:pos x="278" y="87"/>
                </a:cxn>
                <a:cxn ang="0">
                  <a:pos x="278" y="97"/>
                </a:cxn>
                <a:cxn ang="0">
                  <a:pos x="269" y="106"/>
                </a:cxn>
                <a:cxn ang="0">
                  <a:pos x="261" y="102"/>
                </a:cxn>
                <a:cxn ang="0">
                  <a:pos x="240" y="78"/>
                </a:cxn>
                <a:cxn ang="0">
                  <a:pos x="220" y="54"/>
                </a:cxn>
              </a:cxnLst>
              <a:rect l="0" t="0" r="r" b="b"/>
              <a:pathLst>
                <a:path w="278" h="228">
                  <a:moveTo>
                    <a:pt x="165" y="25"/>
                  </a:moveTo>
                  <a:lnTo>
                    <a:pt x="165" y="25"/>
                  </a:lnTo>
                  <a:lnTo>
                    <a:pt x="114" y="39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46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6" y="65"/>
                  </a:lnTo>
                  <a:lnTo>
                    <a:pt x="21" y="64"/>
                  </a:lnTo>
                  <a:lnTo>
                    <a:pt x="17" y="60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47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13" y="34"/>
                  </a:lnTo>
                  <a:lnTo>
                    <a:pt x="17" y="36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36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120" y="19"/>
                  </a:lnTo>
                  <a:lnTo>
                    <a:pt x="181" y="6"/>
                  </a:lnTo>
                  <a:lnTo>
                    <a:pt x="181" y="6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2"/>
                  </a:lnTo>
                  <a:lnTo>
                    <a:pt x="236" y="5"/>
                  </a:lnTo>
                  <a:lnTo>
                    <a:pt x="240" y="10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40" y="22"/>
                  </a:lnTo>
                  <a:lnTo>
                    <a:pt x="239" y="25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8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9"/>
                  </a:lnTo>
                  <a:lnTo>
                    <a:pt x="185" y="32"/>
                  </a:lnTo>
                  <a:lnTo>
                    <a:pt x="171" y="3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45" y="58"/>
                  </a:lnTo>
                  <a:lnTo>
                    <a:pt x="136" y="67"/>
                  </a:lnTo>
                  <a:lnTo>
                    <a:pt x="129" y="77"/>
                  </a:lnTo>
                  <a:lnTo>
                    <a:pt x="123" y="86"/>
                  </a:lnTo>
                  <a:lnTo>
                    <a:pt x="118" y="96"/>
                  </a:lnTo>
                  <a:lnTo>
                    <a:pt x="116" y="106"/>
                  </a:lnTo>
                  <a:lnTo>
                    <a:pt x="114" y="117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4" y="138"/>
                  </a:lnTo>
                  <a:lnTo>
                    <a:pt x="116" y="146"/>
                  </a:lnTo>
                  <a:lnTo>
                    <a:pt x="118" y="154"/>
                  </a:lnTo>
                  <a:lnTo>
                    <a:pt x="121" y="161"/>
                  </a:lnTo>
                  <a:lnTo>
                    <a:pt x="127" y="168"/>
                  </a:lnTo>
                  <a:lnTo>
                    <a:pt x="132" y="174"/>
                  </a:lnTo>
                  <a:lnTo>
                    <a:pt x="139" y="180"/>
                  </a:lnTo>
                  <a:lnTo>
                    <a:pt x="146" y="184"/>
                  </a:lnTo>
                  <a:lnTo>
                    <a:pt x="146" y="184"/>
                  </a:lnTo>
                  <a:lnTo>
                    <a:pt x="155" y="188"/>
                  </a:lnTo>
                  <a:lnTo>
                    <a:pt x="165" y="193"/>
                  </a:lnTo>
                  <a:lnTo>
                    <a:pt x="176" y="196"/>
                  </a:lnTo>
                  <a:lnTo>
                    <a:pt x="190" y="199"/>
                  </a:lnTo>
                  <a:lnTo>
                    <a:pt x="190" y="199"/>
                  </a:lnTo>
                  <a:lnTo>
                    <a:pt x="201" y="200"/>
                  </a:lnTo>
                  <a:lnTo>
                    <a:pt x="208" y="203"/>
                  </a:lnTo>
                  <a:lnTo>
                    <a:pt x="213" y="209"/>
                  </a:lnTo>
                  <a:lnTo>
                    <a:pt x="213" y="214"/>
                  </a:lnTo>
                  <a:lnTo>
                    <a:pt x="213" y="214"/>
                  </a:lnTo>
                  <a:lnTo>
                    <a:pt x="213" y="220"/>
                  </a:lnTo>
                  <a:lnTo>
                    <a:pt x="208" y="225"/>
                  </a:lnTo>
                  <a:lnTo>
                    <a:pt x="204" y="228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2"/>
                  </a:lnTo>
                  <a:lnTo>
                    <a:pt x="147" y="216"/>
                  </a:lnTo>
                  <a:lnTo>
                    <a:pt x="147" y="216"/>
                  </a:lnTo>
                  <a:lnTo>
                    <a:pt x="136" y="209"/>
                  </a:lnTo>
                  <a:lnTo>
                    <a:pt x="126" y="201"/>
                  </a:lnTo>
                  <a:lnTo>
                    <a:pt x="117" y="193"/>
                  </a:lnTo>
                  <a:lnTo>
                    <a:pt x="110" y="184"/>
                  </a:lnTo>
                  <a:lnTo>
                    <a:pt x="103" y="173"/>
                  </a:lnTo>
                  <a:lnTo>
                    <a:pt x="98" y="161"/>
                  </a:lnTo>
                  <a:lnTo>
                    <a:pt x="95" y="146"/>
                  </a:lnTo>
                  <a:lnTo>
                    <a:pt x="95" y="132"/>
                  </a:lnTo>
                  <a:lnTo>
                    <a:pt x="95" y="132"/>
                  </a:lnTo>
                  <a:lnTo>
                    <a:pt x="95" y="123"/>
                  </a:lnTo>
                  <a:lnTo>
                    <a:pt x="97" y="113"/>
                  </a:lnTo>
                  <a:lnTo>
                    <a:pt x="103" y="96"/>
                  </a:lnTo>
                  <a:lnTo>
                    <a:pt x="111" y="78"/>
                  </a:lnTo>
                  <a:lnTo>
                    <a:pt x="116" y="70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33" y="52"/>
                  </a:lnTo>
                  <a:lnTo>
                    <a:pt x="143" y="42"/>
                  </a:lnTo>
                  <a:lnTo>
                    <a:pt x="155" y="34"/>
                  </a:lnTo>
                  <a:lnTo>
                    <a:pt x="166" y="26"/>
                  </a:lnTo>
                  <a:lnTo>
                    <a:pt x="165" y="25"/>
                  </a:lnTo>
                  <a:close/>
                  <a:moveTo>
                    <a:pt x="192" y="75"/>
                  </a:moveTo>
                  <a:lnTo>
                    <a:pt x="192" y="75"/>
                  </a:lnTo>
                  <a:lnTo>
                    <a:pt x="208" y="83"/>
                  </a:lnTo>
                  <a:lnTo>
                    <a:pt x="221" y="90"/>
                  </a:lnTo>
                  <a:lnTo>
                    <a:pt x="232" y="97"/>
                  </a:lnTo>
                  <a:lnTo>
                    <a:pt x="240" y="103"/>
                  </a:lnTo>
                  <a:lnTo>
                    <a:pt x="240" y="103"/>
                  </a:lnTo>
                  <a:lnTo>
                    <a:pt x="246" y="112"/>
                  </a:lnTo>
                  <a:lnTo>
                    <a:pt x="249" y="116"/>
                  </a:lnTo>
                  <a:lnTo>
                    <a:pt x="249" y="120"/>
                  </a:lnTo>
                  <a:lnTo>
                    <a:pt x="249" y="120"/>
                  </a:lnTo>
                  <a:lnTo>
                    <a:pt x="249" y="126"/>
                  </a:lnTo>
                  <a:lnTo>
                    <a:pt x="248" y="131"/>
                  </a:lnTo>
                  <a:lnTo>
                    <a:pt x="243" y="133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6" y="135"/>
                  </a:lnTo>
                  <a:lnTo>
                    <a:pt x="232" y="132"/>
                  </a:lnTo>
                  <a:lnTo>
                    <a:pt x="227" y="125"/>
                  </a:lnTo>
                  <a:lnTo>
                    <a:pt x="227" y="125"/>
                  </a:lnTo>
                  <a:lnTo>
                    <a:pt x="219" y="113"/>
                  </a:lnTo>
                  <a:lnTo>
                    <a:pt x="210" y="102"/>
                  </a:lnTo>
                  <a:lnTo>
                    <a:pt x="200" y="93"/>
                  </a:lnTo>
                  <a:lnTo>
                    <a:pt x="188" y="83"/>
                  </a:lnTo>
                  <a:lnTo>
                    <a:pt x="192" y="75"/>
                  </a:lnTo>
                  <a:close/>
                  <a:moveTo>
                    <a:pt x="220" y="54"/>
                  </a:moveTo>
                  <a:lnTo>
                    <a:pt x="220" y="54"/>
                  </a:lnTo>
                  <a:lnTo>
                    <a:pt x="233" y="58"/>
                  </a:lnTo>
                  <a:lnTo>
                    <a:pt x="246" y="62"/>
                  </a:lnTo>
                  <a:lnTo>
                    <a:pt x="256" y="68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71" y="78"/>
                  </a:lnTo>
                  <a:lnTo>
                    <a:pt x="275" y="83"/>
                  </a:lnTo>
                  <a:lnTo>
                    <a:pt x="278" y="87"/>
                  </a:lnTo>
                  <a:lnTo>
                    <a:pt x="278" y="93"/>
                  </a:lnTo>
                  <a:lnTo>
                    <a:pt x="278" y="93"/>
                  </a:lnTo>
                  <a:lnTo>
                    <a:pt x="278" y="97"/>
                  </a:lnTo>
                  <a:lnTo>
                    <a:pt x="277" y="102"/>
                  </a:lnTo>
                  <a:lnTo>
                    <a:pt x="274" y="104"/>
                  </a:lnTo>
                  <a:lnTo>
                    <a:pt x="269" y="106"/>
                  </a:lnTo>
                  <a:lnTo>
                    <a:pt x="269" y="106"/>
                  </a:lnTo>
                  <a:lnTo>
                    <a:pt x="265" y="104"/>
                  </a:lnTo>
                  <a:lnTo>
                    <a:pt x="261" y="102"/>
                  </a:lnTo>
                  <a:lnTo>
                    <a:pt x="261" y="102"/>
                  </a:lnTo>
                  <a:lnTo>
                    <a:pt x="250" y="89"/>
                  </a:lnTo>
                  <a:lnTo>
                    <a:pt x="240" y="78"/>
                  </a:lnTo>
                  <a:lnTo>
                    <a:pt x="229" y="70"/>
                  </a:lnTo>
                  <a:lnTo>
                    <a:pt x="216" y="60"/>
                  </a:lnTo>
                  <a:lnTo>
                    <a:pt x="220" y="54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0" name="Freeform 164"/>
            <p:cNvSpPr>
              <a:spLocks/>
            </p:cNvSpPr>
            <p:nvPr userDrawn="1"/>
          </p:nvSpPr>
          <p:spPr bwMode="auto">
            <a:xfrm>
              <a:off x="2541588" y="1754188"/>
              <a:ext cx="152400" cy="141288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33" y="236"/>
                </a:cxn>
                <a:cxn ang="0">
                  <a:pos x="59" y="208"/>
                </a:cxn>
                <a:cxn ang="0">
                  <a:pos x="70" y="194"/>
                </a:cxn>
                <a:cxn ang="0">
                  <a:pos x="86" y="166"/>
                </a:cxn>
                <a:cxn ang="0">
                  <a:pos x="100" y="135"/>
                </a:cxn>
                <a:cxn ang="0">
                  <a:pos x="110" y="100"/>
                </a:cxn>
                <a:cxn ang="0">
                  <a:pos x="113" y="83"/>
                </a:cxn>
                <a:cxn ang="0">
                  <a:pos x="119" y="22"/>
                </a:cxn>
                <a:cxn ang="0">
                  <a:pos x="119" y="0"/>
                </a:cxn>
                <a:cxn ang="0">
                  <a:pos x="155" y="5"/>
                </a:cxn>
                <a:cxn ang="0">
                  <a:pos x="162" y="9"/>
                </a:cxn>
                <a:cxn ang="0">
                  <a:pos x="162" y="11"/>
                </a:cxn>
                <a:cxn ang="0">
                  <a:pos x="160" y="16"/>
                </a:cxn>
                <a:cxn ang="0">
                  <a:pos x="146" y="21"/>
                </a:cxn>
                <a:cxn ang="0">
                  <a:pos x="146" y="25"/>
                </a:cxn>
                <a:cxn ang="0">
                  <a:pos x="149" y="51"/>
                </a:cxn>
                <a:cxn ang="0">
                  <a:pos x="162" y="105"/>
                </a:cxn>
                <a:cxn ang="0">
                  <a:pos x="173" y="131"/>
                </a:cxn>
                <a:cxn ang="0">
                  <a:pos x="202" y="174"/>
                </a:cxn>
                <a:cxn ang="0">
                  <a:pos x="238" y="209"/>
                </a:cxn>
                <a:cxn ang="0">
                  <a:pos x="249" y="216"/>
                </a:cxn>
                <a:cxn ang="0">
                  <a:pos x="273" y="229"/>
                </a:cxn>
                <a:cxn ang="0">
                  <a:pos x="286" y="242"/>
                </a:cxn>
                <a:cxn ang="0">
                  <a:pos x="280" y="242"/>
                </a:cxn>
                <a:cxn ang="0">
                  <a:pos x="271" y="247"/>
                </a:cxn>
                <a:cxn ang="0">
                  <a:pos x="268" y="249"/>
                </a:cxn>
                <a:cxn ang="0">
                  <a:pos x="258" y="265"/>
                </a:cxn>
                <a:cxn ang="0">
                  <a:pos x="238" y="251"/>
                </a:cxn>
                <a:cxn ang="0">
                  <a:pos x="209" y="223"/>
                </a:cxn>
                <a:cxn ang="0">
                  <a:pos x="196" y="206"/>
                </a:cxn>
                <a:cxn ang="0">
                  <a:pos x="167" y="157"/>
                </a:cxn>
                <a:cxn ang="0">
                  <a:pos x="149" y="106"/>
                </a:cxn>
                <a:cxn ang="0">
                  <a:pos x="146" y="89"/>
                </a:cxn>
                <a:cxn ang="0">
                  <a:pos x="142" y="69"/>
                </a:cxn>
                <a:cxn ang="0">
                  <a:pos x="141" y="86"/>
                </a:cxn>
                <a:cxn ang="0">
                  <a:pos x="133" y="116"/>
                </a:cxn>
                <a:cxn ang="0">
                  <a:pos x="126" y="134"/>
                </a:cxn>
                <a:cxn ang="0">
                  <a:pos x="112" y="166"/>
                </a:cxn>
                <a:cxn ang="0">
                  <a:pos x="96" y="193"/>
                </a:cxn>
                <a:cxn ang="0">
                  <a:pos x="77" y="216"/>
                </a:cxn>
                <a:cxn ang="0">
                  <a:pos x="55" y="236"/>
                </a:cxn>
                <a:cxn ang="0">
                  <a:pos x="33" y="252"/>
                </a:cxn>
                <a:cxn ang="0">
                  <a:pos x="0" y="263"/>
                </a:cxn>
              </a:cxnLst>
              <a:rect l="0" t="0" r="r" b="b"/>
              <a:pathLst>
                <a:path w="287" h="268">
                  <a:moveTo>
                    <a:pt x="0" y="263"/>
                  </a:moveTo>
                  <a:lnTo>
                    <a:pt x="0" y="263"/>
                  </a:lnTo>
                  <a:lnTo>
                    <a:pt x="19" y="248"/>
                  </a:lnTo>
                  <a:lnTo>
                    <a:pt x="33" y="236"/>
                  </a:lnTo>
                  <a:lnTo>
                    <a:pt x="46" y="222"/>
                  </a:lnTo>
                  <a:lnTo>
                    <a:pt x="59" y="208"/>
                  </a:lnTo>
                  <a:lnTo>
                    <a:pt x="59" y="208"/>
                  </a:lnTo>
                  <a:lnTo>
                    <a:pt x="70" y="194"/>
                  </a:lnTo>
                  <a:lnTo>
                    <a:pt x="78" y="180"/>
                  </a:lnTo>
                  <a:lnTo>
                    <a:pt x="86" y="166"/>
                  </a:lnTo>
                  <a:lnTo>
                    <a:pt x="93" y="151"/>
                  </a:lnTo>
                  <a:lnTo>
                    <a:pt x="100" y="135"/>
                  </a:lnTo>
                  <a:lnTo>
                    <a:pt x="104" y="118"/>
                  </a:lnTo>
                  <a:lnTo>
                    <a:pt x="110" y="100"/>
                  </a:lnTo>
                  <a:lnTo>
                    <a:pt x="113" y="83"/>
                  </a:lnTo>
                  <a:lnTo>
                    <a:pt x="113" y="83"/>
                  </a:lnTo>
                  <a:lnTo>
                    <a:pt x="117" y="51"/>
                  </a:lnTo>
                  <a:lnTo>
                    <a:pt x="119" y="22"/>
                  </a:lnTo>
                  <a:lnTo>
                    <a:pt x="119" y="2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55" y="5"/>
                  </a:lnTo>
                  <a:lnTo>
                    <a:pt x="161" y="8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2" y="13"/>
                  </a:lnTo>
                  <a:lnTo>
                    <a:pt x="160" y="16"/>
                  </a:lnTo>
                  <a:lnTo>
                    <a:pt x="155" y="18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9" y="51"/>
                  </a:lnTo>
                  <a:lnTo>
                    <a:pt x="154" y="77"/>
                  </a:lnTo>
                  <a:lnTo>
                    <a:pt x="162" y="105"/>
                  </a:lnTo>
                  <a:lnTo>
                    <a:pt x="173" y="131"/>
                  </a:lnTo>
                  <a:lnTo>
                    <a:pt x="173" y="131"/>
                  </a:lnTo>
                  <a:lnTo>
                    <a:pt x="186" y="154"/>
                  </a:lnTo>
                  <a:lnTo>
                    <a:pt x="202" y="174"/>
                  </a:lnTo>
                  <a:lnTo>
                    <a:pt x="219" y="193"/>
                  </a:lnTo>
                  <a:lnTo>
                    <a:pt x="238" y="209"/>
                  </a:lnTo>
                  <a:lnTo>
                    <a:pt x="238" y="209"/>
                  </a:lnTo>
                  <a:lnTo>
                    <a:pt x="249" y="216"/>
                  </a:lnTo>
                  <a:lnTo>
                    <a:pt x="261" y="223"/>
                  </a:lnTo>
                  <a:lnTo>
                    <a:pt x="273" y="229"/>
                  </a:lnTo>
                  <a:lnTo>
                    <a:pt x="287" y="235"/>
                  </a:lnTo>
                  <a:lnTo>
                    <a:pt x="286" y="242"/>
                  </a:lnTo>
                  <a:lnTo>
                    <a:pt x="286" y="242"/>
                  </a:lnTo>
                  <a:lnTo>
                    <a:pt x="280" y="242"/>
                  </a:lnTo>
                  <a:lnTo>
                    <a:pt x="276" y="244"/>
                  </a:lnTo>
                  <a:lnTo>
                    <a:pt x="271" y="247"/>
                  </a:lnTo>
                  <a:lnTo>
                    <a:pt x="268" y="249"/>
                  </a:lnTo>
                  <a:lnTo>
                    <a:pt x="268" y="249"/>
                  </a:lnTo>
                  <a:lnTo>
                    <a:pt x="262" y="257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38" y="251"/>
                  </a:lnTo>
                  <a:lnTo>
                    <a:pt x="222" y="238"/>
                  </a:lnTo>
                  <a:lnTo>
                    <a:pt x="209" y="223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80" y="181"/>
                  </a:lnTo>
                  <a:lnTo>
                    <a:pt x="167" y="157"/>
                  </a:lnTo>
                  <a:lnTo>
                    <a:pt x="158" y="132"/>
                  </a:lnTo>
                  <a:lnTo>
                    <a:pt x="149" y="106"/>
                  </a:lnTo>
                  <a:lnTo>
                    <a:pt x="149" y="106"/>
                  </a:lnTo>
                  <a:lnTo>
                    <a:pt x="146" y="89"/>
                  </a:lnTo>
                  <a:lnTo>
                    <a:pt x="144" y="69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41" y="86"/>
                  </a:lnTo>
                  <a:lnTo>
                    <a:pt x="138" y="102"/>
                  </a:lnTo>
                  <a:lnTo>
                    <a:pt x="133" y="116"/>
                  </a:lnTo>
                  <a:lnTo>
                    <a:pt x="126" y="134"/>
                  </a:lnTo>
                  <a:lnTo>
                    <a:pt x="126" y="134"/>
                  </a:lnTo>
                  <a:lnTo>
                    <a:pt x="120" y="151"/>
                  </a:lnTo>
                  <a:lnTo>
                    <a:pt x="112" y="166"/>
                  </a:lnTo>
                  <a:lnTo>
                    <a:pt x="104" y="180"/>
                  </a:lnTo>
                  <a:lnTo>
                    <a:pt x="96" y="193"/>
                  </a:lnTo>
                  <a:lnTo>
                    <a:pt x="87" y="205"/>
                  </a:lnTo>
                  <a:lnTo>
                    <a:pt x="77" y="216"/>
                  </a:lnTo>
                  <a:lnTo>
                    <a:pt x="67" y="226"/>
                  </a:lnTo>
                  <a:lnTo>
                    <a:pt x="55" y="236"/>
                  </a:lnTo>
                  <a:lnTo>
                    <a:pt x="55" y="236"/>
                  </a:lnTo>
                  <a:lnTo>
                    <a:pt x="33" y="252"/>
                  </a:lnTo>
                  <a:lnTo>
                    <a:pt x="3" y="268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1" name="Freeform 165"/>
            <p:cNvSpPr>
              <a:spLocks/>
            </p:cNvSpPr>
            <p:nvPr userDrawn="1"/>
          </p:nvSpPr>
          <p:spPr bwMode="auto">
            <a:xfrm>
              <a:off x="2713038" y="1763713"/>
              <a:ext cx="120650" cy="122238"/>
            </a:xfrm>
            <a:custGeom>
              <a:avLst/>
              <a:gdLst/>
              <a:ahLst/>
              <a:cxnLst>
                <a:cxn ang="0">
                  <a:pos x="84" y="130"/>
                </a:cxn>
                <a:cxn ang="0">
                  <a:pos x="132" y="155"/>
                </a:cxn>
                <a:cxn ang="0">
                  <a:pos x="148" y="136"/>
                </a:cxn>
                <a:cxn ang="0">
                  <a:pos x="179" y="92"/>
                </a:cxn>
                <a:cxn ang="0">
                  <a:pos x="189" y="72"/>
                </a:cxn>
                <a:cxn ang="0">
                  <a:pos x="134" y="81"/>
                </a:cxn>
                <a:cxn ang="0">
                  <a:pos x="125" y="82"/>
                </a:cxn>
                <a:cxn ang="0">
                  <a:pos x="108" y="77"/>
                </a:cxn>
                <a:cxn ang="0">
                  <a:pos x="84" y="104"/>
                </a:cxn>
                <a:cxn ang="0">
                  <a:pos x="34" y="153"/>
                </a:cxn>
                <a:cxn ang="0">
                  <a:pos x="0" y="165"/>
                </a:cxn>
                <a:cxn ang="0">
                  <a:pos x="18" y="149"/>
                </a:cxn>
                <a:cxn ang="0">
                  <a:pos x="51" y="113"/>
                </a:cxn>
                <a:cxn ang="0">
                  <a:pos x="67" y="91"/>
                </a:cxn>
                <a:cxn ang="0">
                  <a:pos x="98" y="43"/>
                </a:cxn>
                <a:cxn ang="0">
                  <a:pos x="103" y="30"/>
                </a:cxn>
                <a:cxn ang="0">
                  <a:pos x="105" y="22"/>
                </a:cxn>
                <a:cxn ang="0">
                  <a:pos x="100" y="16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108" y="3"/>
                </a:cxn>
                <a:cxn ang="0">
                  <a:pos x="127" y="9"/>
                </a:cxn>
                <a:cxn ang="0">
                  <a:pos x="132" y="13"/>
                </a:cxn>
                <a:cxn ang="0">
                  <a:pos x="140" y="23"/>
                </a:cxn>
                <a:cxn ang="0">
                  <a:pos x="141" y="27"/>
                </a:cxn>
                <a:cxn ang="0">
                  <a:pos x="137" y="37"/>
                </a:cxn>
                <a:cxn ang="0">
                  <a:pos x="132" y="42"/>
                </a:cxn>
                <a:cxn ang="0">
                  <a:pos x="116" y="64"/>
                </a:cxn>
                <a:cxn ang="0">
                  <a:pos x="127" y="64"/>
                </a:cxn>
                <a:cxn ang="0">
                  <a:pos x="142" y="64"/>
                </a:cxn>
                <a:cxn ang="0">
                  <a:pos x="183" y="58"/>
                </a:cxn>
                <a:cxn ang="0">
                  <a:pos x="192" y="52"/>
                </a:cxn>
                <a:cxn ang="0">
                  <a:pos x="196" y="48"/>
                </a:cxn>
                <a:cxn ang="0">
                  <a:pos x="200" y="46"/>
                </a:cxn>
                <a:cxn ang="0">
                  <a:pos x="212" y="52"/>
                </a:cxn>
                <a:cxn ang="0">
                  <a:pos x="225" y="64"/>
                </a:cxn>
                <a:cxn ang="0">
                  <a:pos x="229" y="69"/>
                </a:cxn>
                <a:cxn ang="0">
                  <a:pos x="229" y="74"/>
                </a:cxn>
                <a:cxn ang="0">
                  <a:pos x="228" y="78"/>
                </a:cxn>
                <a:cxn ang="0">
                  <a:pos x="222" y="82"/>
                </a:cxn>
                <a:cxn ang="0">
                  <a:pos x="211" y="92"/>
                </a:cxn>
                <a:cxn ang="0">
                  <a:pos x="196" y="111"/>
                </a:cxn>
                <a:cxn ang="0">
                  <a:pos x="161" y="148"/>
                </a:cxn>
                <a:cxn ang="0">
                  <a:pos x="145" y="162"/>
                </a:cxn>
                <a:cxn ang="0">
                  <a:pos x="174" y="188"/>
                </a:cxn>
                <a:cxn ang="0">
                  <a:pos x="180" y="201"/>
                </a:cxn>
                <a:cxn ang="0">
                  <a:pos x="183" y="211"/>
                </a:cxn>
                <a:cxn ang="0">
                  <a:pos x="183" y="220"/>
                </a:cxn>
                <a:cxn ang="0">
                  <a:pos x="176" y="231"/>
                </a:cxn>
                <a:cxn ang="0">
                  <a:pos x="170" y="233"/>
                </a:cxn>
                <a:cxn ang="0">
                  <a:pos x="167" y="233"/>
                </a:cxn>
                <a:cxn ang="0">
                  <a:pos x="158" y="224"/>
                </a:cxn>
                <a:cxn ang="0">
                  <a:pos x="154" y="214"/>
                </a:cxn>
                <a:cxn ang="0">
                  <a:pos x="141" y="194"/>
                </a:cxn>
                <a:cxn ang="0">
                  <a:pos x="125" y="175"/>
                </a:cxn>
                <a:cxn ang="0">
                  <a:pos x="103" y="155"/>
                </a:cxn>
                <a:cxn ang="0">
                  <a:pos x="80" y="139"/>
                </a:cxn>
              </a:cxnLst>
              <a:rect l="0" t="0" r="r" b="b"/>
              <a:pathLst>
                <a:path w="229" h="233">
                  <a:moveTo>
                    <a:pt x="84" y="130"/>
                  </a:moveTo>
                  <a:lnTo>
                    <a:pt x="84" y="130"/>
                  </a:lnTo>
                  <a:lnTo>
                    <a:pt x="108" y="140"/>
                  </a:lnTo>
                  <a:lnTo>
                    <a:pt x="132" y="155"/>
                  </a:lnTo>
                  <a:lnTo>
                    <a:pt x="132" y="155"/>
                  </a:lnTo>
                  <a:lnTo>
                    <a:pt x="148" y="136"/>
                  </a:lnTo>
                  <a:lnTo>
                    <a:pt x="164" y="114"/>
                  </a:lnTo>
                  <a:lnTo>
                    <a:pt x="179" y="92"/>
                  </a:lnTo>
                  <a:lnTo>
                    <a:pt x="189" y="72"/>
                  </a:lnTo>
                  <a:lnTo>
                    <a:pt x="189" y="72"/>
                  </a:lnTo>
                  <a:lnTo>
                    <a:pt x="134" y="81"/>
                  </a:lnTo>
                  <a:lnTo>
                    <a:pt x="134" y="81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18" y="81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84" y="104"/>
                  </a:lnTo>
                  <a:lnTo>
                    <a:pt x="60" y="130"/>
                  </a:lnTo>
                  <a:lnTo>
                    <a:pt x="34" y="153"/>
                  </a:lnTo>
                  <a:lnTo>
                    <a:pt x="6" y="172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18" y="149"/>
                  </a:lnTo>
                  <a:lnTo>
                    <a:pt x="35" y="132"/>
                  </a:lnTo>
                  <a:lnTo>
                    <a:pt x="51" y="11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84" y="66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103" y="3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3" y="19"/>
                  </a:lnTo>
                  <a:lnTo>
                    <a:pt x="100" y="16"/>
                  </a:lnTo>
                  <a:lnTo>
                    <a:pt x="95" y="13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9" y="1"/>
                  </a:lnTo>
                  <a:lnTo>
                    <a:pt x="108" y="3"/>
                  </a:lnTo>
                  <a:lnTo>
                    <a:pt x="118" y="6"/>
                  </a:lnTo>
                  <a:lnTo>
                    <a:pt x="127" y="9"/>
                  </a:lnTo>
                  <a:lnTo>
                    <a:pt x="127" y="9"/>
                  </a:lnTo>
                  <a:lnTo>
                    <a:pt x="132" y="13"/>
                  </a:lnTo>
                  <a:lnTo>
                    <a:pt x="138" y="17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1" y="27"/>
                  </a:lnTo>
                  <a:lnTo>
                    <a:pt x="140" y="32"/>
                  </a:lnTo>
                  <a:lnTo>
                    <a:pt x="137" y="37"/>
                  </a:lnTo>
                  <a:lnTo>
                    <a:pt x="137" y="37"/>
                  </a:lnTo>
                  <a:lnTo>
                    <a:pt x="132" y="42"/>
                  </a:lnTo>
                  <a:lnTo>
                    <a:pt x="128" y="46"/>
                  </a:lnTo>
                  <a:lnTo>
                    <a:pt x="116" y="64"/>
                  </a:lnTo>
                  <a:lnTo>
                    <a:pt x="116" y="64"/>
                  </a:lnTo>
                  <a:lnTo>
                    <a:pt x="127" y="64"/>
                  </a:lnTo>
                  <a:lnTo>
                    <a:pt x="127" y="64"/>
                  </a:lnTo>
                  <a:lnTo>
                    <a:pt x="142" y="64"/>
                  </a:lnTo>
                  <a:lnTo>
                    <a:pt x="183" y="58"/>
                  </a:lnTo>
                  <a:lnTo>
                    <a:pt x="183" y="58"/>
                  </a:lnTo>
                  <a:lnTo>
                    <a:pt x="187" y="56"/>
                  </a:lnTo>
                  <a:lnTo>
                    <a:pt x="192" y="52"/>
                  </a:lnTo>
                  <a:lnTo>
                    <a:pt x="192" y="52"/>
                  </a:lnTo>
                  <a:lnTo>
                    <a:pt x="196" y="48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6" y="48"/>
                  </a:lnTo>
                  <a:lnTo>
                    <a:pt x="212" y="52"/>
                  </a:lnTo>
                  <a:lnTo>
                    <a:pt x="218" y="56"/>
                  </a:lnTo>
                  <a:lnTo>
                    <a:pt x="225" y="64"/>
                  </a:lnTo>
                  <a:lnTo>
                    <a:pt x="225" y="64"/>
                  </a:lnTo>
                  <a:lnTo>
                    <a:pt x="229" y="69"/>
                  </a:lnTo>
                  <a:lnTo>
                    <a:pt x="229" y="74"/>
                  </a:lnTo>
                  <a:lnTo>
                    <a:pt x="229" y="74"/>
                  </a:lnTo>
                  <a:lnTo>
                    <a:pt x="229" y="75"/>
                  </a:lnTo>
                  <a:lnTo>
                    <a:pt x="228" y="78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16" y="87"/>
                  </a:lnTo>
                  <a:lnTo>
                    <a:pt x="211" y="92"/>
                  </a:lnTo>
                  <a:lnTo>
                    <a:pt x="211" y="92"/>
                  </a:lnTo>
                  <a:lnTo>
                    <a:pt x="196" y="111"/>
                  </a:lnTo>
                  <a:lnTo>
                    <a:pt x="179" y="130"/>
                  </a:lnTo>
                  <a:lnTo>
                    <a:pt x="161" y="148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61" y="176"/>
                  </a:lnTo>
                  <a:lnTo>
                    <a:pt x="174" y="188"/>
                  </a:lnTo>
                  <a:lnTo>
                    <a:pt x="177" y="195"/>
                  </a:lnTo>
                  <a:lnTo>
                    <a:pt x="180" y="201"/>
                  </a:lnTo>
                  <a:lnTo>
                    <a:pt x="183" y="205"/>
                  </a:lnTo>
                  <a:lnTo>
                    <a:pt x="183" y="211"/>
                  </a:lnTo>
                  <a:lnTo>
                    <a:pt x="183" y="211"/>
                  </a:lnTo>
                  <a:lnTo>
                    <a:pt x="183" y="220"/>
                  </a:lnTo>
                  <a:lnTo>
                    <a:pt x="180" y="227"/>
                  </a:lnTo>
                  <a:lnTo>
                    <a:pt x="176" y="231"/>
                  </a:lnTo>
                  <a:lnTo>
                    <a:pt x="173" y="233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67" y="233"/>
                  </a:lnTo>
                  <a:lnTo>
                    <a:pt x="163" y="230"/>
                  </a:lnTo>
                  <a:lnTo>
                    <a:pt x="158" y="224"/>
                  </a:lnTo>
                  <a:lnTo>
                    <a:pt x="154" y="214"/>
                  </a:lnTo>
                  <a:lnTo>
                    <a:pt x="154" y="214"/>
                  </a:lnTo>
                  <a:lnTo>
                    <a:pt x="147" y="204"/>
                  </a:lnTo>
                  <a:lnTo>
                    <a:pt x="141" y="194"/>
                  </a:lnTo>
                  <a:lnTo>
                    <a:pt x="132" y="184"/>
                  </a:lnTo>
                  <a:lnTo>
                    <a:pt x="125" y="175"/>
                  </a:lnTo>
                  <a:lnTo>
                    <a:pt x="125" y="175"/>
                  </a:lnTo>
                  <a:lnTo>
                    <a:pt x="103" y="155"/>
                  </a:lnTo>
                  <a:lnTo>
                    <a:pt x="92" y="146"/>
                  </a:lnTo>
                  <a:lnTo>
                    <a:pt x="80" y="139"/>
                  </a:lnTo>
                  <a:lnTo>
                    <a:pt x="84" y="13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2" name="Freeform 166"/>
            <p:cNvSpPr>
              <a:spLocks noEditPoints="1"/>
            </p:cNvSpPr>
            <p:nvPr userDrawn="1"/>
          </p:nvSpPr>
          <p:spPr bwMode="auto">
            <a:xfrm>
              <a:off x="2868613" y="1771651"/>
              <a:ext cx="131763" cy="114300"/>
            </a:xfrm>
            <a:custGeom>
              <a:avLst/>
              <a:gdLst/>
              <a:ahLst/>
              <a:cxnLst>
                <a:cxn ang="0">
                  <a:pos x="142" y="200"/>
                </a:cxn>
                <a:cxn ang="0">
                  <a:pos x="194" y="168"/>
                </a:cxn>
                <a:cxn ang="0">
                  <a:pos x="210" y="145"/>
                </a:cxn>
                <a:cxn ang="0">
                  <a:pos x="219" y="117"/>
                </a:cxn>
                <a:cxn ang="0">
                  <a:pos x="220" y="94"/>
                </a:cxn>
                <a:cxn ang="0">
                  <a:pos x="207" y="50"/>
                </a:cxn>
                <a:cxn ang="0">
                  <a:pos x="169" y="20"/>
                </a:cxn>
                <a:cxn ang="0">
                  <a:pos x="135" y="14"/>
                </a:cxn>
                <a:cxn ang="0">
                  <a:pos x="120" y="14"/>
                </a:cxn>
                <a:cxn ang="0">
                  <a:pos x="127" y="30"/>
                </a:cxn>
                <a:cxn ang="0">
                  <a:pos x="129" y="42"/>
                </a:cxn>
                <a:cxn ang="0">
                  <a:pos x="129" y="55"/>
                </a:cxn>
                <a:cxn ang="0">
                  <a:pos x="117" y="98"/>
                </a:cxn>
                <a:cxn ang="0">
                  <a:pos x="98" y="142"/>
                </a:cxn>
                <a:cxn ang="0">
                  <a:pos x="75" y="178"/>
                </a:cxn>
                <a:cxn ang="0">
                  <a:pos x="55" y="194"/>
                </a:cxn>
                <a:cxn ang="0">
                  <a:pos x="40" y="194"/>
                </a:cxn>
                <a:cxn ang="0">
                  <a:pos x="24" y="178"/>
                </a:cxn>
                <a:cxn ang="0">
                  <a:pos x="11" y="155"/>
                </a:cxn>
                <a:cxn ang="0">
                  <a:pos x="3" y="136"/>
                </a:cxn>
                <a:cxn ang="0">
                  <a:pos x="0" y="117"/>
                </a:cxn>
                <a:cxn ang="0">
                  <a:pos x="13" y="68"/>
                </a:cxn>
                <a:cxn ang="0">
                  <a:pos x="35" y="40"/>
                </a:cxn>
                <a:cxn ang="0">
                  <a:pos x="72" y="13"/>
                </a:cxn>
                <a:cxn ang="0">
                  <a:pos x="117" y="1"/>
                </a:cxn>
                <a:cxn ang="0">
                  <a:pos x="145" y="1"/>
                </a:cxn>
                <a:cxn ang="0">
                  <a:pos x="180" y="8"/>
                </a:cxn>
                <a:cxn ang="0">
                  <a:pos x="209" y="23"/>
                </a:cxn>
                <a:cxn ang="0">
                  <a:pos x="230" y="45"/>
                </a:cxn>
                <a:cxn ang="0">
                  <a:pos x="245" y="71"/>
                </a:cxn>
                <a:cxn ang="0">
                  <a:pos x="249" y="103"/>
                </a:cxn>
                <a:cxn ang="0">
                  <a:pos x="246" y="129"/>
                </a:cxn>
                <a:cxn ang="0">
                  <a:pos x="233" y="159"/>
                </a:cxn>
                <a:cxn ang="0">
                  <a:pos x="211" y="182"/>
                </a:cxn>
                <a:cxn ang="0">
                  <a:pos x="171" y="204"/>
                </a:cxn>
                <a:cxn ang="0">
                  <a:pos x="119" y="207"/>
                </a:cxn>
                <a:cxn ang="0">
                  <a:pos x="33" y="71"/>
                </a:cxn>
                <a:cxn ang="0">
                  <a:pos x="21" y="118"/>
                </a:cxn>
                <a:cxn ang="0">
                  <a:pos x="27" y="147"/>
                </a:cxn>
                <a:cxn ang="0">
                  <a:pos x="39" y="165"/>
                </a:cxn>
                <a:cxn ang="0">
                  <a:pos x="49" y="166"/>
                </a:cxn>
                <a:cxn ang="0">
                  <a:pos x="62" y="156"/>
                </a:cxn>
                <a:cxn ang="0">
                  <a:pos x="84" y="120"/>
                </a:cxn>
                <a:cxn ang="0">
                  <a:pos x="104" y="71"/>
                </a:cxn>
                <a:cxn ang="0">
                  <a:pos x="111" y="43"/>
                </a:cxn>
                <a:cxn ang="0">
                  <a:pos x="111" y="30"/>
                </a:cxn>
                <a:cxn ang="0">
                  <a:pos x="109" y="16"/>
                </a:cxn>
                <a:cxn ang="0">
                  <a:pos x="88" y="21"/>
                </a:cxn>
                <a:cxn ang="0">
                  <a:pos x="62" y="37"/>
                </a:cxn>
                <a:cxn ang="0">
                  <a:pos x="42" y="56"/>
                </a:cxn>
              </a:cxnLst>
              <a:rect l="0" t="0" r="r" b="b"/>
              <a:pathLst>
                <a:path w="249" h="215">
                  <a:moveTo>
                    <a:pt x="119" y="207"/>
                  </a:moveTo>
                  <a:lnTo>
                    <a:pt x="119" y="207"/>
                  </a:lnTo>
                  <a:lnTo>
                    <a:pt x="142" y="200"/>
                  </a:lnTo>
                  <a:lnTo>
                    <a:pt x="161" y="191"/>
                  </a:lnTo>
                  <a:lnTo>
                    <a:pt x="180" y="181"/>
                  </a:lnTo>
                  <a:lnTo>
                    <a:pt x="194" y="168"/>
                  </a:lnTo>
                  <a:lnTo>
                    <a:pt x="200" y="160"/>
                  </a:lnTo>
                  <a:lnTo>
                    <a:pt x="206" y="153"/>
                  </a:lnTo>
                  <a:lnTo>
                    <a:pt x="210" y="145"/>
                  </a:lnTo>
                  <a:lnTo>
                    <a:pt x="214" y="136"/>
                  </a:lnTo>
                  <a:lnTo>
                    <a:pt x="217" y="127"/>
                  </a:lnTo>
                  <a:lnTo>
                    <a:pt x="219" y="117"/>
                  </a:lnTo>
                  <a:lnTo>
                    <a:pt x="220" y="105"/>
                  </a:lnTo>
                  <a:lnTo>
                    <a:pt x="220" y="94"/>
                  </a:lnTo>
                  <a:lnTo>
                    <a:pt x="220" y="94"/>
                  </a:lnTo>
                  <a:lnTo>
                    <a:pt x="219" y="78"/>
                  </a:lnTo>
                  <a:lnTo>
                    <a:pt x="214" y="63"/>
                  </a:lnTo>
                  <a:lnTo>
                    <a:pt x="207" y="50"/>
                  </a:lnTo>
                  <a:lnTo>
                    <a:pt x="197" y="37"/>
                  </a:lnTo>
                  <a:lnTo>
                    <a:pt x="184" y="29"/>
                  </a:lnTo>
                  <a:lnTo>
                    <a:pt x="169" y="20"/>
                  </a:lnTo>
                  <a:lnTo>
                    <a:pt x="153" y="16"/>
                  </a:lnTo>
                  <a:lnTo>
                    <a:pt x="135" y="14"/>
                  </a:lnTo>
                  <a:lnTo>
                    <a:pt x="135" y="14"/>
                  </a:lnTo>
                  <a:lnTo>
                    <a:pt x="132" y="14"/>
                  </a:lnTo>
                  <a:lnTo>
                    <a:pt x="132" y="14"/>
                  </a:lnTo>
                  <a:lnTo>
                    <a:pt x="120" y="14"/>
                  </a:lnTo>
                  <a:lnTo>
                    <a:pt x="120" y="14"/>
                  </a:lnTo>
                  <a:lnTo>
                    <a:pt x="124" y="23"/>
                  </a:lnTo>
                  <a:lnTo>
                    <a:pt x="127" y="30"/>
                  </a:lnTo>
                  <a:lnTo>
                    <a:pt x="129" y="36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9" y="45"/>
                  </a:lnTo>
                  <a:lnTo>
                    <a:pt x="129" y="45"/>
                  </a:lnTo>
                  <a:lnTo>
                    <a:pt x="129" y="55"/>
                  </a:lnTo>
                  <a:lnTo>
                    <a:pt x="126" y="68"/>
                  </a:lnTo>
                  <a:lnTo>
                    <a:pt x="122" y="82"/>
                  </a:lnTo>
                  <a:lnTo>
                    <a:pt x="117" y="98"/>
                  </a:lnTo>
                  <a:lnTo>
                    <a:pt x="117" y="98"/>
                  </a:lnTo>
                  <a:lnTo>
                    <a:pt x="109" y="121"/>
                  </a:lnTo>
                  <a:lnTo>
                    <a:pt x="98" y="142"/>
                  </a:lnTo>
                  <a:lnTo>
                    <a:pt x="87" y="162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69" y="185"/>
                  </a:lnTo>
                  <a:lnTo>
                    <a:pt x="64" y="189"/>
                  </a:lnTo>
                  <a:lnTo>
                    <a:pt x="55" y="194"/>
                  </a:lnTo>
                  <a:lnTo>
                    <a:pt x="48" y="195"/>
                  </a:lnTo>
                  <a:lnTo>
                    <a:pt x="48" y="195"/>
                  </a:lnTo>
                  <a:lnTo>
                    <a:pt x="40" y="194"/>
                  </a:lnTo>
                  <a:lnTo>
                    <a:pt x="35" y="191"/>
                  </a:lnTo>
                  <a:lnTo>
                    <a:pt x="29" y="18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19" y="166"/>
                  </a:lnTo>
                  <a:lnTo>
                    <a:pt x="11" y="155"/>
                  </a:lnTo>
                  <a:lnTo>
                    <a:pt x="11" y="155"/>
                  </a:lnTo>
                  <a:lnTo>
                    <a:pt x="6" y="146"/>
                  </a:lnTo>
                  <a:lnTo>
                    <a:pt x="3" y="136"/>
                  </a:lnTo>
                  <a:lnTo>
                    <a:pt x="1" y="12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00"/>
                  </a:lnTo>
                  <a:lnTo>
                    <a:pt x="6" y="84"/>
                  </a:lnTo>
                  <a:lnTo>
                    <a:pt x="13" y="68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35" y="40"/>
                  </a:lnTo>
                  <a:lnTo>
                    <a:pt x="46" y="30"/>
                  </a:lnTo>
                  <a:lnTo>
                    <a:pt x="59" y="20"/>
                  </a:lnTo>
                  <a:lnTo>
                    <a:pt x="72" y="13"/>
                  </a:lnTo>
                  <a:lnTo>
                    <a:pt x="87" y="8"/>
                  </a:lnTo>
                  <a:lnTo>
                    <a:pt x="101" y="4"/>
                  </a:lnTo>
                  <a:lnTo>
                    <a:pt x="117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58" y="3"/>
                  </a:lnTo>
                  <a:lnTo>
                    <a:pt x="169" y="4"/>
                  </a:lnTo>
                  <a:lnTo>
                    <a:pt x="180" y="8"/>
                  </a:lnTo>
                  <a:lnTo>
                    <a:pt x="191" y="13"/>
                  </a:lnTo>
                  <a:lnTo>
                    <a:pt x="200" y="17"/>
                  </a:lnTo>
                  <a:lnTo>
                    <a:pt x="209" y="23"/>
                  </a:lnTo>
                  <a:lnTo>
                    <a:pt x="217" y="29"/>
                  </a:lnTo>
                  <a:lnTo>
                    <a:pt x="225" y="36"/>
                  </a:lnTo>
                  <a:lnTo>
                    <a:pt x="230" y="45"/>
                  </a:lnTo>
                  <a:lnTo>
                    <a:pt x="236" y="53"/>
                  </a:lnTo>
                  <a:lnTo>
                    <a:pt x="240" y="62"/>
                  </a:lnTo>
                  <a:lnTo>
                    <a:pt x="245" y="71"/>
                  </a:lnTo>
                  <a:lnTo>
                    <a:pt x="248" y="81"/>
                  </a:lnTo>
                  <a:lnTo>
                    <a:pt x="249" y="92"/>
                  </a:lnTo>
                  <a:lnTo>
                    <a:pt x="249" y="103"/>
                  </a:lnTo>
                  <a:lnTo>
                    <a:pt x="249" y="103"/>
                  </a:lnTo>
                  <a:lnTo>
                    <a:pt x="249" y="116"/>
                  </a:lnTo>
                  <a:lnTo>
                    <a:pt x="246" y="129"/>
                  </a:lnTo>
                  <a:lnTo>
                    <a:pt x="243" y="139"/>
                  </a:lnTo>
                  <a:lnTo>
                    <a:pt x="239" y="149"/>
                  </a:lnTo>
                  <a:lnTo>
                    <a:pt x="233" y="159"/>
                  </a:lnTo>
                  <a:lnTo>
                    <a:pt x="227" y="168"/>
                  </a:lnTo>
                  <a:lnTo>
                    <a:pt x="219" y="176"/>
                  </a:lnTo>
                  <a:lnTo>
                    <a:pt x="211" y="182"/>
                  </a:lnTo>
                  <a:lnTo>
                    <a:pt x="201" y="189"/>
                  </a:lnTo>
                  <a:lnTo>
                    <a:pt x="193" y="195"/>
                  </a:lnTo>
                  <a:lnTo>
                    <a:pt x="171" y="204"/>
                  </a:lnTo>
                  <a:lnTo>
                    <a:pt x="146" y="211"/>
                  </a:lnTo>
                  <a:lnTo>
                    <a:pt x="122" y="215"/>
                  </a:lnTo>
                  <a:lnTo>
                    <a:pt x="119" y="207"/>
                  </a:lnTo>
                  <a:close/>
                  <a:moveTo>
                    <a:pt x="42" y="56"/>
                  </a:moveTo>
                  <a:lnTo>
                    <a:pt x="42" y="56"/>
                  </a:lnTo>
                  <a:lnTo>
                    <a:pt x="33" y="71"/>
                  </a:lnTo>
                  <a:lnTo>
                    <a:pt x="26" y="85"/>
                  </a:lnTo>
                  <a:lnTo>
                    <a:pt x="23" y="101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23" y="133"/>
                  </a:lnTo>
                  <a:lnTo>
                    <a:pt x="27" y="147"/>
                  </a:lnTo>
                  <a:lnTo>
                    <a:pt x="30" y="155"/>
                  </a:lnTo>
                  <a:lnTo>
                    <a:pt x="35" y="160"/>
                  </a:lnTo>
                  <a:lnTo>
                    <a:pt x="39" y="165"/>
                  </a:lnTo>
                  <a:lnTo>
                    <a:pt x="45" y="166"/>
                  </a:lnTo>
                  <a:lnTo>
                    <a:pt x="45" y="166"/>
                  </a:lnTo>
                  <a:lnTo>
                    <a:pt x="49" y="166"/>
                  </a:lnTo>
                  <a:lnTo>
                    <a:pt x="53" y="165"/>
                  </a:lnTo>
                  <a:lnTo>
                    <a:pt x="58" y="162"/>
                  </a:lnTo>
                  <a:lnTo>
                    <a:pt x="62" y="156"/>
                  </a:lnTo>
                  <a:lnTo>
                    <a:pt x="72" y="142"/>
                  </a:lnTo>
                  <a:lnTo>
                    <a:pt x="84" y="120"/>
                  </a:lnTo>
                  <a:lnTo>
                    <a:pt x="84" y="120"/>
                  </a:lnTo>
                  <a:lnTo>
                    <a:pt x="91" y="104"/>
                  </a:lnTo>
                  <a:lnTo>
                    <a:pt x="98" y="87"/>
                  </a:lnTo>
                  <a:lnTo>
                    <a:pt x="104" y="71"/>
                  </a:lnTo>
                  <a:lnTo>
                    <a:pt x="109" y="56"/>
                  </a:lnTo>
                  <a:lnTo>
                    <a:pt x="109" y="56"/>
                  </a:lnTo>
                  <a:lnTo>
                    <a:pt x="111" y="43"/>
                  </a:lnTo>
                  <a:lnTo>
                    <a:pt x="111" y="35"/>
                  </a:lnTo>
                  <a:lnTo>
                    <a:pt x="111" y="35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1" y="23"/>
                  </a:lnTo>
                  <a:lnTo>
                    <a:pt x="109" y="16"/>
                  </a:lnTo>
                  <a:lnTo>
                    <a:pt x="109" y="16"/>
                  </a:lnTo>
                  <a:lnTo>
                    <a:pt x="98" y="19"/>
                  </a:lnTo>
                  <a:lnTo>
                    <a:pt x="88" y="21"/>
                  </a:lnTo>
                  <a:lnTo>
                    <a:pt x="80" y="26"/>
                  </a:lnTo>
                  <a:lnTo>
                    <a:pt x="71" y="32"/>
                  </a:lnTo>
                  <a:lnTo>
                    <a:pt x="62" y="37"/>
                  </a:lnTo>
                  <a:lnTo>
                    <a:pt x="55" y="43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42" y="5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3" name="Freeform 167"/>
            <p:cNvSpPr>
              <a:spLocks noEditPoints="1"/>
            </p:cNvSpPr>
            <p:nvPr userDrawn="1"/>
          </p:nvSpPr>
          <p:spPr bwMode="auto">
            <a:xfrm>
              <a:off x="3035301" y="1751013"/>
              <a:ext cx="150813" cy="149225"/>
            </a:xfrm>
            <a:custGeom>
              <a:avLst/>
              <a:gdLst/>
              <a:ahLst/>
              <a:cxnLst>
                <a:cxn ang="0">
                  <a:pos x="101" y="197"/>
                </a:cxn>
                <a:cxn ang="0">
                  <a:pos x="125" y="212"/>
                </a:cxn>
                <a:cxn ang="0">
                  <a:pos x="119" y="232"/>
                </a:cxn>
                <a:cxn ang="0">
                  <a:pos x="107" y="223"/>
                </a:cxn>
                <a:cxn ang="0">
                  <a:pos x="84" y="197"/>
                </a:cxn>
                <a:cxn ang="0">
                  <a:pos x="9" y="235"/>
                </a:cxn>
                <a:cxn ang="0">
                  <a:pos x="61" y="194"/>
                </a:cxn>
                <a:cxn ang="0">
                  <a:pos x="38" y="152"/>
                </a:cxn>
                <a:cxn ang="0">
                  <a:pos x="19" y="188"/>
                </a:cxn>
                <a:cxn ang="0">
                  <a:pos x="3" y="185"/>
                </a:cxn>
                <a:cxn ang="0">
                  <a:pos x="4" y="164"/>
                </a:cxn>
                <a:cxn ang="0">
                  <a:pos x="26" y="148"/>
                </a:cxn>
                <a:cxn ang="0">
                  <a:pos x="39" y="132"/>
                </a:cxn>
                <a:cxn ang="0">
                  <a:pos x="257" y="128"/>
                </a:cxn>
                <a:cxn ang="0">
                  <a:pos x="284" y="155"/>
                </a:cxn>
                <a:cxn ang="0">
                  <a:pos x="267" y="162"/>
                </a:cxn>
                <a:cxn ang="0">
                  <a:pos x="228" y="188"/>
                </a:cxn>
                <a:cxn ang="0">
                  <a:pos x="120" y="164"/>
                </a:cxn>
                <a:cxn ang="0">
                  <a:pos x="200" y="161"/>
                </a:cxn>
                <a:cxn ang="0">
                  <a:pos x="225" y="185"/>
                </a:cxn>
                <a:cxn ang="0">
                  <a:pos x="210" y="193"/>
                </a:cxn>
                <a:cxn ang="0">
                  <a:pos x="156" y="235"/>
                </a:cxn>
                <a:cxn ang="0">
                  <a:pos x="75" y="271"/>
                </a:cxn>
                <a:cxn ang="0">
                  <a:pos x="42" y="267"/>
                </a:cxn>
                <a:cxn ang="0">
                  <a:pos x="125" y="233"/>
                </a:cxn>
                <a:cxn ang="0">
                  <a:pos x="167" y="28"/>
                </a:cxn>
                <a:cxn ang="0">
                  <a:pos x="167" y="2"/>
                </a:cxn>
                <a:cxn ang="0">
                  <a:pos x="204" y="10"/>
                </a:cxn>
                <a:cxn ang="0">
                  <a:pos x="190" y="17"/>
                </a:cxn>
                <a:cxn ang="0">
                  <a:pos x="252" y="6"/>
                </a:cxn>
                <a:cxn ang="0">
                  <a:pos x="283" y="38"/>
                </a:cxn>
                <a:cxn ang="0">
                  <a:pos x="191" y="54"/>
                </a:cxn>
                <a:cxn ang="0">
                  <a:pos x="168" y="58"/>
                </a:cxn>
                <a:cxn ang="0">
                  <a:pos x="167" y="42"/>
                </a:cxn>
                <a:cxn ang="0">
                  <a:pos x="109" y="57"/>
                </a:cxn>
                <a:cxn ang="0">
                  <a:pos x="84" y="57"/>
                </a:cxn>
                <a:cxn ang="0">
                  <a:pos x="33" y="38"/>
                </a:cxn>
                <a:cxn ang="0">
                  <a:pos x="19" y="28"/>
                </a:cxn>
                <a:cxn ang="0">
                  <a:pos x="84" y="0"/>
                </a:cxn>
                <a:cxn ang="0">
                  <a:pos x="120" y="7"/>
                </a:cxn>
                <a:cxn ang="0">
                  <a:pos x="109" y="17"/>
                </a:cxn>
                <a:cxn ang="0">
                  <a:pos x="58" y="128"/>
                </a:cxn>
                <a:cxn ang="0">
                  <a:pos x="35" y="128"/>
                </a:cxn>
                <a:cxn ang="0">
                  <a:pos x="35" y="52"/>
                </a:cxn>
                <a:cxn ang="0">
                  <a:pos x="219" y="65"/>
                </a:cxn>
                <a:cxn ang="0">
                  <a:pos x="254" y="71"/>
                </a:cxn>
                <a:cxn ang="0">
                  <a:pos x="245" y="83"/>
                </a:cxn>
                <a:cxn ang="0">
                  <a:pos x="246" y="125"/>
                </a:cxn>
                <a:cxn ang="0">
                  <a:pos x="228" y="130"/>
                </a:cxn>
                <a:cxn ang="0">
                  <a:pos x="59" y="123"/>
                </a:cxn>
                <a:cxn ang="0">
                  <a:pos x="97" y="113"/>
                </a:cxn>
                <a:cxn ang="0">
                  <a:pos x="119" y="75"/>
                </a:cxn>
                <a:cxn ang="0">
                  <a:pos x="181" y="75"/>
                </a:cxn>
              </a:cxnLst>
              <a:rect l="0" t="0" r="r" b="b"/>
              <a:pathLst>
                <a:path w="284" h="281">
                  <a:moveTo>
                    <a:pt x="101" y="184"/>
                  </a:moveTo>
                  <a:lnTo>
                    <a:pt x="101" y="18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101" y="197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9" y="204"/>
                  </a:lnTo>
                  <a:lnTo>
                    <a:pt x="123" y="209"/>
                  </a:lnTo>
                  <a:lnTo>
                    <a:pt x="125" y="21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22"/>
                  </a:lnTo>
                  <a:lnTo>
                    <a:pt x="123" y="227"/>
                  </a:lnTo>
                  <a:lnTo>
                    <a:pt x="119" y="232"/>
                  </a:lnTo>
                  <a:lnTo>
                    <a:pt x="116" y="233"/>
                  </a:lnTo>
                  <a:lnTo>
                    <a:pt x="116" y="233"/>
                  </a:lnTo>
                  <a:lnTo>
                    <a:pt x="113" y="232"/>
                  </a:lnTo>
                  <a:lnTo>
                    <a:pt x="112" y="230"/>
                  </a:lnTo>
                  <a:lnTo>
                    <a:pt x="107" y="223"/>
                  </a:lnTo>
                  <a:lnTo>
                    <a:pt x="107" y="223"/>
                  </a:lnTo>
                  <a:lnTo>
                    <a:pt x="103" y="216"/>
                  </a:lnTo>
                  <a:lnTo>
                    <a:pt x="97" y="210"/>
                  </a:lnTo>
                  <a:lnTo>
                    <a:pt x="91" y="203"/>
                  </a:lnTo>
                  <a:lnTo>
                    <a:pt x="84" y="197"/>
                  </a:lnTo>
                  <a:lnTo>
                    <a:pt x="84" y="197"/>
                  </a:lnTo>
                  <a:lnTo>
                    <a:pt x="67" y="209"/>
                  </a:lnTo>
                  <a:lnTo>
                    <a:pt x="49" y="219"/>
                  </a:lnTo>
                  <a:lnTo>
                    <a:pt x="30" y="227"/>
                  </a:lnTo>
                  <a:lnTo>
                    <a:pt x="9" y="235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36" y="212"/>
                  </a:lnTo>
                  <a:lnTo>
                    <a:pt x="49" y="204"/>
                  </a:lnTo>
                  <a:lnTo>
                    <a:pt x="61" y="194"/>
                  </a:lnTo>
                  <a:lnTo>
                    <a:pt x="71" y="185"/>
                  </a:lnTo>
                  <a:lnTo>
                    <a:pt x="81" y="175"/>
                  </a:lnTo>
                  <a:lnTo>
                    <a:pt x="91" y="164"/>
                  </a:lnTo>
                  <a:lnTo>
                    <a:pt x="101" y="152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3" y="167"/>
                  </a:lnTo>
                  <a:lnTo>
                    <a:pt x="27" y="180"/>
                  </a:lnTo>
                  <a:lnTo>
                    <a:pt x="23" y="184"/>
                  </a:lnTo>
                  <a:lnTo>
                    <a:pt x="19" y="188"/>
                  </a:lnTo>
                  <a:lnTo>
                    <a:pt x="14" y="190"/>
                  </a:lnTo>
                  <a:lnTo>
                    <a:pt x="11" y="191"/>
                  </a:lnTo>
                  <a:lnTo>
                    <a:pt x="11" y="191"/>
                  </a:lnTo>
                  <a:lnTo>
                    <a:pt x="6" y="190"/>
                  </a:lnTo>
                  <a:lnTo>
                    <a:pt x="3" y="185"/>
                  </a:lnTo>
                  <a:lnTo>
                    <a:pt x="0" y="18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19" y="155"/>
                  </a:lnTo>
                  <a:lnTo>
                    <a:pt x="26" y="148"/>
                  </a:lnTo>
                  <a:lnTo>
                    <a:pt x="26" y="148"/>
                  </a:lnTo>
                  <a:lnTo>
                    <a:pt x="29" y="142"/>
                  </a:lnTo>
                  <a:lnTo>
                    <a:pt x="32" y="132"/>
                  </a:lnTo>
                  <a:lnTo>
                    <a:pt x="39" y="132"/>
                  </a:lnTo>
                  <a:lnTo>
                    <a:pt x="39" y="132"/>
                  </a:lnTo>
                  <a:lnTo>
                    <a:pt x="39" y="136"/>
                  </a:lnTo>
                  <a:lnTo>
                    <a:pt x="39" y="136"/>
                  </a:lnTo>
                  <a:lnTo>
                    <a:pt x="39" y="142"/>
                  </a:lnTo>
                  <a:lnTo>
                    <a:pt x="241" y="142"/>
                  </a:lnTo>
                  <a:lnTo>
                    <a:pt x="257" y="128"/>
                  </a:lnTo>
                  <a:lnTo>
                    <a:pt x="257" y="128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4" y="154"/>
                  </a:lnTo>
                  <a:lnTo>
                    <a:pt x="284" y="155"/>
                  </a:lnTo>
                  <a:lnTo>
                    <a:pt x="284" y="155"/>
                  </a:lnTo>
                  <a:lnTo>
                    <a:pt x="284" y="158"/>
                  </a:lnTo>
                  <a:lnTo>
                    <a:pt x="281" y="159"/>
                  </a:lnTo>
                  <a:lnTo>
                    <a:pt x="267" y="162"/>
                  </a:lnTo>
                  <a:lnTo>
                    <a:pt x="267" y="162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32" y="191"/>
                  </a:lnTo>
                  <a:lnTo>
                    <a:pt x="228" y="188"/>
                  </a:lnTo>
                  <a:lnTo>
                    <a:pt x="228" y="188"/>
                  </a:lnTo>
                  <a:lnTo>
                    <a:pt x="236" y="171"/>
                  </a:lnTo>
                  <a:lnTo>
                    <a:pt x="243" y="152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0" y="164"/>
                  </a:lnTo>
                  <a:lnTo>
                    <a:pt x="112" y="172"/>
                  </a:lnTo>
                  <a:lnTo>
                    <a:pt x="185" y="172"/>
                  </a:lnTo>
                  <a:lnTo>
                    <a:pt x="185" y="172"/>
                  </a:lnTo>
                  <a:lnTo>
                    <a:pt x="200" y="161"/>
                  </a:lnTo>
                  <a:lnTo>
                    <a:pt x="200" y="161"/>
                  </a:lnTo>
                  <a:lnTo>
                    <a:pt x="212" y="171"/>
                  </a:lnTo>
                  <a:lnTo>
                    <a:pt x="222" y="181"/>
                  </a:lnTo>
                  <a:lnTo>
                    <a:pt x="222" y="181"/>
                  </a:lnTo>
                  <a:lnTo>
                    <a:pt x="225" y="183"/>
                  </a:lnTo>
                  <a:lnTo>
                    <a:pt x="225" y="185"/>
                  </a:lnTo>
                  <a:lnTo>
                    <a:pt x="225" y="185"/>
                  </a:lnTo>
                  <a:lnTo>
                    <a:pt x="225" y="187"/>
                  </a:lnTo>
                  <a:lnTo>
                    <a:pt x="222" y="188"/>
                  </a:lnTo>
                  <a:lnTo>
                    <a:pt x="210" y="193"/>
                  </a:lnTo>
                  <a:lnTo>
                    <a:pt x="210" y="193"/>
                  </a:lnTo>
                  <a:lnTo>
                    <a:pt x="196" y="206"/>
                  </a:lnTo>
                  <a:lnTo>
                    <a:pt x="184" y="216"/>
                  </a:lnTo>
                  <a:lnTo>
                    <a:pt x="171" y="226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41" y="245"/>
                  </a:lnTo>
                  <a:lnTo>
                    <a:pt x="125" y="253"/>
                  </a:lnTo>
                  <a:lnTo>
                    <a:pt x="109" y="259"/>
                  </a:lnTo>
                  <a:lnTo>
                    <a:pt x="91" y="267"/>
                  </a:lnTo>
                  <a:lnTo>
                    <a:pt x="75" y="271"/>
                  </a:lnTo>
                  <a:lnTo>
                    <a:pt x="56" y="275"/>
                  </a:lnTo>
                  <a:lnTo>
                    <a:pt x="11" y="281"/>
                  </a:lnTo>
                  <a:lnTo>
                    <a:pt x="10" y="274"/>
                  </a:lnTo>
                  <a:lnTo>
                    <a:pt x="10" y="274"/>
                  </a:lnTo>
                  <a:lnTo>
                    <a:pt x="42" y="267"/>
                  </a:lnTo>
                  <a:lnTo>
                    <a:pt x="65" y="261"/>
                  </a:lnTo>
                  <a:lnTo>
                    <a:pt x="84" y="253"/>
                  </a:lnTo>
                  <a:lnTo>
                    <a:pt x="101" y="245"/>
                  </a:lnTo>
                  <a:lnTo>
                    <a:pt x="101" y="245"/>
                  </a:lnTo>
                  <a:lnTo>
                    <a:pt x="125" y="233"/>
                  </a:lnTo>
                  <a:lnTo>
                    <a:pt x="145" y="219"/>
                  </a:lnTo>
                  <a:lnTo>
                    <a:pt x="165" y="203"/>
                  </a:lnTo>
                  <a:lnTo>
                    <a:pt x="185" y="184"/>
                  </a:lnTo>
                  <a:lnTo>
                    <a:pt x="101" y="184"/>
                  </a:lnTo>
                  <a:close/>
                  <a:moveTo>
                    <a:pt x="167" y="28"/>
                  </a:moveTo>
                  <a:lnTo>
                    <a:pt x="167" y="28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"/>
                  </a:lnTo>
                  <a:lnTo>
                    <a:pt x="167" y="2"/>
                  </a:lnTo>
                  <a:lnTo>
                    <a:pt x="194" y="4"/>
                  </a:lnTo>
                  <a:lnTo>
                    <a:pt x="200" y="6"/>
                  </a:lnTo>
                  <a:lnTo>
                    <a:pt x="200" y="6"/>
                  </a:lnTo>
                  <a:lnTo>
                    <a:pt x="203" y="7"/>
                  </a:lnTo>
                  <a:lnTo>
                    <a:pt x="204" y="10"/>
                  </a:lnTo>
                  <a:lnTo>
                    <a:pt x="204" y="10"/>
                  </a:lnTo>
                  <a:lnTo>
                    <a:pt x="203" y="13"/>
                  </a:lnTo>
                  <a:lnTo>
                    <a:pt x="201" y="15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28"/>
                  </a:lnTo>
                  <a:lnTo>
                    <a:pt x="232" y="28"/>
                  </a:lnTo>
                  <a:lnTo>
                    <a:pt x="232" y="28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81" y="32"/>
                  </a:lnTo>
                  <a:lnTo>
                    <a:pt x="281" y="32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0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91" y="54"/>
                  </a:lnTo>
                  <a:lnTo>
                    <a:pt x="191" y="54"/>
                  </a:lnTo>
                  <a:lnTo>
                    <a:pt x="190" y="57"/>
                  </a:lnTo>
                  <a:lnTo>
                    <a:pt x="188" y="58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68" y="58"/>
                  </a:lnTo>
                  <a:lnTo>
                    <a:pt x="167" y="57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42"/>
                  </a:lnTo>
                  <a:lnTo>
                    <a:pt x="167" y="42"/>
                  </a:lnTo>
                  <a:lnTo>
                    <a:pt x="167" y="38"/>
                  </a:lnTo>
                  <a:lnTo>
                    <a:pt x="109" y="38"/>
                  </a:lnTo>
                  <a:lnTo>
                    <a:pt x="109" y="54"/>
                  </a:lnTo>
                  <a:lnTo>
                    <a:pt x="109" y="54"/>
                  </a:lnTo>
                  <a:lnTo>
                    <a:pt x="109" y="57"/>
                  </a:lnTo>
                  <a:lnTo>
                    <a:pt x="106" y="58"/>
                  </a:lnTo>
                  <a:lnTo>
                    <a:pt x="93" y="59"/>
                  </a:lnTo>
                  <a:lnTo>
                    <a:pt x="93" y="59"/>
                  </a:lnTo>
                  <a:lnTo>
                    <a:pt x="85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5"/>
                  </a:lnTo>
                  <a:lnTo>
                    <a:pt x="85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19" y="39"/>
                  </a:lnTo>
                  <a:lnTo>
                    <a:pt x="6" y="4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9" y="28"/>
                  </a:lnTo>
                  <a:lnTo>
                    <a:pt x="33" y="28"/>
                  </a:lnTo>
                  <a:lnTo>
                    <a:pt x="85" y="28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17" y="4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2" y="9"/>
                  </a:lnTo>
                  <a:lnTo>
                    <a:pt x="122" y="12"/>
                  </a:lnTo>
                  <a:lnTo>
                    <a:pt x="119" y="13"/>
                  </a:lnTo>
                  <a:lnTo>
                    <a:pt x="109" y="17"/>
                  </a:lnTo>
                  <a:lnTo>
                    <a:pt x="109" y="28"/>
                  </a:lnTo>
                  <a:lnTo>
                    <a:pt x="167" y="28"/>
                  </a:lnTo>
                  <a:close/>
                  <a:moveTo>
                    <a:pt x="59" y="125"/>
                  </a:moveTo>
                  <a:lnTo>
                    <a:pt x="59" y="125"/>
                  </a:lnTo>
                  <a:lnTo>
                    <a:pt x="58" y="128"/>
                  </a:lnTo>
                  <a:lnTo>
                    <a:pt x="56" y="129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6" y="129"/>
                  </a:lnTo>
                  <a:lnTo>
                    <a:pt x="35" y="128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48" y="58"/>
                  </a:lnTo>
                  <a:lnTo>
                    <a:pt x="61" y="65"/>
                  </a:lnTo>
                  <a:lnTo>
                    <a:pt x="219" y="65"/>
                  </a:lnTo>
                  <a:lnTo>
                    <a:pt x="219" y="65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51" y="68"/>
                  </a:lnTo>
                  <a:lnTo>
                    <a:pt x="251" y="68"/>
                  </a:lnTo>
                  <a:lnTo>
                    <a:pt x="254" y="71"/>
                  </a:lnTo>
                  <a:lnTo>
                    <a:pt x="255" y="74"/>
                  </a:lnTo>
                  <a:lnTo>
                    <a:pt x="255" y="74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5" y="103"/>
                  </a:lnTo>
                  <a:lnTo>
                    <a:pt x="245" y="103"/>
                  </a:lnTo>
                  <a:lnTo>
                    <a:pt x="246" y="125"/>
                  </a:lnTo>
                  <a:lnTo>
                    <a:pt x="246" y="125"/>
                  </a:lnTo>
                  <a:lnTo>
                    <a:pt x="245" y="128"/>
                  </a:lnTo>
                  <a:lnTo>
                    <a:pt x="242" y="129"/>
                  </a:lnTo>
                  <a:lnTo>
                    <a:pt x="236" y="130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2" y="130"/>
                  </a:lnTo>
                  <a:lnTo>
                    <a:pt x="222" y="129"/>
                  </a:lnTo>
                  <a:lnTo>
                    <a:pt x="222" y="128"/>
                  </a:lnTo>
                  <a:lnTo>
                    <a:pt x="222" y="123"/>
                  </a:lnTo>
                  <a:lnTo>
                    <a:pt x="59" y="123"/>
                  </a:lnTo>
                  <a:lnTo>
                    <a:pt x="59" y="125"/>
                  </a:lnTo>
                  <a:close/>
                  <a:moveTo>
                    <a:pt x="97" y="75"/>
                  </a:moveTo>
                  <a:lnTo>
                    <a:pt x="59" y="75"/>
                  </a:lnTo>
                  <a:lnTo>
                    <a:pt x="59" y="113"/>
                  </a:lnTo>
                  <a:lnTo>
                    <a:pt x="97" y="113"/>
                  </a:lnTo>
                  <a:lnTo>
                    <a:pt x="97" y="75"/>
                  </a:lnTo>
                  <a:close/>
                  <a:moveTo>
                    <a:pt x="119" y="113"/>
                  </a:moveTo>
                  <a:lnTo>
                    <a:pt x="158" y="113"/>
                  </a:lnTo>
                  <a:lnTo>
                    <a:pt x="158" y="75"/>
                  </a:lnTo>
                  <a:lnTo>
                    <a:pt x="119" y="75"/>
                  </a:lnTo>
                  <a:lnTo>
                    <a:pt x="119" y="113"/>
                  </a:lnTo>
                  <a:close/>
                  <a:moveTo>
                    <a:pt x="181" y="113"/>
                  </a:moveTo>
                  <a:lnTo>
                    <a:pt x="222" y="113"/>
                  </a:lnTo>
                  <a:lnTo>
                    <a:pt x="222" y="75"/>
                  </a:lnTo>
                  <a:lnTo>
                    <a:pt x="181" y="75"/>
                  </a:lnTo>
                  <a:lnTo>
                    <a:pt x="181" y="1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4" name="Freeform 168"/>
            <p:cNvSpPr>
              <a:spLocks/>
            </p:cNvSpPr>
            <p:nvPr userDrawn="1"/>
          </p:nvSpPr>
          <p:spPr bwMode="auto">
            <a:xfrm>
              <a:off x="3217863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3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80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5" y="19"/>
                </a:cxn>
                <a:cxn ang="0">
                  <a:pos x="113" y="35"/>
                </a:cxn>
                <a:cxn ang="0">
                  <a:pos x="151" y="34"/>
                </a:cxn>
                <a:cxn ang="0">
                  <a:pos x="162" y="31"/>
                </a:cxn>
                <a:cxn ang="0">
                  <a:pos x="175" y="42"/>
                </a:cxn>
                <a:cxn ang="0">
                  <a:pos x="160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2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6" y="93"/>
                </a:cxn>
                <a:cxn ang="0">
                  <a:pos x="194" y="89"/>
                </a:cxn>
                <a:cxn ang="0">
                  <a:pos x="212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7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5" y="202"/>
                </a:cxn>
                <a:cxn ang="0">
                  <a:pos x="113" y="165"/>
                </a:cxn>
                <a:cxn ang="0">
                  <a:pos x="78" y="190"/>
                </a:cxn>
                <a:cxn ang="0">
                  <a:pos x="67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9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2" y="257"/>
                </a:cxn>
                <a:cxn ang="0">
                  <a:pos x="57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3" y="148"/>
                </a:cxn>
                <a:cxn ang="0">
                  <a:pos x="109" y="122"/>
                </a:cxn>
                <a:cxn ang="0">
                  <a:pos x="94" y="115"/>
                </a:cxn>
                <a:cxn ang="0">
                  <a:pos x="64" y="126"/>
                </a:cxn>
                <a:cxn ang="0">
                  <a:pos x="26" y="155"/>
                </a:cxn>
                <a:cxn ang="0">
                  <a:pos x="12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8" y="44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6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6" y="15"/>
                  </a:lnTo>
                  <a:lnTo>
                    <a:pt x="96" y="15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80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2" y="2"/>
                  </a:lnTo>
                  <a:lnTo>
                    <a:pt x="115" y="5"/>
                  </a:lnTo>
                  <a:lnTo>
                    <a:pt x="123" y="10"/>
                  </a:lnTo>
                  <a:lnTo>
                    <a:pt x="125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5" y="19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1" y="42"/>
                  </a:lnTo>
                  <a:lnTo>
                    <a:pt x="151" y="34"/>
                  </a:lnTo>
                  <a:lnTo>
                    <a:pt x="151" y="34"/>
                  </a:lnTo>
                  <a:lnTo>
                    <a:pt x="157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3" y="35"/>
                  </a:lnTo>
                  <a:lnTo>
                    <a:pt x="175" y="38"/>
                  </a:lnTo>
                  <a:lnTo>
                    <a:pt x="175" y="42"/>
                  </a:lnTo>
                  <a:lnTo>
                    <a:pt x="175" y="42"/>
                  </a:lnTo>
                  <a:lnTo>
                    <a:pt x="174" y="47"/>
                  </a:lnTo>
                  <a:lnTo>
                    <a:pt x="170" y="51"/>
                  </a:lnTo>
                  <a:lnTo>
                    <a:pt x="160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2" y="104"/>
                  </a:lnTo>
                  <a:lnTo>
                    <a:pt x="117" y="107"/>
                  </a:lnTo>
                  <a:lnTo>
                    <a:pt x="122" y="112"/>
                  </a:lnTo>
                  <a:lnTo>
                    <a:pt x="126" y="118"/>
                  </a:lnTo>
                  <a:lnTo>
                    <a:pt x="131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204" y="89"/>
                  </a:lnTo>
                  <a:lnTo>
                    <a:pt x="212" y="91"/>
                  </a:lnTo>
                  <a:lnTo>
                    <a:pt x="219" y="96"/>
                  </a:lnTo>
                  <a:lnTo>
                    <a:pt x="225" y="100"/>
                  </a:lnTo>
                  <a:lnTo>
                    <a:pt x="225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1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5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7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5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3" y="165"/>
                  </a:lnTo>
                  <a:lnTo>
                    <a:pt x="113" y="165"/>
                  </a:lnTo>
                  <a:lnTo>
                    <a:pt x="103" y="171"/>
                  </a:lnTo>
                  <a:lnTo>
                    <a:pt x="93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70" y="202"/>
                  </a:lnTo>
                  <a:lnTo>
                    <a:pt x="67" y="207"/>
                  </a:lnTo>
                  <a:lnTo>
                    <a:pt x="67" y="212"/>
                  </a:lnTo>
                  <a:lnTo>
                    <a:pt x="67" y="212"/>
                  </a:lnTo>
                  <a:lnTo>
                    <a:pt x="67" y="219"/>
                  </a:lnTo>
                  <a:lnTo>
                    <a:pt x="70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6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96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9" y="254"/>
                  </a:lnTo>
                  <a:lnTo>
                    <a:pt x="189" y="257"/>
                  </a:lnTo>
                  <a:lnTo>
                    <a:pt x="189" y="257"/>
                  </a:lnTo>
                  <a:lnTo>
                    <a:pt x="168" y="258"/>
                  </a:lnTo>
                  <a:lnTo>
                    <a:pt x="141" y="259"/>
                  </a:lnTo>
                  <a:lnTo>
                    <a:pt x="141" y="259"/>
                  </a:lnTo>
                  <a:lnTo>
                    <a:pt x="119" y="258"/>
                  </a:lnTo>
                  <a:lnTo>
                    <a:pt x="102" y="257"/>
                  </a:lnTo>
                  <a:lnTo>
                    <a:pt x="86" y="254"/>
                  </a:lnTo>
                  <a:lnTo>
                    <a:pt x="72" y="249"/>
                  </a:lnTo>
                  <a:lnTo>
                    <a:pt x="64" y="243"/>
                  </a:lnTo>
                  <a:lnTo>
                    <a:pt x="57" y="235"/>
                  </a:lnTo>
                  <a:lnTo>
                    <a:pt x="52" y="226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32"/>
                  </a:lnTo>
                  <a:lnTo>
                    <a:pt x="112" y="126"/>
                  </a:lnTo>
                  <a:lnTo>
                    <a:pt x="109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9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4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2" y="165"/>
                  </a:lnTo>
                  <a:lnTo>
                    <a:pt x="12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6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1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8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5" name="Freeform 169"/>
            <p:cNvSpPr>
              <a:spLocks noEditPoints="1"/>
            </p:cNvSpPr>
            <p:nvPr userDrawn="1"/>
          </p:nvSpPr>
          <p:spPr bwMode="auto">
            <a:xfrm>
              <a:off x="3384551" y="1758951"/>
              <a:ext cx="138113" cy="128588"/>
            </a:xfrm>
            <a:custGeom>
              <a:avLst/>
              <a:gdLst/>
              <a:ahLst/>
              <a:cxnLst>
                <a:cxn ang="0">
                  <a:pos x="81" y="203"/>
                </a:cxn>
                <a:cxn ang="0">
                  <a:pos x="105" y="212"/>
                </a:cxn>
                <a:cxn ang="0">
                  <a:pos x="115" y="209"/>
                </a:cxn>
                <a:cxn ang="0">
                  <a:pos x="121" y="200"/>
                </a:cxn>
                <a:cxn ang="0">
                  <a:pos x="141" y="128"/>
                </a:cxn>
                <a:cxn ang="0">
                  <a:pos x="141" y="90"/>
                </a:cxn>
                <a:cxn ang="0">
                  <a:pos x="135" y="80"/>
                </a:cxn>
                <a:cxn ang="0">
                  <a:pos x="123" y="77"/>
                </a:cxn>
                <a:cxn ang="0">
                  <a:pos x="96" y="81"/>
                </a:cxn>
                <a:cxn ang="0">
                  <a:pos x="34" y="217"/>
                </a:cxn>
                <a:cxn ang="0">
                  <a:pos x="21" y="235"/>
                </a:cxn>
                <a:cxn ang="0">
                  <a:pos x="12" y="235"/>
                </a:cxn>
                <a:cxn ang="0">
                  <a:pos x="3" y="223"/>
                </a:cxn>
                <a:cxn ang="0">
                  <a:pos x="6" y="214"/>
                </a:cxn>
                <a:cxn ang="0">
                  <a:pos x="31" y="172"/>
                </a:cxn>
                <a:cxn ang="0">
                  <a:pos x="73" y="87"/>
                </a:cxn>
                <a:cxn ang="0">
                  <a:pos x="32" y="99"/>
                </a:cxn>
                <a:cxn ang="0">
                  <a:pos x="23" y="101"/>
                </a:cxn>
                <a:cxn ang="0">
                  <a:pos x="15" y="97"/>
                </a:cxn>
                <a:cxn ang="0">
                  <a:pos x="2" y="80"/>
                </a:cxn>
                <a:cxn ang="0">
                  <a:pos x="0" y="67"/>
                </a:cxn>
                <a:cxn ang="0">
                  <a:pos x="3" y="65"/>
                </a:cxn>
                <a:cxn ang="0">
                  <a:pos x="6" y="67"/>
                </a:cxn>
                <a:cxn ang="0">
                  <a:pos x="23" y="77"/>
                </a:cxn>
                <a:cxn ang="0">
                  <a:pos x="47" y="74"/>
                </a:cxn>
                <a:cxn ang="0">
                  <a:pos x="79" y="68"/>
                </a:cxn>
                <a:cxn ang="0">
                  <a:pos x="90" y="23"/>
                </a:cxn>
                <a:cxn ang="0">
                  <a:pos x="87" y="16"/>
                </a:cxn>
                <a:cxn ang="0">
                  <a:pos x="79" y="9"/>
                </a:cxn>
                <a:cxn ang="0">
                  <a:pos x="73" y="4"/>
                </a:cxn>
                <a:cxn ang="0">
                  <a:pos x="80" y="0"/>
                </a:cxn>
                <a:cxn ang="0">
                  <a:pos x="92" y="0"/>
                </a:cxn>
                <a:cxn ang="0">
                  <a:pos x="113" y="7"/>
                </a:cxn>
                <a:cxn ang="0">
                  <a:pos x="121" y="19"/>
                </a:cxn>
                <a:cxn ang="0">
                  <a:pos x="118" y="26"/>
                </a:cxn>
                <a:cxn ang="0">
                  <a:pos x="108" y="44"/>
                </a:cxn>
                <a:cxn ang="0">
                  <a:pos x="100" y="64"/>
                </a:cxn>
                <a:cxn ang="0">
                  <a:pos x="126" y="61"/>
                </a:cxn>
                <a:cxn ang="0">
                  <a:pos x="148" y="68"/>
                </a:cxn>
                <a:cxn ang="0">
                  <a:pos x="160" y="90"/>
                </a:cxn>
                <a:cxn ang="0">
                  <a:pos x="163" y="110"/>
                </a:cxn>
                <a:cxn ang="0">
                  <a:pos x="148" y="196"/>
                </a:cxn>
                <a:cxn ang="0">
                  <a:pos x="138" y="217"/>
                </a:cxn>
                <a:cxn ang="0">
                  <a:pos x="110" y="242"/>
                </a:cxn>
                <a:cxn ang="0">
                  <a:pos x="97" y="242"/>
                </a:cxn>
                <a:cxn ang="0">
                  <a:pos x="90" y="232"/>
                </a:cxn>
                <a:cxn ang="0">
                  <a:pos x="84" y="222"/>
                </a:cxn>
                <a:cxn ang="0">
                  <a:pos x="189" y="58"/>
                </a:cxn>
                <a:cxn ang="0">
                  <a:pos x="219" y="71"/>
                </a:cxn>
                <a:cxn ang="0">
                  <a:pos x="239" y="91"/>
                </a:cxn>
                <a:cxn ang="0">
                  <a:pos x="260" y="132"/>
                </a:cxn>
                <a:cxn ang="0">
                  <a:pos x="261" y="155"/>
                </a:cxn>
                <a:cxn ang="0">
                  <a:pos x="248" y="167"/>
                </a:cxn>
                <a:cxn ang="0">
                  <a:pos x="238" y="161"/>
                </a:cxn>
                <a:cxn ang="0">
                  <a:pos x="229" y="158"/>
                </a:cxn>
                <a:cxn ang="0">
                  <a:pos x="193" y="161"/>
                </a:cxn>
                <a:cxn ang="0">
                  <a:pos x="213" y="146"/>
                </a:cxn>
                <a:cxn ang="0">
                  <a:pos x="234" y="139"/>
                </a:cxn>
                <a:cxn ang="0">
                  <a:pos x="235" y="132"/>
                </a:cxn>
                <a:cxn ang="0">
                  <a:pos x="232" y="119"/>
                </a:cxn>
                <a:cxn ang="0">
                  <a:pos x="218" y="93"/>
                </a:cxn>
                <a:cxn ang="0">
                  <a:pos x="195" y="71"/>
                </a:cxn>
              </a:cxnLst>
              <a:rect l="0" t="0" r="r" b="b"/>
              <a:pathLst>
                <a:path w="261" h="243">
                  <a:moveTo>
                    <a:pt x="68" y="196"/>
                  </a:moveTo>
                  <a:lnTo>
                    <a:pt x="68" y="196"/>
                  </a:lnTo>
                  <a:lnTo>
                    <a:pt x="81" y="203"/>
                  </a:lnTo>
                  <a:lnTo>
                    <a:pt x="92" y="209"/>
                  </a:lnTo>
                  <a:lnTo>
                    <a:pt x="99" y="212"/>
                  </a:lnTo>
                  <a:lnTo>
                    <a:pt x="105" y="212"/>
                  </a:lnTo>
                  <a:lnTo>
                    <a:pt x="105" y="212"/>
                  </a:lnTo>
                  <a:lnTo>
                    <a:pt x="110" y="212"/>
                  </a:lnTo>
                  <a:lnTo>
                    <a:pt x="115" y="209"/>
                  </a:lnTo>
                  <a:lnTo>
                    <a:pt x="118" y="204"/>
                  </a:lnTo>
                  <a:lnTo>
                    <a:pt x="121" y="200"/>
                  </a:lnTo>
                  <a:lnTo>
                    <a:pt x="121" y="200"/>
                  </a:lnTo>
                  <a:lnTo>
                    <a:pt x="129" y="178"/>
                  </a:lnTo>
                  <a:lnTo>
                    <a:pt x="137" y="152"/>
                  </a:lnTo>
                  <a:lnTo>
                    <a:pt x="141" y="128"/>
                  </a:lnTo>
                  <a:lnTo>
                    <a:pt x="142" y="104"/>
                  </a:lnTo>
                  <a:lnTo>
                    <a:pt x="142" y="104"/>
                  </a:lnTo>
                  <a:lnTo>
                    <a:pt x="141" y="90"/>
                  </a:lnTo>
                  <a:lnTo>
                    <a:pt x="139" y="86"/>
                  </a:lnTo>
                  <a:lnTo>
                    <a:pt x="138" y="81"/>
                  </a:lnTo>
                  <a:lnTo>
                    <a:pt x="135" y="80"/>
                  </a:lnTo>
                  <a:lnTo>
                    <a:pt x="132" y="77"/>
                  </a:lnTo>
                  <a:lnTo>
                    <a:pt x="123" y="77"/>
                  </a:lnTo>
                  <a:lnTo>
                    <a:pt x="123" y="77"/>
                  </a:lnTo>
                  <a:lnTo>
                    <a:pt x="110" y="77"/>
                  </a:lnTo>
                  <a:lnTo>
                    <a:pt x="96" y="81"/>
                  </a:lnTo>
                  <a:lnTo>
                    <a:pt x="96" y="81"/>
                  </a:lnTo>
                  <a:lnTo>
                    <a:pt x="65" y="151"/>
                  </a:lnTo>
                  <a:lnTo>
                    <a:pt x="34" y="217"/>
                  </a:lnTo>
                  <a:lnTo>
                    <a:pt x="34" y="217"/>
                  </a:lnTo>
                  <a:lnTo>
                    <a:pt x="29" y="227"/>
                  </a:lnTo>
                  <a:lnTo>
                    <a:pt x="25" y="232"/>
                  </a:lnTo>
                  <a:lnTo>
                    <a:pt x="21" y="235"/>
                  </a:lnTo>
                  <a:lnTo>
                    <a:pt x="16" y="235"/>
                  </a:lnTo>
                  <a:lnTo>
                    <a:pt x="16" y="235"/>
                  </a:lnTo>
                  <a:lnTo>
                    <a:pt x="12" y="235"/>
                  </a:lnTo>
                  <a:lnTo>
                    <a:pt x="7" y="232"/>
                  </a:lnTo>
                  <a:lnTo>
                    <a:pt x="5" y="227"/>
                  </a:lnTo>
                  <a:lnTo>
                    <a:pt x="3" y="223"/>
                  </a:lnTo>
                  <a:lnTo>
                    <a:pt x="3" y="223"/>
                  </a:lnTo>
                  <a:lnTo>
                    <a:pt x="5" y="219"/>
                  </a:lnTo>
                  <a:lnTo>
                    <a:pt x="6" y="214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31" y="172"/>
                  </a:lnTo>
                  <a:lnTo>
                    <a:pt x="47" y="143"/>
                  </a:lnTo>
                  <a:lnTo>
                    <a:pt x="60" y="11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48" y="93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00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9" y="100"/>
                  </a:lnTo>
                  <a:lnTo>
                    <a:pt x="15" y="97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8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2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16" y="74"/>
                  </a:lnTo>
                  <a:lnTo>
                    <a:pt x="21" y="75"/>
                  </a:lnTo>
                  <a:lnTo>
                    <a:pt x="23" y="77"/>
                  </a:lnTo>
                  <a:lnTo>
                    <a:pt x="23" y="77"/>
                  </a:lnTo>
                  <a:lnTo>
                    <a:pt x="35" y="75"/>
                  </a:lnTo>
                  <a:lnTo>
                    <a:pt x="47" y="74"/>
                  </a:lnTo>
                  <a:lnTo>
                    <a:pt x="47" y="74"/>
                  </a:lnTo>
                  <a:lnTo>
                    <a:pt x="79" y="68"/>
                  </a:lnTo>
                  <a:lnTo>
                    <a:pt x="79" y="68"/>
                  </a:lnTo>
                  <a:lnTo>
                    <a:pt x="83" y="54"/>
                  </a:lnTo>
                  <a:lnTo>
                    <a:pt x="87" y="41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19"/>
                  </a:lnTo>
                  <a:lnTo>
                    <a:pt x="87" y="16"/>
                  </a:lnTo>
                  <a:lnTo>
                    <a:pt x="84" y="13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74" y="7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3"/>
                  </a:lnTo>
                  <a:lnTo>
                    <a:pt x="77" y="2"/>
                  </a:lnTo>
                  <a:lnTo>
                    <a:pt x="80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99" y="2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13" y="33"/>
                  </a:lnTo>
                  <a:lnTo>
                    <a:pt x="108" y="44"/>
                  </a:lnTo>
                  <a:lnTo>
                    <a:pt x="108" y="4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15" y="62"/>
                  </a:lnTo>
                  <a:lnTo>
                    <a:pt x="126" y="61"/>
                  </a:lnTo>
                  <a:lnTo>
                    <a:pt x="126" y="61"/>
                  </a:lnTo>
                  <a:lnTo>
                    <a:pt x="135" y="62"/>
                  </a:lnTo>
                  <a:lnTo>
                    <a:pt x="141" y="64"/>
                  </a:lnTo>
                  <a:lnTo>
                    <a:pt x="148" y="68"/>
                  </a:lnTo>
                  <a:lnTo>
                    <a:pt x="152" y="74"/>
                  </a:lnTo>
                  <a:lnTo>
                    <a:pt x="157" y="81"/>
                  </a:lnTo>
                  <a:lnTo>
                    <a:pt x="160" y="90"/>
                  </a:lnTo>
                  <a:lnTo>
                    <a:pt x="161" y="99"/>
                  </a:lnTo>
                  <a:lnTo>
                    <a:pt x="163" y="110"/>
                  </a:lnTo>
                  <a:lnTo>
                    <a:pt x="163" y="110"/>
                  </a:lnTo>
                  <a:lnTo>
                    <a:pt x="160" y="139"/>
                  </a:lnTo>
                  <a:lnTo>
                    <a:pt x="155" y="168"/>
                  </a:lnTo>
                  <a:lnTo>
                    <a:pt x="148" y="196"/>
                  </a:lnTo>
                  <a:lnTo>
                    <a:pt x="144" y="207"/>
                  </a:lnTo>
                  <a:lnTo>
                    <a:pt x="138" y="217"/>
                  </a:lnTo>
                  <a:lnTo>
                    <a:pt x="138" y="217"/>
                  </a:lnTo>
                  <a:lnTo>
                    <a:pt x="129" y="229"/>
                  </a:lnTo>
                  <a:lnTo>
                    <a:pt x="121" y="238"/>
                  </a:lnTo>
                  <a:lnTo>
                    <a:pt x="110" y="242"/>
                  </a:lnTo>
                  <a:lnTo>
                    <a:pt x="102" y="243"/>
                  </a:lnTo>
                  <a:lnTo>
                    <a:pt x="102" y="243"/>
                  </a:lnTo>
                  <a:lnTo>
                    <a:pt x="97" y="242"/>
                  </a:lnTo>
                  <a:lnTo>
                    <a:pt x="94" y="240"/>
                  </a:lnTo>
                  <a:lnTo>
                    <a:pt x="92" y="238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27"/>
                  </a:lnTo>
                  <a:lnTo>
                    <a:pt x="84" y="222"/>
                  </a:lnTo>
                  <a:lnTo>
                    <a:pt x="63" y="203"/>
                  </a:lnTo>
                  <a:lnTo>
                    <a:pt x="68" y="196"/>
                  </a:lnTo>
                  <a:close/>
                  <a:moveTo>
                    <a:pt x="189" y="58"/>
                  </a:moveTo>
                  <a:lnTo>
                    <a:pt x="189" y="58"/>
                  </a:lnTo>
                  <a:lnTo>
                    <a:pt x="205" y="64"/>
                  </a:lnTo>
                  <a:lnTo>
                    <a:pt x="219" y="71"/>
                  </a:lnTo>
                  <a:lnTo>
                    <a:pt x="231" y="81"/>
                  </a:lnTo>
                  <a:lnTo>
                    <a:pt x="239" y="91"/>
                  </a:lnTo>
                  <a:lnTo>
                    <a:pt x="239" y="91"/>
                  </a:lnTo>
                  <a:lnTo>
                    <a:pt x="250" y="104"/>
                  </a:lnTo>
                  <a:lnTo>
                    <a:pt x="255" y="119"/>
                  </a:lnTo>
                  <a:lnTo>
                    <a:pt x="260" y="132"/>
                  </a:lnTo>
                  <a:lnTo>
                    <a:pt x="261" y="145"/>
                  </a:lnTo>
                  <a:lnTo>
                    <a:pt x="261" y="145"/>
                  </a:lnTo>
                  <a:lnTo>
                    <a:pt x="261" y="155"/>
                  </a:lnTo>
                  <a:lnTo>
                    <a:pt x="258" y="161"/>
                  </a:lnTo>
                  <a:lnTo>
                    <a:pt x="254" y="165"/>
                  </a:lnTo>
                  <a:lnTo>
                    <a:pt x="248" y="167"/>
                  </a:lnTo>
                  <a:lnTo>
                    <a:pt x="248" y="167"/>
                  </a:lnTo>
                  <a:lnTo>
                    <a:pt x="242" y="165"/>
                  </a:lnTo>
                  <a:lnTo>
                    <a:pt x="238" y="161"/>
                  </a:lnTo>
                  <a:lnTo>
                    <a:pt x="238" y="161"/>
                  </a:lnTo>
                  <a:lnTo>
                    <a:pt x="234" y="158"/>
                  </a:lnTo>
                  <a:lnTo>
                    <a:pt x="229" y="158"/>
                  </a:lnTo>
                  <a:lnTo>
                    <a:pt x="229" y="158"/>
                  </a:lnTo>
                  <a:lnTo>
                    <a:pt x="213" y="158"/>
                  </a:lnTo>
                  <a:lnTo>
                    <a:pt x="193" y="161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213" y="146"/>
                  </a:lnTo>
                  <a:lnTo>
                    <a:pt x="229" y="142"/>
                  </a:lnTo>
                  <a:lnTo>
                    <a:pt x="229" y="142"/>
                  </a:lnTo>
                  <a:lnTo>
                    <a:pt x="234" y="139"/>
                  </a:lnTo>
                  <a:lnTo>
                    <a:pt x="235" y="136"/>
                  </a:lnTo>
                  <a:lnTo>
                    <a:pt x="235" y="132"/>
                  </a:lnTo>
                  <a:lnTo>
                    <a:pt x="235" y="132"/>
                  </a:lnTo>
                  <a:lnTo>
                    <a:pt x="235" y="128"/>
                  </a:lnTo>
                  <a:lnTo>
                    <a:pt x="235" y="128"/>
                  </a:lnTo>
                  <a:lnTo>
                    <a:pt x="232" y="119"/>
                  </a:lnTo>
                  <a:lnTo>
                    <a:pt x="229" y="109"/>
                  </a:lnTo>
                  <a:lnTo>
                    <a:pt x="224" y="100"/>
                  </a:lnTo>
                  <a:lnTo>
                    <a:pt x="218" y="93"/>
                  </a:lnTo>
                  <a:lnTo>
                    <a:pt x="210" y="84"/>
                  </a:lnTo>
                  <a:lnTo>
                    <a:pt x="203" y="77"/>
                  </a:lnTo>
                  <a:lnTo>
                    <a:pt x="195" y="71"/>
                  </a:lnTo>
                  <a:lnTo>
                    <a:pt x="186" y="65"/>
                  </a:lnTo>
                  <a:lnTo>
                    <a:pt x="189" y="58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6" name="Freeform 170"/>
            <p:cNvSpPr>
              <a:spLocks noEditPoints="1"/>
            </p:cNvSpPr>
            <p:nvPr userDrawn="1"/>
          </p:nvSpPr>
          <p:spPr bwMode="auto">
            <a:xfrm>
              <a:off x="3552826" y="1755776"/>
              <a:ext cx="130175" cy="138113"/>
            </a:xfrm>
            <a:custGeom>
              <a:avLst/>
              <a:gdLst/>
              <a:ahLst/>
              <a:cxnLst>
                <a:cxn ang="0">
                  <a:pos x="19" y="66"/>
                </a:cxn>
                <a:cxn ang="0">
                  <a:pos x="51" y="68"/>
                </a:cxn>
                <a:cxn ang="0">
                  <a:pos x="84" y="30"/>
                </a:cxn>
                <a:cxn ang="0">
                  <a:pos x="81" y="14"/>
                </a:cxn>
                <a:cxn ang="0">
                  <a:pos x="68" y="6"/>
                </a:cxn>
                <a:cxn ang="0">
                  <a:pos x="71" y="1"/>
                </a:cxn>
                <a:cxn ang="0">
                  <a:pos x="100" y="4"/>
                </a:cxn>
                <a:cxn ang="0">
                  <a:pos x="113" y="14"/>
                </a:cxn>
                <a:cxn ang="0">
                  <a:pos x="111" y="23"/>
                </a:cxn>
                <a:cxn ang="0">
                  <a:pos x="101" y="42"/>
                </a:cxn>
                <a:cxn ang="0">
                  <a:pos x="111" y="52"/>
                </a:cxn>
                <a:cxn ang="0">
                  <a:pos x="130" y="45"/>
                </a:cxn>
                <a:cxn ang="0">
                  <a:pos x="142" y="50"/>
                </a:cxn>
                <a:cxn ang="0">
                  <a:pos x="140" y="61"/>
                </a:cxn>
                <a:cxn ang="0">
                  <a:pos x="114" y="72"/>
                </a:cxn>
                <a:cxn ang="0">
                  <a:pos x="40" y="185"/>
                </a:cxn>
                <a:cxn ang="0">
                  <a:pos x="23" y="210"/>
                </a:cxn>
                <a:cxn ang="0">
                  <a:pos x="10" y="208"/>
                </a:cxn>
                <a:cxn ang="0">
                  <a:pos x="7" y="194"/>
                </a:cxn>
                <a:cxn ang="0">
                  <a:pos x="30" y="155"/>
                </a:cxn>
                <a:cxn ang="0">
                  <a:pos x="66" y="82"/>
                </a:cxn>
                <a:cxn ang="0">
                  <a:pos x="22" y="85"/>
                </a:cxn>
                <a:cxn ang="0">
                  <a:pos x="6" y="59"/>
                </a:cxn>
                <a:cxn ang="0">
                  <a:pos x="196" y="69"/>
                </a:cxn>
                <a:cxn ang="0">
                  <a:pos x="232" y="85"/>
                </a:cxn>
                <a:cxn ang="0">
                  <a:pos x="248" y="107"/>
                </a:cxn>
                <a:cxn ang="0">
                  <a:pos x="238" y="119"/>
                </a:cxn>
                <a:cxn ang="0">
                  <a:pos x="227" y="116"/>
                </a:cxn>
                <a:cxn ang="0">
                  <a:pos x="203" y="111"/>
                </a:cxn>
                <a:cxn ang="0">
                  <a:pos x="175" y="117"/>
                </a:cxn>
                <a:cxn ang="0">
                  <a:pos x="168" y="132"/>
                </a:cxn>
                <a:cxn ang="0">
                  <a:pos x="178" y="194"/>
                </a:cxn>
                <a:cxn ang="0">
                  <a:pos x="226" y="217"/>
                </a:cxn>
                <a:cxn ang="0">
                  <a:pos x="238" y="230"/>
                </a:cxn>
                <a:cxn ang="0">
                  <a:pos x="236" y="243"/>
                </a:cxn>
                <a:cxn ang="0">
                  <a:pos x="222" y="244"/>
                </a:cxn>
                <a:cxn ang="0">
                  <a:pos x="180" y="216"/>
                </a:cxn>
                <a:cxn ang="0">
                  <a:pos x="171" y="244"/>
                </a:cxn>
                <a:cxn ang="0">
                  <a:pos x="138" y="259"/>
                </a:cxn>
                <a:cxn ang="0">
                  <a:pos x="109" y="258"/>
                </a:cxn>
                <a:cxn ang="0">
                  <a:pos x="84" y="239"/>
                </a:cxn>
                <a:cxn ang="0">
                  <a:pos x="81" y="218"/>
                </a:cxn>
                <a:cxn ang="0">
                  <a:pos x="101" y="195"/>
                </a:cxn>
                <a:cxn ang="0">
                  <a:pos x="129" y="189"/>
                </a:cxn>
                <a:cxn ang="0">
                  <a:pos x="152" y="149"/>
                </a:cxn>
                <a:cxn ang="0">
                  <a:pos x="155" y="127"/>
                </a:cxn>
                <a:cxn ang="0">
                  <a:pos x="172" y="107"/>
                </a:cxn>
                <a:cxn ang="0">
                  <a:pos x="206" y="97"/>
                </a:cxn>
                <a:cxn ang="0">
                  <a:pos x="210" y="92"/>
                </a:cxn>
                <a:cxn ang="0">
                  <a:pos x="187" y="79"/>
                </a:cxn>
                <a:cxn ang="0">
                  <a:pos x="124" y="205"/>
                </a:cxn>
                <a:cxn ang="0">
                  <a:pos x="106" y="208"/>
                </a:cxn>
                <a:cxn ang="0">
                  <a:pos x="94" y="220"/>
                </a:cxn>
                <a:cxn ang="0">
                  <a:pos x="95" y="231"/>
                </a:cxn>
                <a:cxn ang="0">
                  <a:pos x="124" y="242"/>
                </a:cxn>
                <a:cxn ang="0">
                  <a:pos x="148" y="237"/>
                </a:cxn>
                <a:cxn ang="0">
                  <a:pos x="158" y="216"/>
                </a:cxn>
                <a:cxn ang="0">
                  <a:pos x="142" y="205"/>
                </a:cxn>
              </a:cxnLst>
              <a:rect l="0" t="0" r="r" b="b"/>
              <a:pathLst>
                <a:path w="248" h="260">
                  <a:moveTo>
                    <a:pt x="6" y="59"/>
                  </a:moveTo>
                  <a:lnTo>
                    <a:pt x="6" y="59"/>
                  </a:lnTo>
                  <a:lnTo>
                    <a:pt x="11" y="64"/>
                  </a:lnTo>
                  <a:lnTo>
                    <a:pt x="19" y="66"/>
                  </a:lnTo>
                  <a:lnTo>
                    <a:pt x="24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51" y="68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81" y="42"/>
                  </a:lnTo>
                  <a:lnTo>
                    <a:pt x="84" y="30"/>
                  </a:lnTo>
                  <a:lnTo>
                    <a:pt x="84" y="22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1" y="14"/>
                  </a:lnTo>
                  <a:lnTo>
                    <a:pt x="77" y="11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3"/>
                  </a:lnTo>
                  <a:lnTo>
                    <a:pt x="7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3" y="1"/>
                  </a:lnTo>
                  <a:lnTo>
                    <a:pt x="100" y="4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11" y="11"/>
                  </a:lnTo>
                  <a:lnTo>
                    <a:pt x="113" y="14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3" y="20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6" y="33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4" y="59"/>
                  </a:lnTo>
                  <a:lnTo>
                    <a:pt x="94" y="59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6" y="45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5" y="45"/>
                  </a:lnTo>
                  <a:lnTo>
                    <a:pt x="139" y="48"/>
                  </a:lnTo>
                  <a:lnTo>
                    <a:pt x="142" y="50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42" y="58"/>
                  </a:lnTo>
                  <a:lnTo>
                    <a:pt x="140" y="61"/>
                  </a:lnTo>
                  <a:lnTo>
                    <a:pt x="136" y="65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14" y="72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64" y="133"/>
                  </a:lnTo>
                  <a:lnTo>
                    <a:pt x="40" y="185"/>
                  </a:lnTo>
                  <a:lnTo>
                    <a:pt x="40" y="185"/>
                  </a:lnTo>
                  <a:lnTo>
                    <a:pt x="33" y="198"/>
                  </a:lnTo>
                  <a:lnTo>
                    <a:pt x="27" y="207"/>
                  </a:lnTo>
                  <a:lnTo>
                    <a:pt x="23" y="210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3" y="210"/>
                  </a:lnTo>
                  <a:lnTo>
                    <a:pt x="10" y="208"/>
                  </a:lnTo>
                  <a:lnTo>
                    <a:pt x="7" y="204"/>
                  </a:lnTo>
                  <a:lnTo>
                    <a:pt x="7" y="200"/>
                  </a:lnTo>
                  <a:lnTo>
                    <a:pt x="7" y="200"/>
                  </a:lnTo>
                  <a:lnTo>
                    <a:pt x="7" y="194"/>
                  </a:lnTo>
                  <a:lnTo>
                    <a:pt x="10" y="187"/>
                  </a:lnTo>
                  <a:lnTo>
                    <a:pt x="17" y="175"/>
                  </a:lnTo>
                  <a:lnTo>
                    <a:pt x="17" y="175"/>
                  </a:lnTo>
                  <a:lnTo>
                    <a:pt x="30" y="155"/>
                  </a:lnTo>
                  <a:lnTo>
                    <a:pt x="43" y="130"/>
                  </a:lnTo>
                  <a:lnTo>
                    <a:pt x="56" y="105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45" y="85"/>
                  </a:lnTo>
                  <a:lnTo>
                    <a:pt x="30" y="87"/>
                  </a:lnTo>
                  <a:lnTo>
                    <a:pt x="30" y="87"/>
                  </a:lnTo>
                  <a:lnTo>
                    <a:pt x="22" y="85"/>
                  </a:lnTo>
                  <a:lnTo>
                    <a:pt x="14" y="81"/>
                  </a:lnTo>
                  <a:lnTo>
                    <a:pt x="7" y="75"/>
                  </a:lnTo>
                  <a:lnTo>
                    <a:pt x="0" y="66"/>
                  </a:lnTo>
                  <a:lnTo>
                    <a:pt x="6" y="59"/>
                  </a:lnTo>
                  <a:close/>
                  <a:moveTo>
                    <a:pt x="167" y="65"/>
                  </a:moveTo>
                  <a:lnTo>
                    <a:pt x="167" y="65"/>
                  </a:lnTo>
                  <a:lnTo>
                    <a:pt x="181" y="66"/>
                  </a:lnTo>
                  <a:lnTo>
                    <a:pt x="196" y="69"/>
                  </a:lnTo>
                  <a:lnTo>
                    <a:pt x="209" y="74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32" y="85"/>
                  </a:lnTo>
                  <a:lnTo>
                    <a:pt x="241" y="92"/>
                  </a:lnTo>
                  <a:lnTo>
                    <a:pt x="246" y="100"/>
                  </a:lnTo>
                  <a:lnTo>
                    <a:pt x="248" y="107"/>
                  </a:lnTo>
                  <a:lnTo>
                    <a:pt x="248" y="107"/>
                  </a:lnTo>
                  <a:lnTo>
                    <a:pt x="246" y="113"/>
                  </a:lnTo>
                  <a:lnTo>
                    <a:pt x="245" y="116"/>
                  </a:lnTo>
                  <a:lnTo>
                    <a:pt x="242" y="119"/>
                  </a:lnTo>
                  <a:lnTo>
                    <a:pt x="238" y="119"/>
                  </a:lnTo>
                  <a:lnTo>
                    <a:pt x="238" y="119"/>
                  </a:lnTo>
                  <a:lnTo>
                    <a:pt x="232" y="117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3" y="113"/>
                  </a:lnTo>
                  <a:lnTo>
                    <a:pt x="217" y="111"/>
                  </a:lnTo>
                  <a:lnTo>
                    <a:pt x="203" y="111"/>
                  </a:lnTo>
                  <a:lnTo>
                    <a:pt x="203" y="111"/>
                  </a:lnTo>
                  <a:lnTo>
                    <a:pt x="194" y="111"/>
                  </a:lnTo>
                  <a:lnTo>
                    <a:pt x="187" y="113"/>
                  </a:lnTo>
                  <a:lnTo>
                    <a:pt x="180" y="114"/>
                  </a:lnTo>
                  <a:lnTo>
                    <a:pt x="175" y="117"/>
                  </a:lnTo>
                  <a:lnTo>
                    <a:pt x="172" y="120"/>
                  </a:lnTo>
                  <a:lnTo>
                    <a:pt x="169" y="123"/>
                  </a:lnTo>
                  <a:lnTo>
                    <a:pt x="168" y="127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46"/>
                  </a:lnTo>
                  <a:lnTo>
                    <a:pt x="171" y="161"/>
                  </a:lnTo>
                  <a:lnTo>
                    <a:pt x="178" y="194"/>
                  </a:lnTo>
                  <a:lnTo>
                    <a:pt x="178" y="194"/>
                  </a:lnTo>
                  <a:lnTo>
                    <a:pt x="191" y="200"/>
                  </a:lnTo>
                  <a:lnTo>
                    <a:pt x="204" y="204"/>
                  </a:lnTo>
                  <a:lnTo>
                    <a:pt x="226" y="217"/>
                  </a:lnTo>
                  <a:lnTo>
                    <a:pt x="226" y="217"/>
                  </a:lnTo>
                  <a:lnTo>
                    <a:pt x="232" y="221"/>
                  </a:lnTo>
                  <a:lnTo>
                    <a:pt x="236" y="226"/>
                  </a:lnTo>
                  <a:lnTo>
                    <a:pt x="238" y="230"/>
                  </a:lnTo>
                  <a:lnTo>
                    <a:pt x="239" y="236"/>
                  </a:lnTo>
                  <a:lnTo>
                    <a:pt x="239" y="236"/>
                  </a:lnTo>
                  <a:lnTo>
                    <a:pt x="238" y="240"/>
                  </a:lnTo>
                  <a:lnTo>
                    <a:pt x="236" y="243"/>
                  </a:lnTo>
                  <a:lnTo>
                    <a:pt x="232" y="246"/>
                  </a:lnTo>
                  <a:lnTo>
                    <a:pt x="227" y="246"/>
                  </a:lnTo>
                  <a:lnTo>
                    <a:pt x="227" y="246"/>
                  </a:lnTo>
                  <a:lnTo>
                    <a:pt x="222" y="244"/>
                  </a:lnTo>
                  <a:lnTo>
                    <a:pt x="214" y="239"/>
                  </a:lnTo>
                  <a:lnTo>
                    <a:pt x="214" y="239"/>
                  </a:lnTo>
                  <a:lnTo>
                    <a:pt x="197" y="227"/>
                  </a:lnTo>
                  <a:lnTo>
                    <a:pt x="180" y="216"/>
                  </a:lnTo>
                  <a:lnTo>
                    <a:pt x="180" y="216"/>
                  </a:lnTo>
                  <a:lnTo>
                    <a:pt x="178" y="227"/>
                  </a:lnTo>
                  <a:lnTo>
                    <a:pt x="175" y="237"/>
                  </a:lnTo>
                  <a:lnTo>
                    <a:pt x="171" y="244"/>
                  </a:lnTo>
                  <a:lnTo>
                    <a:pt x="164" y="250"/>
                  </a:lnTo>
                  <a:lnTo>
                    <a:pt x="156" y="255"/>
                  </a:lnTo>
                  <a:lnTo>
                    <a:pt x="148" y="258"/>
                  </a:lnTo>
                  <a:lnTo>
                    <a:pt x="138" y="259"/>
                  </a:lnTo>
                  <a:lnTo>
                    <a:pt x="127" y="260"/>
                  </a:lnTo>
                  <a:lnTo>
                    <a:pt x="127" y="260"/>
                  </a:lnTo>
                  <a:lnTo>
                    <a:pt x="117" y="259"/>
                  </a:lnTo>
                  <a:lnTo>
                    <a:pt x="109" y="258"/>
                  </a:lnTo>
                  <a:lnTo>
                    <a:pt x="100" y="255"/>
                  </a:lnTo>
                  <a:lnTo>
                    <a:pt x="93" y="250"/>
                  </a:lnTo>
                  <a:lnTo>
                    <a:pt x="87" y="244"/>
                  </a:lnTo>
                  <a:lnTo>
                    <a:pt x="84" y="239"/>
                  </a:lnTo>
                  <a:lnTo>
                    <a:pt x="81" y="233"/>
                  </a:lnTo>
                  <a:lnTo>
                    <a:pt x="80" y="226"/>
                  </a:lnTo>
                  <a:lnTo>
                    <a:pt x="80" y="226"/>
                  </a:lnTo>
                  <a:lnTo>
                    <a:pt x="81" y="218"/>
                  </a:lnTo>
                  <a:lnTo>
                    <a:pt x="84" y="211"/>
                  </a:lnTo>
                  <a:lnTo>
                    <a:pt x="88" y="204"/>
                  </a:lnTo>
                  <a:lnTo>
                    <a:pt x="94" y="200"/>
                  </a:lnTo>
                  <a:lnTo>
                    <a:pt x="101" y="195"/>
                  </a:lnTo>
                  <a:lnTo>
                    <a:pt x="110" y="191"/>
                  </a:lnTo>
                  <a:lnTo>
                    <a:pt x="119" y="189"/>
                  </a:lnTo>
                  <a:lnTo>
                    <a:pt x="129" y="189"/>
                  </a:lnTo>
                  <a:lnTo>
                    <a:pt x="129" y="189"/>
                  </a:lnTo>
                  <a:lnTo>
                    <a:pt x="156" y="191"/>
                  </a:lnTo>
                  <a:lnTo>
                    <a:pt x="156" y="191"/>
                  </a:lnTo>
                  <a:lnTo>
                    <a:pt x="154" y="169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4" y="137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8" y="121"/>
                  </a:lnTo>
                  <a:lnTo>
                    <a:pt x="162" y="116"/>
                  </a:lnTo>
                  <a:lnTo>
                    <a:pt x="167" y="111"/>
                  </a:lnTo>
                  <a:lnTo>
                    <a:pt x="172" y="107"/>
                  </a:lnTo>
                  <a:lnTo>
                    <a:pt x="178" y="104"/>
                  </a:lnTo>
                  <a:lnTo>
                    <a:pt x="187" y="101"/>
                  </a:lnTo>
                  <a:lnTo>
                    <a:pt x="206" y="97"/>
                  </a:lnTo>
                  <a:lnTo>
                    <a:pt x="206" y="97"/>
                  </a:lnTo>
                  <a:lnTo>
                    <a:pt x="209" y="97"/>
                  </a:lnTo>
                  <a:lnTo>
                    <a:pt x="210" y="95"/>
                  </a:lnTo>
                  <a:lnTo>
                    <a:pt x="210" y="95"/>
                  </a:lnTo>
                  <a:lnTo>
                    <a:pt x="210" y="92"/>
                  </a:lnTo>
                  <a:lnTo>
                    <a:pt x="207" y="91"/>
                  </a:lnTo>
                  <a:lnTo>
                    <a:pt x="207" y="91"/>
                  </a:lnTo>
                  <a:lnTo>
                    <a:pt x="197" y="84"/>
                  </a:lnTo>
                  <a:lnTo>
                    <a:pt x="187" y="79"/>
                  </a:lnTo>
                  <a:lnTo>
                    <a:pt x="175" y="77"/>
                  </a:lnTo>
                  <a:lnTo>
                    <a:pt x="164" y="74"/>
                  </a:lnTo>
                  <a:lnTo>
                    <a:pt x="167" y="65"/>
                  </a:lnTo>
                  <a:close/>
                  <a:moveTo>
                    <a:pt x="124" y="205"/>
                  </a:moveTo>
                  <a:lnTo>
                    <a:pt x="124" y="205"/>
                  </a:lnTo>
                  <a:lnTo>
                    <a:pt x="117" y="205"/>
                  </a:lnTo>
                  <a:lnTo>
                    <a:pt x="111" y="207"/>
                  </a:lnTo>
                  <a:lnTo>
                    <a:pt x="106" y="208"/>
                  </a:lnTo>
                  <a:lnTo>
                    <a:pt x="101" y="211"/>
                  </a:lnTo>
                  <a:lnTo>
                    <a:pt x="97" y="213"/>
                  </a:lnTo>
                  <a:lnTo>
                    <a:pt x="95" y="217"/>
                  </a:lnTo>
                  <a:lnTo>
                    <a:pt x="94" y="220"/>
                  </a:lnTo>
                  <a:lnTo>
                    <a:pt x="93" y="223"/>
                  </a:lnTo>
                  <a:lnTo>
                    <a:pt x="93" y="223"/>
                  </a:lnTo>
                  <a:lnTo>
                    <a:pt x="94" y="227"/>
                  </a:lnTo>
                  <a:lnTo>
                    <a:pt x="95" y="231"/>
                  </a:lnTo>
                  <a:lnTo>
                    <a:pt x="97" y="234"/>
                  </a:lnTo>
                  <a:lnTo>
                    <a:pt x="101" y="237"/>
                  </a:lnTo>
                  <a:lnTo>
                    <a:pt x="111" y="240"/>
                  </a:lnTo>
                  <a:lnTo>
                    <a:pt x="124" y="242"/>
                  </a:lnTo>
                  <a:lnTo>
                    <a:pt x="124" y="242"/>
                  </a:lnTo>
                  <a:lnTo>
                    <a:pt x="133" y="242"/>
                  </a:lnTo>
                  <a:lnTo>
                    <a:pt x="140" y="240"/>
                  </a:lnTo>
                  <a:lnTo>
                    <a:pt x="148" y="237"/>
                  </a:lnTo>
                  <a:lnTo>
                    <a:pt x="152" y="231"/>
                  </a:lnTo>
                  <a:lnTo>
                    <a:pt x="152" y="231"/>
                  </a:lnTo>
                  <a:lnTo>
                    <a:pt x="156" y="224"/>
                  </a:lnTo>
                  <a:lnTo>
                    <a:pt x="158" y="216"/>
                  </a:lnTo>
                  <a:lnTo>
                    <a:pt x="158" y="216"/>
                  </a:lnTo>
                  <a:lnTo>
                    <a:pt x="158" y="210"/>
                  </a:lnTo>
                  <a:lnTo>
                    <a:pt x="158" y="210"/>
                  </a:lnTo>
                  <a:lnTo>
                    <a:pt x="142" y="205"/>
                  </a:lnTo>
                  <a:lnTo>
                    <a:pt x="124" y="205"/>
                  </a:lnTo>
                  <a:lnTo>
                    <a:pt x="124" y="20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7" name="Freeform 171"/>
            <p:cNvSpPr>
              <a:spLocks noEditPoints="1"/>
            </p:cNvSpPr>
            <p:nvPr userDrawn="1"/>
          </p:nvSpPr>
          <p:spPr bwMode="auto">
            <a:xfrm>
              <a:off x="3716338" y="1755776"/>
              <a:ext cx="122238" cy="134938"/>
            </a:xfrm>
            <a:custGeom>
              <a:avLst/>
              <a:gdLst/>
              <a:ahLst/>
              <a:cxnLst>
                <a:cxn ang="0">
                  <a:pos x="115" y="169"/>
                </a:cxn>
                <a:cxn ang="0">
                  <a:pos x="129" y="176"/>
                </a:cxn>
                <a:cxn ang="0">
                  <a:pos x="138" y="188"/>
                </a:cxn>
                <a:cxn ang="0">
                  <a:pos x="142" y="207"/>
                </a:cxn>
                <a:cxn ang="0">
                  <a:pos x="148" y="227"/>
                </a:cxn>
                <a:cxn ang="0">
                  <a:pos x="163" y="231"/>
                </a:cxn>
                <a:cxn ang="0">
                  <a:pos x="194" y="227"/>
                </a:cxn>
                <a:cxn ang="0">
                  <a:pos x="209" y="226"/>
                </a:cxn>
                <a:cxn ang="0">
                  <a:pos x="223" y="230"/>
                </a:cxn>
                <a:cxn ang="0">
                  <a:pos x="231" y="237"/>
                </a:cxn>
                <a:cxn ang="0">
                  <a:pos x="231" y="243"/>
                </a:cxn>
                <a:cxn ang="0">
                  <a:pos x="221" y="250"/>
                </a:cxn>
                <a:cxn ang="0">
                  <a:pos x="174" y="255"/>
                </a:cxn>
                <a:cxn ang="0">
                  <a:pos x="149" y="253"/>
                </a:cxn>
                <a:cxn ang="0">
                  <a:pos x="129" y="240"/>
                </a:cxn>
                <a:cxn ang="0">
                  <a:pos x="122" y="210"/>
                </a:cxn>
                <a:cxn ang="0">
                  <a:pos x="118" y="189"/>
                </a:cxn>
                <a:cxn ang="0">
                  <a:pos x="110" y="182"/>
                </a:cxn>
                <a:cxn ang="0">
                  <a:pos x="96" y="182"/>
                </a:cxn>
                <a:cxn ang="0">
                  <a:pos x="68" y="195"/>
                </a:cxn>
                <a:cxn ang="0">
                  <a:pos x="36" y="227"/>
                </a:cxn>
                <a:cxn ang="0">
                  <a:pos x="19" y="249"/>
                </a:cxn>
                <a:cxn ang="0">
                  <a:pos x="12" y="252"/>
                </a:cxn>
                <a:cxn ang="0">
                  <a:pos x="0" y="244"/>
                </a:cxn>
                <a:cxn ang="0">
                  <a:pos x="0" y="234"/>
                </a:cxn>
                <a:cxn ang="0">
                  <a:pos x="12" y="216"/>
                </a:cxn>
                <a:cxn ang="0">
                  <a:pos x="42" y="188"/>
                </a:cxn>
                <a:cxn ang="0">
                  <a:pos x="106" y="126"/>
                </a:cxn>
                <a:cxn ang="0">
                  <a:pos x="129" y="98"/>
                </a:cxn>
                <a:cxn ang="0">
                  <a:pos x="129" y="94"/>
                </a:cxn>
                <a:cxn ang="0">
                  <a:pos x="125" y="94"/>
                </a:cxn>
                <a:cxn ang="0">
                  <a:pos x="99" y="101"/>
                </a:cxn>
                <a:cxn ang="0">
                  <a:pos x="60" y="116"/>
                </a:cxn>
                <a:cxn ang="0">
                  <a:pos x="39" y="124"/>
                </a:cxn>
                <a:cxn ang="0">
                  <a:pos x="32" y="121"/>
                </a:cxn>
                <a:cxn ang="0">
                  <a:pos x="22" y="105"/>
                </a:cxn>
                <a:cxn ang="0">
                  <a:pos x="23" y="91"/>
                </a:cxn>
                <a:cxn ang="0">
                  <a:pos x="29" y="84"/>
                </a:cxn>
                <a:cxn ang="0">
                  <a:pos x="31" y="85"/>
                </a:cxn>
                <a:cxn ang="0">
                  <a:pos x="38" y="98"/>
                </a:cxn>
                <a:cxn ang="0">
                  <a:pos x="54" y="97"/>
                </a:cxn>
                <a:cxn ang="0">
                  <a:pos x="102" y="84"/>
                </a:cxn>
                <a:cxn ang="0">
                  <a:pos x="129" y="75"/>
                </a:cxn>
                <a:cxn ang="0">
                  <a:pos x="135" y="72"/>
                </a:cxn>
                <a:cxn ang="0">
                  <a:pos x="152" y="82"/>
                </a:cxn>
                <a:cxn ang="0">
                  <a:pos x="163" y="95"/>
                </a:cxn>
                <a:cxn ang="0">
                  <a:pos x="163" y="100"/>
                </a:cxn>
                <a:cxn ang="0">
                  <a:pos x="154" y="105"/>
                </a:cxn>
                <a:cxn ang="0">
                  <a:pos x="136" y="120"/>
                </a:cxn>
                <a:cxn ang="0">
                  <a:pos x="84" y="176"/>
                </a:cxn>
                <a:cxn ang="0">
                  <a:pos x="109" y="169"/>
                </a:cxn>
                <a:cxn ang="0">
                  <a:pos x="74" y="0"/>
                </a:cxn>
                <a:cxn ang="0">
                  <a:pos x="97" y="16"/>
                </a:cxn>
                <a:cxn ang="0">
                  <a:pos x="119" y="22"/>
                </a:cxn>
                <a:cxn ang="0">
                  <a:pos x="147" y="23"/>
                </a:cxn>
                <a:cxn ang="0">
                  <a:pos x="160" y="37"/>
                </a:cxn>
                <a:cxn ang="0">
                  <a:pos x="157" y="48"/>
                </a:cxn>
                <a:cxn ang="0">
                  <a:pos x="147" y="50"/>
                </a:cxn>
                <a:cxn ang="0">
                  <a:pos x="118" y="49"/>
                </a:cxn>
                <a:cxn ang="0">
                  <a:pos x="74" y="50"/>
                </a:cxn>
                <a:cxn ang="0">
                  <a:pos x="113" y="37"/>
                </a:cxn>
                <a:cxn ang="0">
                  <a:pos x="76" y="16"/>
                </a:cxn>
              </a:cxnLst>
              <a:rect l="0" t="0" r="r" b="b"/>
              <a:pathLst>
                <a:path w="231" h="255">
                  <a:moveTo>
                    <a:pt x="109" y="169"/>
                  </a:moveTo>
                  <a:lnTo>
                    <a:pt x="109" y="169"/>
                  </a:lnTo>
                  <a:lnTo>
                    <a:pt x="115" y="169"/>
                  </a:lnTo>
                  <a:lnTo>
                    <a:pt x="119" y="171"/>
                  </a:lnTo>
                  <a:lnTo>
                    <a:pt x="125" y="174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34" y="181"/>
                  </a:lnTo>
                  <a:lnTo>
                    <a:pt x="138" y="188"/>
                  </a:lnTo>
                  <a:lnTo>
                    <a:pt x="141" y="197"/>
                  </a:lnTo>
                  <a:lnTo>
                    <a:pt x="142" y="207"/>
                  </a:lnTo>
                  <a:lnTo>
                    <a:pt x="142" y="207"/>
                  </a:lnTo>
                  <a:lnTo>
                    <a:pt x="145" y="220"/>
                  </a:lnTo>
                  <a:lnTo>
                    <a:pt x="147" y="224"/>
                  </a:lnTo>
                  <a:lnTo>
                    <a:pt x="148" y="227"/>
                  </a:lnTo>
                  <a:lnTo>
                    <a:pt x="151" y="230"/>
                  </a:lnTo>
                  <a:lnTo>
                    <a:pt x="154" y="231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83" y="230"/>
                  </a:lnTo>
                  <a:lnTo>
                    <a:pt x="194" y="227"/>
                  </a:lnTo>
                  <a:lnTo>
                    <a:pt x="194" y="227"/>
                  </a:lnTo>
                  <a:lnTo>
                    <a:pt x="202" y="226"/>
                  </a:lnTo>
                  <a:lnTo>
                    <a:pt x="209" y="226"/>
                  </a:lnTo>
                  <a:lnTo>
                    <a:pt x="209" y="226"/>
                  </a:lnTo>
                  <a:lnTo>
                    <a:pt x="216" y="226"/>
                  </a:lnTo>
                  <a:lnTo>
                    <a:pt x="223" y="230"/>
                  </a:lnTo>
                  <a:lnTo>
                    <a:pt x="223" y="230"/>
                  </a:lnTo>
                  <a:lnTo>
                    <a:pt x="229" y="234"/>
                  </a:lnTo>
                  <a:lnTo>
                    <a:pt x="231" y="237"/>
                  </a:lnTo>
                  <a:lnTo>
                    <a:pt x="231" y="240"/>
                  </a:lnTo>
                  <a:lnTo>
                    <a:pt x="231" y="240"/>
                  </a:lnTo>
                  <a:lnTo>
                    <a:pt x="231" y="243"/>
                  </a:lnTo>
                  <a:lnTo>
                    <a:pt x="229" y="246"/>
                  </a:lnTo>
                  <a:lnTo>
                    <a:pt x="225" y="249"/>
                  </a:lnTo>
                  <a:lnTo>
                    <a:pt x="221" y="250"/>
                  </a:lnTo>
                  <a:lnTo>
                    <a:pt x="213" y="252"/>
                  </a:lnTo>
                  <a:lnTo>
                    <a:pt x="203" y="253"/>
                  </a:lnTo>
                  <a:lnTo>
                    <a:pt x="174" y="255"/>
                  </a:lnTo>
                  <a:lnTo>
                    <a:pt x="174" y="255"/>
                  </a:lnTo>
                  <a:lnTo>
                    <a:pt x="161" y="255"/>
                  </a:lnTo>
                  <a:lnTo>
                    <a:pt x="149" y="253"/>
                  </a:lnTo>
                  <a:lnTo>
                    <a:pt x="141" y="250"/>
                  </a:lnTo>
                  <a:lnTo>
                    <a:pt x="135" y="246"/>
                  </a:lnTo>
                  <a:lnTo>
                    <a:pt x="129" y="240"/>
                  </a:lnTo>
                  <a:lnTo>
                    <a:pt x="126" y="233"/>
                  </a:lnTo>
                  <a:lnTo>
                    <a:pt x="125" y="223"/>
                  </a:lnTo>
                  <a:lnTo>
                    <a:pt x="122" y="210"/>
                  </a:lnTo>
                  <a:lnTo>
                    <a:pt x="122" y="210"/>
                  </a:lnTo>
                  <a:lnTo>
                    <a:pt x="119" y="195"/>
                  </a:lnTo>
                  <a:lnTo>
                    <a:pt x="118" y="189"/>
                  </a:lnTo>
                  <a:lnTo>
                    <a:pt x="116" y="187"/>
                  </a:lnTo>
                  <a:lnTo>
                    <a:pt x="113" y="184"/>
                  </a:lnTo>
                  <a:lnTo>
                    <a:pt x="110" y="182"/>
                  </a:lnTo>
                  <a:lnTo>
                    <a:pt x="103" y="181"/>
                  </a:lnTo>
                  <a:lnTo>
                    <a:pt x="103" y="181"/>
                  </a:lnTo>
                  <a:lnTo>
                    <a:pt x="96" y="182"/>
                  </a:lnTo>
                  <a:lnTo>
                    <a:pt x="87" y="185"/>
                  </a:lnTo>
                  <a:lnTo>
                    <a:pt x="77" y="189"/>
                  </a:lnTo>
                  <a:lnTo>
                    <a:pt x="68" y="195"/>
                  </a:lnTo>
                  <a:lnTo>
                    <a:pt x="58" y="204"/>
                  </a:lnTo>
                  <a:lnTo>
                    <a:pt x="48" y="214"/>
                  </a:lnTo>
                  <a:lnTo>
                    <a:pt x="36" y="227"/>
                  </a:lnTo>
                  <a:lnTo>
                    <a:pt x="25" y="240"/>
                  </a:lnTo>
                  <a:lnTo>
                    <a:pt x="25" y="240"/>
                  </a:lnTo>
                  <a:lnTo>
                    <a:pt x="19" y="249"/>
                  </a:lnTo>
                  <a:lnTo>
                    <a:pt x="15" y="252"/>
                  </a:lnTo>
                  <a:lnTo>
                    <a:pt x="12" y="252"/>
                  </a:lnTo>
                  <a:lnTo>
                    <a:pt x="12" y="252"/>
                  </a:lnTo>
                  <a:lnTo>
                    <a:pt x="7" y="252"/>
                  </a:lnTo>
                  <a:lnTo>
                    <a:pt x="3" y="249"/>
                  </a:lnTo>
                  <a:lnTo>
                    <a:pt x="0" y="244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34"/>
                  </a:lnTo>
                  <a:lnTo>
                    <a:pt x="2" y="227"/>
                  </a:lnTo>
                  <a:lnTo>
                    <a:pt x="6" y="221"/>
                  </a:lnTo>
                  <a:lnTo>
                    <a:pt x="12" y="216"/>
                  </a:lnTo>
                  <a:lnTo>
                    <a:pt x="12" y="216"/>
                  </a:lnTo>
                  <a:lnTo>
                    <a:pt x="23" y="2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84" y="147"/>
                  </a:lnTo>
                  <a:lnTo>
                    <a:pt x="106" y="126"/>
                  </a:lnTo>
                  <a:lnTo>
                    <a:pt x="128" y="101"/>
                  </a:lnTo>
                  <a:lnTo>
                    <a:pt x="128" y="101"/>
                  </a:lnTo>
                  <a:lnTo>
                    <a:pt x="129" y="98"/>
                  </a:lnTo>
                  <a:lnTo>
                    <a:pt x="129" y="97"/>
                  </a:lnTo>
                  <a:lnTo>
                    <a:pt x="129" y="97"/>
                  </a:lnTo>
                  <a:lnTo>
                    <a:pt x="129" y="94"/>
                  </a:lnTo>
                  <a:lnTo>
                    <a:pt x="126" y="94"/>
                  </a:lnTo>
                  <a:lnTo>
                    <a:pt x="126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5" y="97"/>
                  </a:lnTo>
                  <a:lnTo>
                    <a:pt x="99" y="101"/>
                  </a:lnTo>
                  <a:lnTo>
                    <a:pt x="80" y="107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36" y="123"/>
                  </a:lnTo>
                  <a:lnTo>
                    <a:pt x="32" y="121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2" y="105"/>
                  </a:lnTo>
                  <a:lnTo>
                    <a:pt x="22" y="98"/>
                  </a:lnTo>
                  <a:lnTo>
                    <a:pt x="22" y="98"/>
                  </a:lnTo>
                  <a:lnTo>
                    <a:pt x="23" y="91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3" y="92"/>
                  </a:lnTo>
                  <a:lnTo>
                    <a:pt x="35" y="97"/>
                  </a:lnTo>
                  <a:lnTo>
                    <a:pt x="38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54" y="97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102" y="84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9" y="75"/>
                  </a:lnTo>
                  <a:lnTo>
                    <a:pt x="132" y="74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8" y="74"/>
                  </a:lnTo>
                  <a:lnTo>
                    <a:pt x="142" y="75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61" y="91"/>
                  </a:lnTo>
                  <a:lnTo>
                    <a:pt x="163" y="95"/>
                  </a:lnTo>
                  <a:lnTo>
                    <a:pt x="163" y="98"/>
                  </a:lnTo>
                  <a:lnTo>
                    <a:pt x="163" y="98"/>
                  </a:lnTo>
                  <a:lnTo>
                    <a:pt x="163" y="100"/>
                  </a:lnTo>
                  <a:lnTo>
                    <a:pt x="161" y="103"/>
                  </a:lnTo>
                  <a:lnTo>
                    <a:pt x="154" y="105"/>
                  </a:lnTo>
                  <a:lnTo>
                    <a:pt x="154" y="105"/>
                  </a:lnTo>
                  <a:lnTo>
                    <a:pt x="147" y="111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84" y="176"/>
                  </a:lnTo>
                  <a:lnTo>
                    <a:pt x="93" y="172"/>
                  </a:lnTo>
                  <a:lnTo>
                    <a:pt x="100" y="169"/>
                  </a:lnTo>
                  <a:lnTo>
                    <a:pt x="109" y="169"/>
                  </a:lnTo>
                  <a:lnTo>
                    <a:pt x="109" y="169"/>
                  </a:lnTo>
                  <a:close/>
                  <a:moveTo>
                    <a:pt x="74" y="0"/>
                  </a:moveTo>
                  <a:lnTo>
                    <a:pt x="74" y="0"/>
                  </a:lnTo>
                  <a:lnTo>
                    <a:pt x="83" y="7"/>
                  </a:lnTo>
                  <a:lnTo>
                    <a:pt x="90" y="13"/>
                  </a:lnTo>
                  <a:lnTo>
                    <a:pt x="97" y="16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19" y="22"/>
                  </a:lnTo>
                  <a:lnTo>
                    <a:pt x="136" y="22"/>
                  </a:lnTo>
                  <a:lnTo>
                    <a:pt x="136" y="22"/>
                  </a:lnTo>
                  <a:lnTo>
                    <a:pt x="147" y="23"/>
                  </a:lnTo>
                  <a:lnTo>
                    <a:pt x="154" y="27"/>
                  </a:lnTo>
                  <a:lnTo>
                    <a:pt x="158" y="32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58" y="43"/>
                  </a:lnTo>
                  <a:lnTo>
                    <a:pt x="157" y="48"/>
                  </a:lnTo>
                  <a:lnTo>
                    <a:pt x="152" y="49"/>
                  </a:lnTo>
                  <a:lnTo>
                    <a:pt x="147" y="50"/>
                  </a:lnTo>
                  <a:lnTo>
                    <a:pt x="147" y="50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8" y="49"/>
                  </a:lnTo>
                  <a:lnTo>
                    <a:pt x="107" y="50"/>
                  </a:lnTo>
                  <a:lnTo>
                    <a:pt x="77" y="5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113" y="37"/>
                  </a:lnTo>
                  <a:lnTo>
                    <a:pt x="113" y="37"/>
                  </a:lnTo>
                  <a:lnTo>
                    <a:pt x="97" y="33"/>
                  </a:lnTo>
                  <a:lnTo>
                    <a:pt x="86" y="26"/>
                  </a:lnTo>
                  <a:lnTo>
                    <a:pt x="76" y="16"/>
                  </a:lnTo>
                  <a:lnTo>
                    <a:pt x="67" y="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8" name="Freeform 172"/>
            <p:cNvSpPr>
              <a:spLocks noEditPoints="1"/>
            </p:cNvSpPr>
            <p:nvPr userDrawn="1"/>
          </p:nvSpPr>
          <p:spPr bwMode="auto">
            <a:xfrm>
              <a:off x="3862388" y="1763713"/>
              <a:ext cx="106363" cy="128588"/>
            </a:xfrm>
            <a:custGeom>
              <a:avLst/>
              <a:gdLst/>
              <a:ahLst/>
              <a:cxnLst>
                <a:cxn ang="0">
                  <a:pos x="89" y="110"/>
                </a:cxn>
                <a:cxn ang="0">
                  <a:pos x="125" y="104"/>
                </a:cxn>
                <a:cxn ang="0">
                  <a:pos x="168" y="113"/>
                </a:cxn>
                <a:cxn ang="0">
                  <a:pos x="199" y="155"/>
                </a:cxn>
                <a:cxn ang="0">
                  <a:pos x="197" y="187"/>
                </a:cxn>
                <a:cxn ang="0">
                  <a:pos x="184" y="213"/>
                </a:cxn>
                <a:cxn ang="0">
                  <a:pos x="141" y="237"/>
                </a:cxn>
                <a:cxn ang="0">
                  <a:pos x="87" y="242"/>
                </a:cxn>
                <a:cxn ang="0">
                  <a:pos x="52" y="229"/>
                </a:cxn>
                <a:cxn ang="0">
                  <a:pos x="45" y="208"/>
                </a:cxn>
                <a:cxn ang="0">
                  <a:pos x="54" y="188"/>
                </a:cxn>
                <a:cxn ang="0">
                  <a:pos x="78" y="179"/>
                </a:cxn>
                <a:cxn ang="0">
                  <a:pos x="103" y="185"/>
                </a:cxn>
                <a:cxn ang="0">
                  <a:pos x="128" y="211"/>
                </a:cxn>
                <a:cxn ang="0">
                  <a:pos x="149" y="213"/>
                </a:cxn>
                <a:cxn ang="0">
                  <a:pos x="171" y="187"/>
                </a:cxn>
                <a:cxn ang="0">
                  <a:pos x="174" y="155"/>
                </a:cxn>
                <a:cxn ang="0">
                  <a:pos x="152" y="124"/>
                </a:cxn>
                <a:cxn ang="0">
                  <a:pos x="118" y="119"/>
                </a:cxn>
                <a:cxn ang="0">
                  <a:pos x="57" y="140"/>
                </a:cxn>
                <a:cxn ang="0">
                  <a:pos x="23" y="174"/>
                </a:cxn>
                <a:cxn ang="0">
                  <a:pos x="10" y="182"/>
                </a:cxn>
                <a:cxn ang="0">
                  <a:pos x="0" y="175"/>
                </a:cxn>
                <a:cxn ang="0">
                  <a:pos x="2" y="159"/>
                </a:cxn>
                <a:cxn ang="0">
                  <a:pos x="23" y="137"/>
                </a:cxn>
                <a:cxn ang="0">
                  <a:pos x="120" y="27"/>
                </a:cxn>
                <a:cxn ang="0">
                  <a:pos x="120" y="23"/>
                </a:cxn>
                <a:cxn ang="0">
                  <a:pos x="90" y="29"/>
                </a:cxn>
                <a:cxn ang="0">
                  <a:pos x="54" y="45"/>
                </a:cxn>
                <a:cxn ang="0">
                  <a:pos x="41" y="46"/>
                </a:cxn>
                <a:cxn ang="0">
                  <a:pos x="28" y="35"/>
                </a:cxn>
                <a:cxn ang="0">
                  <a:pos x="22" y="13"/>
                </a:cxn>
                <a:cxn ang="0">
                  <a:pos x="26" y="11"/>
                </a:cxn>
                <a:cxn ang="0">
                  <a:pos x="36" y="20"/>
                </a:cxn>
                <a:cxn ang="0">
                  <a:pos x="55" y="20"/>
                </a:cxn>
                <a:cxn ang="0">
                  <a:pos x="113" y="7"/>
                </a:cxn>
                <a:cxn ang="0">
                  <a:pos x="126" y="0"/>
                </a:cxn>
                <a:cxn ang="0">
                  <a:pos x="136" y="1"/>
                </a:cxn>
                <a:cxn ang="0">
                  <a:pos x="157" y="20"/>
                </a:cxn>
                <a:cxn ang="0">
                  <a:pos x="151" y="30"/>
                </a:cxn>
                <a:cxn ang="0">
                  <a:pos x="129" y="49"/>
                </a:cxn>
                <a:cxn ang="0">
                  <a:pos x="51" y="132"/>
                </a:cxn>
                <a:cxn ang="0">
                  <a:pos x="62" y="197"/>
                </a:cxn>
                <a:cxn ang="0">
                  <a:pos x="58" y="211"/>
                </a:cxn>
                <a:cxn ang="0">
                  <a:pos x="78" y="226"/>
                </a:cxn>
                <a:cxn ang="0">
                  <a:pos x="113" y="224"/>
                </a:cxn>
                <a:cxn ang="0">
                  <a:pos x="102" y="205"/>
                </a:cxn>
                <a:cxn ang="0">
                  <a:pos x="81" y="194"/>
                </a:cxn>
              </a:cxnLst>
              <a:rect l="0" t="0" r="r" b="b"/>
              <a:pathLst>
                <a:path w="200" h="243">
                  <a:moveTo>
                    <a:pt x="51" y="132"/>
                  </a:moveTo>
                  <a:lnTo>
                    <a:pt x="51" y="132"/>
                  </a:lnTo>
                  <a:lnTo>
                    <a:pt x="70" y="119"/>
                  </a:lnTo>
                  <a:lnTo>
                    <a:pt x="89" y="110"/>
                  </a:lnTo>
                  <a:lnTo>
                    <a:pt x="97" y="107"/>
                  </a:lnTo>
                  <a:lnTo>
                    <a:pt x="106" y="106"/>
                  </a:lnTo>
                  <a:lnTo>
                    <a:pt x="116" y="104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41" y="104"/>
                  </a:lnTo>
                  <a:lnTo>
                    <a:pt x="155" y="108"/>
                  </a:lnTo>
                  <a:lnTo>
                    <a:pt x="168" y="113"/>
                  </a:lnTo>
                  <a:lnTo>
                    <a:pt x="180" y="121"/>
                  </a:lnTo>
                  <a:lnTo>
                    <a:pt x="189" y="130"/>
                  </a:lnTo>
                  <a:lnTo>
                    <a:pt x="194" y="142"/>
                  </a:lnTo>
                  <a:lnTo>
                    <a:pt x="199" y="155"/>
                  </a:lnTo>
                  <a:lnTo>
                    <a:pt x="200" y="171"/>
                  </a:lnTo>
                  <a:lnTo>
                    <a:pt x="200" y="171"/>
                  </a:lnTo>
                  <a:lnTo>
                    <a:pt x="199" y="179"/>
                  </a:lnTo>
                  <a:lnTo>
                    <a:pt x="197" y="187"/>
                  </a:lnTo>
                  <a:lnTo>
                    <a:pt x="196" y="194"/>
                  </a:lnTo>
                  <a:lnTo>
                    <a:pt x="193" y="201"/>
                  </a:lnTo>
                  <a:lnTo>
                    <a:pt x="189" y="207"/>
                  </a:lnTo>
                  <a:lnTo>
                    <a:pt x="184" y="213"/>
                  </a:lnTo>
                  <a:lnTo>
                    <a:pt x="178" y="218"/>
                  </a:lnTo>
                  <a:lnTo>
                    <a:pt x="173" y="223"/>
                  </a:lnTo>
                  <a:lnTo>
                    <a:pt x="158" y="231"/>
                  </a:lnTo>
                  <a:lnTo>
                    <a:pt x="141" y="237"/>
                  </a:lnTo>
                  <a:lnTo>
                    <a:pt x="122" y="242"/>
                  </a:lnTo>
                  <a:lnTo>
                    <a:pt x="100" y="243"/>
                  </a:lnTo>
                  <a:lnTo>
                    <a:pt x="100" y="243"/>
                  </a:lnTo>
                  <a:lnTo>
                    <a:pt x="87" y="242"/>
                  </a:lnTo>
                  <a:lnTo>
                    <a:pt x="75" y="240"/>
                  </a:lnTo>
                  <a:lnTo>
                    <a:pt x="67" y="237"/>
                  </a:lnTo>
                  <a:lnTo>
                    <a:pt x="58" y="233"/>
                  </a:lnTo>
                  <a:lnTo>
                    <a:pt x="52" y="229"/>
                  </a:lnTo>
                  <a:lnTo>
                    <a:pt x="48" y="223"/>
                  </a:lnTo>
                  <a:lnTo>
                    <a:pt x="45" y="216"/>
                  </a:lnTo>
                  <a:lnTo>
                    <a:pt x="45" y="208"/>
                  </a:lnTo>
                  <a:lnTo>
                    <a:pt x="45" y="208"/>
                  </a:lnTo>
                  <a:lnTo>
                    <a:pt x="45" y="203"/>
                  </a:lnTo>
                  <a:lnTo>
                    <a:pt x="46" y="197"/>
                  </a:lnTo>
                  <a:lnTo>
                    <a:pt x="49" y="192"/>
                  </a:lnTo>
                  <a:lnTo>
                    <a:pt x="54" y="188"/>
                  </a:lnTo>
                  <a:lnTo>
                    <a:pt x="58" y="184"/>
                  </a:lnTo>
                  <a:lnTo>
                    <a:pt x="64" y="182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78" y="179"/>
                  </a:lnTo>
                  <a:lnTo>
                    <a:pt x="87" y="179"/>
                  </a:lnTo>
                  <a:lnTo>
                    <a:pt x="96" y="182"/>
                  </a:lnTo>
                  <a:lnTo>
                    <a:pt x="103" y="185"/>
                  </a:lnTo>
                  <a:lnTo>
                    <a:pt x="110" y="190"/>
                  </a:lnTo>
                  <a:lnTo>
                    <a:pt x="118" y="195"/>
                  </a:lnTo>
                  <a:lnTo>
                    <a:pt x="123" y="203"/>
                  </a:lnTo>
                  <a:lnTo>
                    <a:pt x="128" y="211"/>
                  </a:lnTo>
                  <a:lnTo>
                    <a:pt x="133" y="220"/>
                  </a:lnTo>
                  <a:lnTo>
                    <a:pt x="133" y="220"/>
                  </a:lnTo>
                  <a:lnTo>
                    <a:pt x="141" y="217"/>
                  </a:lnTo>
                  <a:lnTo>
                    <a:pt x="149" y="213"/>
                  </a:lnTo>
                  <a:lnTo>
                    <a:pt x="157" y="208"/>
                  </a:lnTo>
                  <a:lnTo>
                    <a:pt x="162" y="203"/>
                  </a:lnTo>
                  <a:lnTo>
                    <a:pt x="168" y="195"/>
                  </a:lnTo>
                  <a:lnTo>
                    <a:pt x="171" y="187"/>
                  </a:lnTo>
                  <a:lnTo>
                    <a:pt x="174" y="176"/>
                  </a:lnTo>
                  <a:lnTo>
                    <a:pt x="174" y="166"/>
                  </a:lnTo>
                  <a:lnTo>
                    <a:pt x="174" y="166"/>
                  </a:lnTo>
                  <a:lnTo>
                    <a:pt x="174" y="155"/>
                  </a:lnTo>
                  <a:lnTo>
                    <a:pt x="171" y="145"/>
                  </a:lnTo>
                  <a:lnTo>
                    <a:pt x="167" y="137"/>
                  </a:lnTo>
                  <a:lnTo>
                    <a:pt x="160" y="130"/>
                  </a:lnTo>
                  <a:lnTo>
                    <a:pt x="152" y="124"/>
                  </a:lnTo>
                  <a:lnTo>
                    <a:pt x="142" y="121"/>
                  </a:lnTo>
                  <a:lnTo>
                    <a:pt x="131" y="119"/>
                  </a:lnTo>
                  <a:lnTo>
                    <a:pt x="118" y="119"/>
                  </a:lnTo>
                  <a:lnTo>
                    <a:pt x="118" y="119"/>
                  </a:lnTo>
                  <a:lnTo>
                    <a:pt x="104" y="120"/>
                  </a:lnTo>
                  <a:lnTo>
                    <a:pt x="90" y="123"/>
                  </a:lnTo>
                  <a:lnTo>
                    <a:pt x="74" y="130"/>
                  </a:lnTo>
                  <a:lnTo>
                    <a:pt x="57" y="140"/>
                  </a:lnTo>
                  <a:lnTo>
                    <a:pt x="57" y="140"/>
                  </a:lnTo>
                  <a:lnTo>
                    <a:pt x="48" y="148"/>
                  </a:lnTo>
                  <a:lnTo>
                    <a:pt x="39" y="156"/>
                  </a:lnTo>
                  <a:lnTo>
                    <a:pt x="23" y="174"/>
                  </a:lnTo>
                  <a:lnTo>
                    <a:pt x="23" y="174"/>
                  </a:lnTo>
                  <a:lnTo>
                    <a:pt x="17" y="179"/>
                  </a:lnTo>
                  <a:lnTo>
                    <a:pt x="15" y="182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6" y="182"/>
                  </a:lnTo>
                  <a:lnTo>
                    <a:pt x="3" y="179"/>
                  </a:lnTo>
                  <a:lnTo>
                    <a:pt x="0" y="17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63"/>
                  </a:lnTo>
                  <a:lnTo>
                    <a:pt x="2" y="159"/>
                  </a:lnTo>
                  <a:lnTo>
                    <a:pt x="4" y="155"/>
                  </a:lnTo>
                  <a:lnTo>
                    <a:pt x="9" y="150"/>
                  </a:lnTo>
                  <a:lnTo>
                    <a:pt x="9" y="150"/>
                  </a:lnTo>
                  <a:lnTo>
                    <a:pt x="23" y="137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74" y="84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0" y="23"/>
                  </a:lnTo>
                  <a:lnTo>
                    <a:pt x="120" y="23"/>
                  </a:lnTo>
                  <a:lnTo>
                    <a:pt x="116" y="23"/>
                  </a:lnTo>
                  <a:lnTo>
                    <a:pt x="116" y="23"/>
                  </a:lnTo>
                  <a:lnTo>
                    <a:pt x="90" y="2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49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1" y="46"/>
                  </a:lnTo>
                  <a:lnTo>
                    <a:pt x="36" y="43"/>
                  </a:lnTo>
                  <a:lnTo>
                    <a:pt x="32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3" y="2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13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32" y="17"/>
                  </a:lnTo>
                  <a:lnTo>
                    <a:pt x="36" y="20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55" y="2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113" y="7"/>
                  </a:lnTo>
                  <a:lnTo>
                    <a:pt x="113" y="7"/>
                  </a:lnTo>
                  <a:lnTo>
                    <a:pt x="118" y="6"/>
                  </a:lnTo>
                  <a:lnTo>
                    <a:pt x="123" y="3"/>
                  </a:lnTo>
                  <a:lnTo>
                    <a:pt x="123" y="3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54" y="16"/>
                  </a:lnTo>
                  <a:lnTo>
                    <a:pt x="157" y="20"/>
                  </a:lnTo>
                  <a:lnTo>
                    <a:pt x="157" y="23"/>
                  </a:lnTo>
                  <a:lnTo>
                    <a:pt x="157" y="23"/>
                  </a:lnTo>
                  <a:lnTo>
                    <a:pt x="155" y="27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41" y="37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68" y="114"/>
                  </a:lnTo>
                  <a:lnTo>
                    <a:pt x="68" y="114"/>
                  </a:lnTo>
                  <a:lnTo>
                    <a:pt x="51" y="130"/>
                  </a:lnTo>
                  <a:lnTo>
                    <a:pt x="51" y="132"/>
                  </a:lnTo>
                  <a:close/>
                  <a:moveTo>
                    <a:pt x="75" y="192"/>
                  </a:moveTo>
                  <a:lnTo>
                    <a:pt x="75" y="192"/>
                  </a:lnTo>
                  <a:lnTo>
                    <a:pt x="68" y="194"/>
                  </a:lnTo>
                  <a:lnTo>
                    <a:pt x="62" y="197"/>
                  </a:lnTo>
                  <a:lnTo>
                    <a:pt x="58" y="201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58" y="211"/>
                  </a:lnTo>
                  <a:lnTo>
                    <a:pt x="60" y="216"/>
                  </a:lnTo>
                  <a:lnTo>
                    <a:pt x="64" y="218"/>
                  </a:lnTo>
                  <a:lnTo>
                    <a:pt x="68" y="221"/>
                  </a:lnTo>
                  <a:lnTo>
                    <a:pt x="78" y="226"/>
                  </a:lnTo>
                  <a:lnTo>
                    <a:pt x="91" y="227"/>
                  </a:lnTo>
                  <a:lnTo>
                    <a:pt x="91" y="227"/>
                  </a:lnTo>
                  <a:lnTo>
                    <a:pt x="102" y="226"/>
                  </a:lnTo>
                  <a:lnTo>
                    <a:pt x="113" y="224"/>
                  </a:lnTo>
                  <a:lnTo>
                    <a:pt x="113" y="224"/>
                  </a:lnTo>
                  <a:lnTo>
                    <a:pt x="110" y="217"/>
                  </a:lnTo>
                  <a:lnTo>
                    <a:pt x="106" y="210"/>
                  </a:lnTo>
                  <a:lnTo>
                    <a:pt x="102" y="205"/>
                  </a:lnTo>
                  <a:lnTo>
                    <a:pt x="97" y="201"/>
                  </a:lnTo>
                  <a:lnTo>
                    <a:pt x="91" y="197"/>
                  </a:lnTo>
                  <a:lnTo>
                    <a:pt x="87" y="195"/>
                  </a:lnTo>
                  <a:lnTo>
                    <a:pt x="81" y="194"/>
                  </a:lnTo>
                  <a:lnTo>
                    <a:pt x="75" y="192"/>
                  </a:lnTo>
                  <a:lnTo>
                    <a:pt x="75" y="19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9" name="Freeform 173"/>
            <p:cNvSpPr>
              <a:spLocks/>
            </p:cNvSpPr>
            <p:nvPr userDrawn="1"/>
          </p:nvSpPr>
          <p:spPr bwMode="auto">
            <a:xfrm>
              <a:off x="4010026" y="1758951"/>
              <a:ext cx="106363" cy="133350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42" y="138"/>
                </a:cxn>
                <a:cxn ang="0">
                  <a:pos x="82" y="109"/>
                </a:cxn>
                <a:cxn ang="0">
                  <a:pos x="120" y="74"/>
                </a:cxn>
                <a:cxn ang="0">
                  <a:pos x="158" y="36"/>
                </a:cxn>
                <a:cxn ang="0">
                  <a:pos x="163" y="28"/>
                </a:cxn>
                <a:cxn ang="0">
                  <a:pos x="165" y="22"/>
                </a:cxn>
                <a:cxn ang="0">
                  <a:pos x="163" y="16"/>
                </a:cxn>
                <a:cxn ang="0">
                  <a:pos x="152" y="4"/>
                </a:cxn>
                <a:cxn ang="0">
                  <a:pos x="150" y="3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76" y="6"/>
                </a:cxn>
                <a:cxn ang="0">
                  <a:pos x="184" y="12"/>
                </a:cxn>
                <a:cxn ang="0">
                  <a:pos x="197" y="22"/>
                </a:cxn>
                <a:cxn ang="0">
                  <a:pos x="201" y="32"/>
                </a:cxn>
                <a:cxn ang="0">
                  <a:pos x="201" y="33"/>
                </a:cxn>
                <a:cxn ang="0">
                  <a:pos x="192" y="39"/>
                </a:cxn>
                <a:cxn ang="0">
                  <a:pos x="187" y="44"/>
                </a:cxn>
                <a:cxn ang="0">
                  <a:pos x="179" y="51"/>
                </a:cxn>
                <a:cxn ang="0">
                  <a:pos x="136" y="93"/>
                </a:cxn>
                <a:cxn ang="0">
                  <a:pos x="147" y="104"/>
                </a:cxn>
                <a:cxn ang="0">
                  <a:pos x="150" y="109"/>
                </a:cxn>
                <a:cxn ang="0">
                  <a:pos x="152" y="116"/>
                </a:cxn>
                <a:cxn ang="0">
                  <a:pos x="150" y="136"/>
                </a:cxn>
                <a:cxn ang="0">
                  <a:pos x="150" y="235"/>
                </a:cxn>
                <a:cxn ang="0">
                  <a:pos x="149" y="249"/>
                </a:cxn>
                <a:cxn ang="0">
                  <a:pos x="139" y="254"/>
                </a:cxn>
                <a:cxn ang="0">
                  <a:pos x="133" y="252"/>
                </a:cxn>
                <a:cxn ang="0">
                  <a:pos x="129" y="248"/>
                </a:cxn>
                <a:cxn ang="0">
                  <a:pos x="123" y="227"/>
                </a:cxn>
                <a:cxn ang="0">
                  <a:pos x="123" y="217"/>
                </a:cxn>
                <a:cxn ang="0">
                  <a:pos x="124" y="207"/>
                </a:cxn>
                <a:cxn ang="0">
                  <a:pos x="126" y="167"/>
                </a:cxn>
                <a:cxn ang="0">
                  <a:pos x="126" y="128"/>
                </a:cxn>
                <a:cxn ang="0">
                  <a:pos x="126" y="112"/>
                </a:cxn>
                <a:cxn ang="0">
                  <a:pos x="123" y="101"/>
                </a:cxn>
                <a:cxn ang="0">
                  <a:pos x="65" y="142"/>
                </a:cxn>
                <a:cxn ang="0">
                  <a:pos x="2" y="172"/>
                </a:cxn>
              </a:cxnLst>
              <a:rect l="0" t="0" r="r" b="b"/>
              <a:pathLst>
                <a:path w="201" h="254">
                  <a:moveTo>
                    <a:pt x="0" y="165"/>
                  </a:moveTo>
                  <a:lnTo>
                    <a:pt x="0" y="165"/>
                  </a:lnTo>
                  <a:lnTo>
                    <a:pt x="20" y="152"/>
                  </a:lnTo>
                  <a:lnTo>
                    <a:pt x="42" y="138"/>
                  </a:lnTo>
                  <a:lnTo>
                    <a:pt x="62" y="123"/>
                  </a:lnTo>
                  <a:lnTo>
                    <a:pt x="82" y="109"/>
                  </a:lnTo>
                  <a:lnTo>
                    <a:pt x="101" y="91"/>
                  </a:lnTo>
                  <a:lnTo>
                    <a:pt x="120" y="74"/>
                  </a:lnTo>
                  <a:lnTo>
                    <a:pt x="139" y="57"/>
                  </a:lnTo>
                  <a:lnTo>
                    <a:pt x="158" y="36"/>
                  </a:lnTo>
                  <a:lnTo>
                    <a:pt x="158" y="36"/>
                  </a:lnTo>
                  <a:lnTo>
                    <a:pt x="163" y="28"/>
                  </a:lnTo>
                  <a:lnTo>
                    <a:pt x="165" y="22"/>
                  </a:lnTo>
                  <a:lnTo>
                    <a:pt x="165" y="22"/>
                  </a:lnTo>
                  <a:lnTo>
                    <a:pt x="165" y="19"/>
                  </a:lnTo>
                  <a:lnTo>
                    <a:pt x="163" y="16"/>
                  </a:lnTo>
                  <a:lnTo>
                    <a:pt x="152" y="4"/>
                  </a:lnTo>
                  <a:lnTo>
                    <a:pt x="152" y="4"/>
                  </a:lnTo>
                  <a:lnTo>
                    <a:pt x="150" y="3"/>
                  </a:lnTo>
                  <a:lnTo>
                    <a:pt x="150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3"/>
                  </a:lnTo>
                  <a:lnTo>
                    <a:pt x="176" y="6"/>
                  </a:lnTo>
                  <a:lnTo>
                    <a:pt x="184" y="12"/>
                  </a:lnTo>
                  <a:lnTo>
                    <a:pt x="184" y="12"/>
                  </a:lnTo>
                  <a:lnTo>
                    <a:pt x="191" y="16"/>
                  </a:lnTo>
                  <a:lnTo>
                    <a:pt x="197" y="22"/>
                  </a:lnTo>
                  <a:lnTo>
                    <a:pt x="200" y="26"/>
                  </a:lnTo>
                  <a:lnTo>
                    <a:pt x="201" y="32"/>
                  </a:lnTo>
                  <a:lnTo>
                    <a:pt x="201" y="32"/>
                  </a:lnTo>
                  <a:lnTo>
                    <a:pt x="201" y="33"/>
                  </a:lnTo>
                  <a:lnTo>
                    <a:pt x="200" y="36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87" y="44"/>
                  </a:lnTo>
                  <a:lnTo>
                    <a:pt x="179" y="51"/>
                  </a:lnTo>
                  <a:lnTo>
                    <a:pt x="179" y="51"/>
                  </a:lnTo>
                  <a:lnTo>
                    <a:pt x="136" y="93"/>
                  </a:lnTo>
                  <a:lnTo>
                    <a:pt x="136" y="93"/>
                  </a:lnTo>
                  <a:lnTo>
                    <a:pt x="142" y="99"/>
                  </a:lnTo>
                  <a:lnTo>
                    <a:pt x="147" y="104"/>
                  </a:lnTo>
                  <a:lnTo>
                    <a:pt x="147" y="104"/>
                  </a:lnTo>
                  <a:lnTo>
                    <a:pt x="150" y="109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0" y="136"/>
                  </a:lnTo>
                  <a:lnTo>
                    <a:pt x="150" y="136"/>
                  </a:lnTo>
                  <a:lnTo>
                    <a:pt x="150" y="235"/>
                  </a:lnTo>
                  <a:lnTo>
                    <a:pt x="150" y="235"/>
                  </a:lnTo>
                  <a:lnTo>
                    <a:pt x="150" y="243"/>
                  </a:lnTo>
                  <a:lnTo>
                    <a:pt x="149" y="249"/>
                  </a:lnTo>
                  <a:lnTo>
                    <a:pt x="145" y="252"/>
                  </a:lnTo>
                  <a:lnTo>
                    <a:pt x="139" y="254"/>
                  </a:lnTo>
                  <a:lnTo>
                    <a:pt x="139" y="254"/>
                  </a:lnTo>
                  <a:lnTo>
                    <a:pt x="133" y="252"/>
                  </a:lnTo>
                  <a:lnTo>
                    <a:pt x="129" y="248"/>
                  </a:lnTo>
                  <a:lnTo>
                    <a:pt x="129" y="248"/>
                  </a:lnTo>
                  <a:lnTo>
                    <a:pt x="124" y="238"/>
                  </a:lnTo>
                  <a:lnTo>
                    <a:pt x="123" y="227"/>
                  </a:lnTo>
                  <a:lnTo>
                    <a:pt x="123" y="227"/>
                  </a:lnTo>
                  <a:lnTo>
                    <a:pt x="123" y="217"/>
                  </a:lnTo>
                  <a:lnTo>
                    <a:pt x="123" y="217"/>
                  </a:lnTo>
                  <a:lnTo>
                    <a:pt x="124" y="207"/>
                  </a:lnTo>
                  <a:lnTo>
                    <a:pt x="124" y="207"/>
                  </a:lnTo>
                  <a:lnTo>
                    <a:pt x="126" y="167"/>
                  </a:lnTo>
                  <a:lnTo>
                    <a:pt x="126" y="167"/>
                  </a:lnTo>
                  <a:lnTo>
                    <a:pt x="126" y="128"/>
                  </a:lnTo>
                  <a:lnTo>
                    <a:pt x="126" y="128"/>
                  </a:lnTo>
                  <a:lnTo>
                    <a:pt x="126" y="112"/>
                  </a:lnTo>
                  <a:lnTo>
                    <a:pt x="123" y="101"/>
                  </a:lnTo>
                  <a:lnTo>
                    <a:pt x="123" y="101"/>
                  </a:lnTo>
                  <a:lnTo>
                    <a:pt x="94" y="123"/>
                  </a:lnTo>
                  <a:lnTo>
                    <a:pt x="65" y="142"/>
                  </a:lnTo>
                  <a:lnTo>
                    <a:pt x="34" y="159"/>
                  </a:lnTo>
                  <a:lnTo>
                    <a:pt x="2" y="17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0" name="Freeform 174"/>
            <p:cNvSpPr>
              <a:spLocks/>
            </p:cNvSpPr>
            <p:nvPr userDrawn="1"/>
          </p:nvSpPr>
          <p:spPr bwMode="auto">
            <a:xfrm>
              <a:off x="4133851" y="1766888"/>
              <a:ext cx="95250" cy="122238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0" y="223"/>
                </a:cxn>
                <a:cxn ang="0">
                  <a:pos x="20" y="207"/>
                </a:cxn>
                <a:cxn ang="0">
                  <a:pos x="39" y="191"/>
                </a:cxn>
                <a:cxn ang="0">
                  <a:pos x="58" y="172"/>
                </a:cxn>
                <a:cxn ang="0">
                  <a:pos x="75" y="153"/>
                </a:cxn>
                <a:cxn ang="0">
                  <a:pos x="91" y="133"/>
                </a:cxn>
                <a:cxn ang="0">
                  <a:pos x="106" y="113"/>
                </a:cxn>
                <a:cxn ang="0">
                  <a:pos x="119" y="89"/>
                </a:cxn>
                <a:cxn ang="0">
                  <a:pos x="130" y="65"/>
                </a:cxn>
                <a:cxn ang="0">
                  <a:pos x="130" y="65"/>
                </a:cxn>
                <a:cxn ang="0">
                  <a:pos x="138" y="45"/>
                </a:cxn>
                <a:cxn ang="0">
                  <a:pos x="141" y="33"/>
                </a:cxn>
                <a:cxn ang="0">
                  <a:pos x="142" y="23"/>
                </a:cxn>
                <a:cxn ang="0">
                  <a:pos x="142" y="23"/>
                </a:cxn>
                <a:cxn ang="0">
                  <a:pos x="141" y="18"/>
                </a:cxn>
                <a:cxn ang="0">
                  <a:pos x="139" y="16"/>
                </a:cxn>
                <a:cxn ang="0">
                  <a:pos x="135" y="11"/>
                </a:cxn>
                <a:cxn ang="0">
                  <a:pos x="130" y="8"/>
                </a:cxn>
                <a:cxn ang="0">
                  <a:pos x="130" y="8"/>
                </a:cxn>
                <a:cxn ang="0">
                  <a:pos x="128" y="5"/>
                </a:cxn>
                <a:cxn ang="0">
                  <a:pos x="126" y="4"/>
                </a:cxn>
                <a:cxn ang="0">
                  <a:pos x="126" y="4"/>
                </a:cxn>
                <a:cxn ang="0">
                  <a:pos x="128" y="3"/>
                </a:cxn>
                <a:cxn ang="0">
                  <a:pos x="130" y="1"/>
                </a:cxn>
                <a:cxn ang="0">
                  <a:pos x="136" y="0"/>
                </a:cxn>
                <a:cxn ang="0">
                  <a:pos x="136" y="0"/>
                </a:cxn>
                <a:cxn ang="0">
                  <a:pos x="142" y="0"/>
                </a:cxn>
                <a:cxn ang="0">
                  <a:pos x="148" y="3"/>
                </a:cxn>
                <a:cxn ang="0">
                  <a:pos x="155" y="5"/>
                </a:cxn>
                <a:cxn ang="0">
                  <a:pos x="164" y="11"/>
                </a:cxn>
                <a:cxn ang="0">
                  <a:pos x="164" y="11"/>
                </a:cxn>
                <a:cxn ang="0">
                  <a:pos x="175" y="21"/>
                </a:cxn>
                <a:cxn ang="0">
                  <a:pos x="178" y="26"/>
                </a:cxn>
                <a:cxn ang="0">
                  <a:pos x="180" y="30"/>
                </a:cxn>
                <a:cxn ang="0">
                  <a:pos x="180" y="30"/>
                </a:cxn>
                <a:cxn ang="0">
                  <a:pos x="180" y="34"/>
                </a:cxn>
                <a:cxn ang="0">
                  <a:pos x="178" y="36"/>
                </a:cxn>
                <a:cxn ang="0">
                  <a:pos x="174" y="40"/>
                </a:cxn>
                <a:cxn ang="0">
                  <a:pos x="174" y="40"/>
                </a:cxn>
                <a:cxn ang="0">
                  <a:pos x="171" y="43"/>
                </a:cxn>
                <a:cxn ang="0">
                  <a:pos x="167" y="49"/>
                </a:cxn>
                <a:cxn ang="0">
                  <a:pos x="159" y="63"/>
                </a:cxn>
                <a:cxn ang="0">
                  <a:pos x="159" y="63"/>
                </a:cxn>
                <a:cxn ang="0">
                  <a:pos x="146" y="91"/>
                </a:cxn>
                <a:cxn ang="0">
                  <a:pos x="130" y="117"/>
                </a:cxn>
                <a:cxn ang="0">
                  <a:pos x="115" y="142"/>
                </a:cxn>
                <a:cxn ang="0">
                  <a:pos x="96" y="163"/>
                </a:cxn>
                <a:cxn ang="0">
                  <a:pos x="74" y="184"/>
                </a:cxn>
                <a:cxn ang="0">
                  <a:pos x="52" y="201"/>
                </a:cxn>
                <a:cxn ang="0">
                  <a:pos x="29" y="217"/>
                </a:cxn>
                <a:cxn ang="0">
                  <a:pos x="3" y="231"/>
                </a:cxn>
                <a:cxn ang="0">
                  <a:pos x="0" y="223"/>
                </a:cxn>
              </a:cxnLst>
              <a:rect l="0" t="0" r="r" b="b"/>
              <a:pathLst>
                <a:path w="180" h="231">
                  <a:moveTo>
                    <a:pt x="0" y="223"/>
                  </a:moveTo>
                  <a:lnTo>
                    <a:pt x="0" y="223"/>
                  </a:lnTo>
                  <a:lnTo>
                    <a:pt x="20" y="207"/>
                  </a:lnTo>
                  <a:lnTo>
                    <a:pt x="39" y="191"/>
                  </a:lnTo>
                  <a:lnTo>
                    <a:pt x="58" y="172"/>
                  </a:lnTo>
                  <a:lnTo>
                    <a:pt x="75" y="153"/>
                  </a:lnTo>
                  <a:lnTo>
                    <a:pt x="91" y="133"/>
                  </a:lnTo>
                  <a:lnTo>
                    <a:pt x="106" y="113"/>
                  </a:lnTo>
                  <a:lnTo>
                    <a:pt x="119" y="89"/>
                  </a:lnTo>
                  <a:lnTo>
                    <a:pt x="130" y="65"/>
                  </a:lnTo>
                  <a:lnTo>
                    <a:pt x="130" y="65"/>
                  </a:lnTo>
                  <a:lnTo>
                    <a:pt x="138" y="45"/>
                  </a:lnTo>
                  <a:lnTo>
                    <a:pt x="141" y="33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41" y="18"/>
                  </a:lnTo>
                  <a:lnTo>
                    <a:pt x="139" y="16"/>
                  </a:lnTo>
                  <a:lnTo>
                    <a:pt x="135" y="11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8" y="5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30" y="1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3"/>
                  </a:lnTo>
                  <a:lnTo>
                    <a:pt x="155" y="5"/>
                  </a:lnTo>
                  <a:lnTo>
                    <a:pt x="164" y="11"/>
                  </a:lnTo>
                  <a:lnTo>
                    <a:pt x="164" y="11"/>
                  </a:lnTo>
                  <a:lnTo>
                    <a:pt x="175" y="21"/>
                  </a:lnTo>
                  <a:lnTo>
                    <a:pt x="178" y="26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0" y="34"/>
                  </a:lnTo>
                  <a:lnTo>
                    <a:pt x="178" y="36"/>
                  </a:lnTo>
                  <a:lnTo>
                    <a:pt x="174" y="40"/>
                  </a:lnTo>
                  <a:lnTo>
                    <a:pt x="174" y="40"/>
                  </a:lnTo>
                  <a:lnTo>
                    <a:pt x="171" y="43"/>
                  </a:lnTo>
                  <a:lnTo>
                    <a:pt x="167" y="49"/>
                  </a:lnTo>
                  <a:lnTo>
                    <a:pt x="159" y="63"/>
                  </a:lnTo>
                  <a:lnTo>
                    <a:pt x="159" y="63"/>
                  </a:lnTo>
                  <a:lnTo>
                    <a:pt x="146" y="91"/>
                  </a:lnTo>
                  <a:lnTo>
                    <a:pt x="130" y="117"/>
                  </a:lnTo>
                  <a:lnTo>
                    <a:pt x="115" y="142"/>
                  </a:lnTo>
                  <a:lnTo>
                    <a:pt x="96" y="163"/>
                  </a:lnTo>
                  <a:lnTo>
                    <a:pt x="74" y="184"/>
                  </a:lnTo>
                  <a:lnTo>
                    <a:pt x="52" y="201"/>
                  </a:lnTo>
                  <a:lnTo>
                    <a:pt x="29" y="217"/>
                  </a:lnTo>
                  <a:lnTo>
                    <a:pt x="3" y="23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1" name="Freeform 175"/>
            <p:cNvSpPr>
              <a:spLocks noEditPoints="1"/>
            </p:cNvSpPr>
            <p:nvPr userDrawn="1"/>
          </p:nvSpPr>
          <p:spPr bwMode="auto">
            <a:xfrm>
              <a:off x="4254501" y="1766888"/>
              <a:ext cx="142875" cy="100013"/>
            </a:xfrm>
            <a:custGeom>
              <a:avLst/>
              <a:gdLst/>
              <a:ahLst/>
              <a:cxnLst>
                <a:cxn ang="0">
                  <a:pos x="16" y="114"/>
                </a:cxn>
                <a:cxn ang="0">
                  <a:pos x="24" y="116"/>
                </a:cxn>
                <a:cxn ang="0">
                  <a:pos x="40" y="106"/>
                </a:cxn>
                <a:cxn ang="0">
                  <a:pos x="84" y="59"/>
                </a:cxn>
                <a:cxn ang="0">
                  <a:pos x="98" y="49"/>
                </a:cxn>
                <a:cxn ang="0">
                  <a:pos x="110" y="49"/>
                </a:cxn>
                <a:cxn ang="0">
                  <a:pos x="136" y="68"/>
                </a:cxn>
                <a:cxn ang="0">
                  <a:pos x="206" y="119"/>
                </a:cxn>
                <a:cxn ang="0">
                  <a:pos x="248" y="145"/>
                </a:cxn>
                <a:cxn ang="0">
                  <a:pos x="264" y="156"/>
                </a:cxn>
                <a:cxn ang="0">
                  <a:pos x="271" y="174"/>
                </a:cxn>
                <a:cxn ang="0">
                  <a:pos x="264" y="188"/>
                </a:cxn>
                <a:cxn ang="0">
                  <a:pos x="252" y="187"/>
                </a:cxn>
                <a:cxn ang="0">
                  <a:pos x="220" y="165"/>
                </a:cxn>
                <a:cxn ang="0">
                  <a:pos x="123" y="81"/>
                </a:cxn>
                <a:cxn ang="0">
                  <a:pos x="104" y="70"/>
                </a:cxn>
                <a:cxn ang="0">
                  <a:pos x="98" y="71"/>
                </a:cxn>
                <a:cxn ang="0">
                  <a:pos x="75" y="99"/>
                </a:cxn>
                <a:cxn ang="0">
                  <a:pos x="53" y="129"/>
                </a:cxn>
                <a:cxn ang="0">
                  <a:pos x="47" y="141"/>
                </a:cxn>
                <a:cxn ang="0">
                  <a:pos x="37" y="148"/>
                </a:cxn>
                <a:cxn ang="0">
                  <a:pos x="23" y="143"/>
                </a:cxn>
                <a:cxn ang="0">
                  <a:pos x="7" y="130"/>
                </a:cxn>
                <a:cxn ang="0">
                  <a:pos x="0" y="113"/>
                </a:cxn>
                <a:cxn ang="0">
                  <a:pos x="1" y="106"/>
                </a:cxn>
                <a:cxn ang="0">
                  <a:pos x="4" y="107"/>
                </a:cxn>
                <a:cxn ang="0">
                  <a:pos x="177" y="22"/>
                </a:cxn>
                <a:cxn ang="0">
                  <a:pos x="216" y="42"/>
                </a:cxn>
                <a:cxn ang="0">
                  <a:pos x="230" y="58"/>
                </a:cxn>
                <a:cxn ang="0">
                  <a:pos x="233" y="67"/>
                </a:cxn>
                <a:cxn ang="0">
                  <a:pos x="227" y="80"/>
                </a:cxn>
                <a:cxn ang="0">
                  <a:pos x="219" y="81"/>
                </a:cxn>
                <a:cxn ang="0">
                  <a:pos x="211" y="71"/>
                </a:cxn>
                <a:cxn ang="0">
                  <a:pos x="184" y="39"/>
                </a:cxn>
                <a:cxn ang="0">
                  <a:pos x="203" y="0"/>
                </a:cxn>
                <a:cxn ang="0">
                  <a:pos x="230" y="9"/>
                </a:cxn>
                <a:cxn ang="0">
                  <a:pos x="251" y="20"/>
                </a:cxn>
                <a:cxn ang="0">
                  <a:pos x="261" y="33"/>
                </a:cxn>
                <a:cxn ang="0">
                  <a:pos x="262" y="44"/>
                </a:cxn>
                <a:cxn ang="0">
                  <a:pos x="253" y="52"/>
                </a:cxn>
                <a:cxn ang="0">
                  <a:pos x="245" y="48"/>
                </a:cxn>
                <a:cxn ang="0">
                  <a:pos x="224" y="25"/>
                </a:cxn>
                <a:cxn ang="0">
                  <a:pos x="203" y="0"/>
                </a:cxn>
              </a:cxnLst>
              <a:rect l="0" t="0" r="r" b="b"/>
              <a:pathLst>
                <a:path w="271" h="190">
                  <a:moveTo>
                    <a:pt x="4" y="107"/>
                  </a:moveTo>
                  <a:lnTo>
                    <a:pt x="4" y="107"/>
                  </a:lnTo>
                  <a:lnTo>
                    <a:pt x="16" y="114"/>
                  </a:lnTo>
                  <a:lnTo>
                    <a:pt x="20" y="116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7" y="116"/>
                  </a:lnTo>
                  <a:lnTo>
                    <a:pt x="30" y="114"/>
                  </a:lnTo>
                  <a:lnTo>
                    <a:pt x="40" y="106"/>
                  </a:lnTo>
                  <a:lnTo>
                    <a:pt x="40" y="106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8" y="55"/>
                  </a:lnTo>
                  <a:lnTo>
                    <a:pt x="94" y="51"/>
                  </a:lnTo>
                  <a:lnTo>
                    <a:pt x="98" y="49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10" y="49"/>
                  </a:lnTo>
                  <a:lnTo>
                    <a:pt x="117" y="54"/>
                  </a:lnTo>
                  <a:lnTo>
                    <a:pt x="136" y="68"/>
                  </a:lnTo>
                  <a:lnTo>
                    <a:pt x="136" y="68"/>
                  </a:lnTo>
                  <a:lnTo>
                    <a:pt x="179" y="100"/>
                  </a:lnTo>
                  <a:lnTo>
                    <a:pt x="206" y="119"/>
                  </a:lnTo>
                  <a:lnTo>
                    <a:pt x="206" y="119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48" y="145"/>
                  </a:lnTo>
                  <a:lnTo>
                    <a:pt x="248" y="145"/>
                  </a:lnTo>
                  <a:lnTo>
                    <a:pt x="258" y="151"/>
                  </a:lnTo>
                  <a:lnTo>
                    <a:pt x="264" y="156"/>
                  </a:lnTo>
                  <a:lnTo>
                    <a:pt x="269" y="165"/>
                  </a:lnTo>
                  <a:lnTo>
                    <a:pt x="271" y="174"/>
                  </a:lnTo>
                  <a:lnTo>
                    <a:pt x="271" y="174"/>
                  </a:lnTo>
                  <a:lnTo>
                    <a:pt x="269" y="180"/>
                  </a:lnTo>
                  <a:lnTo>
                    <a:pt x="266" y="185"/>
                  </a:lnTo>
                  <a:lnTo>
                    <a:pt x="264" y="188"/>
                  </a:lnTo>
                  <a:lnTo>
                    <a:pt x="259" y="190"/>
                  </a:lnTo>
                  <a:lnTo>
                    <a:pt x="259" y="190"/>
                  </a:lnTo>
                  <a:lnTo>
                    <a:pt x="252" y="187"/>
                  </a:lnTo>
                  <a:lnTo>
                    <a:pt x="243" y="181"/>
                  </a:lnTo>
                  <a:lnTo>
                    <a:pt x="220" y="165"/>
                  </a:lnTo>
                  <a:lnTo>
                    <a:pt x="220" y="165"/>
                  </a:lnTo>
                  <a:lnTo>
                    <a:pt x="179" y="132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11" y="72"/>
                  </a:lnTo>
                  <a:lnTo>
                    <a:pt x="107" y="70"/>
                  </a:lnTo>
                  <a:lnTo>
                    <a:pt x="104" y="70"/>
                  </a:lnTo>
                  <a:lnTo>
                    <a:pt x="104" y="70"/>
                  </a:lnTo>
                  <a:lnTo>
                    <a:pt x="101" y="70"/>
                  </a:lnTo>
                  <a:lnTo>
                    <a:pt x="98" y="71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75" y="99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53" y="129"/>
                  </a:lnTo>
                  <a:lnTo>
                    <a:pt x="50" y="136"/>
                  </a:lnTo>
                  <a:lnTo>
                    <a:pt x="50" y="136"/>
                  </a:lnTo>
                  <a:lnTo>
                    <a:pt x="47" y="141"/>
                  </a:lnTo>
                  <a:lnTo>
                    <a:pt x="45" y="145"/>
                  </a:lnTo>
                  <a:lnTo>
                    <a:pt x="42" y="146"/>
                  </a:lnTo>
                  <a:lnTo>
                    <a:pt x="37" y="148"/>
                  </a:lnTo>
                  <a:lnTo>
                    <a:pt x="37" y="148"/>
                  </a:lnTo>
                  <a:lnTo>
                    <a:pt x="30" y="146"/>
                  </a:lnTo>
                  <a:lnTo>
                    <a:pt x="23" y="143"/>
                  </a:lnTo>
                  <a:lnTo>
                    <a:pt x="16" y="138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4" y="126"/>
                  </a:lnTo>
                  <a:lnTo>
                    <a:pt x="1" y="122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3" y="106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4" y="107"/>
                  </a:lnTo>
                  <a:close/>
                  <a:moveTo>
                    <a:pt x="177" y="22"/>
                  </a:moveTo>
                  <a:lnTo>
                    <a:pt x="177" y="22"/>
                  </a:lnTo>
                  <a:lnTo>
                    <a:pt x="193" y="29"/>
                  </a:lnTo>
                  <a:lnTo>
                    <a:pt x="206" y="36"/>
                  </a:lnTo>
                  <a:lnTo>
                    <a:pt x="216" y="42"/>
                  </a:lnTo>
                  <a:lnTo>
                    <a:pt x="224" y="49"/>
                  </a:lnTo>
                  <a:lnTo>
                    <a:pt x="224" y="49"/>
                  </a:lnTo>
                  <a:lnTo>
                    <a:pt x="230" y="58"/>
                  </a:lnTo>
                  <a:lnTo>
                    <a:pt x="232" y="62"/>
                  </a:lnTo>
                  <a:lnTo>
                    <a:pt x="233" y="67"/>
                  </a:lnTo>
                  <a:lnTo>
                    <a:pt x="233" y="67"/>
                  </a:lnTo>
                  <a:lnTo>
                    <a:pt x="232" y="71"/>
                  </a:lnTo>
                  <a:lnTo>
                    <a:pt x="230" y="77"/>
                  </a:lnTo>
                  <a:lnTo>
                    <a:pt x="227" y="80"/>
                  </a:lnTo>
                  <a:lnTo>
                    <a:pt x="223" y="81"/>
                  </a:lnTo>
                  <a:lnTo>
                    <a:pt x="223" y="81"/>
                  </a:lnTo>
                  <a:lnTo>
                    <a:pt x="219" y="81"/>
                  </a:lnTo>
                  <a:lnTo>
                    <a:pt x="216" y="78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03" y="59"/>
                  </a:lnTo>
                  <a:lnTo>
                    <a:pt x="194" y="49"/>
                  </a:lnTo>
                  <a:lnTo>
                    <a:pt x="184" y="39"/>
                  </a:lnTo>
                  <a:lnTo>
                    <a:pt x="172" y="29"/>
                  </a:lnTo>
                  <a:lnTo>
                    <a:pt x="177" y="22"/>
                  </a:lnTo>
                  <a:close/>
                  <a:moveTo>
                    <a:pt x="203" y="0"/>
                  </a:moveTo>
                  <a:lnTo>
                    <a:pt x="203" y="0"/>
                  </a:lnTo>
                  <a:lnTo>
                    <a:pt x="217" y="4"/>
                  </a:lnTo>
                  <a:lnTo>
                    <a:pt x="230" y="9"/>
                  </a:lnTo>
                  <a:lnTo>
                    <a:pt x="240" y="15"/>
                  </a:lnTo>
                  <a:lnTo>
                    <a:pt x="251" y="20"/>
                  </a:lnTo>
                  <a:lnTo>
                    <a:pt x="251" y="20"/>
                  </a:lnTo>
                  <a:lnTo>
                    <a:pt x="255" y="25"/>
                  </a:lnTo>
                  <a:lnTo>
                    <a:pt x="259" y="29"/>
                  </a:lnTo>
                  <a:lnTo>
                    <a:pt x="261" y="33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44"/>
                  </a:lnTo>
                  <a:lnTo>
                    <a:pt x="261" y="48"/>
                  </a:lnTo>
                  <a:lnTo>
                    <a:pt x="258" y="51"/>
                  </a:lnTo>
                  <a:lnTo>
                    <a:pt x="253" y="52"/>
                  </a:lnTo>
                  <a:lnTo>
                    <a:pt x="253" y="52"/>
                  </a:lnTo>
                  <a:lnTo>
                    <a:pt x="249" y="51"/>
                  </a:lnTo>
                  <a:lnTo>
                    <a:pt x="245" y="48"/>
                  </a:lnTo>
                  <a:lnTo>
                    <a:pt x="245" y="48"/>
                  </a:lnTo>
                  <a:lnTo>
                    <a:pt x="235" y="35"/>
                  </a:lnTo>
                  <a:lnTo>
                    <a:pt x="224" y="25"/>
                  </a:lnTo>
                  <a:lnTo>
                    <a:pt x="211" y="16"/>
                  </a:lnTo>
                  <a:lnTo>
                    <a:pt x="198" y="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2" name="Freeform 176"/>
            <p:cNvSpPr>
              <a:spLocks/>
            </p:cNvSpPr>
            <p:nvPr userDrawn="1"/>
          </p:nvSpPr>
          <p:spPr bwMode="auto">
            <a:xfrm>
              <a:off x="4429126" y="1811338"/>
              <a:ext cx="128588" cy="2381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21" y="14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138" y="12"/>
                </a:cxn>
                <a:cxn ang="0">
                  <a:pos x="138" y="12"/>
                </a:cxn>
                <a:cxn ang="0">
                  <a:pos x="203" y="12"/>
                </a:cxn>
                <a:cxn ang="0">
                  <a:pos x="203" y="12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32" y="12"/>
                </a:cxn>
                <a:cxn ang="0">
                  <a:pos x="238" y="15"/>
                </a:cxn>
                <a:cxn ang="0">
                  <a:pos x="242" y="18"/>
                </a:cxn>
                <a:cxn ang="0">
                  <a:pos x="242" y="22"/>
                </a:cxn>
                <a:cxn ang="0">
                  <a:pos x="242" y="22"/>
                </a:cxn>
                <a:cxn ang="0">
                  <a:pos x="242" y="25"/>
                </a:cxn>
                <a:cxn ang="0">
                  <a:pos x="241" y="28"/>
                </a:cxn>
                <a:cxn ang="0">
                  <a:pos x="240" y="31"/>
                </a:cxn>
                <a:cxn ang="0">
                  <a:pos x="237" y="32"/>
                </a:cxn>
                <a:cxn ang="0">
                  <a:pos x="237" y="32"/>
                </a:cxn>
                <a:cxn ang="0">
                  <a:pos x="226" y="34"/>
                </a:cxn>
                <a:cxn ang="0">
                  <a:pos x="215" y="35"/>
                </a:cxn>
                <a:cxn ang="0">
                  <a:pos x="193" y="35"/>
                </a:cxn>
                <a:cxn ang="0">
                  <a:pos x="193" y="35"/>
                </a:cxn>
                <a:cxn ang="0">
                  <a:pos x="86" y="38"/>
                </a:cxn>
                <a:cxn ang="0">
                  <a:pos x="86" y="38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38" y="40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21" y="44"/>
                </a:cxn>
                <a:cxn ang="0">
                  <a:pos x="16" y="41"/>
                </a:cxn>
                <a:cxn ang="0">
                  <a:pos x="8" y="29"/>
                </a:cxn>
                <a:cxn ang="0">
                  <a:pos x="8" y="29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242" h="44">
                  <a:moveTo>
                    <a:pt x="6" y="3"/>
                  </a:moveTo>
                  <a:lnTo>
                    <a:pt x="6" y="3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2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32" y="12"/>
                  </a:lnTo>
                  <a:lnTo>
                    <a:pt x="238" y="15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2" y="22"/>
                  </a:lnTo>
                  <a:lnTo>
                    <a:pt x="242" y="25"/>
                  </a:lnTo>
                  <a:lnTo>
                    <a:pt x="241" y="28"/>
                  </a:lnTo>
                  <a:lnTo>
                    <a:pt x="240" y="31"/>
                  </a:lnTo>
                  <a:lnTo>
                    <a:pt x="237" y="32"/>
                  </a:lnTo>
                  <a:lnTo>
                    <a:pt x="237" y="32"/>
                  </a:lnTo>
                  <a:lnTo>
                    <a:pt x="226" y="34"/>
                  </a:lnTo>
                  <a:lnTo>
                    <a:pt x="215" y="35"/>
                  </a:lnTo>
                  <a:lnTo>
                    <a:pt x="193" y="35"/>
                  </a:lnTo>
                  <a:lnTo>
                    <a:pt x="193" y="35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38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9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1" y="44"/>
                  </a:lnTo>
                  <a:lnTo>
                    <a:pt x="16" y="4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3" name="Freeform 177"/>
            <p:cNvSpPr>
              <a:spLocks noEditPoints="1"/>
            </p:cNvSpPr>
            <p:nvPr userDrawn="1"/>
          </p:nvSpPr>
          <p:spPr bwMode="auto">
            <a:xfrm>
              <a:off x="4583113" y="1770063"/>
              <a:ext cx="125413" cy="117475"/>
            </a:xfrm>
            <a:custGeom>
              <a:avLst/>
              <a:gdLst/>
              <a:ahLst/>
              <a:cxnLst>
                <a:cxn ang="0">
                  <a:pos x="5" y="59"/>
                </a:cxn>
                <a:cxn ang="0">
                  <a:pos x="35" y="68"/>
                </a:cxn>
                <a:cxn ang="0">
                  <a:pos x="57" y="78"/>
                </a:cxn>
                <a:cxn ang="0">
                  <a:pos x="61" y="82"/>
                </a:cxn>
                <a:cxn ang="0">
                  <a:pos x="67" y="93"/>
                </a:cxn>
                <a:cxn ang="0">
                  <a:pos x="68" y="100"/>
                </a:cxn>
                <a:cxn ang="0">
                  <a:pos x="64" y="108"/>
                </a:cxn>
                <a:cxn ang="0">
                  <a:pos x="54" y="113"/>
                </a:cxn>
                <a:cxn ang="0">
                  <a:pos x="51" y="113"/>
                </a:cxn>
                <a:cxn ang="0">
                  <a:pos x="44" y="106"/>
                </a:cxn>
                <a:cxn ang="0">
                  <a:pos x="35" y="95"/>
                </a:cxn>
                <a:cxn ang="0">
                  <a:pos x="13" y="77"/>
                </a:cxn>
                <a:cxn ang="0">
                  <a:pos x="5" y="59"/>
                </a:cxn>
                <a:cxn ang="0">
                  <a:pos x="237" y="49"/>
                </a:cxn>
                <a:cxn ang="0">
                  <a:pos x="199" y="106"/>
                </a:cxn>
                <a:cxn ang="0">
                  <a:pos x="166" y="140"/>
                </a:cxn>
                <a:cxn ang="0">
                  <a:pos x="153" y="150"/>
                </a:cxn>
                <a:cxn ang="0">
                  <a:pos x="102" y="190"/>
                </a:cxn>
                <a:cxn ang="0">
                  <a:pos x="80" y="204"/>
                </a:cxn>
                <a:cxn ang="0">
                  <a:pos x="61" y="214"/>
                </a:cxn>
                <a:cxn ang="0">
                  <a:pos x="58" y="218"/>
                </a:cxn>
                <a:cxn ang="0">
                  <a:pos x="51" y="221"/>
                </a:cxn>
                <a:cxn ang="0">
                  <a:pos x="45" y="220"/>
                </a:cxn>
                <a:cxn ang="0">
                  <a:pos x="34" y="210"/>
                </a:cxn>
                <a:cxn ang="0">
                  <a:pos x="25" y="201"/>
                </a:cxn>
                <a:cxn ang="0">
                  <a:pos x="16" y="187"/>
                </a:cxn>
                <a:cxn ang="0">
                  <a:pos x="15" y="182"/>
                </a:cxn>
                <a:cxn ang="0">
                  <a:pos x="16" y="174"/>
                </a:cxn>
                <a:cxn ang="0">
                  <a:pos x="18" y="172"/>
                </a:cxn>
                <a:cxn ang="0">
                  <a:pos x="22" y="175"/>
                </a:cxn>
                <a:cxn ang="0">
                  <a:pos x="28" y="181"/>
                </a:cxn>
                <a:cxn ang="0">
                  <a:pos x="39" y="187"/>
                </a:cxn>
                <a:cxn ang="0">
                  <a:pos x="44" y="188"/>
                </a:cxn>
                <a:cxn ang="0">
                  <a:pos x="55" y="185"/>
                </a:cxn>
                <a:cxn ang="0">
                  <a:pos x="99" y="161"/>
                </a:cxn>
                <a:cxn ang="0">
                  <a:pos x="131" y="139"/>
                </a:cxn>
                <a:cxn ang="0">
                  <a:pos x="179" y="100"/>
                </a:cxn>
                <a:cxn ang="0">
                  <a:pos x="216" y="58"/>
                </a:cxn>
                <a:cxn ang="0">
                  <a:pos x="237" y="49"/>
                </a:cxn>
                <a:cxn ang="0">
                  <a:pos x="39" y="0"/>
                </a:cxn>
                <a:cxn ang="0">
                  <a:pos x="76" y="10"/>
                </a:cxn>
                <a:cxn ang="0">
                  <a:pos x="87" y="16"/>
                </a:cxn>
                <a:cxn ang="0">
                  <a:pos x="99" y="26"/>
                </a:cxn>
                <a:cxn ang="0">
                  <a:pos x="102" y="39"/>
                </a:cxn>
                <a:cxn ang="0">
                  <a:pos x="102" y="46"/>
                </a:cxn>
                <a:cxn ang="0">
                  <a:pos x="95" y="55"/>
                </a:cxn>
                <a:cxn ang="0">
                  <a:pos x="89" y="56"/>
                </a:cxn>
                <a:cxn ang="0">
                  <a:pos x="84" y="55"/>
                </a:cxn>
                <a:cxn ang="0">
                  <a:pos x="79" y="48"/>
                </a:cxn>
                <a:cxn ang="0">
                  <a:pos x="58" y="24"/>
                </a:cxn>
                <a:cxn ang="0">
                  <a:pos x="35" y="7"/>
                </a:cxn>
              </a:cxnLst>
              <a:rect l="0" t="0" r="r" b="b"/>
              <a:pathLst>
                <a:path w="237" h="221">
                  <a:moveTo>
                    <a:pt x="5" y="59"/>
                  </a:moveTo>
                  <a:lnTo>
                    <a:pt x="5" y="59"/>
                  </a:lnTo>
                  <a:lnTo>
                    <a:pt x="21" y="64"/>
                  </a:lnTo>
                  <a:lnTo>
                    <a:pt x="35" y="68"/>
                  </a:lnTo>
                  <a:lnTo>
                    <a:pt x="47" y="72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61" y="82"/>
                  </a:lnTo>
                  <a:lnTo>
                    <a:pt x="66" y="87"/>
                  </a:lnTo>
                  <a:lnTo>
                    <a:pt x="67" y="93"/>
                  </a:lnTo>
                  <a:lnTo>
                    <a:pt x="68" y="100"/>
                  </a:lnTo>
                  <a:lnTo>
                    <a:pt x="68" y="100"/>
                  </a:lnTo>
                  <a:lnTo>
                    <a:pt x="67" y="104"/>
                  </a:lnTo>
                  <a:lnTo>
                    <a:pt x="64" y="108"/>
                  </a:lnTo>
                  <a:lnTo>
                    <a:pt x="60" y="111"/>
                  </a:lnTo>
                  <a:lnTo>
                    <a:pt x="54" y="113"/>
                  </a:lnTo>
                  <a:lnTo>
                    <a:pt x="54" y="113"/>
                  </a:lnTo>
                  <a:lnTo>
                    <a:pt x="51" y="113"/>
                  </a:lnTo>
                  <a:lnTo>
                    <a:pt x="50" y="111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35" y="95"/>
                  </a:lnTo>
                  <a:lnTo>
                    <a:pt x="25" y="85"/>
                  </a:lnTo>
                  <a:lnTo>
                    <a:pt x="13" y="77"/>
                  </a:lnTo>
                  <a:lnTo>
                    <a:pt x="0" y="68"/>
                  </a:lnTo>
                  <a:lnTo>
                    <a:pt x="5" y="59"/>
                  </a:lnTo>
                  <a:close/>
                  <a:moveTo>
                    <a:pt x="237" y="49"/>
                  </a:moveTo>
                  <a:lnTo>
                    <a:pt x="237" y="49"/>
                  </a:lnTo>
                  <a:lnTo>
                    <a:pt x="219" y="78"/>
                  </a:lnTo>
                  <a:lnTo>
                    <a:pt x="199" y="106"/>
                  </a:lnTo>
                  <a:lnTo>
                    <a:pt x="177" y="130"/>
                  </a:lnTo>
                  <a:lnTo>
                    <a:pt x="166" y="140"/>
                  </a:lnTo>
                  <a:lnTo>
                    <a:pt x="153" y="150"/>
                  </a:lnTo>
                  <a:lnTo>
                    <a:pt x="153" y="150"/>
                  </a:lnTo>
                  <a:lnTo>
                    <a:pt x="121" y="177"/>
                  </a:lnTo>
                  <a:lnTo>
                    <a:pt x="102" y="190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68" y="210"/>
                  </a:lnTo>
                  <a:lnTo>
                    <a:pt x="61" y="214"/>
                  </a:lnTo>
                  <a:lnTo>
                    <a:pt x="61" y="214"/>
                  </a:lnTo>
                  <a:lnTo>
                    <a:pt x="58" y="218"/>
                  </a:lnTo>
                  <a:lnTo>
                    <a:pt x="55" y="220"/>
                  </a:lnTo>
                  <a:lnTo>
                    <a:pt x="51" y="221"/>
                  </a:lnTo>
                  <a:lnTo>
                    <a:pt x="51" y="221"/>
                  </a:lnTo>
                  <a:lnTo>
                    <a:pt x="45" y="220"/>
                  </a:lnTo>
                  <a:lnTo>
                    <a:pt x="39" y="216"/>
                  </a:lnTo>
                  <a:lnTo>
                    <a:pt x="34" y="210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18" y="191"/>
                  </a:lnTo>
                  <a:lnTo>
                    <a:pt x="16" y="187"/>
                  </a:lnTo>
                  <a:lnTo>
                    <a:pt x="15" y="182"/>
                  </a:lnTo>
                  <a:lnTo>
                    <a:pt x="15" y="182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8" y="172"/>
                  </a:lnTo>
                  <a:lnTo>
                    <a:pt x="18" y="172"/>
                  </a:lnTo>
                  <a:lnTo>
                    <a:pt x="21" y="174"/>
                  </a:lnTo>
                  <a:lnTo>
                    <a:pt x="22" y="175"/>
                  </a:lnTo>
                  <a:lnTo>
                    <a:pt x="22" y="175"/>
                  </a:lnTo>
                  <a:lnTo>
                    <a:pt x="28" y="181"/>
                  </a:lnTo>
                  <a:lnTo>
                    <a:pt x="34" y="185"/>
                  </a:lnTo>
                  <a:lnTo>
                    <a:pt x="39" y="187"/>
                  </a:lnTo>
                  <a:lnTo>
                    <a:pt x="44" y="188"/>
                  </a:lnTo>
                  <a:lnTo>
                    <a:pt x="44" y="188"/>
                  </a:lnTo>
                  <a:lnTo>
                    <a:pt x="48" y="187"/>
                  </a:lnTo>
                  <a:lnTo>
                    <a:pt x="55" y="185"/>
                  </a:lnTo>
                  <a:lnTo>
                    <a:pt x="74" y="177"/>
                  </a:lnTo>
                  <a:lnTo>
                    <a:pt x="99" y="161"/>
                  </a:lnTo>
                  <a:lnTo>
                    <a:pt x="131" y="139"/>
                  </a:lnTo>
                  <a:lnTo>
                    <a:pt x="131" y="139"/>
                  </a:lnTo>
                  <a:lnTo>
                    <a:pt x="154" y="121"/>
                  </a:lnTo>
                  <a:lnTo>
                    <a:pt x="179" y="100"/>
                  </a:lnTo>
                  <a:lnTo>
                    <a:pt x="205" y="72"/>
                  </a:lnTo>
                  <a:lnTo>
                    <a:pt x="216" y="58"/>
                  </a:lnTo>
                  <a:lnTo>
                    <a:pt x="228" y="43"/>
                  </a:lnTo>
                  <a:lnTo>
                    <a:pt x="237" y="49"/>
                  </a:lnTo>
                  <a:close/>
                  <a:moveTo>
                    <a:pt x="39" y="0"/>
                  </a:moveTo>
                  <a:lnTo>
                    <a:pt x="39" y="0"/>
                  </a:lnTo>
                  <a:lnTo>
                    <a:pt x="61" y="4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7" y="16"/>
                  </a:lnTo>
                  <a:lnTo>
                    <a:pt x="96" y="23"/>
                  </a:lnTo>
                  <a:lnTo>
                    <a:pt x="99" y="26"/>
                  </a:lnTo>
                  <a:lnTo>
                    <a:pt x="100" y="30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2" y="46"/>
                  </a:lnTo>
                  <a:lnTo>
                    <a:pt x="99" y="51"/>
                  </a:lnTo>
                  <a:lnTo>
                    <a:pt x="95" y="55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86" y="56"/>
                  </a:lnTo>
                  <a:lnTo>
                    <a:pt x="84" y="55"/>
                  </a:lnTo>
                  <a:lnTo>
                    <a:pt x="79" y="48"/>
                  </a:lnTo>
                  <a:lnTo>
                    <a:pt x="79" y="48"/>
                  </a:lnTo>
                  <a:lnTo>
                    <a:pt x="68" y="36"/>
                  </a:lnTo>
                  <a:lnTo>
                    <a:pt x="58" y="24"/>
                  </a:lnTo>
                  <a:lnTo>
                    <a:pt x="47" y="16"/>
                  </a:lnTo>
                  <a:lnTo>
                    <a:pt x="35" y="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4" name="Freeform 178"/>
            <p:cNvSpPr>
              <a:spLocks/>
            </p:cNvSpPr>
            <p:nvPr userDrawn="1"/>
          </p:nvSpPr>
          <p:spPr bwMode="auto">
            <a:xfrm>
              <a:off x="4733926" y="1800226"/>
              <a:ext cx="84138" cy="873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116" y="8"/>
                </a:cxn>
                <a:cxn ang="0">
                  <a:pos x="125" y="3"/>
                </a:cxn>
                <a:cxn ang="0">
                  <a:pos x="131" y="0"/>
                </a:cxn>
                <a:cxn ang="0">
                  <a:pos x="138" y="2"/>
                </a:cxn>
                <a:cxn ang="0">
                  <a:pos x="156" y="18"/>
                </a:cxn>
                <a:cxn ang="0">
                  <a:pos x="158" y="23"/>
                </a:cxn>
                <a:cxn ang="0">
                  <a:pos x="156" y="29"/>
                </a:cxn>
                <a:cxn ang="0">
                  <a:pos x="150" y="44"/>
                </a:cxn>
                <a:cxn ang="0">
                  <a:pos x="138" y="131"/>
                </a:cxn>
                <a:cxn ang="0">
                  <a:pos x="150" y="142"/>
                </a:cxn>
                <a:cxn ang="0">
                  <a:pos x="150" y="149"/>
                </a:cxn>
                <a:cxn ang="0">
                  <a:pos x="143" y="154"/>
                </a:cxn>
                <a:cxn ang="0">
                  <a:pos x="132" y="152"/>
                </a:cxn>
                <a:cxn ang="0">
                  <a:pos x="103" y="152"/>
                </a:cxn>
                <a:cxn ang="0">
                  <a:pos x="44" y="158"/>
                </a:cxn>
                <a:cxn ang="0">
                  <a:pos x="31" y="162"/>
                </a:cxn>
                <a:cxn ang="0">
                  <a:pos x="25" y="165"/>
                </a:cxn>
                <a:cxn ang="0">
                  <a:pos x="21" y="164"/>
                </a:cxn>
                <a:cxn ang="0">
                  <a:pos x="8" y="152"/>
                </a:cxn>
                <a:cxn ang="0">
                  <a:pos x="0" y="139"/>
                </a:cxn>
                <a:cxn ang="0">
                  <a:pos x="3" y="132"/>
                </a:cxn>
                <a:cxn ang="0">
                  <a:pos x="13" y="139"/>
                </a:cxn>
                <a:cxn ang="0">
                  <a:pos x="24" y="141"/>
                </a:cxn>
                <a:cxn ang="0">
                  <a:pos x="116" y="134"/>
                </a:cxn>
                <a:cxn ang="0">
                  <a:pos x="122" y="84"/>
                </a:cxn>
                <a:cxn ang="0">
                  <a:pos x="45" y="92"/>
                </a:cxn>
                <a:cxn ang="0">
                  <a:pos x="34" y="94"/>
                </a:cxn>
                <a:cxn ang="0">
                  <a:pos x="22" y="94"/>
                </a:cxn>
                <a:cxn ang="0">
                  <a:pos x="13" y="86"/>
                </a:cxn>
                <a:cxn ang="0">
                  <a:pos x="6" y="70"/>
                </a:cxn>
                <a:cxn ang="0">
                  <a:pos x="9" y="64"/>
                </a:cxn>
                <a:cxn ang="0">
                  <a:pos x="19" y="71"/>
                </a:cxn>
                <a:cxn ang="0">
                  <a:pos x="28" y="74"/>
                </a:cxn>
                <a:cxn ang="0">
                  <a:pos x="53" y="73"/>
                </a:cxn>
                <a:cxn ang="0">
                  <a:pos x="127" y="25"/>
                </a:cxn>
                <a:cxn ang="0">
                  <a:pos x="48" y="31"/>
                </a:cxn>
                <a:cxn ang="0">
                  <a:pos x="32" y="35"/>
                </a:cxn>
                <a:cxn ang="0">
                  <a:pos x="28" y="35"/>
                </a:cxn>
                <a:cxn ang="0">
                  <a:pos x="12" y="25"/>
                </a:cxn>
                <a:cxn ang="0">
                  <a:pos x="5" y="10"/>
                </a:cxn>
                <a:cxn ang="0">
                  <a:pos x="11" y="2"/>
                </a:cxn>
                <a:cxn ang="0">
                  <a:pos x="21" y="12"/>
                </a:cxn>
                <a:cxn ang="0">
                  <a:pos x="31" y="13"/>
                </a:cxn>
              </a:cxnLst>
              <a:rect l="0" t="0" r="r" b="b"/>
              <a:pathLst>
                <a:path w="158" h="165">
                  <a:moveTo>
                    <a:pt x="31" y="13"/>
                  </a:moveTo>
                  <a:lnTo>
                    <a:pt x="31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73" y="12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21" y="6"/>
                  </a:lnTo>
                  <a:lnTo>
                    <a:pt x="125" y="3"/>
                  </a:lnTo>
                  <a:lnTo>
                    <a:pt x="125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2"/>
                  </a:lnTo>
                  <a:lnTo>
                    <a:pt x="147" y="9"/>
                  </a:lnTo>
                  <a:lnTo>
                    <a:pt x="147" y="9"/>
                  </a:lnTo>
                  <a:lnTo>
                    <a:pt x="156" y="18"/>
                  </a:lnTo>
                  <a:lnTo>
                    <a:pt x="157" y="21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7" y="28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1" y="37"/>
                  </a:lnTo>
                  <a:lnTo>
                    <a:pt x="150" y="44"/>
                  </a:lnTo>
                  <a:lnTo>
                    <a:pt x="150" y="44"/>
                  </a:lnTo>
                  <a:lnTo>
                    <a:pt x="144" y="89"/>
                  </a:lnTo>
                  <a:lnTo>
                    <a:pt x="138" y="131"/>
                  </a:lnTo>
                  <a:lnTo>
                    <a:pt x="138" y="131"/>
                  </a:lnTo>
                  <a:lnTo>
                    <a:pt x="143" y="134"/>
                  </a:lnTo>
                  <a:lnTo>
                    <a:pt x="147" y="138"/>
                  </a:lnTo>
                  <a:lnTo>
                    <a:pt x="150" y="142"/>
                  </a:lnTo>
                  <a:lnTo>
                    <a:pt x="151" y="147"/>
                  </a:lnTo>
                  <a:lnTo>
                    <a:pt x="151" y="147"/>
                  </a:lnTo>
                  <a:lnTo>
                    <a:pt x="150" y="149"/>
                  </a:lnTo>
                  <a:lnTo>
                    <a:pt x="148" y="151"/>
                  </a:lnTo>
                  <a:lnTo>
                    <a:pt x="145" y="152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24" y="152"/>
                  </a:lnTo>
                  <a:lnTo>
                    <a:pt x="124" y="152"/>
                  </a:lnTo>
                  <a:lnTo>
                    <a:pt x="103" y="152"/>
                  </a:lnTo>
                  <a:lnTo>
                    <a:pt x="83" y="154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37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28" y="164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21" y="164"/>
                  </a:lnTo>
                  <a:lnTo>
                    <a:pt x="16" y="162"/>
                  </a:lnTo>
                  <a:lnTo>
                    <a:pt x="12" y="158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2" y="145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9" y="136"/>
                  </a:lnTo>
                  <a:lnTo>
                    <a:pt x="13" y="139"/>
                  </a:lnTo>
                  <a:lnTo>
                    <a:pt x="18" y="141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47" y="139"/>
                  </a:lnTo>
                  <a:lnTo>
                    <a:pt x="47" y="139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77" y="87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38" y="93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2" y="94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13" y="86"/>
                  </a:lnTo>
                  <a:lnTo>
                    <a:pt x="9" y="80"/>
                  </a:lnTo>
                  <a:lnTo>
                    <a:pt x="6" y="76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8" y="67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5" y="68"/>
                  </a:lnTo>
                  <a:lnTo>
                    <a:pt x="19" y="71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41" y="73"/>
                  </a:lnTo>
                  <a:lnTo>
                    <a:pt x="53" y="73"/>
                  </a:lnTo>
                  <a:lnTo>
                    <a:pt x="53" y="73"/>
                  </a:lnTo>
                  <a:lnTo>
                    <a:pt x="124" y="65"/>
                  </a:lnTo>
                  <a:lnTo>
                    <a:pt x="124" y="65"/>
                  </a:lnTo>
                  <a:lnTo>
                    <a:pt x="127" y="25"/>
                  </a:lnTo>
                  <a:lnTo>
                    <a:pt x="127" y="25"/>
                  </a:lnTo>
                  <a:lnTo>
                    <a:pt x="86" y="28"/>
                  </a:lnTo>
                  <a:lnTo>
                    <a:pt x="48" y="31"/>
                  </a:lnTo>
                  <a:lnTo>
                    <a:pt x="48" y="31"/>
                  </a:lnTo>
                  <a:lnTo>
                    <a:pt x="40" y="32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1" y="3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6" y="1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6" y="8"/>
                  </a:lnTo>
                  <a:lnTo>
                    <a:pt x="21" y="12"/>
                  </a:lnTo>
                  <a:lnTo>
                    <a:pt x="25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5" name="Freeform 179"/>
            <p:cNvSpPr>
              <a:spLocks noEditPoints="1"/>
            </p:cNvSpPr>
            <p:nvPr userDrawn="1"/>
          </p:nvSpPr>
          <p:spPr bwMode="auto">
            <a:xfrm>
              <a:off x="4856163" y="1776413"/>
              <a:ext cx="119063" cy="106363"/>
            </a:xfrm>
            <a:custGeom>
              <a:avLst/>
              <a:gdLst/>
              <a:ahLst/>
              <a:cxnLst>
                <a:cxn ang="0">
                  <a:pos x="225" y="27"/>
                </a:cxn>
                <a:cxn ang="0">
                  <a:pos x="191" y="77"/>
                </a:cxn>
                <a:cxn ang="0">
                  <a:pos x="152" y="119"/>
                </a:cxn>
                <a:cxn ang="0">
                  <a:pos x="107" y="155"/>
                </a:cxn>
                <a:cxn ang="0">
                  <a:pos x="57" y="190"/>
                </a:cxn>
                <a:cxn ang="0">
                  <a:pos x="51" y="194"/>
                </a:cxn>
                <a:cxn ang="0">
                  <a:pos x="48" y="197"/>
                </a:cxn>
                <a:cxn ang="0">
                  <a:pos x="38" y="200"/>
                </a:cxn>
                <a:cxn ang="0">
                  <a:pos x="33" y="200"/>
                </a:cxn>
                <a:cxn ang="0">
                  <a:pos x="22" y="192"/>
                </a:cxn>
                <a:cxn ang="0">
                  <a:pos x="14" y="187"/>
                </a:cxn>
                <a:cxn ang="0">
                  <a:pos x="4" y="172"/>
                </a:cxn>
                <a:cxn ang="0">
                  <a:pos x="0" y="161"/>
                </a:cxn>
                <a:cxn ang="0">
                  <a:pos x="1" y="156"/>
                </a:cxn>
                <a:cxn ang="0">
                  <a:pos x="4" y="153"/>
                </a:cxn>
                <a:cxn ang="0">
                  <a:pos x="12" y="159"/>
                </a:cxn>
                <a:cxn ang="0">
                  <a:pos x="20" y="166"/>
                </a:cxn>
                <a:cxn ang="0">
                  <a:pos x="26" y="168"/>
                </a:cxn>
                <a:cxn ang="0">
                  <a:pos x="38" y="166"/>
                </a:cxn>
                <a:cxn ang="0">
                  <a:pos x="55" y="158"/>
                </a:cxn>
                <a:cxn ang="0">
                  <a:pos x="81" y="143"/>
                </a:cxn>
                <a:cxn ang="0">
                  <a:pos x="126" y="111"/>
                </a:cxn>
                <a:cxn ang="0">
                  <a:pos x="165" y="78"/>
                </a:cxn>
                <a:cxn ang="0">
                  <a:pos x="200" y="40"/>
                </a:cxn>
                <a:cxn ang="0">
                  <a:pos x="225" y="27"/>
                </a:cxn>
                <a:cxn ang="0">
                  <a:pos x="6" y="0"/>
                </a:cxn>
                <a:cxn ang="0">
                  <a:pos x="38" y="9"/>
                </a:cxn>
                <a:cxn ang="0">
                  <a:pos x="62" y="23"/>
                </a:cxn>
                <a:cxn ang="0">
                  <a:pos x="68" y="29"/>
                </a:cxn>
                <a:cxn ang="0">
                  <a:pos x="74" y="39"/>
                </a:cxn>
                <a:cxn ang="0">
                  <a:pos x="74" y="45"/>
                </a:cxn>
                <a:cxn ang="0">
                  <a:pos x="70" y="56"/>
                </a:cxn>
                <a:cxn ang="0">
                  <a:pos x="59" y="62"/>
                </a:cxn>
                <a:cxn ang="0">
                  <a:pos x="55" y="61"/>
                </a:cxn>
                <a:cxn ang="0">
                  <a:pos x="48" y="55"/>
                </a:cxn>
                <a:cxn ang="0">
                  <a:pos x="43" y="48"/>
                </a:cxn>
                <a:cxn ang="0">
                  <a:pos x="26" y="25"/>
                </a:cxn>
                <a:cxn ang="0">
                  <a:pos x="1" y="7"/>
                </a:cxn>
              </a:cxnLst>
              <a:rect l="0" t="0" r="r" b="b"/>
              <a:pathLst>
                <a:path w="225" h="200">
                  <a:moveTo>
                    <a:pt x="225" y="27"/>
                  </a:moveTo>
                  <a:lnTo>
                    <a:pt x="225" y="27"/>
                  </a:lnTo>
                  <a:lnTo>
                    <a:pt x="209" y="53"/>
                  </a:lnTo>
                  <a:lnTo>
                    <a:pt x="191" y="77"/>
                  </a:lnTo>
                  <a:lnTo>
                    <a:pt x="173" y="98"/>
                  </a:lnTo>
                  <a:lnTo>
                    <a:pt x="152" y="119"/>
                  </a:lnTo>
                  <a:lnTo>
                    <a:pt x="130" y="137"/>
                  </a:lnTo>
                  <a:lnTo>
                    <a:pt x="107" y="155"/>
                  </a:lnTo>
                  <a:lnTo>
                    <a:pt x="83" y="172"/>
                  </a:lnTo>
                  <a:lnTo>
                    <a:pt x="57" y="190"/>
                  </a:lnTo>
                  <a:lnTo>
                    <a:pt x="57" y="190"/>
                  </a:lnTo>
                  <a:lnTo>
                    <a:pt x="51" y="194"/>
                  </a:lnTo>
                  <a:lnTo>
                    <a:pt x="48" y="197"/>
                  </a:lnTo>
                  <a:lnTo>
                    <a:pt x="48" y="197"/>
                  </a:lnTo>
                  <a:lnTo>
                    <a:pt x="43" y="200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33" y="200"/>
                  </a:lnTo>
                  <a:lnTo>
                    <a:pt x="28" y="197"/>
                  </a:lnTo>
                  <a:lnTo>
                    <a:pt x="22" y="192"/>
                  </a:lnTo>
                  <a:lnTo>
                    <a:pt x="14" y="187"/>
                  </a:lnTo>
                  <a:lnTo>
                    <a:pt x="14" y="187"/>
                  </a:lnTo>
                  <a:lnTo>
                    <a:pt x="9" y="179"/>
                  </a:lnTo>
                  <a:lnTo>
                    <a:pt x="4" y="172"/>
                  </a:lnTo>
                  <a:lnTo>
                    <a:pt x="1" y="166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56"/>
                  </a:lnTo>
                  <a:lnTo>
                    <a:pt x="3" y="155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20" y="166"/>
                  </a:lnTo>
                  <a:lnTo>
                    <a:pt x="26" y="168"/>
                  </a:lnTo>
                  <a:lnTo>
                    <a:pt x="26" y="168"/>
                  </a:lnTo>
                  <a:lnTo>
                    <a:pt x="30" y="168"/>
                  </a:lnTo>
                  <a:lnTo>
                    <a:pt x="38" y="166"/>
                  </a:lnTo>
                  <a:lnTo>
                    <a:pt x="45" y="162"/>
                  </a:lnTo>
                  <a:lnTo>
                    <a:pt x="55" y="158"/>
                  </a:lnTo>
                  <a:lnTo>
                    <a:pt x="55" y="158"/>
                  </a:lnTo>
                  <a:lnTo>
                    <a:pt x="81" y="143"/>
                  </a:lnTo>
                  <a:lnTo>
                    <a:pt x="104" y="127"/>
                  </a:lnTo>
                  <a:lnTo>
                    <a:pt x="126" y="111"/>
                  </a:lnTo>
                  <a:lnTo>
                    <a:pt x="146" y="95"/>
                  </a:lnTo>
                  <a:lnTo>
                    <a:pt x="165" y="78"/>
                  </a:lnTo>
                  <a:lnTo>
                    <a:pt x="184" y="59"/>
                  </a:lnTo>
                  <a:lnTo>
                    <a:pt x="200" y="40"/>
                  </a:lnTo>
                  <a:lnTo>
                    <a:pt x="217" y="22"/>
                  </a:lnTo>
                  <a:lnTo>
                    <a:pt x="225" y="27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22" y="3"/>
                  </a:lnTo>
                  <a:lnTo>
                    <a:pt x="38" y="9"/>
                  </a:lnTo>
                  <a:lnTo>
                    <a:pt x="52" y="16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8" y="29"/>
                  </a:lnTo>
                  <a:lnTo>
                    <a:pt x="72" y="33"/>
                  </a:lnTo>
                  <a:lnTo>
                    <a:pt x="74" y="39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5" y="61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5" y="61"/>
                  </a:lnTo>
                  <a:lnTo>
                    <a:pt x="52" y="59"/>
                  </a:lnTo>
                  <a:lnTo>
                    <a:pt x="48" y="55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36"/>
                  </a:lnTo>
                  <a:lnTo>
                    <a:pt x="26" y="25"/>
                  </a:lnTo>
                  <a:lnTo>
                    <a:pt x="16" y="16"/>
                  </a:lnTo>
                  <a:lnTo>
                    <a:pt x="1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6" name="Freeform 180"/>
            <p:cNvSpPr>
              <a:spLocks/>
            </p:cNvSpPr>
            <p:nvPr userDrawn="1"/>
          </p:nvSpPr>
          <p:spPr bwMode="auto">
            <a:xfrm>
              <a:off x="4999038" y="1757363"/>
              <a:ext cx="127000" cy="136525"/>
            </a:xfrm>
            <a:custGeom>
              <a:avLst/>
              <a:gdLst/>
              <a:ahLst/>
              <a:cxnLst>
                <a:cxn ang="0">
                  <a:pos x="19" y="58"/>
                </a:cxn>
                <a:cxn ang="0">
                  <a:pos x="55" y="58"/>
                </a:cxn>
                <a:cxn ang="0">
                  <a:pos x="92" y="32"/>
                </a:cxn>
                <a:cxn ang="0">
                  <a:pos x="97" y="18"/>
                </a:cxn>
                <a:cxn ang="0">
                  <a:pos x="90" y="10"/>
                </a:cxn>
                <a:cxn ang="0">
                  <a:pos x="79" y="5"/>
                </a:cxn>
                <a:cxn ang="0">
                  <a:pos x="87" y="0"/>
                </a:cxn>
                <a:cxn ang="0">
                  <a:pos x="123" y="10"/>
                </a:cxn>
                <a:cxn ang="0">
                  <a:pos x="124" y="19"/>
                </a:cxn>
                <a:cxn ang="0">
                  <a:pos x="113" y="35"/>
                </a:cxn>
                <a:cxn ang="0">
                  <a:pos x="150" y="34"/>
                </a:cxn>
                <a:cxn ang="0">
                  <a:pos x="162" y="31"/>
                </a:cxn>
                <a:cxn ang="0">
                  <a:pos x="177" y="42"/>
                </a:cxn>
                <a:cxn ang="0">
                  <a:pos x="159" y="54"/>
                </a:cxn>
                <a:cxn ang="0">
                  <a:pos x="91" y="70"/>
                </a:cxn>
                <a:cxn ang="0">
                  <a:pos x="65" y="112"/>
                </a:cxn>
                <a:cxn ang="0">
                  <a:pos x="97" y="102"/>
                </a:cxn>
                <a:cxn ang="0">
                  <a:pos x="121" y="112"/>
                </a:cxn>
                <a:cxn ang="0">
                  <a:pos x="133" y="141"/>
                </a:cxn>
                <a:cxn ang="0">
                  <a:pos x="203" y="110"/>
                </a:cxn>
                <a:cxn ang="0">
                  <a:pos x="204" y="103"/>
                </a:cxn>
                <a:cxn ang="0">
                  <a:pos x="195" y="93"/>
                </a:cxn>
                <a:cxn ang="0">
                  <a:pos x="194" y="89"/>
                </a:cxn>
                <a:cxn ang="0">
                  <a:pos x="211" y="91"/>
                </a:cxn>
                <a:cxn ang="0">
                  <a:pos x="235" y="112"/>
                </a:cxn>
                <a:cxn ang="0">
                  <a:pos x="238" y="125"/>
                </a:cxn>
                <a:cxn ang="0">
                  <a:pos x="226" y="129"/>
                </a:cxn>
                <a:cxn ang="0">
                  <a:pos x="166" y="146"/>
                </a:cxn>
                <a:cxn ang="0">
                  <a:pos x="135" y="191"/>
                </a:cxn>
                <a:cxn ang="0">
                  <a:pos x="123" y="209"/>
                </a:cxn>
                <a:cxn ang="0">
                  <a:pos x="114" y="202"/>
                </a:cxn>
                <a:cxn ang="0">
                  <a:pos x="114" y="165"/>
                </a:cxn>
                <a:cxn ang="0">
                  <a:pos x="78" y="190"/>
                </a:cxn>
                <a:cxn ang="0">
                  <a:pos x="66" y="212"/>
                </a:cxn>
                <a:cxn ang="0">
                  <a:pos x="74" y="228"/>
                </a:cxn>
                <a:cxn ang="0">
                  <a:pos x="116" y="236"/>
                </a:cxn>
                <a:cxn ang="0">
                  <a:pos x="161" y="232"/>
                </a:cxn>
                <a:cxn ang="0">
                  <a:pos x="188" y="228"/>
                </a:cxn>
                <a:cxn ang="0">
                  <a:pos x="207" y="236"/>
                </a:cxn>
                <a:cxn ang="0">
                  <a:pos x="204" y="252"/>
                </a:cxn>
                <a:cxn ang="0">
                  <a:pos x="168" y="258"/>
                </a:cxn>
                <a:cxn ang="0">
                  <a:pos x="101" y="257"/>
                </a:cxn>
                <a:cxn ang="0">
                  <a:pos x="56" y="235"/>
                </a:cxn>
                <a:cxn ang="0">
                  <a:pos x="52" y="206"/>
                </a:cxn>
                <a:cxn ang="0">
                  <a:pos x="65" y="181"/>
                </a:cxn>
                <a:cxn ang="0">
                  <a:pos x="114" y="148"/>
                </a:cxn>
                <a:cxn ang="0">
                  <a:pos x="108" y="122"/>
                </a:cxn>
                <a:cxn ang="0">
                  <a:pos x="94" y="115"/>
                </a:cxn>
                <a:cxn ang="0">
                  <a:pos x="63" y="126"/>
                </a:cxn>
                <a:cxn ang="0">
                  <a:pos x="26" y="155"/>
                </a:cxn>
                <a:cxn ang="0">
                  <a:pos x="11" y="165"/>
                </a:cxn>
                <a:cxn ang="0">
                  <a:pos x="1" y="158"/>
                </a:cxn>
                <a:cxn ang="0">
                  <a:pos x="3" y="144"/>
                </a:cxn>
                <a:cxn ang="0">
                  <a:pos x="19" y="129"/>
                </a:cxn>
                <a:cxn ang="0">
                  <a:pos x="61" y="86"/>
                </a:cxn>
                <a:cxn ang="0">
                  <a:pos x="39" y="76"/>
                </a:cxn>
                <a:cxn ang="0">
                  <a:pos x="10" y="67"/>
                </a:cxn>
              </a:cxnLst>
              <a:rect l="0" t="0" r="r" b="b"/>
              <a:pathLst>
                <a:path w="238" h="259">
                  <a:moveTo>
                    <a:pt x="7" y="52"/>
                  </a:moveTo>
                  <a:lnTo>
                    <a:pt x="7" y="52"/>
                  </a:lnTo>
                  <a:lnTo>
                    <a:pt x="13" y="57"/>
                  </a:lnTo>
                  <a:lnTo>
                    <a:pt x="19" y="58"/>
                  </a:lnTo>
                  <a:lnTo>
                    <a:pt x="26" y="60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55" y="58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44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5" y="23"/>
                  </a:lnTo>
                  <a:lnTo>
                    <a:pt x="97" y="18"/>
                  </a:lnTo>
                  <a:lnTo>
                    <a:pt x="97" y="18"/>
                  </a:lnTo>
                  <a:lnTo>
                    <a:pt x="97" y="16"/>
                  </a:lnTo>
                  <a:lnTo>
                    <a:pt x="95" y="15"/>
                  </a:lnTo>
                  <a:lnTo>
                    <a:pt x="95" y="15"/>
                  </a:lnTo>
                  <a:lnTo>
                    <a:pt x="90" y="10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81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01" y="2"/>
                  </a:lnTo>
                  <a:lnTo>
                    <a:pt x="114" y="5"/>
                  </a:lnTo>
                  <a:lnTo>
                    <a:pt x="123" y="10"/>
                  </a:lnTo>
                  <a:lnTo>
                    <a:pt x="124" y="13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4" y="19"/>
                  </a:lnTo>
                  <a:lnTo>
                    <a:pt x="121" y="23"/>
                  </a:lnTo>
                  <a:lnTo>
                    <a:pt x="121" y="23"/>
                  </a:lnTo>
                  <a:lnTo>
                    <a:pt x="113" y="35"/>
                  </a:lnTo>
                  <a:lnTo>
                    <a:pt x="113" y="35"/>
                  </a:lnTo>
                  <a:lnTo>
                    <a:pt x="103" y="51"/>
                  </a:lnTo>
                  <a:lnTo>
                    <a:pt x="103" y="51"/>
                  </a:lnTo>
                  <a:lnTo>
                    <a:pt x="130" y="4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56" y="32"/>
                  </a:lnTo>
                  <a:lnTo>
                    <a:pt x="162" y="31"/>
                  </a:lnTo>
                  <a:lnTo>
                    <a:pt x="162" y="31"/>
                  </a:lnTo>
                  <a:lnTo>
                    <a:pt x="168" y="32"/>
                  </a:lnTo>
                  <a:lnTo>
                    <a:pt x="172" y="35"/>
                  </a:lnTo>
                  <a:lnTo>
                    <a:pt x="175" y="38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75" y="47"/>
                  </a:lnTo>
                  <a:lnTo>
                    <a:pt x="169" y="51"/>
                  </a:lnTo>
                  <a:lnTo>
                    <a:pt x="159" y="54"/>
                  </a:lnTo>
                  <a:lnTo>
                    <a:pt x="145" y="58"/>
                  </a:lnTo>
                  <a:lnTo>
                    <a:pt x="145" y="58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74" y="93"/>
                  </a:lnTo>
                  <a:lnTo>
                    <a:pt x="53" y="118"/>
                  </a:lnTo>
                  <a:lnTo>
                    <a:pt x="53" y="118"/>
                  </a:lnTo>
                  <a:lnTo>
                    <a:pt x="65" y="112"/>
                  </a:lnTo>
                  <a:lnTo>
                    <a:pt x="77" y="106"/>
                  </a:lnTo>
                  <a:lnTo>
                    <a:pt x="87" y="103"/>
                  </a:lnTo>
                  <a:lnTo>
                    <a:pt x="97" y="102"/>
                  </a:lnTo>
                  <a:lnTo>
                    <a:pt x="97" y="102"/>
                  </a:lnTo>
                  <a:lnTo>
                    <a:pt x="104" y="102"/>
                  </a:lnTo>
                  <a:lnTo>
                    <a:pt x="111" y="104"/>
                  </a:lnTo>
                  <a:lnTo>
                    <a:pt x="117" y="107"/>
                  </a:lnTo>
                  <a:lnTo>
                    <a:pt x="121" y="112"/>
                  </a:lnTo>
                  <a:lnTo>
                    <a:pt x="126" y="118"/>
                  </a:lnTo>
                  <a:lnTo>
                    <a:pt x="130" y="125"/>
                  </a:lnTo>
                  <a:lnTo>
                    <a:pt x="132" y="132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203" y="110"/>
                  </a:lnTo>
                  <a:lnTo>
                    <a:pt x="204" y="109"/>
                  </a:lnTo>
                  <a:lnTo>
                    <a:pt x="204" y="106"/>
                  </a:lnTo>
                  <a:lnTo>
                    <a:pt x="204" y="106"/>
                  </a:lnTo>
                  <a:lnTo>
                    <a:pt x="204" y="103"/>
                  </a:lnTo>
                  <a:lnTo>
                    <a:pt x="203" y="100"/>
                  </a:lnTo>
                  <a:lnTo>
                    <a:pt x="200" y="97"/>
                  </a:lnTo>
                  <a:lnTo>
                    <a:pt x="195" y="93"/>
                  </a:lnTo>
                  <a:lnTo>
                    <a:pt x="195" y="93"/>
                  </a:lnTo>
                  <a:lnTo>
                    <a:pt x="194" y="91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4" y="89"/>
                  </a:lnTo>
                  <a:lnTo>
                    <a:pt x="198" y="89"/>
                  </a:lnTo>
                  <a:lnTo>
                    <a:pt x="198" y="89"/>
                  </a:lnTo>
                  <a:lnTo>
                    <a:pt x="204" y="89"/>
                  </a:lnTo>
                  <a:lnTo>
                    <a:pt x="211" y="91"/>
                  </a:lnTo>
                  <a:lnTo>
                    <a:pt x="219" y="96"/>
                  </a:lnTo>
                  <a:lnTo>
                    <a:pt x="224" y="100"/>
                  </a:lnTo>
                  <a:lnTo>
                    <a:pt x="224" y="100"/>
                  </a:lnTo>
                  <a:lnTo>
                    <a:pt x="235" y="112"/>
                  </a:lnTo>
                  <a:lnTo>
                    <a:pt x="238" y="116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25"/>
                  </a:lnTo>
                  <a:lnTo>
                    <a:pt x="235" y="126"/>
                  </a:lnTo>
                  <a:lnTo>
                    <a:pt x="230" y="128"/>
                  </a:lnTo>
                  <a:lnTo>
                    <a:pt x="226" y="129"/>
                  </a:lnTo>
                  <a:lnTo>
                    <a:pt x="226" y="129"/>
                  </a:lnTo>
                  <a:lnTo>
                    <a:pt x="214" y="131"/>
                  </a:lnTo>
                  <a:lnTo>
                    <a:pt x="200" y="135"/>
                  </a:lnTo>
                  <a:lnTo>
                    <a:pt x="200" y="135"/>
                  </a:lnTo>
                  <a:lnTo>
                    <a:pt x="166" y="146"/>
                  </a:lnTo>
                  <a:lnTo>
                    <a:pt x="135" y="158"/>
                  </a:lnTo>
                  <a:lnTo>
                    <a:pt x="135" y="158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9"/>
                  </a:lnTo>
                  <a:lnTo>
                    <a:pt x="132" y="204"/>
                  </a:lnTo>
                  <a:lnTo>
                    <a:pt x="129" y="207"/>
                  </a:lnTo>
                  <a:lnTo>
                    <a:pt x="123" y="209"/>
                  </a:lnTo>
                  <a:lnTo>
                    <a:pt x="123" y="209"/>
                  </a:lnTo>
                  <a:lnTo>
                    <a:pt x="119" y="207"/>
                  </a:lnTo>
                  <a:lnTo>
                    <a:pt x="116" y="206"/>
                  </a:lnTo>
                  <a:lnTo>
                    <a:pt x="114" y="202"/>
                  </a:lnTo>
                  <a:lnTo>
                    <a:pt x="113" y="196"/>
                  </a:lnTo>
                  <a:lnTo>
                    <a:pt x="113" y="196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03" y="171"/>
                  </a:lnTo>
                  <a:lnTo>
                    <a:pt x="92" y="177"/>
                  </a:lnTo>
                  <a:lnTo>
                    <a:pt x="84" y="184"/>
                  </a:lnTo>
                  <a:lnTo>
                    <a:pt x="78" y="190"/>
                  </a:lnTo>
                  <a:lnTo>
                    <a:pt x="72" y="196"/>
                  </a:lnTo>
                  <a:lnTo>
                    <a:pt x="69" y="202"/>
                  </a:lnTo>
                  <a:lnTo>
                    <a:pt x="66" y="207"/>
                  </a:lnTo>
                  <a:lnTo>
                    <a:pt x="66" y="212"/>
                  </a:lnTo>
                  <a:lnTo>
                    <a:pt x="66" y="212"/>
                  </a:lnTo>
                  <a:lnTo>
                    <a:pt x="66" y="219"/>
                  </a:lnTo>
                  <a:lnTo>
                    <a:pt x="69" y="223"/>
                  </a:lnTo>
                  <a:lnTo>
                    <a:pt x="74" y="228"/>
                  </a:lnTo>
                  <a:lnTo>
                    <a:pt x="78" y="230"/>
                  </a:lnTo>
                  <a:lnTo>
                    <a:pt x="85" y="233"/>
                  </a:lnTo>
                  <a:lnTo>
                    <a:pt x="94" y="235"/>
                  </a:lnTo>
                  <a:lnTo>
                    <a:pt x="116" y="236"/>
                  </a:lnTo>
                  <a:lnTo>
                    <a:pt x="116" y="236"/>
                  </a:lnTo>
                  <a:lnTo>
                    <a:pt x="136" y="235"/>
                  </a:lnTo>
                  <a:lnTo>
                    <a:pt x="161" y="232"/>
                  </a:lnTo>
                  <a:lnTo>
                    <a:pt x="161" y="232"/>
                  </a:lnTo>
                  <a:lnTo>
                    <a:pt x="171" y="230"/>
                  </a:lnTo>
                  <a:lnTo>
                    <a:pt x="180" y="229"/>
                  </a:lnTo>
                  <a:lnTo>
                    <a:pt x="180" y="229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95" y="228"/>
                  </a:lnTo>
                  <a:lnTo>
                    <a:pt x="203" y="232"/>
                  </a:lnTo>
                  <a:lnTo>
                    <a:pt x="207" y="236"/>
                  </a:lnTo>
                  <a:lnTo>
                    <a:pt x="209" y="242"/>
                  </a:lnTo>
                  <a:lnTo>
                    <a:pt x="209" y="242"/>
                  </a:lnTo>
                  <a:lnTo>
                    <a:pt x="209" y="248"/>
                  </a:lnTo>
                  <a:lnTo>
                    <a:pt x="204" y="252"/>
                  </a:lnTo>
                  <a:lnTo>
                    <a:pt x="198" y="254"/>
                  </a:lnTo>
                  <a:lnTo>
                    <a:pt x="188" y="257"/>
                  </a:lnTo>
                  <a:lnTo>
                    <a:pt x="188" y="257"/>
                  </a:lnTo>
                  <a:lnTo>
                    <a:pt x="168" y="258"/>
                  </a:lnTo>
                  <a:lnTo>
                    <a:pt x="140" y="259"/>
                  </a:lnTo>
                  <a:lnTo>
                    <a:pt x="140" y="259"/>
                  </a:lnTo>
                  <a:lnTo>
                    <a:pt x="119" y="258"/>
                  </a:lnTo>
                  <a:lnTo>
                    <a:pt x="101" y="257"/>
                  </a:lnTo>
                  <a:lnTo>
                    <a:pt x="85" y="254"/>
                  </a:lnTo>
                  <a:lnTo>
                    <a:pt x="72" y="249"/>
                  </a:lnTo>
                  <a:lnTo>
                    <a:pt x="63" y="243"/>
                  </a:lnTo>
                  <a:lnTo>
                    <a:pt x="56" y="235"/>
                  </a:lnTo>
                  <a:lnTo>
                    <a:pt x="52" y="226"/>
                  </a:lnTo>
                  <a:lnTo>
                    <a:pt x="50" y="215"/>
                  </a:lnTo>
                  <a:lnTo>
                    <a:pt x="50" y="215"/>
                  </a:lnTo>
                  <a:lnTo>
                    <a:pt x="52" y="206"/>
                  </a:lnTo>
                  <a:lnTo>
                    <a:pt x="55" y="197"/>
                  </a:lnTo>
                  <a:lnTo>
                    <a:pt x="59" y="188"/>
                  </a:lnTo>
                  <a:lnTo>
                    <a:pt x="65" y="181"/>
                  </a:lnTo>
                  <a:lnTo>
                    <a:pt x="65" y="181"/>
                  </a:lnTo>
                  <a:lnTo>
                    <a:pt x="75" y="173"/>
                  </a:lnTo>
                  <a:lnTo>
                    <a:pt x="87" y="164"/>
                  </a:lnTo>
                  <a:lnTo>
                    <a:pt x="100" y="155"/>
                  </a:lnTo>
                  <a:lnTo>
                    <a:pt x="114" y="148"/>
                  </a:lnTo>
                  <a:lnTo>
                    <a:pt x="114" y="148"/>
                  </a:lnTo>
                  <a:lnTo>
                    <a:pt x="113" y="132"/>
                  </a:lnTo>
                  <a:lnTo>
                    <a:pt x="111" y="126"/>
                  </a:lnTo>
                  <a:lnTo>
                    <a:pt x="108" y="122"/>
                  </a:lnTo>
                  <a:lnTo>
                    <a:pt x="106" y="119"/>
                  </a:lnTo>
                  <a:lnTo>
                    <a:pt x="103" y="116"/>
                  </a:lnTo>
                  <a:lnTo>
                    <a:pt x="98" y="115"/>
                  </a:lnTo>
                  <a:lnTo>
                    <a:pt x="94" y="115"/>
                  </a:lnTo>
                  <a:lnTo>
                    <a:pt x="94" y="115"/>
                  </a:lnTo>
                  <a:lnTo>
                    <a:pt x="85" y="116"/>
                  </a:lnTo>
                  <a:lnTo>
                    <a:pt x="75" y="120"/>
                  </a:lnTo>
                  <a:lnTo>
                    <a:pt x="63" y="126"/>
                  </a:lnTo>
                  <a:lnTo>
                    <a:pt x="52" y="133"/>
                  </a:lnTo>
                  <a:lnTo>
                    <a:pt x="52" y="133"/>
                  </a:lnTo>
                  <a:lnTo>
                    <a:pt x="39" y="144"/>
                  </a:lnTo>
                  <a:lnTo>
                    <a:pt x="26" y="155"/>
                  </a:lnTo>
                  <a:lnTo>
                    <a:pt x="26" y="155"/>
                  </a:lnTo>
                  <a:lnTo>
                    <a:pt x="17" y="162"/>
                  </a:lnTo>
                  <a:lnTo>
                    <a:pt x="14" y="164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7" y="164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4"/>
                  </a:lnTo>
                  <a:lnTo>
                    <a:pt x="5" y="139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9" y="129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50" y="99"/>
                  </a:lnTo>
                  <a:lnTo>
                    <a:pt x="61" y="86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55" y="76"/>
                  </a:lnTo>
                  <a:lnTo>
                    <a:pt x="39" y="76"/>
                  </a:lnTo>
                  <a:lnTo>
                    <a:pt x="39" y="76"/>
                  </a:lnTo>
                  <a:lnTo>
                    <a:pt x="27" y="76"/>
                  </a:lnTo>
                  <a:lnTo>
                    <a:pt x="17" y="73"/>
                  </a:lnTo>
                  <a:lnTo>
                    <a:pt x="10" y="67"/>
                  </a:lnTo>
                  <a:lnTo>
                    <a:pt x="3" y="60"/>
                  </a:lnTo>
                  <a:lnTo>
                    <a:pt x="7" y="52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7" name="Freeform 181"/>
            <p:cNvSpPr>
              <a:spLocks noEditPoints="1"/>
            </p:cNvSpPr>
            <p:nvPr userDrawn="1"/>
          </p:nvSpPr>
          <p:spPr bwMode="auto">
            <a:xfrm>
              <a:off x="5153026" y="1751013"/>
              <a:ext cx="155575" cy="146050"/>
            </a:xfrm>
            <a:custGeom>
              <a:avLst/>
              <a:gdLst/>
              <a:ahLst/>
              <a:cxnLst>
                <a:cxn ang="0">
                  <a:pos x="123" y="29"/>
                </a:cxn>
                <a:cxn ang="0">
                  <a:pos x="150" y="56"/>
                </a:cxn>
                <a:cxn ang="0">
                  <a:pos x="93" y="100"/>
                </a:cxn>
                <a:cxn ang="0">
                  <a:pos x="126" y="79"/>
                </a:cxn>
                <a:cxn ang="0">
                  <a:pos x="151" y="107"/>
                </a:cxn>
                <a:cxn ang="0">
                  <a:pos x="93" y="160"/>
                </a:cxn>
                <a:cxn ang="0">
                  <a:pos x="126" y="140"/>
                </a:cxn>
                <a:cxn ang="0">
                  <a:pos x="151" y="168"/>
                </a:cxn>
                <a:cxn ang="0">
                  <a:pos x="93" y="171"/>
                </a:cxn>
                <a:cxn ang="0">
                  <a:pos x="126" y="244"/>
                </a:cxn>
                <a:cxn ang="0">
                  <a:pos x="231" y="246"/>
                </a:cxn>
                <a:cxn ang="0">
                  <a:pos x="287" y="250"/>
                </a:cxn>
                <a:cxn ang="0">
                  <a:pos x="279" y="268"/>
                </a:cxn>
                <a:cxn ang="0">
                  <a:pos x="209" y="272"/>
                </a:cxn>
                <a:cxn ang="0">
                  <a:pos x="110" y="262"/>
                </a:cxn>
                <a:cxn ang="0">
                  <a:pos x="78" y="243"/>
                </a:cxn>
                <a:cxn ang="0">
                  <a:pos x="48" y="204"/>
                </a:cxn>
                <a:cxn ang="0">
                  <a:pos x="29" y="234"/>
                </a:cxn>
                <a:cxn ang="0">
                  <a:pos x="0" y="272"/>
                </a:cxn>
                <a:cxn ang="0">
                  <a:pos x="20" y="207"/>
                </a:cxn>
                <a:cxn ang="0">
                  <a:pos x="28" y="129"/>
                </a:cxn>
                <a:cxn ang="0">
                  <a:pos x="63" y="137"/>
                </a:cxn>
                <a:cxn ang="0">
                  <a:pos x="51" y="146"/>
                </a:cxn>
                <a:cxn ang="0">
                  <a:pos x="47" y="179"/>
                </a:cxn>
                <a:cxn ang="0">
                  <a:pos x="70" y="214"/>
                </a:cxn>
                <a:cxn ang="0">
                  <a:pos x="20" y="110"/>
                </a:cxn>
                <a:cxn ang="0">
                  <a:pos x="20" y="98"/>
                </a:cxn>
                <a:cxn ang="0">
                  <a:pos x="38" y="58"/>
                </a:cxn>
                <a:cxn ang="0">
                  <a:pos x="16" y="45"/>
                </a:cxn>
                <a:cxn ang="0">
                  <a:pos x="68" y="47"/>
                </a:cxn>
                <a:cxn ang="0">
                  <a:pos x="68" y="0"/>
                </a:cxn>
                <a:cxn ang="0">
                  <a:pos x="105" y="7"/>
                </a:cxn>
                <a:cxn ang="0">
                  <a:pos x="103" y="13"/>
                </a:cxn>
                <a:cxn ang="0">
                  <a:pos x="238" y="21"/>
                </a:cxn>
                <a:cxn ang="0">
                  <a:pos x="271" y="23"/>
                </a:cxn>
                <a:cxn ang="0">
                  <a:pos x="274" y="29"/>
                </a:cxn>
                <a:cxn ang="0">
                  <a:pos x="264" y="63"/>
                </a:cxn>
                <a:cxn ang="0">
                  <a:pos x="264" y="123"/>
                </a:cxn>
                <a:cxn ang="0">
                  <a:pos x="247" y="126"/>
                </a:cxn>
                <a:cxn ang="0">
                  <a:pos x="239" y="107"/>
                </a:cxn>
                <a:cxn ang="0">
                  <a:pos x="183" y="198"/>
                </a:cxn>
                <a:cxn ang="0">
                  <a:pos x="221" y="202"/>
                </a:cxn>
                <a:cxn ang="0">
                  <a:pos x="254" y="198"/>
                </a:cxn>
                <a:cxn ang="0">
                  <a:pos x="271" y="139"/>
                </a:cxn>
                <a:cxn ang="0">
                  <a:pos x="274" y="194"/>
                </a:cxn>
                <a:cxn ang="0">
                  <a:pos x="281" y="199"/>
                </a:cxn>
                <a:cxn ang="0">
                  <a:pos x="287" y="208"/>
                </a:cxn>
                <a:cxn ang="0">
                  <a:pos x="277" y="220"/>
                </a:cxn>
                <a:cxn ang="0">
                  <a:pos x="213" y="223"/>
                </a:cxn>
                <a:cxn ang="0">
                  <a:pos x="165" y="220"/>
                </a:cxn>
                <a:cxn ang="0">
                  <a:pos x="158" y="202"/>
                </a:cxn>
                <a:cxn ang="0">
                  <a:pos x="158" y="114"/>
                </a:cxn>
                <a:cxn ang="0">
                  <a:pos x="186" y="97"/>
                </a:cxn>
                <a:cxn ang="0">
                  <a:pos x="174" y="32"/>
                </a:cxn>
                <a:cxn ang="0">
                  <a:pos x="151" y="20"/>
                </a:cxn>
              </a:cxnLst>
              <a:rect l="0" t="0" r="r" b="b"/>
              <a:pathLst>
                <a:path w="293" h="275">
                  <a:moveTo>
                    <a:pt x="109" y="47"/>
                  </a:moveTo>
                  <a:lnTo>
                    <a:pt x="109" y="47"/>
                  </a:lnTo>
                  <a:lnTo>
                    <a:pt x="123" y="29"/>
                  </a:lnTo>
                  <a:lnTo>
                    <a:pt x="123" y="29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50" y="58"/>
                  </a:lnTo>
                  <a:lnTo>
                    <a:pt x="147" y="58"/>
                  </a:lnTo>
                  <a:lnTo>
                    <a:pt x="93" y="58"/>
                  </a:lnTo>
                  <a:lnTo>
                    <a:pt x="93" y="100"/>
                  </a:lnTo>
                  <a:lnTo>
                    <a:pt x="110" y="100"/>
                  </a:lnTo>
                  <a:lnTo>
                    <a:pt x="110" y="100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1" y="107"/>
                  </a:lnTo>
                  <a:lnTo>
                    <a:pt x="151" y="107"/>
                  </a:lnTo>
                  <a:lnTo>
                    <a:pt x="151" y="108"/>
                  </a:lnTo>
                  <a:lnTo>
                    <a:pt x="150" y="110"/>
                  </a:lnTo>
                  <a:lnTo>
                    <a:pt x="93" y="110"/>
                  </a:lnTo>
                  <a:lnTo>
                    <a:pt x="93" y="160"/>
                  </a:lnTo>
                  <a:lnTo>
                    <a:pt x="109" y="160"/>
                  </a:lnTo>
                  <a:lnTo>
                    <a:pt x="109" y="16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38" y="152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50" y="169"/>
                  </a:lnTo>
                  <a:lnTo>
                    <a:pt x="148" y="171"/>
                  </a:lnTo>
                  <a:lnTo>
                    <a:pt x="93" y="171"/>
                  </a:lnTo>
                  <a:lnTo>
                    <a:pt x="93" y="233"/>
                  </a:lnTo>
                  <a:lnTo>
                    <a:pt x="93" y="233"/>
                  </a:lnTo>
                  <a:lnTo>
                    <a:pt x="109" y="240"/>
                  </a:lnTo>
                  <a:lnTo>
                    <a:pt x="126" y="244"/>
                  </a:lnTo>
                  <a:lnTo>
                    <a:pt x="148" y="247"/>
                  </a:lnTo>
                  <a:lnTo>
                    <a:pt x="173" y="247"/>
                  </a:lnTo>
                  <a:lnTo>
                    <a:pt x="173" y="247"/>
                  </a:lnTo>
                  <a:lnTo>
                    <a:pt x="231" y="246"/>
                  </a:lnTo>
                  <a:lnTo>
                    <a:pt x="293" y="241"/>
                  </a:lnTo>
                  <a:lnTo>
                    <a:pt x="293" y="247"/>
                  </a:lnTo>
                  <a:lnTo>
                    <a:pt x="293" y="247"/>
                  </a:lnTo>
                  <a:lnTo>
                    <a:pt x="287" y="250"/>
                  </a:lnTo>
                  <a:lnTo>
                    <a:pt x="281" y="256"/>
                  </a:lnTo>
                  <a:lnTo>
                    <a:pt x="279" y="260"/>
                  </a:lnTo>
                  <a:lnTo>
                    <a:pt x="279" y="268"/>
                  </a:lnTo>
                  <a:lnTo>
                    <a:pt x="279" y="268"/>
                  </a:lnTo>
                  <a:lnTo>
                    <a:pt x="279" y="270"/>
                  </a:lnTo>
                  <a:lnTo>
                    <a:pt x="279" y="270"/>
                  </a:lnTo>
                  <a:lnTo>
                    <a:pt x="209" y="272"/>
                  </a:lnTo>
                  <a:lnTo>
                    <a:pt x="209" y="272"/>
                  </a:lnTo>
                  <a:lnTo>
                    <a:pt x="173" y="272"/>
                  </a:lnTo>
                  <a:lnTo>
                    <a:pt x="145" y="269"/>
                  </a:lnTo>
                  <a:lnTo>
                    <a:pt x="126" y="266"/>
                  </a:lnTo>
                  <a:lnTo>
                    <a:pt x="110" y="262"/>
                  </a:lnTo>
                  <a:lnTo>
                    <a:pt x="110" y="262"/>
                  </a:lnTo>
                  <a:lnTo>
                    <a:pt x="99" y="256"/>
                  </a:lnTo>
                  <a:lnTo>
                    <a:pt x="89" y="250"/>
                  </a:lnTo>
                  <a:lnTo>
                    <a:pt x="78" y="243"/>
                  </a:lnTo>
                  <a:lnTo>
                    <a:pt x="70" y="234"/>
                  </a:lnTo>
                  <a:lnTo>
                    <a:pt x="61" y="226"/>
                  </a:lnTo>
                  <a:lnTo>
                    <a:pt x="54" y="215"/>
                  </a:lnTo>
                  <a:lnTo>
                    <a:pt x="48" y="204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8" y="214"/>
                  </a:lnTo>
                  <a:lnTo>
                    <a:pt x="29" y="234"/>
                  </a:lnTo>
                  <a:lnTo>
                    <a:pt x="19" y="254"/>
                  </a:lnTo>
                  <a:lnTo>
                    <a:pt x="5" y="275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12" y="237"/>
                  </a:lnTo>
                  <a:lnTo>
                    <a:pt x="16" y="223"/>
                  </a:lnTo>
                  <a:lnTo>
                    <a:pt x="20" y="207"/>
                  </a:lnTo>
                  <a:lnTo>
                    <a:pt x="20" y="207"/>
                  </a:lnTo>
                  <a:lnTo>
                    <a:pt x="26" y="171"/>
                  </a:lnTo>
                  <a:lnTo>
                    <a:pt x="28" y="139"/>
                  </a:lnTo>
                  <a:lnTo>
                    <a:pt x="28" y="139"/>
                  </a:lnTo>
                  <a:lnTo>
                    <a:pt x="28" y="129"/>
                  </a:lnTo>
                  <a:lnTo>
                    <a:pt x="28" y="129"/>
                  </a:lnTo>
                  <a:lnTo>
                    <a:pt x="58" y="133"/>
                  </a:lnTo>
                  <a:lnTo>
                    <a:pt x="63" y="134"/>
                  </a:lnTo>
                  <a:lnTo>
                    <a:pt x="63" y="137"/>
                  </a:lnTo>
                  <a:lnTo>
                    <a:pt x="63" y="137"/>
                  </a:lnTo>
                  <a:lnTo>
                    <a:pt x="63" y="140"/>
                  </a:lnTo>
                  <a:lnTo>
                    <a:pt x="61" y="142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9" y="165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52" y="191"/>
                  </a:lnTo>
                  <a:lnTo>
                    <a:pt x="57" y="199"/>
                  </a:lnTo>
                  <a:lnTo>
                    <a:pt x="63" y="207"/>
                  </a:lnTo>
                  <a:lnTo>
                    <a:pt x="70" y="214"/>
                  </a:lnTo>
                  <a:lnTo>
                    <a:pt x="70" y="110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20" y="110"/>
                  </a:lnTo>
                  <a:lnTo>
                    <a:pt x="9" y="111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20" y="98"/>
                  </a:lnTo>
                  <a:lnTo>
                    <a:pt x="34" y="100"/>
                  </a:lnTo>
                  <a:lnTo>
                    <a:pt x="68" y="100"/>
                  </a:lnTo>
                  <a:lnTo>
                    <a:pt x="68" y="58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28" y="59"/>
                  </a:lnTo>
                  <a:lnTo>
                    <a:pt x="19" y="60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26" y="47"/>
                  </a:lnTo>
                  <a:lnTo>
                    <a:pt x="38" y="47"/>
                  </a:lnTo>
                  <a:lnTo>
                    <a:pt x="68" y="47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94" y="3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5" y="7"/>
                  </a:lnTo>
                  <a:lnTo>
                    <a:pt x="106" y="10"/>
                  </a:lnTo>
                  <a:lnTo>
                    <a:pt x="106" y="10"/>
                  </a:lnTo>
                  <a:lnTo>
                    <a:pt x="106" y="11"/>
                  </a:lnTo>
                  <a:lnTo>
                    <a:pt x="103" y="13"/>
                  </a:lnTo>
                  <a:lnTo>
                    <a:pt x="93" y="17"/>
                  </a:lnTo>
                  <a:lnTo>
                    <a:pt x="93" y="47"/>
                  </a:lnTo>
                  <a:lnTo>
                    <a:pt x="109" y="47"/>
                  </a:lnTo>
                  <a:close/>
                  <a:moveTo>
                    <a:pt x="238" y="21"/>
                  </a:moveTo>
                  <a:lnTo>
                    <a:pt x="238" y="21"/>
                  </a:lnTo>
                  <a:lnTo>
                    <a:pt x="251" y="7"/>
                  </a:lnTo>
                  <a:lnTo>
                    <a:pt x="251" y="7"/>
                  </a:lnTo>
                  <a:lnTo>
                    <a:pt x="271" y="23"/>
                  </a:lnTo>
                  <a:lnTo>
                    <a:pt x="271" y="23"/>
                  </a:lnTo>
                  <a:lnTo>
                    <a:pt x="274" y="26"/>
                  </a:lnTo>
                  <a:lnTo>
                    <a:pt x="274" y="29"/>
                  </a:lnTo>
                  <a:lnTo>
                    <a:pt x="274" y="29"/>
                  </a:lnTo>
                  <a:lnTo>
                    <a:pt x="274" y="30"/>
                  </a:lnTo>
                  <a:lnTo>
                    <a:pt x="273" y="33"/>
                  </a:lnTo>
                  <a:lnTo>
                    <a:pt x="264" y="39"/>
                  </a:lnTo>
                  <a:lnTo>
                    <a:pt x="264" y="63"/>
                  </a:lnTo>
                  <a:lnTo>
                    <a:pt x="264" y="63"/>
                  </a:lnTo>
                  <a:lnTo>
                    <a:pt x="266" y="120"/>
                  </a:lnTo>
                  <a:lnTo>
                    <a:pt x="266" y="120"/>
                  </a:lnTo>
                  <a:lnTo>
                    <a:pt x="264" y="123"/>
                  </a:lnTo>
                  <a:lnTo>
                    <a:pt x="261" y="124"/>
                  </a:lnTo>
                  <a:lnTo>
                    <a:pt x="257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1" y="124"/>
                  </a:lnTo>
                  <a:lnTo>
                    <a:pt x="239" y="124"/>
                  </a:lnTo>
                  <a:lnTo>
                    <a:pt x="239" y="121"/>
                  </a:lnTo>
                  <a:lnTo>
                    <a:pt x="239" y="107"/>
                  </a:lnTo>
                  <a:lnTo>
                    <a:pt x="181" y="107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83" y="198"/>
                  </a:lnTo>
                  <a:lnTo>
                    <a:pt x="184" y="201"/>
                  </a:lnTo>
                  <a:lnTo>
                    <a:pt x="184" y="201"/>
                  </a:lnTo>
                  <a:lnTo>
                    <a:pt x="194" y="201"/>
                  </a:lnTo>
                  <a:lnTo>
                    <a:pt x="221" y="202"/>
                  </a:lnTo>
                  <a:lnTo>
                    <a:pt x="221" y="202"/>
                  </a:lnTo>
                  <a:lnTo>
                    <a:pt x="245" y="201"/>
                  </a:lnTo>
                  <a:lnTo>
                    <a:pt x="251" y="199"/>
                  </a:lnTo>
                  <a:lnTo>
                    <a:pt x="254" y="198"/>
                  </a:lnTo>
                  <a:lnTo>
                    <a:pt x="254" y="198"/>
                  </a:lnTo>
                  <a:lnTo>
                    <a:pt x="257" y="195"/>
                  </a:lnTo>
                  <a:lnTo>
                    <a:pt x="260" y="186"/>
                  </a:lnTo>
                  <a:lnTo>
                    <a:pt x="271" y="139"/>
                  </a:lnTo>
                  <a:lnTo>
                    <a:pt x="277" y="140"/>
                  </a:lnTo>
                  <a:lnTo>
                    <a:pt x="276" y="189"/>
                  </a:lnTo>
                  <a:lnTo>
                    <a:pt x="276" y="189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4" y="195"/>
                  </a:lnTo>
                  <a:lnTo>
                    <a:pt x="276" y="197"/>
                  </a:lnTo>
                  <a:lnTo>
                    <a:pt x="281" y="199"/>
                  </a:lnTo>
                  <a:lnTo>
                    <a:pt x="281" y="199"/>
                  </a:lnTo>
                  <a:lnTo>
                    <a:pt x="286" y="204"/>
                  </a:lnTo>
                  <a:lnTo>
                    <a:pt x="287" y="208"/>
                  </a:lnTo>
                  <a:lnTo>
                    <a:pt x="287" y="208"/>
                  </a:lnTo>
                  <a:lnTo>
                    <a:pt x="286" y="211"/>
                  </a:lnTo>
                  <a:lnTo>
                    <a:pt x="284" y="215"/>
                  </a:lnTo>
                  <a:lnTo>
                    <a:pt x="281" y="218"/>
                  </a:lnTo>
                  <a:lnTo>
                    <a:pt x="277" y="220"/>
                  </a:lnTo>
                  <a:lnTo>
                    <a:pt x="277" y="220"/>
                  </a:lnTo>
                  <a:lnTo>
                    <a:pt x="268" y="221"/>
                  </a:lnTo>
                  <a:lnTo>
                    <a:pt x="255" y="221"/>
                  </a:lnTo>
                  <a:lnTo>
                    <a:pt x="213" y="223"/>
                  </a:lnTo>
                  <a:lnTo>
                    <a:pt x="213" y="223"/>
                  </a:lnTo>
                  <a:lnTo>
                    <a:pt x="183" y="223"/>
                  </a:lnTo>
                  <a:lnTo>
                    <a:pt x="173" y="221"/>
                  </a:lnTo>
                  <a:lnTo>
                    <a:pt x="165" y="220"/>
                  </a:lnTo>
                  <a:lnTo>
                    <a:pt x="161" y="217"/>
                  </a:lnTo>
                  <a:lnTo>
                    <a:pt x="160" y="214"/>
                  </a:lnTo>
                  <a:lnTo>
                    <a:pt x="158" y="210"/>
                  </a:lnTo>
                  <a:lnTo>
                    <a:pt x="158" y="202"/>
                  </a:lnTo>
                  <a:lnTo>
                    <a:pt x="158" y="202"/>
                  </a:lnTo>
                  <a:lnTo>
                    <a:pt x="158" y="160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58" y="81"/>
                  </a:lnTo>
                  <a:lnTo>
                    <a:pt x="158" y="81"/>
                  </a:lnTo>
                  <a:lnTo>
                    <a:pt x="173" y="89"/>
                  </a:lnTo>
                  <a:lnTo>
                    <a:pt x="186" y="97"/>
                  </a:lnTo>
                  <a:lnTo>
                    <a:pt x="239" y="97"/>
                  </a:lnTo>
                  <a:lnTo>
                    <a:pt x="239" y="32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63" y="33"/>
                  </a:lnTo>
                  <a:lnTo>
                    <a:pt x="152" y="34"/>
                  </a:lnTo>
                  <a:lnTo>
                    <a:pt x="151" y="20"/>
                  </a:lnTo>
                  <a:lnTo>
                    <a:pt x="151" y="20"/>
                  </a:lnTo>
                  <a:lnTo>
                    <a:pt x="163" y="21"/>
                  </a:lnTo>
                  <a:lnTo>
                    <a:pt x="174" y="21"/>
                  </a:lnTo>
                  <a:lnTo>
                    <a:pt x="238" y="21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8" name="Freeform 182"/>
            <p:cNvSpPr>
              <a:spLocks noEditPoints="1"/>
            </p:cNvSpPr>
            <p:nvPr userDrawn="1"/>
          </p:nvSpPr>
          <p:spPr bwMode="auto">
            <a:xfrm>
              <a:off x="5348288" y="1771651"/>
              <a:ext cx="100013" cy="111125"/>
            </a:xfrm>
            <a:custGeom>
              <a:avLst/>
              <a:gdLst/>
              <a:ahLst/>
              <a:cxnLst>
                <a:cxn ang="0">
                  <a:pos x="15" y="123"/>
                </a:cxn>
                <a:cxn ang="0">
                  <a:pos x="14" y="142"/>
                </a:cxn>
                <a:cxn ang="0">
                  <a:pos x="14" y="149"/>
                </a:cxn>
                <a:cxn ang="0">
                  <a:pos x="18" y="162"/>
                </a:cxn>
                <a:cxn ang="0">
                  <a:pos x="25" y="172"/>
                </a:cxn>
                <a:cxn ang="0">
                  <a:pos x="38" y="179"/>
                </a:cxn>
                <a:cxn ang="0">
                  <a:pos x="45" y="182"/>
                </a:cxn>
                <a:cxn ang="0">
                  <a:pos x="66" y="185"/>
                </a:cxn>
                <a:cxn ang="0">
                  <a:pos x="95" y="187"/>
                </a:cxn>
                <a:cxn ang="0">
                  <a:pos x="138" y="182"/>
                </a:cxn>
                <a:cxn ang="0">
                  <a:pos x="159" y="178"/>
                </a:cxn>
                <a:cxn ang="0">
                  <a:pos x="167" y="176"/>
                </a:cxn>
                <a:cxn ang="0">
                  <a:pos x="176" y="178"/>
                </a:cxn>
                <a:cxn ang="0">
                  <a:pos x="186" y="185"/>
                </a:cxn>
                <a:cxn ang="0">
                  <a:pos x="188" y="191"/>
                </a:cxn>
                <a:cxn ang="0">
                  <a:pos x="186" y="198"/>
                </a:cxn>
                <a:cxn ang="0">
                  <a:pos x="179" y="202"/>
                </a:cxn>
                <a:cxn ang="0">
                  <a:pos x="167" y="207"/>
                </a:cxn>
                <a:cxn ang="0">
                  <a:pos x="150" y="210"/>
                </a:cxn>
                <a:cxn ang="0">
                  <a:pos x="106" y="211"/>
                </a:cxn>
                <a:cxn ang="0">
                  <a:pos x="82" y="211"/>
                </a:cxn>
                <a:cxn ang="0">
                  <a:pos x="43" y="204"/>
                </a:cxn>
                <a:cxn ang="0">
                  <a:pos x="28" y="198"/>
                </a:cxn>
                <a:cxn ang="0">
                  <a:pos x="22" y="194"/>
                </a:cxn>
                <a:cxn ang="0">
                  <a:pos x="12" y="182"/>
                </a:cxn>
                <a:cxn ang="0">
                  <a:pos x="5" y="171"/>
                </a:cxn>
                <a:cxn ang="0">
                  <a:pos x="0" y="156"/>
                </a:cxn>
                <a:cxn ang="0">
                  <a:pos x="0" y="149"/>
                </a:cxn>
                <a:cxn ang="0">
                  <a:pos x="6" y="121"/>
                </a:cxn>
                <a:cxn ang="0">
                  <a:pos x="27" y="0"/>
                </a:cxn>
                <a:cxn ang="0">
                  <a:pos x="29" y="3"/>
                </a:cxn>
                <a:cxn ang="0">
                  <a:pos x="44" y="8"/>
                </a:cxn>
                <a:cxn ang="0">
                  <a:pos x="70" y="10"/>
                </a:cxn>
                <a:cxn ang="0">
                  <a:pos x="98" y="8"/>
                </a:cxn>
                <a:cxn ang="0">
                  <a:pos x="127" y="4"/>
                </a:cxn>
                <a:cxn ang="0">
                  <a:pos x="143" y="1"/>
                </a:cxn>
                <a:cxn ang="0">
                  <a:pos x="150" y="3"/>
                </a:cxn>
                <a:cxn ang="0">
                  <a:pos x="159" y="10"/>
                </a:cxn>
                <a:cxn ang="0">
                  <a:pos x="160" y="17"/>
                </a:cxn>
                <a:cxn ang="0">
                  <a:pos x="157" y="24"/>
                </a:cxn>
                <a:cxn ang="0">
                  <a:pos x="145" y="29"/>
                </a:cxn>
                <a:cxn ang="0">
                  <a:pos x="125" y="32"/>
                </a:cxn>
                <a:cxn ang="0">
                  <a:pos x="98" y="39"/>
                </a:cxn>
                <a:cxn ang="0">
                  <a:pos x="86" y="45"/>
                </a:cxn>
                <a:cxn ang="0">
                  <a:pos x="51" y="63"/>
                </a:cxn>
                <a:cxn ang="0">
                  <a:pos x="45" y="56"/>
                </a:cxn>
                <a:cxn ang="0">
                  <a:pos x="92" y="27"/>
                </a:cxn>
                <a:cxn ang="0">
                  <a:pos x="72" y="27"/>
                </a:cxn>
                <a:cxn ang="0">
                  <a:pos x="54" y="26"/>
                </a:cxn>
                <a:cxn ang="0">
                  <a:pos x="40" y="23"/>
                </a:cxn>
                <a:cxn ang="0">
                  <a:pos x="28" y="16"/>
                </a:cxn>
                <a:cxn ang="0">
                  <a:pos x="21" y="6"/>
                </a:cxn>
              </a:cxnLst>
              <a:rect l="0" t="0" r="r" b="b"/>
              <a:pathLst>
                <a:path w="188" h="211">
                  <a:moveTo>
                    <a:pt x="15" y="123"/>
                  </a:moveTo>
                  <a:lnTo>
                    <a:pt x="15" y="123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9"/>
                  </a:lnTo>
                  <a:lnTo>
                    <a:pt x="15" y="155"/>
                  </a:lnTo>
                  <a:lnTo>
                    <a:pt x="18" y="162"/>
                  </a:lnTo>
                  <a:lnTo>
                    <a:pt x="21" y="166"/>
                  </a:lnTo>
                  <a:lnTo>
                    <a:pt x="25" y="172"/>
                  </a:lnTo>
                  <a:lnTo>
                    <a:pt x="31" y="175"/>
                  </a:lnTo>
                  <a:lnTo>
                    <a:pt x="38" y="179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54" y="184"/>
                  </a:lnTo>
                  <a:lnTo>
                    <a:pt x="66" y="185"/>
                  </a:lnTo>
                  <a:lnTo>
                    <a:pt x="95" y="187"/>
                  </a:lnTo>
                  <a:lnTo>
                    <a:pt x="95" y="187"/>
                  </a:lnTo>
                  <a:lnTo>
                    <a:pt x="119" y="185"/>
                  </a:lnTo>
                  <a:lnTo>
                    <a:pt x="138" y="182"/>
                  </a:lnTo>
                  <a:lnTo>
                    <a:pt x="138" y="182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7" y="176"/>
                  </a:lnTo>
                  <a:lnTo>
                    <a:pt x="167" y="176"/>
                  </a:lnTo>
                  <a:lnTo>
                    <a:pt x="176" y="178"/>
                  </a:lnTo>
                  <a:lnTo>
                    <a:pt x="182" y="181"/>
                  </a:lnTo>
                  <a:lnTo>
                    <a:pt x="186" y="185"/>
                  </a:lnTo>
                  <a:lnTo>
                    <a:pt x="188" y="191"/>
                  </a:lnTo>
                  <a:lnTo>
                    <a:pt x="188" y="191"/>
                  </a:lnTo>
                  <a:lnTo>
                    <a:pt x="188" y="195"/>
                  </a:lnTo>
                  <a:lnTo>
                    <a:pt x="186" y="198"/>
                  </a:lnTo>
                  <a:lnTo>
                    <a:pt x="183" y="201"/>
                  </a:lnTo>
                  <a:lnTo>
                    <a:pt x="179" y="202"/>
                  </a:lnTo>
                  <a:lnTo>
                    <a:pt x="179" y="202"/>
                  </a:lnTo>
                  <a:lnTo>
                    <a:pt x="167" y="207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28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82" y="211"/>
                  </a:lnTo>
                  <a:lnTo>
                    <a:pt x="61" y="208"/>
                  </a:lnTo>
                  <a:lnTo>
                    <a:pt x="43" y="204"/>
                  </a:lnTo>
                  <a:lnTo>
                    <a:pt x="35" y="201"/>
                  </a:lnTo>
                  <a:lnTo>
                    <a:pt x="28" y="198"/>
                  </a:lnTo>
                  <a:lnTo>
                    <a:pt x="28" y="198"/>
                  </a:lnTo>
                  <a:lnTo>
                    <a:pt x="22" y="194"/>
                  </a:lnTo>
                  <a:lnTo>
                    <a:pt x="16" y="188"/>
                  </a:lnTo>
                  <a:lnTo>
                    <a:pt x="12" y="182"/>
                  </a:lnTo>
                  <a:lnTo>
                    <a:pt x="8" y="176"/>
                  </a:lnTo>
                  <a:lnTo>
                    <a:pt x="5" y="171"/>
                  </a:lnTo>
                  <a:lnTo>
                    <a:pt x="2" y="163"/>
                  </a:lnTo>
                  <a:lnTo>
                    <a:pt x="0" y="15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2" y="134"/>
                  </a:lnTo>
                  <a:lnTo>
                    <a:pt x="6" y="121"/>
                  </a:lnTo>
                  <a:lnTo>
                    <a:pt x="15" y="123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9" y="3"/>
                  </a:lnTo>
                  <a:lnTo>
                    <a:pt x="34" y="4"/>
                  </a:lnTo>
                  <a:lnTo>
                    <a:pt x="44" y="8"/>
                  </a:lnTo>
                  <a:lnTo>
                    <a:pt x="57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7" y="4"/>
                  </a:lnTo>
                  <a:lnTo>
                    <a:pt x="127" y="4"/>
                  </a:lnTo>
                  <a:lnTo>
                    <a:pt x="143" y="1"/>
                  </a:lnTo>
                  <a:lnTo>
                    <a:pt x="143" y="1"/>
                  </a:lnTo>
                  <a:lnTo>
                    <a:pt x="150" y="3"/>
                  </a:lnTo>
                  <a:lnTo>
                    <a:pt x="156" y="6"/>
                  </a:lnTo>
                  <a:lnTo>
                    <a:pt x="159" y="10"/>
                  </a:lnTo>
                  <a:lnTo>
                    <a:pt x="160" y="17"/>
                  </a:lnTo>
                  <a:lnTo>
                    <a:pt x="160" y="17"/>
                  </a:lnTo>
                  <a:lnTo>
                    <a:pt x="159" y="21"/>
                  </a:lnTo>
                  <a:lnTo>
                    <a:pt x="157" y="24"/>
                  </a:lnTo>
                  <a:lnTo>
                    <a:pt x="151" y="27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25" y="32"/>
                  </a:lnTo>
                  <a:lnTo>
                    <a:pt x="109" y="35"/>
                  </a:lnTo>
                  <a:lnTo>
                    <a:pt x="98" y="39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66" y="55"/>
                  </a:lnTo>
                  <a:lnTo>
                    <a:pt x="51" y="63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69" y="40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54" y="26"/>
                  </a:lnTo>
                  <a:lnTo>
                    <a:pt x="45" y="24"/>
                  </a:lnTo>
                  <a:lnTo>
                    <a:pt x="40" y="23"/>
                  </a:lnTo>
                  <a:lnTo>
                    <a:pt x="34" y="19"/>
                  </a:lnTo>
                  <a:lnTo>
                    <a:pt x="28" y="16"/>
                  </a:lnTo>
                  <a:lnTo>
                    <a:pt x="25" y="11"/>
                  </a:lnTo>
                  <a:lnTo>
                    <a:pt x="21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9" name="Freeform 183"/>
            <p:cNvSpPr>
              <a:spLocks/>
            </p:cNvSpPr>
            <p:nvPr userDrawn="1"/>
          </p:nvSpPr>
          <p:spPr bwMode="auto">
            <a:xfrm>
              <a:off x="5483226" y="1760538"/>
              <a:ext cx="103188" cy="131763"/>
            </a:xfrm>
            <a:custGeom>
              <a:avLst/>
              <a:gdLst/>
              <a:ahLst/>
              <a:cxnLst>
                <a:cxn ang="0">
                  <a:pos x="195" y="153"/>
                </a:cxn>
                <a:cxn ang="0">
                  <a:pos x="174" y="193"/>
                </a:cxn>
                <a:cxn ang="0">
                  <a:pos x="146" y="223"/>
                </a:cxn>
                <a:cxn ang="0">
                  <a:pos x="113" y="242"/>
                </a:cxn>
                <a:cxn ang="0">
                  <a:pos x="75" y="248"/>
                </a:cxn>
                <a:cxn ang="0">
                  <a:pos x="61" y="247"/>
                </a:cxn>
                <a:cxn ang="0">
                  <a:pos x="37" y="239"/>
                </a:cxn>
                <a:cxn ang="0">
                  <a:pos x="21" y="222"/>
                </a:cxn>
                <a:cxn ang="0">
                  <a:pos x="13" y="197"/>
                </a:cxn>
                <a:cxn ang="0">
                  <a:pos x="11" y="181"/>
                </a:cxn>
                <a:cxn ang="0">
                  <a:pos x="14" y="118"/>
                </a:cxn>
                <a:cxn ang="0">
                  <a:pos x="16" y="73"/>
                </a:cxn>
                <a:cxn ang="0">
                  <a:pos x="17" y="29"/>
                </a:cxn>
                <a:cxn ang="0">
                  <a:pos x="16" y="18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7" y="0"/>
                </a:cxn>
                <a:cxn ang="0">
                  <a:pos x="21" y="2"/>
                </a:cxn>
                <a:cxn ang="0">
                  <a:pos x="36" y="9"/>
                </a:cxn>
                <a:cxn ang="0">
                  <a:pos x="43" y="14"/>
                </a:cxn>
                <a:cxn ang="0">
                  <a:pos x="50" y="21"/>
                </a:cxn>
                <a:cxn ang="0">
                  <a:pos x="52" y="25"/>
                </a:cxn>
                <a:cxn ang="0">
                  <a:pos x="49" y="32"/>
                </a:cxn>
                <a:cxn ang="0">
                  <a:pos x="45" y="40"/>
                </a:cxn>
                <a:cxn ang="0">
                  <a:pos x="42" y="50"/>
                </a:cxn>
                <a:cxn ang="0">
                  <a:pos x="36" y="122"/>
                </a:cxn>
                <a:cxn ang="0">
                  <a:pos x="33" y="186"/>
                </a:cxn>
                <a:cxn ang="0">
                  <a:pos x="35" y="196"/>
                </a:cxn>
                <a:cxn ang="0">
                  <a:pos x="39" y="210"/>
                </a:cxn>
                <a:cxn ang="0">
                  <a:pos x="48" y="219"/>
                </a:cxn>
                <a:cxn ang="0">
                  <a:pos x="62" y="223"/>
                </a:cxn>
                <a:cxn ang="0">
                  <a:pos x="71" y="223"/>
                </a:cxn>
                <a:cxn ang="0">
                  <a:pos x="106" y="219"/>
                </a:cxn>
                <a:cxn ang="0">
                  <a:pos x="136" y="205"/>
                </a:cxn>
                <a:cxn ang="0">
                  <a:pos x="164" y="180"/>
                </a:cxn>
                <a:cxn ang="0">
                  <a:pos x="188" y="148"/>
                </a:cxn>
              </a:cxnLst>
              <a:rect l="0" t="0" r="r" b="b"/>
              <a:pathLst>
                <a:path w="195" h="248">
                  <a:moveTo>
                    <a:pt x="195" y="153"/>
                  </a:moveTo>
                  <a:lnTo>
                    <a:pt x="195" y="153"/>
                  </a:lnTo>
                  <a:lnTo>
                    <a:pt x="185" y="174"/>
                  </a:lnTo>
                  <a:lnTo>
                    <a:pt x="174" y="193"/>
                  </a:lnTo>
                  <a:lnTo>
                    <a:pt x="161" y="210"/>
                  </a:lnTo>
                  <a:lnTo>
                    <a:pt x="146" y="223"/>
                  </a:lnTo>
                  <a:lnTo>
                    <a:pt x="130" y="234"/>
                  </a:lnTo>
                  <a:lnTo>
                    <a:pt x="113" y="242"/>
                  </a:lnTo>
                  <a:lnTo>
                    <a:pt x="94" y="247"/>
                  </a:lnTo>
                  <a:lnTo>
                    <a:pt x="75" y="248"/>
                  </a:lnTo>
                  <a:lnTo>
                    <a:pt x="75" y="248"/>
                  </a:lnTo>
                  <a:lnTo>
                    <a:pt x="61" y="247"/>
                  </a:lnTo>
                  <a:lnTo>
                    <a:pt x="49" y="244"/>
                  </a:lnTo>
                  <a:lnTo>
                    <a:pt x="37" y="239"/>
                  </a:lnTo>
                  <a:lnTo>
                    <a:pt x="29" y="232"/>
                  </a:lnTo>
                  <a:lnTo>
                    <a:pt x="21" y="222"/>
                  </a:lnTo>
                  <a:lnTo>
                    <a:pt x="16" y="212"/>
                  </a:lnTo>
                  <a:lnTo>
                    <a:pt x="13" y="197"/>
                  </a:lnTo>
                  <a:lnTo>
                    <a:pt x="11" y="181"/>
                  </a:lnTo>
                  <a:lnTo>
                    <a:pt x="11" y="181"/>
                  </a:lnTo>
                  <a:lnTo>
                    <a:pt x="13" y="14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6" y="73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6" y="18"/>
                  </a:lnTo>
                  <a:lnTo>
                    <a:pt x="10" y="14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1" y="2"/>
                  </a:lnTo>
                  <a:lnTo>
                    <a:pt x="29" y="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3" y="14"/>
                  </a:lnTo>
                  <a:lnTo>
                    <a:pt x="48" y="18"/>
                  </a:lnTo>
                  <a:lnTo>
                    <a:pt x="50" y="21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0" y="29"/>
                  </a:lnTo>
                  <a:lnTo>
                    <a:pt x="49" y="32"/>
                  </a:lnTo>
                  <a:lnTo>
                    <a:pt x="49" y="32"/>
                  </a:lnTo>
                  <a:lnTo>
                    <a:pt x="45" y="40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35" y="155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9" y="210"/>
                  </a:lnTo>
                  <a:lnTo>
                    <a:pt x="43" y="216"/>
                  </a:lnTo>
                  <a:lnTo>
                    <a:pt x="48" y="219"/>
                  </a:lnTo>
                  <a:lnTo>
                    <a:pt x="55" y="222"/>
                  </a:lnTo>
                  <a:lnTo>
                    <a:pt x="62" y="223"/>
                  </a:lnTo>
                  <a:lnTo>
                    <a:pt x="71" y="223"/>
                  </a:lnTo>
                  <a:lnTo>
                    <a:pt x="71" y="223"/>
                  </a:lnTo>
                  <a:lnTo>
                    <a:pt x="88" y="223"/>
                  </a:lnTo>
                  <a:lnTo>
                    <a:pt x="106" y="219"/>
                  </a:lnTo>
                  <a:lnTo>
                    <a:pt x="122" y="213"/>
                  </a:lnTo>
                  <a:lnTo>
                    <a:pt x="136" y="205"/>
                  </a:lnTo>
                  <a:lnTo>
                    <a:pt x="151" y="193"/>
                  </a:lnTo>
                  <a:lnTo>
                    <a:pt x="164" y="180"/>
                  </a:lnTo>
                  <a:lnTo>
                    <a:pt x="177" y="166"/>
                  </a:lnTo>
                  <a:lnTo>
                    <a:pt x="188" y="148"/>
                  </a:lnTo>
                  <a:lnTo>
                    <a:pt x="195" y="153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0" name="Freeform 184"/>
            <p:cNvSpPr>
              <a:spLocks/>
            </p:cNvSpPr>
            <p:nvPr userDrawn="1"/>
          </p:nvSpPr>
          <p:spPr bwMode="auto">
            <a:xfrm>
              <a:off x="5603876" y="1768476"/>
              <a:ext cx="127000" cy="120650"/>
            </a:xfrm>
            <a:custGeom>
              <a:avLst/>
              <a:gdLst/>
              <a:ahLst/>
              <a:cxnLst>
                <a:cxn ang="0">
                  <a:pos x="165" y="26"/>
                </a:cxn>
                <a:cxn ang="0">
                  <a:pos x="58" y="56"/>
                </a:cxn>
                <a:cxn ang="0">
                  <a:pos x="46" y="59"/>
                </a:cxn>
                <a:cxn ang="0">
                  <a:pos x="39" y="63"/>
                </a:cxn>
                <a:cxn ang="0">
                  <a:pos x="30" y="66"/>
                </a:cxn>
                <a:cxn ang="0">
                  <a:pos x="26" y="66"/>
                </a:cxn>
                <a:cxn ang="0">
                  <a:pos x="16" y="60"/>
                </a:cxn>
                <a:cxn ang="0">
                  <a:pos x="10" y="55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7"/>
                </a:cxn>
                <a:cxn ang="0">
                  <a:pos x="3" y="26"/>
                </a:cxn>
                <a:cxn ang="0">
                  <a:pos x="7" y="28"/>
                </a:cxn>
                <a:cxn ang="0">
                  <a:pos x="12" y="33"/>
                </a:cxn>
                <a:cxn ang="0">
                  <a:pos x="22" y="37"/>
                </a:cxn>
                <a:cxn ang="0">
                  <a:pos x="26" y="39"/>
                </a:cxn>
                <a:cxn ang="0">
                  <a:pos x="48" y="36"/>
                </a:cxn>
                <a:cxn ang="0">
                  <a:pos x="119" y="20"/>
                </a:cxn>
                <a:cxn ang="0">
                  <a:pos x="180" y="7"/>
                </a:cxn>
                <a:cxn ang="0">
                  <a:pos x="203" y="2"/>
                </a:cxn>
                <a:cxn ang="0">
                  <a:pos x="219" y="0"/>
                </a:cxn>
                <a:cxn ang="0">
                  <a:pos x="236" y="5"/>
                </a:cxn>
                <a:cxn ang="0">
                  <a:pos x="242" y="17"/>
                </a:cxn>
                <a:cxn ang="0">
                  <a:pos x="241" y="23"/>
                </a:cxn>
                <a:cxn ang="0">
                  <a:pos x="236" y="26"/>
                </a:cxn>
                <a:cxn ang="0">
                  <a:pos x="230" y="27"/>
                </a:cxn>
                <a:cxn ang="0">
                  <a:pos x="217" y="28"/>
                </a:cxn>
                <a:cxn ang="0">
                  <a:pos x="186" y="33"/>
                </a:cxn>
                <a:cxn ang="0">
                  <a:pos x="154" y="50"/>
                </a:cxn>
                <a:cxn ang="0">
                  <a:pos x="143" y="59"/>
                </a:cxn>
                <a:cxn ang="0">
                  <a:pos x="129" y="76"/>
                </a:cxn>
                <a:cxn ang="0">
                  <a:pos x="119" y="97"/>
                </a:cxn>
                <a:cxn ang="0">
                  <a:pos x="114" y="118"/>
                </a:cxn>
                <a:cxn ang="0">
                  <a:pos x="114" y="128"/>
                </a:cxn>
                <a:cxn ang="0">
                  <a:pos x="116" y="146"/>
                </a:cxn>
                <a:cxn ang="0">
                  <a:pos x="122" y="162"/>
                </a:cxn>
                <a:cxn ang="0">
                  <a:pos x="132" y="173"/>
                </a:cxn>
                <a:cxn ang="0">
                  <a:pos x="146" y="185"/>
                </a:cxn>
                <a:cxn ang="0">
                  <a:pos x="155" y="189"/>
                </a:cxn>
                <a:cxn ang="0">
                  <a:pos x="177" y="196"/>
                </a:cxn>
                <a:cxn ang="0">
                  <a:pos x="190" y="198"/>
                </a:cxn>
                <a:cxn ang="0">
                  <a:pos x="209" y="204"/>
                </a:cxn>
                <a:cxn ang="0">
                  <a:pos x="213" y="215"/>
                </a:cxn>
                <a:cxn ang="0">
                  <a:pos x="212" y="221"/>
                </a:cxn>
                <a:cxn ang="0">
                  <a:pos x="203" y="227"/>
                </a:cxn>
                <a:cxn ang="0">
                  <a:pos x="197" y="228"/>
                </a:cxn>
                <a:cxn ang="0">
                  <a:pos x="174" y="225"/>
                </a:cxn>
                <a:cxn ang="0">
                  <a:pos x="148" y="217"/>
                </a:cxn>
                <a:cxn ang="0">
                  <a:pos x="136" y="209"/>
                </a:cxn>
                <a:cxn ang="0">
                  <a:pos x="117" y="194"/>
                </a:cxn>
                <a:cxn ang="0">
                  <a:pos x="103" y="173"/>
                </a:cxn>
                <a:cxn ang="0">
                  <a:pos x="96" y="147"/>
                </a:cxn>
                <a:cxn ang="0">
                  <a:pos x="96" y="133"/>
                </a:cxn>
                <a:cxn ang="0">
                  <a:pos x="97" y="114"/>
                </a:cxn>
                <a:cxn ang="0">
                  <a:pos x="110" y="79"/>
                </a:cxn>
                <a:cxn ang="0">
                  <a:pos x="122" y="63"/>
                </a:cxn>
                <a:cxn ang="0">
                  <a:pos x="133" y="52"/>
                </a:cxn>
                <a:cxn ang="0">
                  <a:pos x="154" y="34"/>
                </a:cxn>
                <a:cxn ang="0">
                  <a:pos x="165" y="26"/>
                </a:cxn>
              </a:cxnLst>
              <a:rect l="0" t="0" r="r" b="b"/>
              <a:pathLst>
                <a:path w="242" h="228">
                  <a:moveTo>
                    <a:pt x="165" y="26"/>
                  </a:moveTo>
                  <a:lnTo>
                    <a:pt x="165" y="26"/>
                  </a:lnTo>
                  <a:lnTo>
                    <a:pt x="113" y="39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46" y="59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5" y="65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6" y="66"/>
                  </a:lnTo>
                  <a:lnTo>
                    <a:pt x="22" y="65"/>
                  </a:lnTo>
                  <a:lnTo>
                    <a:pt x="16" y="60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6" y="47"/>
                  </a:lnTo>
                  <a:lnTo>
                    <a:pt x="1" y="40"/>
                  </a:lnTo>
                  <a:lnTo>
                    <a:pt x="0" y="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12" y="33"/>
                  </a:lnTo>
                  <a:lnTo>
                    <a:pt x="17" y="36"/>
                  </a:lnTo>
                  <a:lnTo>
                    <a:pt x="22" y="37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36" y="37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119" y="20"/>
                  </a:lnTo>
                  <a:lnTo>
                    <a:pt x="180" y="7"/>
                  </a:lnTo>
                  <a:lnTo>
                    <a:pt x="180" y="7"/>
                  </a:lnTo>
                  <a:lnTo>
                    <a:pt x="203" y="2"/>
                  </a:lnTo>
                  <a:lnTo>
                    <a:pt x="203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9" y="1"/>
                  </a:lnTo>
                  <a:lnTo>
                    <a:pt x="236" y="5"/>
                  </a:lnTo>
                  <a:lnTo>
                    <a:pt x="241" y="11"/>
                  </a:lnTo>
                  <a:lnTo>
                    <a:pt x="242" y="17"/>
                  </a:lnTo>
                  <a:lnTo>
                    <a:pt x="242" y="17"/>
                  </a:lnTo>
                  <a:lnTo>
                    <a:pt x="241" y="23"/>
                  </a:lnTo>
                  <a:lnTo>
                    <a:pt x="239" y="24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30" y="27"/>
                  </a:lnTo>
                  <a:lnTo>
                    <a:pt x="217" y="28"/>
                  </a:lnTo>
                  <a:lnTo>
                    <a:pt x="217" y="28"/>
                  </a:lnTo>
                  <a:lnTo>
                    <a:pt x="200" y="28"/>
                  </a:lnTo>
                  <a:lnTo>
                    <a:pt x="186" y="33"/>
                  </a:lnTo>
                  <a:lnTo>
                    <a:pt x="170" y="39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43" y="59"/>
                  </a:lnTo>
                  <a:lnTo>
                    <a:pt x="136" y="68"/>
                  </a:lnTo>
                  <a:lnTo>
                    <a:pt x="129" y="76"/>
                  </a:lnTo>
                  <a:lnTo>
                    <a:pt x="123" y="86"/>
                  </a:lnTo>
                  <a:lnTo>
                    <a:pt x="119" y="97"/>
                  </a:lnTo>
                  <a:lnTo>
                    <a:pt x="116" y="107"/>
                  </a:lnTo>
                  <a:lnTo>
                    <a:pt x="114" y="11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14" y="139"/>
                  </a:lnTo>
                  <a:lnTo>
                    <a:pt x="116" y="146"/>
                  </a:lnTo>
                  <a:lnTo>
                    <a:pt x="119" y="154"/>
                  </a:lnTo>
                  <a:lnTo>
                    <a:pt x="122" y="162"/>
                  </a:lnTo>
                  <a:lnTo>
                    <a:pt x="126" y="167"/>
                  </a:lnTo>
                  <a:lnTo>
                    <a:pt x="132" y="173"/>
                  </a:lnTo>
                  <a:lnTo>
                    <a:pt x="139" y="17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5" y="189"/>
                  </a:lnTo>
                  <a:lnTo>
                    <a:pt x="165" y="192"/>
                  </a:lnTo>
                  <a:lnTo>
                    <a:pt x="177" y="196"/>
                  </a:lnTo>
                  <a:lnTo>
                    <a:pt x="190" y="198"/>
                  </a:lnTo>
                  <a:lnTo>
                    <a:pt x="190" y="198"/>
                  </a:lnTo>
                  <a:lnTo>
                    <a:pt x="201" y="201"/>
                  </a:lnTo>
                  <a:lnTo>
                    <a:pt x="209" y="204"/>
                  </a:lnTo>
                  <a:lnTo>
                    <a:pt x="212" y="208"/>
                  </a:lnTo>
                  <a:lnTo>
                    <a:pt x="213" y="215"/>
                  </a:lnTo>
                  <a:lnTo>
                    <a:pt x="213" y="215"/>
                  </a:lnTo>
                  <a:lnTo>
                    <a:pt x="212" y="221"/>
                  </a:lnTo>
                  <a:lnTo>
                    <a:pt x="209" y="225"/>
                  </a:lnTo>
                  <a:lnTo>
                    <a:pt x="203" y="227"/>
                  </a:lnTo>
                  <a:lnTo>
                    <a:pt x="197" y="228"/>
                  </a:lnTo>
                  <a:lnTo>
                    <a:pt x="197" y="228"/>
                  </a:lnTo>
                  <a:lnTo>
                    <a:pt x="187" y="228"/>
                  </a:lnTo>
                  <a:lnTo>
                    <a:pt x="174" y="225"/>
                  </a:lnTo>
                  <a:lnTo>
                    <a:pt x="161" y="221"/>
                  </a:lnTo>
                  <a:lnTo>
                    <a:pt x="148" y="217"/>
                  </a:lnTo>
                  <a:lnTo>
                    <a:pt x="148" y="217"/>
                  </a:lnTo>
                  <a:lnTo>
                    <a:pt x="136" y="209"/>
                  </a:lnTo>
                  <a:lnTo>
                    <a:pt x="126" y="202"/>
                  </a:lnTo>
                  <a:lnTo>
                    <a:pt x="117" y="194"/>
                  </a:lnTo>
                  <a:lnTo>
                    <a:pt x="109" y="183"/>
                  </a:lnTo>
                  <a:lnTo>
                    <a:pt x="103" y="173"/>
                  </a:lnTo>
                  <a:lnTo>
                    <a:pt x="99" y="160"/>
                  </a:lnTo>
                  <a:lnTo>
                    <a:pt x="96" y="147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23"/>
                  </a:lnTo>
                  <a:lnTo>
                    <a:pt x="97" y="114"/>
                  </a:lnTo>
                  <a:lnTo>
                    <a:pt x="103" y="97"/>
                  </a:lnTo>
                  <a:lnTo>
                    <a:pt x="110" y="79"/>
                  </a:lnTo>
                  <a:lnTo>
                    <a:pt x="116" y="70"/>
                  </a:lnTo>
                  <a:lnTo>
                    <a:pt x="122" y="63"/>
                  </a:lnTo>
                  <a:lnTo>
                    <a:pt x="122" y="63"/>
                  </a:lnTo>
                  <a:lnTo>
                    <a:pt x="133" y="52"/>
                  </a:lnTo>
                  <a:lnTo>
                    <a:pt x="143" y="43"/>
                  </a:lnTo>
                  <a:lnTo>
                    <a:pt x="154" y="34"/>
                  </a:lnTo>
                  <a:lnTo>
                    <a:pt x="167" y="27"/>
                  </a:lnTo>
                  <a:lnTo>
                    <a:pt x="165" y="2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1" name="Freeform 185"/>
            <p:cNvSpPr>
              <a:spLocks noEditPoints="1"/>
            </p:cNvSpPr>
            <p:nvPr userDrawn="1"/>
          </p:nvSpPr>
          <p:spPr bwMode="auto">
            <a:xfrm>
              <a:off x="5759451" y="1776413"/>
              <a:ext cx="127000" cy="106363"/>
            </a:xfrm>
            <a:custGeom>
              <a:avLst/>
              <a:gdLst/>
              <a:ahLst/>
              <a:cxnLst>
                <a:cxn ang="0">
                  <a:pos x="104" y="94"/>
                </a:cxn>
                <a:cxn ang="0">
                  <a:pos x="82" y="148"/>
                </a:cxn>
                <a:cxn ang="0">
                  <a:pos x="77" y="172"/>
                </a:cxn>
                <a:cxn ang="0">
                  <a:pos x="77" y="178"/>
                </a:cxn>
                <a:cxn ang="0">
                  <a:pos x="79" y="184"/>
                </a:cxn>
                <a:cxn ang="0">
                  <a:pos x="81" y="192"/>
                </a:cxn>
                <a:cxn ang="0">
                  <a:pos x="79" y="195"/>
                </a:cxn>
                <a:cxn ang="0">
                  <a:pos x="74" y="201"/>
                </a:cxn>
                <a:cxn ang="0">
                  <a:pos x="69" y="201"/>
                </a:cxn>
                <a:cxn ang="0">
                  <a:pos x="61" y="200"/>
                </a:cxn>
                <a:cxn ang="0">
                  <a:pos x="40" y="182"/>
                </a:cxn>
                <a:cxn ang="0">
                  <a:pos x="30" y="171"/>
                </a:cxn>
                <a:cxn ang="0">
                  <a:pos x="16" y="136"/>
                </a:cxn>
                <a:cxn ang="0">
                  <a:pos x="10" y="91"/>
                </a:cxn>
                <a:cxn ang="0">
                  <a:pos x="11" y="62"/>
                </a:cxn>
                <a:cxn ang="0">
                  <a:pos x="13" y="38"/>
                </a:cxn>
                <a:cxn ang="0">
                  <a:pos x="13" y="33"/>
                </a:cxn>
                <a:cxn ang="0">
                  <a:pos x="10" y="2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6" y="0"/>
                </a:cxn>
                <a:cxn ang="0">
                  <a:pos x="13" y="4"/>
                </a:cxn>
                <a:cxn ang="0">
                  <a:pos x="26" y="14"/>
                </a:cxn>
                <a:cxn ang="0">
                  <a:pos x="33" y="20"/>
                </a:cxn>
                <a:cxn ang="0">
                  <a:pos x="39" y="30"/>
                </a:cxn>
                <a:cxn ang="0">
                  <a:pos x="39" y="36"/>
                </a:cxn>
                <a:cxn ang="0">
                  <a:pos x="37" y="48"/>
                </a:cxn>
                <a:cxn ang="0">
                  <a:pos x="33" y="59"/>
                </a:cxn>
                <a:cxn ang="0">
                  <a:pos x="29" y="100"/>
                </a:cxn>
                <a:cxn ang="0">
                  <a:pos x="30" y="117"/>
                </a:cxn>
                <a:cxn ang="0">
                  <a:pos x="39" y="146"/>
                </a:cxn>
                <a:cxn ang="0">
                  <a:pos x="46" y="158"/>
                </a:cxn>
                <a:cxn ang="0">
                  <a:pos x="53" y="162"/>
                </a:cxn>
                <a:cxn ang="0">
                  <a:pos x="56" y="162"/>
                </a:cxn>
                <a:cxn ang="0">
                  <a:pos x="58" y="159"/>
                </a:cxn>
                <a:cxn ang="0">
                  <a:pos x="69" y="139"/>
                </a:cxn>
                <a:cxn ang="0">
                  <a:pos x="104" y="94"/>
                </a:cxn>
                <a:cxn ang="0">
                  <a:pos x="165" y="36"/>
                </a:cxn>
                <a:cxn ang="0">
                  <a:pos x="194" y="52"/>
                </a:cxn>
                <a:cxn ang="0">
                  <a:pos x="217" y="72"/>
                </a:cxn>
                <a:cxn ang="0">
                  <a:pos x="225" y="84"/>
                </a:cxn>
                <a:cxn ang="0">
                  <a:pos x="236" y="111"/>
                </a:cxn>
                <a:cxn ang="0">
                  <a:pos x="238" y="124"/>
                </a:cxn>
                <a:cxn ang="0">
                  <a:pos x="235" y="140"/>
                </a:cxn>
                <a:cxn ang="0">
                  <a:pos x="229" y="146"/>
                </a:cxn>
                <a:cxn ang="0">
                  <a:pos x="222" y="148"/>
                </a:cxn>
                <a:cxn ang="0">
                  <a:pos x="217" y="146"/>
                </a:cxn>
                <a:cxn ang="0">
                  <a:pos x="211" y="139"/>
                </a:cxn>
                <a:cxn ang="0">
                  <a:pos x="211" y="133"/>
                </a:cxn>
                <a:cxn ang="0">
                  <a:pos x="206" y="103"/>
                </a:cxn>
                <a:cxn ang="0">
                  <a:pos x="197" y="81"/>
                </a:cxn>
                <a:cxn ang="0">
                  <a:pos x="190" y="71"/>
                </a:cxn>
                <a:cxn ang="0">
                  <a:pos x="171" y="52"/>
                </a:cxn>
                <a:cxn ang="0">
                  <a:pos x="165" y="36"/>
                </a:cxn>
              </a:cxnLst>
              <a:rect l="0" t="0" r="r" b="b"/>
              <a:pathLst>
                <a:path w="238" h="201">
                  <a:moveTo>
                    <a:pt x="104" y="94"/>
                  </a:moveTo>
                  <a:lnTo>
                    <a:pt x="104" y="94"/>
                  </a:lnTo>
                  <a:lnTo>
                    <a:pt x="82" y="148"/>
                  </a:lnTo>
                  <a:lnTo>
                    <a:pt x="82" y="148"/>
                  </a:lnTo>
                  <a:lnTo>
                    <a:pt x="78" y="162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7" y="178"/>
                  </a:lnTo>
                  <a:lnTo>
                    <a:pt x="79" y="184"/>
                  </a:lnTo>
                  <a:lnTo>
                    <a:pt x="79" y="184"/>
                  </a:lnTo>
                  <a:lnTo>
                    <a:pt x="81" y="188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79" y="195"/>
                  </a:lnTo>
                  <a:lnTo>
                    <a:pt x="78" y="200"/>
                  </a:lnTo>
                  <a:lnTo>
                    <a:pt x="74" y="201"/>
                  </a:lnTo>
                  <a:lnTo>
                    <a:pt x="69" y="201"/>
                  </a:lnTo>
                  <a:lnTo>
                    <a:pt x="69" y="201"/>
                  </a:lnTo>
                  <a:lnTo>
                    <a:pt x="65" y="201"/>
                  </a:lnTo>
                  <a:lnTo>
                    <a:pt x="61" y="200"/>
                  </a:lnTo>
                  <a:lnTo>
                    <a:pt x="50" y="192"/>
                  </a:lnTo>
                  <a:lnTo>
                    <a:pt x="40" y="182"/>
                  </a:lnTo>
                  <a:lnTo>
                    <a:pt x="30" y="171"/>
                  </a:lnTo>
                  <a:lnTo>
                    <a:pt x="30" y="171"/>
                  </a:lnTo>
                  <a:lnTo>
                    <a:pt x="21" y="155"/>
                  </a:lnTo>
                  <a:lnTo>
                    <a:pt x="16" y="136"/>
                  </a:lnTo>
                  <a:lnTo>
                    <a:pt x="11" y="114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1" y="62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13" y="27"/>
                  </a:lnTo>
                  <a:lnTo>
                    <a:pt x="10" y="20"/>
                  </a:lnTo>
                  <a:lnTo>
                    <a:pt x="7" y="14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13" y="4"/>
                  </a:lnTo>
                  <a:lnTo>
                    <a:pt x="19" y="7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33" y="20"/>
                  </a:lnTo>
                  <a:lnTo>
                    <a:pt x="36" y="26"/>
                  </a:lnTo>
                  <a:lnTo>
                    <a:pt x="39" y="30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42"/>
                  </a:lnTo>
                  <a:lnTo>
                    <a:pt x="37" y="4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0" y="80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0" y="117"/>
                  </a:lnTo>
                  <a:lnTo>
                    <a:pt x="33" y="133"/>
                  </a:lnTo>
                  <a:lnTo>
                    <a:pt x="39" y="14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3" y="162"/>
                  </a:lnTo>
                  <a:lnTo>
                    <a:pt x="53" y="162"/>
                  </a:lnTo>
                  <a:lnTo>
                    <a:pt x="56" y="162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9" y="139"/>
                  </a:lnTo>
                  <a:lnTo>
                    <a:pt x="69" y="139"/>
                  </a:lnTo>
                  <a:lnTo>
                    <a:pt x="97" y="90"/>
                  </a:lnTo>
                  <a:lnTo>
                    <a:pt x="104" y="94"/>
                  </a:lnTo>
                  <a:close/>
                  <a:moveTo>
                    <a:pt x="165" y="36"/>
                  </a:moveTo>
                  <a:lnTo>
                    <a:pt x="165" y="36"/>
                  </a:lnTo>
                  <a:lnTo>
                    <a:pt x="180" y="43"/>
                  </a:lnTo>
                  <a:lnTo>
                    <a:pt x="194" y="52"/>
                  </a:lnTo>
                  <a:lnTo>
                    <a:pt x="207" y="62"/>
                  </a:lnTo>
                  <a:lnTo>
                    <a:pt x="217" y="72"/>
                  </a:lnTo>
                  <a:lnTo>
                    <a:pt x="217" y="72"/>
                  </a:lnTo>
                  <a:lnTo>
                    <a:pt x="225" y="84"/>
                  </a:lnTo>
                  <a:lnTo>
                    <a:pt x="232" y="97"/>
                  </a:lnTo>
                  <a:lnTo>
                    <a:pt x="236" y="111"/>
                  </a:lnTo>
                  <a:lnTo>
                    <a:pt x="238" y="124"/>
                  </a:lnTo>
                  <a:lnTo>
                    <a:pt x="238" y="124"/>
                  </a:lnTo>
                  <a:lnTo>
                    <a:pt x="238" y="133"/>
                  </a:lnTo>
                  <a:lnTo>
                    <a:pt x="235" y="140"/>
                  </a:lnTo>
                  <a:lnTo>
                    <a:pt x="232" y="143"/>
                  </a:lnTo>
                  <a:lnTo>
                    <a:pt x="229" y="146"/>
                  </a:lnTo>
                  <a:lnTo>
                    <a:pt x="226" y="146"/>
                  </a:lnTo>
                  <a:lnTo>
                    <a:pt x="222" y="148"/>
                  </a:lnTo>
                  <a:lnTo>
                    <a:pt x="222" y="148"/>
                  </a:lnTo>
                  <a:lnTo>
                    <a:pt x="217" y="146"/>
                  </a:lnTo>
                  <a:lnTo>
                    <a:pt x="214" y="143"/>
                  </a:lnTo>
                  <a:lnTo>
                    <a:pt x="211" y="139"/>
                  </a:lnTo>
                  <a:lnTo>
                    <a:pt x="211" y="133"/>
                  </a:lnTo>
                  <a:lnTo>
                    <a:pt x="211" y="133"/>
                  </a:lnTo>
                  <a:lnTo>
                    <a:pt x="209" y="117"/>
                  </a:lnTo>
                  <a:lnTo>
                    <a:pt x="206" y="103"/>
                  </a:lnTo>
                  <a:lnTo>
                    <a:pt x="201" y="91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90" y="71"/>
                  </a:lnTo>
                  <a:lnTo>
                    <a:pt x="181" y="61"/>
                  </a:lnTo>
                  <a:lnTo>
                    <a:pt x="171" y="52"/>
                  </a:lnTo>
                  <a:lnTo>
                    <a:pt x="159" y="43"/>
                  </a:lnTo>
                  <a:lnTo>
                    <a:pt x="165" y="3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2" name="Freeform 186"/>
            <p:cNvSpPr>
              <a:spLocks/>
            </p:cNvSpPr>
            <p:nvPr userDrawn="1"/>
          </p:nvSpPr>
          <p:spPr bwMode="auto">
            <a:xfrm>
              <a:off x="5915026" y="1757363"/>
              <a:ext cx="107950" cy="134938"/>
            </a:xfrm>
            <a:custGeom>
              <a:avLst/>
              <a:gdLst/>
              <a:ahLst/>
              <a:cxnLst>
                <a:cxn ang="0">
                  <a:pos x="26" y="55"/>
                </a:cxn>
                <a:cxn ang="0">
                  <a:pos x="62" y="55"/>
                </a:cxn>
                <a:cxn ang="0">
                  <a:pos x="71" y="25"/>
                </a:cxn>
                <a:cxn ang="0">
                  <a:pos x="52" y="16"/>
                </a:cxn>
                <a:cxn ang="0">
                  <a:pos x="49" y="7"/>
                </a:cxn>
                <a:cxn ang="0">
                  <a:pos x="74" y="0"/>
                </a:cxn>
                <a:cxn ang="0">
                  <a:pos x="91" y="6"/>
                </a:cxn>
                <a:cxn ang="0">
                  <a:pos x="97" y="31"/>
                </a:cxn>
                <a:cxn ang="0">
                  <a:pos x="135" y="39"/>
                </a:cxn>
                <a:cxn ang="0">
                  <a:pos x="156" y="28"/>
                </a:cxn>
                <a:cxn ang="0">
                  <a:pos x="174" y="29"/>
                </a:cxn>
                <a:cxn ang="0">
                  <a:pos x="177" y="41"/>
                </a:cxn>
                <a:cxn ang="0">
                  <a:pos x="155" y="52"/>
                </a:cxn>
                <a:cxn ang="0">
                  <a:pos x="132" y="97"/>
                </a:cxn>
                <a:cxn ang="0">
                  <a:pos x="169" y="86"/>
                </a:cxn>
                <a:cxn ang="0">
                  <a:pos x="193" y="74"/>
                </a:cxn>
                <a:cxn ang="0">
                  <a:pos x="204" y="84"/>
                </a:cxn>
                <a:cxn ang="0">
                  <a:pos x="198" y="93"/>
                </a:cxn>
                <a:cxn ang="0">
                  <a:pos x="142" y="113"/>
                </a:cxn>
                <a:cxn ang="0">
                  <a:pos x="178" y="162"/>
                </a:cxn>
                <a:cxn ang="0">
                  <a:pos x="187" y="181"/>
                </a:cxn>
                <a:cxn ang="0">
                  <a:pos x="179" y="196"/>
                </a:cxn>
                <a:cxn ang="0">
                  <a:pos x="162" y="191"/>
                </a:cxn>
                <a:cxn ang="0">
                  <a:pos x="137" y="180"/>
                </a:cxn>
                <a:cxn ang="0">
                  <a:pos x="90" y="173"/>
                </a:cxn>
                <a:cxn ang="0">
                  <a:pos x="48" y="181"/>
                </a:cxn>
                <a:cxn ang="0">
                  <a:pos x="33" y="203"/>
                </a:cxn>
                <a:cxn ang="0">
                  <a:pos x="46" y="223"/>
                </a:cxn>
                <a:cxn ang="0">
                  <a:pos x="77" y="230"/>
                </a:cxn>
                <a:cxn ang="0">
                  <a:pos x="107" y="230"/>
                </a:cxn>
                <a:cxn ang="0">
                  <a:pos x="145" y="229"/>
                </a:cxn>
                <a:cxn ang="0">
                  <a:pos x="158" y="242"/>
                </a:cxn>
                <a:cxn ang="0">
                  <a:pos x="149" y="254"/>
                </a:cxn>
                <a:cxn ang="0">
                  <a:pos x="88" y="255"/>
                </a:cxn>
                <a:cxn ang="0">
                  <a:pos x="32" y="236"/>
                </a:cxn>
                <a:cxn ang="0">
                  <a:pos x="17" y="212"/>
                </a:cxn>
                <a:cxn ang="0">
                  <a:pos x="21" y="186"/>
                </a:cxn>
                <a:cxn ang="0">
                  <a:pos x="62" y="162"/>
                </a:cxn>
                <a:cxn ang="0">
                  <a:pos x="121" y="161"/>
                </a:cxn>
                <a:cxn ang="0">
                  <a:pos x="153" y="165"/>
                </a:cxn>
                <a:cxn ang="0">
                  <a:pos x="155" y="162"/>
                </a:cxn>
                <a:cxn ang="0">
                  <a:pos x="152" y="157"/>
                </a:cxn>
                <a:cxn ang="0">
                  <a:pos x="61" y="128"/>
                </a:cxn>
                <a:cxn ang="0">
                  <a:pos x="27" y="126"/>
                </a:cxn>
                <a:cxn ang="0">
                  <a:pos x="7" y="113"/>
                </a:cxn>
                <a:cxn ang="0">
                  <a:pos x="11" y="103"/>
                </a:cxn>
                <a:cxn ang="0">
                  <a:pos x="39" y="110"/>
                </a:cxn>
                <a:cxn ang="0">
                  <a:pos x="116" y="100"/>
                </a:cxn>
                <a:cxn ang="0">
                  <a:pos x="69" y="73"/>
                </a:cxn>
                <a:cxn ang="0">
                  <a:pos x="24" y="68"/>
                </a:cxn>
              </a:cxnLst>
              <a:rect l="0" t="0" r="r" b="b"/>
              <a:pathLst>
                <a:path w="204" h="257">
                  <a:moveTo>
                    <a:pt x="13" y="49"/>
                  </a:moveTo>
                  <a:lnTo>
                    <a:pt x="13" y="49"/>
                  </a:lnTo>
                  <a:lnTo>
                    <a:pt x="19" y="52"/>
                  </a:lnTo>
                  <a:lnTo>
                    <a:pt x="26" y="55"/>
                  </a:lnTo>
                  <a:lnTo>
                    <a:pt x="33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62" y="5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68" y="22"/>
                  </a:lnTo>
                  <a:lnTo>
                    <a:pt x="63" y="19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8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9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94" y="21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35" y="39"/>
                  </a:lnTo>
                  <a:lnTo>
                    <a:pt x="143" y="36"/>
                  </a:lnTo>
                  <a:lnTo>
                    <a:pt x="149" y="32"/>
                  </a:lnTo>
                  <a:lnTo>
                    <a:pt x="149" y="32"/>
                  </a:lnTo>
                  <a:lnTo>
                    <a:pt x="156" y="28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69" y="28"/>
                  </a:lnTo>
                  <a:lnTo>
                    <a:pt x="174" y="29"/>
                  </a:lnTo>
                  <a:lnTo>
                    <a:pt x="177" y="34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7" y="41"/>
                  </a:lnTo>
                  <a:lnTo>
                    <a:pt x="175" y="42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55" y="52"/>
                  </a:lnTo>
                  <a:lnTo>
                    <a:pt x="140" y="57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53" y="91"/>
                  </a:lnTo>
                  <a:lnTo>
                    <a:pt x="169" y="86"/>
                  </a:lnTo>
                  <a:lnTo>
                    <a:pt x="169" y="86"/>
                  </a:lnTo>
                  <a:lnTo>
                    <a:pt x="181" y="78"/>
                  </a:lnTo>
                  <a:lnTo>
                    <a:pt x="187" y="76"/>
                  </a:lnTo>
                  <a:lnTo>
                    <a:pt x="193" y="74"/>
                  </a:lnTo>
                  <a:lnTo>
                    <a:pt x="193" y="74"/>
                  </a:lnTo>
                  <a:lnTo>
                    <a:pt x="197" y="74"/>
                  </a:lnTo>
                  <a:lnTo>
                    <a:pt x="200" y="77"/>
                  </a:lnTo>
                  <a:lnTo>
                    <a:pt x="203" y="8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3" y="87"/>
                  </a:lnTo>
                  <a:lnTo>
                    <a:pt x="201" y="90"/>
                  </a:lnTo>
                  <a:lnTo>
                    <a:pt x="198" y="93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72" y="104"/>
                  </a:lnTo>
                  <a:lnTo>
                    <a:pt x="142" y="113"/>
                  </a:lnTo>
                  <a:lnTo>
                    <a:pt x="142" y="113"/>
                  </a:lnTo>
                  <a:lnTo>
                    <a:pt x="155" y="133"/>
                  </a:lnTo>
                  <a:lnTo>
                    <a:pt x="178" y="162"/>
                  </a:lnTo>
                  <a:lnTo>
                    <a:pt x="178" y="162"/>
                  </a:lnTo>
                  <a:lnTo>
                    <a:pt x="182" y="168"/>
                  </a:lnTo>
                  <a:lnTo>
                    <a:pt x="185" y="173"/>
                  </a:lnTo>
                  <a:lnTo>
                    <a:pt x="187" y="177"/>
                  </a:lnTo>
                  <a:lnTo>
                    <a:pt x="187" y="181"/>
                  </a:lnTo>
                  <a:lnTo>
                    <a:pt x="187" y="181"/>
                  </a:lnTo>
                  <a:lnTo>
                    <a:pt x="185" y="187"/>
                  </a:lnTo>
                  <a:lnTo>
                    <a:pt x="182" y="191"/>
                  </a:lnTo>
                  <a:lnTo>
                    <a:pt x="179" y="196"/>
                  </a:lnTo>
                  <a:lnTo>
                    <a:pt x="174" y="197"/>
                  </a:lnTo>
                  <a:lnTo>
                    <a:pt x="174" y="197"/>
                  </a:lnTo>
                  <a:lnTo>
                    <a:pt x="168" y="196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52" y="186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13" y="175"/>
                  </a:lnTo>
                  <a:lnTo>
                    <a:pt x="101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77" y="173"/>
                  </a:lnTo>
                  <a:lnTo>
                    <a:pt x="66" y="174"/>
                  </a:lnTo>
                  <a:lnTo>
                    <a:pt x="56" y="177"/>
                  </a:lnTo>
                  <a:lnTo>
                    <a:pt x="48" y="181"/>
                  </a:lnTo>
                  <a:lnTo>
                    <a:pt x="42" y="186"/>
                  </a:lnTo>
                  <a:lnTo>
                    <a:pt x="37" y="190"/>
                  </a:lnTo>
                  <a:lnTo>
                    <a:pt x="34" y="196"/>
                  </a:lnTo>
                  <a:lnTo>
                    <a:pt x="33" y="203"/>
                  </a:lnTo>
                  <a:lnTo>
                    <a:pt x="33" y="203"/>
                  </a:lnTo>
                  <a:lnTo>
                    <a:pt x="34" y="212"/>
                  </a:lnTo>
                  <a:lnTo>
                    <a:pt x="39" y="217"/>
                  </a:lnTo>
                  <a:lnTo>
                    <a:pt x="46" y="223"/>
                  </a:lnTo>
                  <a:lnTo>
                    <a:pt x="55" y="226"/>
                  </a:lnTo>
                  <a:lnTo>
                    <a:pt x="55" y="226"/>
                  </a:lnTo>
                  <a:lnTo>
                    <a:pt x="65" y="229"/>
                  </a:lnTo>
                  <a:lnTo>
                    <a:pt x="77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121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5" y="229"/>
                  </a:lnTo>
                  <a:lnTo>
                    <a:pt x="152" y="232"/>
                  </a:lnTo>
                  <a:lnTo>
                    <a:pt x="156" y="236"/>
                  </a:lnTo>
                  <a:lnTo>
                    <a:pt x="158" y="242"/>
                  </a:lnTo>
                  <a:lnTo>
                    <a:pt x="158" y="242"/>
                  </a:lnTo>
                  <a:lnTo>
                    <a:pt x="158" y="246"/>
                  </a:lnTo>
                  <a:lnTo>
                    <a:pt x="156" y="249"/>
                  </a:lnTo>
                  <a:lnTo>
                    <a:pt x="153" y="251"/>
                  </a:lnTo>
                  <a:lnTo>
                    <a:pt x="149" y="254"/>
                  </a:lnTo>
                  <a:lnTo>
                    <a:pt x="133" y="255"/>
                  </a:lnTo>
                  <a:lnTo>
                    <a:pt x="107" y="257"/>
                  </a:lnTo>
                  <a:lnTo>
                    <a:pt x="107" y="257"/>
                  </a:lnTo>
                  <a:lnTo>
                    <a:pt x="88" y="255"/>
                  </a:lnTo>
                  <a:lnTo>
                    <a:pt x="71" y="254"/>
                  </a:lnTo>
                  <a:lnTo>
                    <a:pt x="55" y="249"/>
                  </a:lnTo>
                  <a:lnTo>
                    <a:pt x="42" y="243"/>
                  </a:lnTo>
                  <a:lnTo>
                    <a:pt x="32" y="236"/>
                  </a:lnTo>
                  <a:lnTo>
                    <a:pt x="23" y="228"/>
                  </a:lnTo>
                  <a:lnTo>
                    <a:pt x="20" y="223"/>
                  </a:lnTo>
                  <a:lnTo>
                    <a:pt x="19" y="217"/>
                  </a:lnTo>
                  <a:lnTo>
                    <a:pt x="17" y="212"/>
                  </a:lnTo>
                  <a:lnTo>
                    <a:pt x="16" y="206"/>
                  </a:lnTo>
                  <a:lnTo>
                    <a:pt x="16" y="206"/>
                  </a:lnTo>
                  <a:lnTo>
                    <a:pt x="17" y="196"/>
                  </a:lnTo>
                  <a:lnTo>
                    <a:pt x="21" y="186"/>
                  </a:lnTo>
                  <a:lnTo>
                    <a:pt x="27" y="178"/>
                  </a:lnTo>
                  <a:lnTo>
                    <a:pt x="37" y="171"/>
                  </a:lnTo>
                  <a:lnTo>
                    <a:pt x="48" y="167"/>
                  </a:lnTo>
                  <a:lnTo>
                    <a:pt x="62" y="162"/>
                  </a:lnTo>
                  <a:lnTo>
                    <a:pt x="77" y="160"/>
                  </a:lnTo>
                  <a:lnTo>
                    <a:pt x="95" y="160"/>
                  </a:lnTo>
                  <a:lnTo>
                    <a:pt x="95" y="160"/>
                  </a:lnTo>
                  <a:lnTo>
                    <a:pt x="121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55" y="165"/>
                  </a:lnTo>
                  <a:lnTo>
                    <a:pt x="155" y="164"/>
                  </a:lnTo>
                  <a:lnTo>
                    <a:pt x="155" y="164"/>
                  </a:lnTo>
                  <a:lnTo>
                    <a:pt x="155" y="162"/>
                  </a:lnTo>
                  <a:lnTo>
                    <a:pt x="155" y="162"/>
                  </a:lnTo>
                  <a:lnTo>
                    <a:pt x="155" y="161"/>
                  </a:lnTo>
                  <a:lnTo>
                    <a:pt x="152" y="157"/>
                  </a:lnTo>
                  <a:lnTo>
                    <a:pt x="152" y="157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81" y="126"/>
                  </a:lnTo>
                  <a:lnTo>
                    <a:pt x="61" y="128"/>
                  </a:lnTo>
                  <a:lnTo>
                    <a:pt x="43" y="129"/>
                  </a:lnTo>
                  <a:lnTo>
                    <a:pt x="43" y="129"/>
                  </a:lnTo>
                  <a:lnTo>
                    <a:pt x="34" y="128"/>
                  </a:lnTo>
                  <a:lnTo>
                    <a:pt x="27" y="126"/>
                  </a:lnTo>
                  <a:lnTo>
                    <a:pt x="21" y="125"/>
                  </a:lnTo>
                  <a:lnTo>
                    <a:pt x="16" y="122"/>
                  </a:lnTo>
                  <a:lnTo>
                    <a:pt x="11" y="119"/>
                  </a:lnTo>
                  <a:lnTo>
                    <a:pt x="7" y="113"/>
                  </a:lnTo>
                  <a:lnTo>
                    <a:pt x="0" y="103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11" y="103"/>
                  </a:lnTo>
                  <a:lnTo>
                    <a:pt x="19" y="107"/>
                  </a:lnTo>
                  <a:lnTo>
                    <a:pt x="27" y="110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58" y="110"/>
                  </a:lnTo>
                  <a:lnTo>
                    <a:pt x="77" y="107"/>
                  </a:lnTo>
                  <a:lnTo>
                    <a:pt x="97" y="104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69" y="73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36" y="73"/>
                  </a:lnTo>
                  <a:lnTo>
                    <a:pt x="24" y="68"/>
                  </a:lnTo>
                  <a:lnTo>
                    <a:pt x="16" y="63"/>
                  </a:lnTo>
                  <a:lnTo>
                    <a:pt x="8" y="55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3" name="Freeform 187"/>
            <p:cNvSpPr>
              <a:spLocks noEditPoints="1"/>
            </p:cNvSpPr>
            <p:nvPr userDrawn="1"/>
          </p:nvSpPr>
          <p:spPr bwMode="auto">
            <a:xfrm>
              <a:off x="6056313" y="1754188"/>
              <a:ext cx="111125" cy="139700"/>
            </a:xfrm>
            <a:custGeom>
              <a:avLst/>
              <a:gdLst/>
              <a:ahLst/>
              <a:cxnLst>
                <a:cxn ang="0">
                  <a:pos x="23" y="64"/>
                </a:cxn>
                <a:cxn ang="0">
                  <a:pos x="77" y="64"/>
                </a:cxn>
                <a:cxn ang="0">
                  <a:pos x="103" y="35"/>
                </a:cxn>
                <a:cxn ang="0">
                  <a:pos x="91" y="10"/>
                </a:cxn>
                <a:cxn ang="0">
                  <a:pos x="84" y="7"/>
                </a:cxn>
                <a:cxn ang="0">
                  <a:pos x="101" y="0"/>
                </a:cxn>
                <a:cxn ang="0">
                  <a:pos x="120" y="4"/>
                </a:cxn>
                <a:cxn ang="0">
                  <a:pos x="133" y="16"/>
                </a:cxn>
                <a:cxn ang="0">
                  <a:pos x="129" y="25"/>
                </a:cxn>
                <a:cxn ang="0">
                  <a:pos x="123" y="61"/>
                </a:cxn>
                <a:cxn ang="0">
                  <a:pos x="178" y="48"/>
                </a:cxn>
                <a:cxn ang="0">
                  <a:pos x="191" y="45"/>
                </a:cxn>
                <a:cxn ang="0">
                  <a:pos x="207" y="55"/>
                </a:cxn>
                <a:cxn ang="0">
                  <a:pos x="204" y="64"/>
                </a:cxn>
                <a:cxn ang="0">
                  <a:pos x="177" y="71"/>
                </a:cxn>
                <a:cxn ang="0">
                  <a:pos x="123" y="93"/>
                </a:cxn>
                <a:cxn ang="0">
                  <a:pos x="152" y="120"/>
                </a:cxn>
                <a:cxn ang="0">
                  <a:pos x="177" y="111"/>
                </a:cxn>
                <a:cxn ang="0">
                  <a:pos x="193" y="114"/>
                </a:cxn>
                <a:cxn ang="0">
                  <a:pos x="196" y="126"/>
                </a:cxn>
                <a:cxn ang="0">
                  <a:pos x="181" y="135"/>
                </a:cxn>
                <a:cxn ang="0">
                  <a:pos x="126" y="195"/>
                </a:cxn>
                <a:cxn ang="0">
                  <a:pos x="177" y="214"/>
                </a:cxn>
                <a:cxn ang="0">
                  <a:pos x="206" y="233"/>
                </a:cxn>
                <a:cxn ang="0">
                  <a:pos x="209" y="247"/>
                </a:cxn>
                <a:cxn ang="0">
                  <a:pos x="199" y="255"/>
                </a:cxn>
                <a:cxn ang="0">
                  <a:pos x="181" y="247"/>
                </a:cxn>
                <a:cxn ang="0">
                  <a:pos x="126" y="216"/>
                </a:cxn>
                <a:cxn ang="0">
                  <a:pos x="120" y="239"/>
                </a:cxn>
                <a:cxn ang="0">
                  <a:pos x="103" y="256"/>
                </a:cxn>
                <a:cxn ang="0">
                  <a:pos x="72" y="262"/>
                </a:cxn>
                <a:cxn ang="0">
                  <a:pos x="32" y="252"/>
                </a:cxn>
                <a:cxn ang="0">
                  <a:pos x="17" y="226"/>
                </a:cxn>
                <a:cxn ang="0">
                  <a:pos x="27" y="206"/>
                </a:cxn>
                <a:cxn ang="0">
                  <a:pos x="65" y="191"/>
                </a:cxn>
                <a:cxn ang="0">
                  <a:pos x="106" y="192"/>
                </a:cxn>
                <a:cxn ang="0">
                  <a:pos x="62" y="148"/>
                </a:cxn>
                <a:cxn ang="0">
                  <a:pos x="35" y="143"/>
                </a:cxn>
                <a:cxn ang="0">
                  <a:pos x="26" y="127"/>
                </a:cxn>
                <a:cxn ang="0">
                  <a:pos x="41" y="108"/>
                </a:cxn>
                <a:cxn ang="0">
                  <a:pos x="41" y="123"/>
                </a:cxn>
                <a:cxn ang="0">
                  <a:pos x="64" y="130"/>
                </a:cxn>
                <a:cxn ang="0">
                  <a:pos x="104" y="127"/>
                </a:cxn>
                <a:cxn ang="0">
                  <a:pos x="49" y="84"/>
                </a:cxn>
                <a:cxn ang="0">
                  <a:pos x="20" y="78"/>
                </a:cxn>
                <a:cxn ang="0">
                  <a:pos x="6" y="53"/>
                </a:cxn>
                <a:cxn ang="0">
                  <a:pos x="48" y="208"/>
                </a:cxn>
                <a:cxn ang="0">
                  <a:pos x="32" y="220"/>
                </a:cxn>
                <a:cxn ang="0">
                  <a:pos x="33" y="232"/>
                </a:cxn>
                <a:cxn ang="0">
                  <a:pos x="49" y="242"/>
                </a:cxn>
                <a:cxn ang="0">
                  <a:pos x="85" y="242"/>
                </a:cxn>
                <a:cxn ang="0">
                  <a:pos x="103" y="230"/>
                </a:cxn>
                <a:cxn ang="0">
                  <a:pos x="106" y="210"/>
                </a:cxn>
              </a:cxnLst>
              <a:rect l="0" t="0" r="r" b="b"/>
              <a:pathLst>
                <a:path w="210" h="262">
                  <a:moveTo>
                    <a:pt x="6" y="53"/>
                  </a:moveTo>
                  <a:lnTo>
                    <a:pt x="6" y="53"/>
                  </a:lnTo>
                  <a:lnTo>
                    <a:pt x="14" y="59"/>
                  </a:lnTo>
                  <a:lnTo>
                    <a:pt x="23" y="64"/>
                  </a:lnTo>
                  <a:lnTo>
                    <a:pt x="35" y="65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77" y="64"/>
                  </a:lnTo>
                  <a:lnTo>
                    <a:pt x="103" y="62"/>
                  </a:lnTo>
                  <a:lnTo>
                    <a:pt x="103" y="62"/>
                  </a:lnTo>
                  <a:lnTo>
                    <a:pt x="103" y="35"/>
                  </a:lnTo>
                  <a:lnTo>
                    <a:pt x="103" y="35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7" y="13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5" y="9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4"/>
                  </a:lnTo>
                  <a:lnTo>
                    <a:pt x="88" y="3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0" y="1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2" y="13"/>
                  </a:lnTo>
                  <a:lnTo>
                    <a:pt x="133" y="16"/>
                  </a:lnTo>
                  <a:lnTo>
                    <a:pt x="133" y="16"/>
                  </a:lnTo>
                  <a:lnTo>
                    <a:pt x="132" y="19"/>
                  </a:lnTo>
                  <a:lnTo>
                    <a:pt x="129" y="25"/>
                  </a:lnTo>
                  <a:lnTo>
                    <a:pt x="129" y="25"/>
                  </a:lnTo>
                  <a:lnTo>
                    <a:pt x="126" y="29"/>
                  </a:lnTo>
                  <a:lnTo>
                    <a:pt x="125" y="36"/>
                  </a:lnTo>
                  <a:lnTo>
                    <a:pt x="123" y="61"/>
                  </a:lnTo>
                  <a:lnTo>
                    <a:pt x="123" y="61"/>
                  </a:lnTo>
                  <a:lnTo>
                    <a:pt x="159" y="53"/>
                  </a:lnTo>
                  <a:lnTo>
                    <a:pt x="159" y="53"/>
                  </a:lnTo>
                  <a:lnTo>
                    <a:pt x="168" y="52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4" y="46"/>
                  </a:lnTo>
                  <a:lnTo>
                    <a:pt x="191" y="45"/>
                  </a:lnTo>
                  <a:lnTo>
                    <a:pt x="191" y="45"/>
                  </a:lnTo>
                  <a:lnTo>
                    <a:pt x="199" y="46"/>
                  </a:lnTo>
                  <a:lnTo>
                    <a:pt x="204" y="48"/>
                  </a:lnTo>
                  <a:lnTo>
                    <a:pt x="207" y="52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7" y="59"/>
                  </a:lnTo>
                  <a:lnTo>
                    <a:pt x="206" y="62"/>
                  </a:lnTo>
                  <a:lnTo>
                    <a:pt x="204" y="64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91" y="68"/>
                  </a:lnTo>
                  <a:lnTo>
                    <a:pt x="177" y="71"/>
                  </a:lnTo>
                  <a:lnTo>
                    <a:pt x="177" y="71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93"/>
                  </a:lnTo>
                  <a:lnTo>
                    <a:pt x="123" y="93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52" y="120"/>
                  </a:lnTo>
                  <a:lnTo>
                    <a:pt x="164" y="117"/>
                  </a:lnTo>
                  <a:lnTo>
                    <a:pt x="171" y="114"/>
                  </a:lnTo>
                  <a:lnTo>
                    <a:pt x="171" y="114"/>
                  </a:lnTo>
                  <a:lnTo>
                    <a:pt x="177" y="111"/>
                  </a:lnTo>
                  <a:lnTo>
                    <a:pt x="183" y="111"/>
                  </a:lnTo>
                  <a:lnTo>
                    <a:pt x="183" y="111"/>
                  </a:lnTo>
                  <a:lnTo>
                    <a:pt x="188" y="113"/>
                  </a:lnTo>
                  <a:lnTo>
                    <a:pt x="193" y="114"/>
                  </a:lnTo>
                  <a:lnTo>
                    <a:pt x="196" y="117"/>
                  </a:lnTo>
                  <a:lnTo>
                    <a:pt x="196" y="122"/>
                  </a:lnTo>
                  <a:lnTo>
                    <a:pt x="196" y="122"/>
                  </a:lnTo>
                  <a:lnTo>
                    <a:pt x="196" y="126"/>
                  </a:lnTo>
                  <a:lnTo>
                    <a:pt x="193" y="129"/>
                  </a:lnTo>
                  <a:lnTo>
                    <a:pt x="188" y="132"/>
                  </a:lnTo>
                  <a:lnTo>
                    <a:pt x="181" y="135"/>
                  </a:lnTo>
                  <a:lnTo>
                    <a:pt x="181" y="135"/>
                  </a:lnTo>
                  <a:lnTo>
                    <a:pt x="154" y="139"/>
                  </a:lnTo>
                  <a:lnTo>
                    <a:pt x="123" y="143"/>
                  </a:lnTo>
                  <a:lnTo>
                    <a:pt x="123" y="143"/>
                  </a:lnTo>
                  <a:lnTo>
                    <a:pt x="126" y="195"/>
                  </a:lnTo>
                  <a:lnTo>
                    <a:pt x="126" y="195"/>
                  </a:lnTo>
                  <a:lnTo>
                    <a:pt x="145" y="201"/>
                  </a:lnTo>
                  <a:lnTo>
                    <a:pt x="162" y="207"/>
                  </a:lnTo>
                  <a:lnTo>
                    <a:pt x="177" y="214"/>
                  </a:lnTo>
                  <a:lnTo>
                    <a:pt x="191" y="221"/>
                  </a:lnTo>
                  <a:lnTo>
                    <a:pt x="191" y="221"/>
                  </a:lnTo>
                  <a:lnTo>
                    <a:pt x="200" y="227"/>
                  </a:lnTo>
                  <a:lnTo>
                    <a:pt x="206" y="233"/>
                  </a:lnTo>
                  <a:lnTo>
                    <a:pt x="209" y="237"/>
                  </a:lnTo>
                  <a:lnTo>
                    <a:pt x="210" y="243"/>
                  </a:lnTo>
                  <a:lnTo>
                    <a:pt x="210" y="243"/>
                  </a:lnTo>
                  <a:lnTo>
                    <a:pt x="209" y="247"/>
                  </a:lnTo>
                  <a:lnTo>
                    <a:pt x="207" y="252"/>
                  </a:lnTo>
                  <a:lnTo>
                    <a:pt x="203" y="255"/>
                  </a:lnTo>
                  <a:lnTo>
                    <a:pt x="199" y="255"/>
                  </a:lnTo>
                  <a:lnTo>
                    <a:pt x="199" y="255"/>
                  </a:lnTo>
                  <a:lnTo>
                    <a:pt x="194" y="255"/>
                  </a:lnTo>
                  <a:lnTo>
                    <a:pt x="190" y="253"/>
                  </a:lnTo>
                  <a:lnTo>
                    <a:pt x="181" y="247"/>
                  </a:lnTo>
                  <a:lnTo>
                    <a:pt x="181" y="247"/>
                  </a:lnTo>
                  <a:lnTo>
                    <a:pt x="170" y="237"/>
                  </a:lnTo>
                  <a:lnTo>
                    <a:pt x="157" y="229"/>
                  </a:lnTo>
                  <a:lnTo>
                    <a:pt x="142" y="221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5" y="230"/>
                  </a:lnTo>
                  <a:lnTo>
                    <a:pt x="120" y="239"/>
                  </a:lnTo>
                  <a:lnTo>
                    <a:pt x="120" y="239"/>
                  </a:lnTo>
                  <a:lnTo>
                    <a:pt x="117" y="245"/>
                  </a:lnTo>
                  <a:lnTo>
                    <a:pt x="113" y="249"/>
                  </a:lnTo>
                  <a:lnTo>
                    <a:pt x="109" y="253"/>
                  </a:lnTo>
                  <a:lnTo>
                    <a:pt x="103" y="256"/>
                  </a:lnTo>
                  <a:lnTo>
                    <a:pt x="96" y="259"/>
                  </a:lnTo>
                  <a:lnTo>
                    <a:pt x="88" y="261"/>
                  </a:lnTo>
                  <a:lnTo>
                    <a:pt x="72" y="262"/>
                  </a:lnTo>
                  <a:lnTo>
                    <a:pt x="72" y="262"/>
                  </a:lnTo>
                  <a:lnTo>
                    <a:pt x="61" y="261"/>
                  </a:lnTo>
                  <a:lnTo>
                    <a:pt x="49" y="259"/>
                  </a:lnTo>
                  <a:lnTo>
                    <a:pt x="41" y="256"/>
                  </a:lnTo>
                  <a:lnTo>
                    <a:pt x="32" y="252"/>
                  </a:lnTo>
                  <a:lnTo>
                    <a:pt x="26" y="246"/>
                  </a:lnTo>
                  <a:lnTo>
                    <a:pt x="22" y="240"/>
                  </a:lnTo>
                  <a:lnTo>
                    <a:pt x="19" y="233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9" y="219"/>
                  </a:lnTo>
                  <a:lnTo>
                    <a:pt x="22" y="211"/>
                  </a:lnTo>
                  <a:lnTo>
                    <a:pt x="27" y="206"/>
                  </a:lnTo>
                  <a:lnTo>
                    <a:pt x="35" y="200"/>
                  </a:lnTo>
                  <a:lnTo>
                    <a:pt x="43" y="195"/>
                  </a:lnTo>
                  <a:lnTo>
                    <a:pt x="54" y="192"/>
                  </a:lnTo>
                  <a:lnTo>
                    <a:pt x="65" y="191"/>
                  </a:lnTo>
                  <a:lnTo>
                    <a:pt x="78" y="191"/>
                  </a:lnTo>
                  <a:lnTo>
                    <a:pt x="78" y="191"/>
                  </a:lnTo>
                  <a:lnTo>
                    <a:pt x="106" y="192"/>
                  </a:lnTo>
                  <a:lnTo>
                    <a:pt x="106" y="192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84" y="148"/>
                  </a:lnTo>
                  <a:lnTo>
                    <a:pt x="62" y="148"/>
                  </a:lnTo>
                  <a:lnTo>
                    <a:pt x="62" y="148"/>
                  </a:lnTo>
                  <a:lnTo>
                    <a:pt x="46" y="146"/>
                  </a:lnTo>
                  <a:lnTo>
                    <a:pt x="41" y="145"/>
                  </a:lnTo>
                  <a:lnTo>
                    <a:pt x="35" y="143"/>
                  </a:lnTo>
                  <a:lnTo>
                    <a:pt x="30" y="140"/>
                  </a:lnTo>
                  <a:lnTo>
                    <a:pt x="27" y="136"/>
                  </a:lnTo>
                  <a:lnTo>
                    <a:pt x="26" y="132"/>
                  </a:lnTo>
                  <a:lnTo>
                    <a:pt x="26" y="127"/>
                  </a:lnTo>
                  <a:lnTo>
                    <a:pt x="26" y="127"/>
                  </a:lnTo>
                  <a:lnTo>
                    <a:pt x="27" y="117"/>
                  </a:lnTo>
                  <a:lnTo>
                    <a:pt x="30" y="107"/>
                  </a:lnTo>
                  <a:lnTo>
                    <a:pt x="41" y="108"/>
                  </a:lnTo>
                  <a:lnTo>
                    <a:pt x="41" y="108"/>
                  </a:lnTo>
                  <a:lnTo>
                    <a:pt x="39" y="117"/>
                  </a:lnTo>
                  <a:lnTo>
                    <a:pt x="39" y="117"/>
                  </a:lnTo>
                  <a:lnTo>
                    <a:pt x="41" y="123"/>
                  </a:lnTo>
                  <a:lnTo>
                    <a:pt x="42" y="126"/>
                  </a:lnTo>
                  <a:lnTo>
                    <a:pt x="45" y="127"/>
                  </a:lnTo>
                  <a:lnTo>
                    <a:pt x="52" y="130"/>
                  </a:lnTo>
                  <a:lnTo>
                    <a:pt x="64" y="130"/>
                  </a:lnTo>
                  <a:lnTo>
                    <a:pt x="64" y="130"/>
                  </a:lnTo>
                  <a:lnTo>
                    <a:pt x="84" y="130"/>
                  </a:lnTo>
                  <a:lnTo>
                    <a:pt x="104" y="127"/>
                  </a:lnTo>
                  <a:lnTo>
                    <a:pt x="104" y="127"/>
                  </a:lnTo>
                  <a:lnTo>
                    <a:pt x="104" y="81"/>
                  </a:lnTo>
                  <a:lnTo>
                    <a:pt x="104" y="81"/>
                  </a:lnTo>
                  <a:lnTo>
                    <a:pt x="74" y="82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32" y="82"/>
                  </a:lnTo>
                  <a:lnTo>
                    <a:pt x="26" y="81"/>
                  </a:lnTo>
                  <a:lnTo>
                    <a:pt x="20" y="78"/>
                  </a:lnTo>
                  <a:lnTo>
                    <a:pt x="14" y="75"/>
                  </a:lnTo>
                  <a:lnTo>
                    <a:pt x="9" y="71"/>
                  </a:lnTo>
                  <a:lnTo>
                    <a:pt x="0" y="59"/>
                  </a:lnTo>
                  <a:lnTo>
                    <a:pt x="6" y="53"/>
                  </a:lnTo>
                  <a:close/>
                  <a:moveTo>
                    <a:pt x="74" y="206"/>
                  </a:moveTo>
                  <a:lnTo>
                    <a:pt x="74" y="206"/>
                  </a:lnTo>
                  <a:lnTo>
                    <a:pt x="55" y="207"/>
                  </a:lnTo>
                  <a:lnTo>
                    <a:pt x="48" y="208"/>
                  </a:lnTo>
                  <a:lnTo>
                    <a:pt x="42" y="210"/>
                  </a:lnTo>
                  <a:lnTo>
                    <a:pt x="36" y="213"/>
                  </a:lnTo>
                  <a:lnTo>
                    <a:pt x="33" y="217"/>
                  </a:lnTo>
                  <a:lnTo>
                    <a:pt x="32" y="220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9"/>
                  </a:lnTo>
                  <a:lnTo>
                    <a:pt x="33" y="232"/>
                  </a:lnTo>
                  <a:lnTo>
                    <a:pt x="35" y="236"/>
                  </a:lnTo>
                  <a:lnTo>
                    <a:pt x="39" y="237"/>
                  </a:lnTo>
                  <a:lnTo>
                    <a:pt x="43" y="240"/>
                  </a:lnTo>
                  <a:lnTo>
                    <a:pt x="49" y="242"/>
                  </a:lnTo>
                  <a:lnTo>
                    <a:pt x="65" y="243"/>
                  </a:lnTo>
                  <a:lnTo>
                    <a:pt x="65" y="243"/>
                  </a:lnTo>
                  <a:lnTo>
                    <a:pt x="75" y="243"/>
                  </a:lnTo>
                  <a:lnTo>
                    <a:pt x="85" y="242"/>
                  </a:lnTo>
                  <a:lnTo>
                    <a:pt x="93" y="239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103" y="230"/>
                  </a:lnTo>
                  <a:lnTo>
                    <a:pt x="104" y="224"/>
                  </a:lnTo>
                  <a:lnTo>
                    <a:pt x="106" y="219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8" y="207"/>
                  </a:lnTo>
                  <a:lnTo>
                    <a:pt x="74" y="206"/>
                  </a:lnTo>
                  <a:lnTo>
                    <a:pt x="74" y="206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4" name="Freeform 188"/>
            <p:cNvSpPr>
              <a:spLocks noEditPoints="1"/>
            </p:cNvSpPr>
            <p:nvPr userDrawn="1"/>
          </p:nvSpPr>
          <p:spPr bwMode="auto">
            <a:xfrm>
              <a:off x="6191251" y="1755776"/>
              <a:ext cx="138113" cy="139700"/>
            </a:xfrm>
            <a:custGeom>
              <a:avLst/>
              <a:gdLst/>
              <a:ahLst/>
              <a:cxnLst>
                <a:cxn ang="0">
                  <a:pos x="90" y="248"/>
                </a:cxn>
                <a:cxn ang="0">
                  <a:pos x="122" y="225"/>
                </a:cxn>
                <a:cxn ang="0">
                  <a:pos x="139" y="196"/>
                </a:cxn>
                <a:cxn ang="0">
                  <a:pos x="132" y="191"/>
                </a:cxn>
                <a:cxn ang="0">
                  <a:pos x="112" y="191"/>
                </a:cxn>
                <a:cxn ang="0">
                  <a:pos x="92" y="181"/>
                </a:cxn>
                <a:cxn ang="0">
                  <a:pos x="81" y="161"/>
                </a:cxn>
                <a:cxn ang="0">
                  <a:pos x="81" y="142"/>
                </a:cxn>
                <a:cxn ang="0">
                  <a:pos x="92" y="118"/>
                </a:cxn>
                <a:cxn ang="0">
                  <a:pos x="112" y="107"/>
                </a:cxn>
                <a:cxn ang="0">
                  <a:pos x="131" y="107"/>
                </a:cxn>
                <a:cxn ang="0">
                  <a:pos x="141" y="74"/>
                </a:cxn>
                <a:cxn ang="0">
                  <a:pos x="68" y="84"/>
                </a:cxn>
                <a:cxn ang="0">
                  <a:pos x="51" y="89"/>
                </a:cxn>
                <a:cxn ang="0">
                  <a:pos x="36" y="94"/>
                </a:cxn>
                <a:cxn ang="0">
                  <a:pos x="28" y="96"/>
                </a:cxn>
                <a:cxn ang="0">
                  <a:pos x="12" y="84"/>
                </a:cxn>
                <a:cxn ang="0">
                  <a:pos x="0" y="67"/>
                </a:cxn>
                <a:cxn ang="0">
                  <a:pos x="3" y="61"/>
                </a:cxn>
                <a:cxn ang="0">
                  <a:pos x="9" y="66"/>
                </a:cxn>
                <a:cxn ang="0">
                  <a:pos x="19" y="70"/>
                </a:cxn>
                <a:cxn ang="0">
                  <a:pos x="39" y="71"/>
                </a:cxn>
                <a:cxn ang="0">
                  <a:pos x="99" y="63"/>
                </a:cxn>
                <a:cxn ang="0">
                  <a:pos x="139" y="26"/>
                </a:cxn>
                <a:cxn ang="0">
                  <a:pos x="134" y="15"/>
                </a:cxn>
                <a:cxn ang="0">
                  <a:pos x="121" y="10"/>
                </a:cxn>
                <a:cxn ang="0">
                  <a:pos x="119" y="8"/>
                </a:cxn>
                <a:cxn ang="0">
                  <a:pos x="122" y="3"/>
                </a:cxn>
                <a:cxn ang="0">
                  <a:pos x="132" y="0"/>
                </a:cxn>
                <a:cxn ang="0">
                  <a:pos x="157" y="5"/>
                </a:cxn>
                <a:cxn ang="0">
                  <a:pos x="170" y="13"/>
                </a:cxn>
                <a:cxn ang="0">
                  <a:pos x="170" y="21"/>
                </a:cxn>
                <a:cxn ang="0">
                  <a:pos x="164" y="28"/>
                </a:cxn>
                <a:cxn ang="0">
                  <a:pos x="160" y="57"/>
                </a:cxn>
                <a:cxn ang="0">
                  <a:pos x="212" y="52"/>
                </a:cxn>
                <a:cxn ang="0">
                  <a:pos x="228" y="48"/>
                </a:cxn>
                <a:cxn ang="0">
                  <a:pos x="242" y="50"/>
                </a:cxn>
                <a:cxn ang="0">
                  <a:pos x="257" y="57"/>
                </a:cxn>
                <a:cxn ang="0">
                  <a:pos x="261" y="66"/>
                </a:cxn>
                <a:cxn ang="0">
                  <a:pos x="260" y="71"/>
                </a:cxn>
                <a:cxn ang="0">
                  <a:pos x="252" y="74"/>
                </a:cxn>
                <a:cxn ang="0">
                  <a:pos x="219" y="71"/>
                </a:cxn>
                <a:cxn ang="0">
                  <a:pos x="160" y="73"/>
                </a:cxn>
                <a:cxn ang="0">
                  <a:pos x="158" y="128"/>
                </a:cxn>
                <a:cxn ang="0">
                  <a:pos x="165" y="155"/>
                </a:cxn>
                <a:cxn ang="0">
                  <a:pos x="164" y="186"/>
                </a:cxn>
                <a:cxn ang="0">
                  <a:pos x="141" y="229"/>
                </a:cxn>
                <a:cxn ang="0">
                  <a:pos x="97" y="258"/>
                </a:cxn>
                <a:cxn ang="0">
                  <a:pos x="119" y="119"/>
                </a:cxn>
                <a:cxn ang="0">
                  <a:pos x="110" y="121"/>
                </a:cxn>
                <a:cxn ang="0">
                  <a:pos x="100" y="131"/>
                </a:cxn>
                <a:cxn ang="0">
                  <a:pos x="94" y="148"/>
                </a:cxn>
                <a:cxn ang="0">
                  <a:pos x="97" y="160"/>
                </a:cxn>
                <a:cxn ang="0">
                  <a:pos x="106" y="170"/>
                </a:cxn>
                <a:cxn ang="0">
                  <a:pos x="121" y="174"/>
                </a:cxn>
                <a:cxn ang="0">
                  <a:pos x="129" y="171"/>
                </a:cxn>
                <a:cxn ang="0">
                  <a:pos x="138" y="163"/>
                </a:cxn>
                <a:cxn ang="0">
                  <a:pos x="141" y="145"/>
                </a:cxn>
                <a:cxn ang="0">
                  <a:pos x="135" y="126"/>
                </a:cxn>
                <a:cxn ang="0">
                  <a:pos x="123" y="119"/>
                </a:cxn>
              </a:cxnLst>
              <a:rect l="0" t="0" r="r" b="b"/>
              <a:pathLst>
                <a:path w="261" h="264">
                  <a:moveTo>
                    <a:pt x="77" y="255"/>
                  </a:moveTo>
                  <a:lnTo>
                    <a:pt x="77" y="255"/>
                  </a:lnTo>
                  <a:lnTo>
                    <a:pt x="90" y="248"/>
                  </a:lnTo>
                  <a:lnTo>
                    <a:pt x="102" y="241"/>
                  </a:lnTo>
                  <a:lnTo>
                    <a:pt x="113" y="233"/>
                  </a:lnTo>
                  <a:lnTo>
                    <a:pt x="122" y="225"/>
                  </a:lnTo>
                  <a:lnTo>
                    <a:pt x="129" y="216"/>
                  </a:lnTo>
                  <a:lnTo>
                    <a:pt x="135" y="206"/>
                  </a:lnTo>
                  <a:lnTo>
                    <a:pt x="139" y="196"/>
                  </a:lnTo>
                  <a:lnTo>
                    <a:pt x="142" y="186"/>
                  </a:lnTo>
                  <a:lnTo>
                    <a:pt x="142" y="186"/>
                  </a:lnTo>
                  <a:lnTo>
                    <a:pt x="132" y="191"/>
                  </a:lnTo>
                  <a:lnTo>
                    <a:pt x="121" y="193"/>
                  </a:lnTo>
                  <a:lnTo>
                    <a:pt x="121" y="193"/>
                  </a:lnTo>
                  <a:lnTo>
                    <a:pt x="112" y="191"/>
                  </a:lnTo>
                  <a:lnTo>
                    <a:pt x="105" y="190"/>
                  </a:lnTo>
                  <a:lnTo>
                    <a:pt x="97" y="186"/>
                  </a:lnTo>
                  <a:lnTo>
                    <a:pt x="92" y="181"/>
                  </a:lnTo>
                  <a:lnTo>
                    <a:pt x="87" y="176"/>
                  </a:lnTo>
                  <a:lnTo>
                    <a:pt x="83" y="168"/>
                  </a:lnTo>
                  <a:lnTo>
                    <a:pt x="81" y="161"/>
                  </a:lnTo>
                  <a:lnTo>
                    <a:pt x="80" y="152"/>
                  </a:lnTo>
                  <a:lnTo>
                    <a:pt x="80" y="152"/>
                  </a:lnTo>
                  <a:lnTo>
                    <a:pt x="81" y="142"/>
                  </a:lnTo>
                  <a:lnTo>
                    <a:pt x="83" y="132"/>
                  </a:lnTo>
                  <a:lnTo>
                    <a:pt x="87" y="125"/>
                  </a:lnTo>
                  <a:lnTo>
                    <a:pt x="92" y="118"/>
                  </a:lnTo>
                  <a:lnTo>
                    <a:pt x="97" y="113"/>
                  </a:lnTo>
                  <a:lnTo>
                    <a:pt x="105" y="109"/>
                  </a:lnTo>
                  <a:lnTo>
                    <a:pt x="112" y="107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31" y="107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1" y="74"/>
                  </a:lnTo>
                  <a:lnTo>
                    <a:pt x="141" y="74"/>
                  </a:lnTo>
                  <a:lnTo>
                    <a:pt x="103" y="79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51" y="89"/>
                  </a:lnTo>
                  <a:lnTo>
                    <a:pt x="51" y="89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36" y="94"/>
                  </a:lnTo>
                  <a:lnTo>
                    <a:pt x="32" y="96"/>
                  </a:lnTo>
                  <a:lnTo>
                    <a:pt x="32" y="96"/>
                  </a:lnTo>
                  <a:lnTo>
                    <a:pt x="28" y="96"/>
                  </a:lnTo>
                  <a:lnTo>
                    <a:pt x="23" y="93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6" y="63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5" y="68"/>
                  </a:lnTo>
                  <a:lnTo>
                    <a:pt x="19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39" y="71"/>
                  </a:lnTo>
                  <a:lnTo>
                    <a:pt x="51" y="70"/>
                  </a:lnTo>
                  <a:lnTo>
                    <a:pt x="51" y="70"/>
                  </a:lnTo>
                  <a:lnTo>
                    <a:pt x="99" y="63"/>
                  </a:lnTo>
                  <a:lnTo>
                    <a:pt x="141" y="58"/>
                  </a:lnTo>
                  <a:lnTo>
                    <a:pt x="141" y="58"/>
                  </a:lnTo>
                  <a:lnTo>
                    <a:pt x="139" y="26"/>
                  </a:lnTo>
                  <a:lnTo>
                    <a:pt x="139" y="26"/>
                  </a:lnTo>
                  <a:lnTo>
                    <a:pt x="138" y="19"/>
                  </a:lnTo>
                  <a:lnTo>
                    <a:pt x="134" y="15"/>
                  </a:lnTo>
                  <a:lnTo>
                    <a:pt x="134" y="15"/>
                  </a:lnTo>
                  <a:lnTo>
                    <a:pt x="128" y="12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19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6"/>
                  </a:lnTo>
                  <a:lnTo>
                    <a:pt x="122" y="3"/>
                  </a:lnTo>
                  <a:lnTo>
                    <a:pt x="126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44" y="2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63" y="8"/>
                  </a:lnTo>
                  <a:lnTo>
                    <a:pt x="167" y="10"/>
                  </a:lnTo>
                  <a:lnTo>
                    <a:pt x="170" y="13"/>
                  </a:lnTo>
                  <a:lnTo>
                    <a:pt x="170" y="18"/>
                  </a:lnTo>
                  <a:lnTo>
                    <a:pt x="170" y="18"/>
                  </a:lnTo>
                  <a:lnTo>
                    <a:pt x="170" y="21"/>
                  </a:lnTo>
                  <a:lnTo>
                    <a:pt x="167" y="24"/>
                  </a:lnTo>
                  <a:lnTo>
                    <a:pt x="167" y="24"/>
                  </a:lnTo>
                  <a:lnTo>
                    <a:pt x="164" y="28"/>
                  </a:lnTo>
                  <a:lnTo>
                    <a:pt x="163" y="34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12" y="52"/>
                  </a:lnTo>
                  <a:lnTo>
                    <a:pt x="221" y="51"/>
                  </a:lnTo>
                  <a:lnTo>
                    <a:pt x="221" y="51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8"/>
                  </a:lnTo>
                  <a:lnTo>
                    <a:pt x="242" y="50"/>
                  </a:lnTo>
                  <a:lnTo>
                    <a:pt x="254" y="54"/>
                  </a:lnTo>
                  <a:lnTo>
                    <a:pt x="254" y="54"/>
                  </a:lnTo>
                  <a:lnTo>
                    <a:pt x="257" y="57"/>
                  </a:lnTo>
                  <a:lnTo>
                    <a:pt x="260" y="60"/>
                  </a:lnTo>
                  <a:lnTo>
                    <a:pt x="261" y="63"/>
                  </a:lnTo>
                  <a:lnTo>
                    <a:pt x="261" y="66"/>
                  </a:lnTo>
                  <a:lnTo>
                    <a:pt x="261" y="66"/>
                  </a:lnTo>
                  <a:lnTo>
                    <a:pt x="261" y="68"/>
                  </a:lnTo>
                  <a:lnTo>
                    <a:pt x="260" y="71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19" y="71"/>
                  </a:lnTo>
                  <a:lnTo>
                    <a:pt x="202" y="71"/>
                  </a:lnTo>
                  <a:lnTo>
                    <a:pt x="202" y="71"/>
                  </a:lnTo>
                  <a:lnTo>
                    <a:pt x="160" y="73"/>
                  </a:lnTo>
                  <a:lnTo>
                    <a:pt x="160" y="73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61" y="135"/>
                  </a:lnTo>
                  <a:lnTo>
                    <a:pt x="164" y="145"/>
                  </a:lnTo>
                  <a:lnTo>
                    <a:pt x="165" y="155"/>
                  </a:lnTo>
                  <a:lnTo>
                    <a:pt x="165" y="167"/>
                  </a:lnTo>
                  <a:lnTo>
                    <a:pt x="165" y="167"/>
                  </a:lnTo>
                  <a:lnTo>
                    <a:pt x="164" y="186"/>
                  </a:lnTo>
                  <a:lnTo>
                    <a:pt x="160" y="202"/>
                  </a:lnTo>
                  <a:lnTo>
                    <a:pt x="151" y="216"/>
                  </a:lnTo>
                  <a:lnTo>
                    <a:pt x="141" y="229"/>
                  </a:lnTo>
                  <a:lnTo>
                    <a:pt x="129" y="241"/>
                  </a:lnTo>
                  <a:lnTo>
                    <a:pt x="115" y="251"/>
                  </a:lnTo>
                  <a:lnTo>
                    <a:pt x="97" y="258"/>
                  </a:lnTo>
                  <a:lnTo>
                    <a:pt x="80" y="264"/>
                  </a:lnTo>
                  <a:lnTo>
                    <a:pt x="77" y="255"/>
                  </a:lnTo>
                  <a:close/>
                  <a:moveTo>
                    <a:pt x="119" y="119"/>
                  </a:moveTo>
                  <a:lnTo>
                    <a:pt x="119" y="119"/>
                  </a:lnTo>
                  <a:lnTo>
                    <a:pt x="115" y="119"/>
                  </a:lnTo>
                  <a:lnTo>
                    <a:pt x="110" y="121"/>
                  </a:lnTo>
                  <a:lnTo>
                    <a:pt x="106" y="123"/>
                  </a:lnTo>
                  <a:lnTo>
                    <a:pt x="103" y="126"/>
                  </a:lnTo>
                  <a:lnTo>
                    <a:pt x="100" y="131"/>
                  </a:lnTo>
                  <a:lnTo>
                    <a:pt x="97" y="135"/>
                  </a:lnTo>
                  <a:lnTo>
                    <a:pt x="96" y="142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6" y="154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3" y="167"/>
                  </a:lnTo>
                  <a:lnTo>
                    <a:pt x="106" y="170"/>
                  </a:lnTo>
                  <a:lnTo>
                    <a:pt x="110" y="173"/>
                  </a:lnTo>
                  <a:lnTo>
                    <a:pt x="115" y="173"/>
                  </a:lnTo>
                  <a:lnTo>
                    <a:pt x="121" y="174"/>
                  </a:lnTo>
                  <a:lnTo>
                    <a:pt x="121" y="174"/>
                  </a:lnTo>
                  <a:lnTo>
                    <a:pt x="125" y="173"/>
                  </a:lnTo>
                  <a:lnTo>
                    <a:pt x="129" y="171"/>
                  </a:lnTo>
                  <a:lnTo>
                    <a:pt x="132" y="170"/>
                  </a:lnTo>
                  <a:lnTo>
                    <a:pt x="135" y="167"/>
                  </a:lnTo>
                  <a:lnTo>
                    <a:pt x="138" y="163"/>
                  </a:lnTo>
                  <a:lnTo>
                    <a:pt x="139" y="157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39" y="135"/>
                  </a:lnTo>
                  <a:lnTo>
                    <a:pt x="138" y="131"/>
                  </a:lnTo>
                  <a:lnTo>
                    <a:pt x="135" y="126"/>
                  </a:lnTo>
                  <a:lnTo>
                    <a:pt x="132" y="123"/>
                  </a:lnTo>
                  <a:lnTo>
                    <a:pt x="128" y="121"/>
                  </a:lnTo>
                  <a:lnTo>
                    <a:pt x="123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5" name="Freeform 189"/>
            <p:cNvSpPr>
              <a:spLocks noEditPoints="1"/>
            </p:cNvSpPr>
            <p:nvPr userDrawn="1"/>
          </p:nvSpPr>
          <p:spPr bwMode="auto">
            <a:xfrm>
              <a:off x="6318251" y="1849438"/>
              <a:ext cx="50800" cy="49213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0" y="66"/>
                </a:cxn>
                <a:cxn ang="0">
                  <a:pos x="82" y="80"/>
                </a:cxn>
                <a:cxn ang="0">
                  <a:pos x="66" y="90"/>
                </a:cxn>
                <a:cxn ang="0">
                  <a:pos x="48" y="93"/>
                </a:cxn>
                <a:cxn ang="0">
                  <a:pos x="38" y="93"/>
                </a:cxn>
                <a:cxn ang="0">
                  <a:pos x="22" y="86"/>
                </a:cxn>
                <a:cxn ang="0">
                  <a:pos x="9" y="73"/>
                </a:cxn>
                <a:cxn ang="0">
                  <a:pos x="2" y="57"/>
                </a:cxn>
                <a:cxn ang="0">
                  <a:pos x="0" y="47"/>
                </a:cxn>
                <a:cxn ang="0">
                  <a:pos x="5" y="29"/>
                </a:cxn>
                <a:cxn ang="0">
                  <a:pos x="15" y="15"/>
                </a:cxn>
                <a:cxn ang="0">
                  <a:pos x="29" y="5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74" y="9"/>
                </a:cxn>
                <a:cxn ang="0">
                  <a:pos x="86" y="21"/>
                </a:cxn>
                <a:cxn ang="0">
                  <a:pos x="93" y="38"/>
                </a:cxn>
                <a:cxn ang="0">
                  <a:pos x="95" y="47"/>
                </a:cxn>
                <a:cxn ang="0">
                  <a:pos x="16" y="47"/>
                </a:cxn>
                <a:cxn ang="0">
                  <a:pos x="19" y="60"/>
                </a:cxn>
                <a:cxn ang="0">
                  <a:pos x="27" y="68"/>
                </a:cxn>
                <a:cxn ang="0">
                  <a:pos x="35" y="76"/>
                </a:cxn>
                <a:cxn ang="0">
                  <a:pos x="48" y="79"/>
                </a:cxn>
                <a:cxn ang="0">
                  <a:pos x="54" y="77"/>
                </a:cxn>
                <a:cxn ang="0">
                  <a:pos x="66" y="73"/>
                </a:cxn>
                <a:cxn ang="0">
                  <a:pos x="73" y="64"/>
                </a:cxn>
                <a:cxn ang="0">
                  <a:pos x="77" y="54"/>
                </a:cxn>
                <a:cxn ang="0">
                  <a:pos x="79" y="47"/>
                </a:cxn>
                <a:cxn ang="0">
                  <a:pos x="76" y="35"/>
                </a:cxn>
                <a:cxn ang="0">
                  <a:pos x="70" y="25"/>
                </a:cxn>
                <a:cxn ang="0">
                  <a:pos x="60" y="19"/>
                </a:cxn>
                <a:cxn ang="0">
                  <a:pos x="48" y="16"/>
                </a:cxn>
                <a:cxn ang="0">
                  <a:pos x="41" y="18"/>
                </a:cxn>
                <a:cxn ang="0">
                  <a:pos x="31" y="22"/>
                </a:cxn>
                <a:cxn ang="0">
                  <a:pos x="22" y="29"/>
                </a:cxn>
                <a:cxn ang="0">
                  <a:pos x="18" y="41"/>
                </a:cxn>
                <a:cxn ang="0">
                  <a:pos x="16" y="47"/>
                </a:cxn>
              </a:cxnLst>
              <a:rect l="0" t="0" r="r" b="b"/>
              <a:pathLst>
                <a:path w="95" h="93">
                  <a:moveTo>
                    <a:pt x="95" y="47"/>
                  </a:moveTo>
                  <a:lnTo>
                    <a:pt x="95" y="47"/>
                  </a:lnTo>
                  <a:lnTo>
                    <a:pt x="93" y="57"/>
                  </a:lnTo>
                  <a:lnTo>
                    <a:pt x="90" y="66"/>
                  </a:lnTo>
                  <a:lnTo>
                    <a:pt x="86" y="73"/>
                  </a:lnTo>
                  <a:lnTo>
                    <a:pt x="82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7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38" y="93"/>
                  </a:lnTo>
                  <a:lnTo>
                    <a:pt x="29" y="90"/>
                  </a:lnTo>
                  <a:lnTo>
                    <a:pt x="22" y="86"/>
                  </a:lnTo>
                  <a:lnTo>
                    <a:pt x="15" y="80"/>
                  </a:lnTo>
                  <a:lnTo>
                    <a:pt x="9" y="73"/>
                  </a:lnTo>
                  <a:lnTo>
                    <a:pt x="5" y="66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5" y="29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2" y="9"/>
                  </a:lnTo>
                  <a:lnTo>
                    <a:pt x="29" y="5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7" y="2"/>
                  </a:lnTo>
                  <a:lnTo>
                    <a:pt x="66" y="5"/>
                  </a:lnTo>
                  <a:lnTo>
                    <a:pt x="74" y="9"/>
                  </a:lnTo>
                  <a:lnTo>
                    <a:pt x="82" y="15"/>
                  </a:lnTo>
                  <a:lnTo>
                    <a:pt x="86" y="21"/>
                  </a:lnTo>
                  <a:lnTo>
                    <a:pt x="90" y="29"/>
                  </a:lnTo>
                  <a:lnTo>
                    <a:pt x="93" y="38"/>
                  </a:lnTo>
                  <a:lnTo>
                    <a:pt x="95" y="47"/>
                  </a:lnTo>
                  <a:lnTo>
                    <a:pt x="95" y="47"/>
                  </a:lnTo>
                  <a:close/>
                  <a:moveTo>
                    <a:pt x="16" y="47"/>
                  </a:moveTo>
                  <a:lnTo>
                    <a:pt x="16" y="47"/>
                  </a:lnTo>
                  <a:lnTo>
                    <a:pt x="18" y="54"/>
                  </a:lnTo>
                  <a:lnTo>
                    <a:pt x="19" y="60"/>
                  </a:lnTo>
                  <a:lnTo>
                    <a:pt x="22" y="64"/>
                  </a:lnTo>
                  <a:lnTo>
                    <a:pt x="27" y="68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41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54" y="77"/>
                  </a:lnTo>
                  <a:lnTo>
                    <a:pt x="60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73" y="64"/>
                  </a:lnTo>
                  <a:lnTo>
                    <a:pt x="76" y="60"/>
                  </a:lnTo>
                  <a:lnTo>
                    <a:pt x="77" y="54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7" y="41"/>
                  </a:lnTo>
                  <a:lnTo>
                    <a:pt x="76" y="35"/>
                  </a:lnTo>
                  <a:lnTo>
                    <a:pt x="73" y="29"/>
                  </a:lnTo>
                  <a:lnTo>
                    <a:pt x="70" y="25"/>
                  </a:lnTo>
                  <a:lnTo>
                    <a:pt x="66" y="22"/>
                  </a:lnTo>
                  <a:lnTo>
                    <a:pt x="60" y="19"/>
                  </a:lnTo>
                  <a:lnTo>
                    <a:pt x="54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1" y="18"/>
                  </a:lnTo>
                  <a:lnTo>
                    <a:pt x="35" y="19"/>
                  </a:lnTo>
                  <a:lnTo>
                    <a:pt x="31" y="22"/>
                  </a:lnTo>
                  <a:lnTo>
                    <a:pt x="27" y="25"/>
                  </a:lnTo>
                  <a:lnTo>
                    <a:pt x="22" y="29"/>
                  </a:lnTo>
                  <a:lnTo>
                    <a:pt x="19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6" y="47"/>
                  </a:lnTo>
                  <a:close/>
                </a:path>
              </a:pathLst>
            </a:custGeom>
            <a:solidFill>
              <a:srgbClr val="2E26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3" name="グループ化 83"/>
          <p:cNvGrpSpPr/>
          <p:nvPr userDrawn="1"/>
        </p:nvGrpSpPr>
        <p:grpSpPr>
          <a:xfrm>
            <a:off x="2553876" y="2441337"/>
            <a:ext cx="3995737" cy="1052513"/>
            <a:chOff x="2553876" y="2441337"/>
            <a:chExt cx="3995737" cy="1052513"/>
          </a:xfrm>
        </p:grpSpPr>
        <p:sp>
          <p:nvSpPr>
            <p:cNvPr id="4101" name="Freeform 5"/>
            <p:cNvSpPr>
              <a:spLocks/>
            </p:cNvSpPr>
            <p:nvPr userDrawn="1"/>
          </p:nvSpPr>
          <p:spPr bwMode="auto">
            <a:xfrm>
              <a:off x="2569751" y="2442925"/>
              <a:ext cx="339725" cy="425450"/>
            </a:xfrm>
            <a:custGeom>
              <a:avLst/>
              <a:gdLst/>
              <a:ahLst/>
              <a:cxnLst>
                <a:cxn ang="0">
                  <a:pos x="93" y="300"/>
                </a:cxn>
                <a:cxn ang="0">
                  <a:pos x="334" y="300"/>
                </a:cxn>
                <a:cxn ang="0">
                  <a:pos x="334" y="537"/>
                </a:cxn>
                <a:cxn ang="0">
                  <a:pos x="427" y="537"/>
                </a:cxn>
                <a:cxn ang="0">
                  <a:pos x="427" y="0"/>
                </a:cxn>
                <a:cxn ang="0">
                  <a:pos x="334" y="0"/>
                </a:cxn>
                <a:cxn ang="0">
                  <a:pos x="334" y="218"/>
                </a:cxn>
                <a:cxn ang="0">
                  <a:pos x="93" y="218"/>
                </a:cxn>
                <a:cxn ang="0">
                  <a:pos x="93" y="0"/>
                </a:cxn>
                <a:cxn ang="0">
                  <a:pos x="0" y="0"/>
                </a:cxn>
                <a:cxn ang="0">
                  <a:pos x="0" y="537"/>
                </a:cxn>
                <a:cxn ang="0">
                  <a:pos x="93" y="537"/>
                </a:cxn>
                <a:cxn ang="0">
                  <a:pos x="93" y="300"/>
                </a:cxn>
              </a:cxnLst>
              <a:rect l="0" t="0" r="r" b="b"/>
              <a:pathLst>
                <a:path w="427" h="537">
                  <a:moveTo>
                    <a:pt x="93" y="300"/>
                  </a:moveTo>
                  <a:lnTo>
                    <a:pt x="334" y="300"/>
                  </a:lnTo>
                  <a:lnTo>
                    <a:pt x="334" y="537"/>
                  </a:lnTo>
                  <a:lnTo>
                    <a:pt x="427" y="537"/>
                  </a:lnTo>
                  <a:lnTo>
                    <a:pt x="427" y="0"/>
                  </a:lnTo>
                  <a:lnTo>
                    <a:pt x="334" y="0"/>
                  </a:lnTo>
                  <a:lnTo>
                    <a:pt x="334" y="218"/>
                  </a:lnTo>
                  <a:lnTo>
                    <a:pt x="93" y="218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537"/>
                  </a:lnTo>
                  <a:lnTo>
                    <a:pt x="93" y="537"/>
                  </a:lnTo>
                  <a:lnTo>
                    <a:pt x="93" y="30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2" name="Freeform 6"/>
            <p:cNvSpPr>
              <a:spLocks/>
            </p:cNvSpPr>
            <p:nvPr userDrawn="1"/>
          </p:nvSpPr>
          <p:spPr bwMode="auto">
            <a:xfrm>
              <a:off x="2968213" y="2552462"/>
              <a:ext cx="266700" cy="322263"/>
            </a:xfrm>
            <a:custGeom>
              <a:avLst/>
              <a:gdLst/>
              <a:ahLst/>
              <a:cxnLst>
                <a:cxn ang="0">
                  <a:pos x="250" y="338"/>
                </a:cxn>
                <a:cxn ang="0">
                  <a:pos x="247" y="393"/>
                </a:cxn>
                <a:cxn ang="0">
                  <a:pos x="336" y="398"/>
                </a:cxn>
                <a:cxn ang="0">
                  <a:pos x="244" y="0"/>
                </a:cxn>
                <a:cxn ang="0">
                  <a:pos x="244" y="191"/>
                </a:cxn>
                <a:cxn ang="0">
                  <a:pos x="242" y="219"/>
                </a:cxn>
                <a:cxn ang="0">
                  <a:pos x="236" y="245"/>
                </a:cxn>
                <a:cxn ang="0">
                  <a:pos x="227" y="268"/>
                </a:cxn>
                <a:cxn ang="0">
                  <a:pos x="216" y="288"/>
                </a:cxn>
                <a:cxn ang="0">
                  <a:pos x="201" y="305"/>
                </a:cxn>
                <a:cxn ang="0">
                  <a:pos x="186" y="317"/>
                </a:cxn>
                <a:cxn ang="0">
                  <a:pos x="166" y="324"/>
                </a:cxn>
                <a:cxn ang="0">
                  <a:pos x="146" y="327"/>
                </a:cxn>
                <a:cxn ang="0">
                  <a:pos x="133" y="326"/>
                </a:cxn>
                <a:cxn ang="0">
                  <a:pos x="112" y="318"/>
                </a:cxn>
                <a:cxn ang="0">
                  <a:pos x="100" y="300"/>
                </a:cxn>
                <a:cxn ang="0">
                  <a:pos x="94" y="272"/>
                </a:cxn>
                <a:cxn ang="0">
                  <a:pos x="92" y="0"/>
                </a:cxn>
                <a:cxn ang="0">
                  <a:pos x="0" y="277"/>
                </a:cxn>
                <a:cxn ang="0">
                  <a:pos x="2" y="292"/>
                </a:cxn>
                <a:cxn ang="0">
                  <a:pos x="5" y="320"/>
                </a:cxn>
                <a:cxn ang="0">
                  <a:pos x="12" y="344"/>
                </a:cxn>
                <a:cxn ang="0">
                  <a:pos x="25" y="364"/>
                </a:cxn>
                <a:cxn ang="0">
                  <a:pos x="40" y="381"/>
                </a:cxn>
                <a:cxn ang="0">
                  <a:pos x="58" y="393"/>
                </a:cxn>
                <a:cxn ang="0">
                  <a:pos x="81" y="401"/>
                </a:cxn>
                <a:cxn ang="0">
                  <a:pos x="107" y="406"/>
                </a:cxn>
                <a:cxn ang="0">
                  <a:pos x="121" y="406"/>
                </a:cxn>
                <a:cxn ang="0">
                  <a:pos x="161" y="401"/>
                </a:cxn>
                <a:cxn ang="0">
                  <a:pos x="196" y="389"/>
                </a:cxn>
                <a:cxn ang="0">
                  <a:pos x="227" y="367"/>
                </a:cxn>
                <a:cxn ang="0">
                  <a:pos x="250" y="338"/>
                </a:cxn>
              </a:cxnLst>
              <a:rect l="0" t="0" r="r" b="b"/>
              <a:pathLst>
                <a:path w="336" h="406">
                  <a:moveTo>
                    <a:pt x="250" y="338"/>
                  </a:moveTo>
                  <a:lnTo>
                    <a:pt x="250" y="338"/>
                  </a:lnTo>
                  <a:lnTo>
                    <a:pt x="248" y="367"/>
                  </a:lnTo>
                  <a:lnTo>
                    <a:pt x="247" y="393"/>
                  </a:lnTo>
                  <a:lnTo>
                    <a:pt x="247" y="398"/>
                  </a:lnTo>
                  <a:lnTo>
                    <a:pt x="336" y="398"/>
                  </a:lnTo>
                  <a:lnTo>
                    <a:pt x="336" y="0"/>
                  </a:lnTo>
                  <a:lnTo>
                    <a:pt x="244" y="0"/>
                  </a:lnTo>
                  <a:lnTo>
                    <a:pt x="244" y="191"/>
                  </a:lnTo>
                  <a:lnTo>
                    <a:pt x="244" y="191"/>
                  </a:lnTo>
                  <a:lnTo>
                    <a:pt x="244" y="205"/>
                  </a:lnTo>
                  <a:lnTo>
                    <a:pt x="242" y="219"/>
                  </a:lnTo>
                  <a:lnTo>
                    <a:pt x="239" y="233"/>
                  </a:lnTo>
                  <a:lnTo>
                    <a:pt x="236" y="245"/>
                  </a:lnTo>
                  <a:lnTo>
                    <a:pt x="232" y="257"/>
                  </a:lnTo>
                  <a:lnTo>
                    <a:pt x="227" y="268"/>
                  </a:lnTo>
                  <a:lnTo>
                    <a:pt x="222" y="279"/>
                  </a:lnTo>
                  <a:lnTo>
                    <a:pt x="216" y="288"/>
                  </a:lnTo>
                  <a:lnTo>
                    <a:pt x="209" y="297"/>
                  </a:lnTo>
                  <a:lnTo>
                    <a:pt x="201" y="305"/>
                  </a:lnTo>
                  <a:lnTo>
                    <a:pt x="193" y="311"/>
                  </a:lnTo>
                  <a:lnTo>
                    <a:pt x="186" y="317"/>
                  </a:lnTo>
                  <a:lnTo>
                    <a:pt x="176" y="321"/>
                  </a:lnTo>
                  <a:lnTo>
                    <a:pt x="166" y="324"/>
                  </a:lnTo>
                  <a:lnTo>
                    <a:pt x="156" y="326"/>
                  </a:lnTo>
                  <a:lnTo>
                    <a:pt x="146" y="327"/>
                  </a:lnTo>
                  <a:lnTo>
                    <a:pt x="146" y="327"/>
                  </a:lnTo>
                  <a:lnTo>
                    <a:pt x="133" y="326"/>
                  </a:lnTo>
                  <a:lnTo>
                    <a:pt x="121" y="323"/>
                  </a:lnTo>
                  <a:lnTo>
                    <a:pt x="112" y="318"/>
                  </a:lnTo>
                  <a:lnTo>
                    <a:pt x="106" y="311"/>
                  </a:lnTo>
                  <a:lnTo>
                    <a:pt x="100" y="300"/>
                  </a:lnTo>
                  <a:lnTo>
                    <a:pt x="95" y="288"/>
                  </a:lnTo>
                  <a:lnTo>
                    <a:pt x="94" y="272"/>
                  </a:lnTo>
                  <a:lnTo>
                    <a:pt x="92" y="254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292"/>
                  </a:lnTo>
                  <a:lnTo>
                    <a:pt x="3" y="306"/>
                  </a:lnTo>
                  <a:lnTo>
                    <a:pt x="5" y="320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19" y="355"/>
                  </a:lnTo>
                  <a:lnTo>
                    <a:pt x="25" y="364"/>
                  </a:lnTo>
                  <a:lnTo>
                    <a:pt x="31" y="373"/>
                  </a:lnTo>
                  <a:lnTo>
                    <a:pt x="40" y="381"/>
                  </a:lnTo>
                  <a:lnTo>
                    <a:pt x="49" y="387"/>
                  </a:lnTo>
                  <a:lnTo>
                    <a:pt x="58" y="393"/>
                  </a:lnTo>
                  <a:lnTo>
                    <a:pt x="69" y="398"/>
                  </a:lnTo>
                  <a:lnTo>
                    <a:pt x="81" y="401"/>
                  </a:lnTo>
                  <a:lnTo>
                    <a:pt x="94" y="404"/>
                  </a:lnTo>
                  <a:lnTo>
                    <a:pt x="107" y="406"/>
                  </a:lnTo>
                  <a:lnTo>
                    <a:pt x="121" y="406"/>
                  </a:lnTo>
                  <a:lnTo>
                    <a:pt x="121" y="406"/>
                  </a:lnTo>
                  <a:lnTo>
                    <a:pt x="141" y="404"/>
                  </a:lnTo>
                  <a:lnTo>
                    <a:pt x="161" y="401"/>
                  </a:lnTo>
                  <a:lnTo>
                    <a:pt x="179" y="396"/>
                  </a:lnTo>
                  <a:lnTo>
                    <a:pt x="196" y="389"/>
                  </a:lnTo>
                  <a:lnTo>
                    <a:pt x="212" y="378"/>
                  </a:lnTo>
                  <a:lnTo>
                    <a:pt x="227" y="367"/>
                  </a:lnTo>
                  <a:lnTo>
                    <a:pt x="239" y="354"/>
                  </a:lnTo>
                  <a:lnTo>
                    <a:pt x="250" y="338"/>
                  </a:lnTo>
                  <a:lnTo>
                    <a:pt x="250" y="33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3" name="Freeform 7"/>
            <p:cNvSpPr>
              <a:spLocks/>
            </p:cNvSpPr>
            <p:nvPr userDrawn="1"/>
          </p:nvSpPr>
          <p:spPr bwMode="auto">
            <a:xfrm>
              <a:off x="3293651" y="2547700"/>
              <a:ext cx="452437" cy="320675"/>
            </a:xfrm>
            <a:custGeom>
              <a:avLst/>
              <a:gdLst/>
              <a:ahLst/>
              <a:cxnLst>
                <a:cxn ang="0">
                  <a:pos x="92" y="216"/>
                </a:cxn>
                <a:cxn ang="0">
                  <a:pos x="93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3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7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3" y="124"/>
                </a:cxn>
                <a:cxn ang="0">
                  <a:pos x="367" y="107"/>
                </a:cxn>
                <a:cxn ang="0">
                  <a:pos x="383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  <a:cxn ang="0">
                  <a:pos x="427" y="2"/>
                </a:cxn>
                <a:cxn ang="0">
                  <a:pos x="386" y="14"/>
                </a:cxn>
                <a:cxn ang="0">
                  <a:pos x="353" y="35"/>
                </a:cxn>
                <a:cxn ang="0">
                  <a:pos x="329" y="61"/>
                </a:cxn>
                <a:cxn ang="0">
                  <a:pos x="321" y="75"/>
                </a:cxn>
                <a:cxn ang="0">
                  <a:pos x="311" y="51"/>
                </a:cxn>
                <a:cxn ang="0">
                  <a:pos x="291" y="26"/>
                </a:cxn>
                <a:cxn ang="0">
                  <a:pos x="269" y="12"/>
                </a:cxn>
                <a:cxn ang="0">
                  <a:pos x="249" y="5"/>
                </a:cxn>
                <a:cxn ang="0">
                  <a:pos x="225" y="0"/>
                </a:cxn>
                <a:cxn ang="0">
                  <a:pos x="211" y="0"/>
                </a:cxn>
                <a:cxn ang="0">
                  <a:pos x="173" y="5"/>
                </a:cxn>
                <a:cxn ang="0">
                  <a:pos x="138" y="19"/>
                </a:cxn>
                <a:cxn ang="0">
                  <a:pos x="108" y="40"/>
                </a:cxn>
                <a:cxn ang="0">
                  <a:pos x="85" y="71"/>
                </a:cxn>
                <a:cxn ang="0">
                  <a:pos x="87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2" y="216"/>
                </a:cxn>
              </a:cxnLst>
              <a:rect l="0" t="0" r="r" b="b"/>
              <a:pathLst>
                <a:path w="569" h="406">
                  <a:moveTo>
                    <a:pt x="92" y="216"/>
                  </a:moveTo>
                  <a:lnTo>
                    <a:pt x="92" y="216"/>
                  </a:lnTo>
                  <a:lnTo>
                    <a:pt x="93" y="202"/>
                  </a:lnTo>
                  <a:lnTo>
                    <a:pt x="93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3" y="101"/>
                  </a:lnTo>
                  <a:lnTo>
                    <a:pt x="141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7" y="78"/>
                  </a:lnTo>
                  <a:lnTo>
                    <a:pt x="187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6" y="97"/>
                  </a:lnTo>
                  <a:lnTo>
                    <a:pt x="232" y="106"/>
                  </a:lnTo>
                  <a:lnTo>
                    <a:pt x="236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3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3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29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1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59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8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4" name="Freeform 8"/>
            <p:cNvSpPr>
              <a:spLocks noEditPoints="1"/>
            </p:cNvSpPr>
            <p:nvPr userDrawn="1"/>
          </p:nvSpPr>
          <p:spPr bwMode="auto">
            <a:xfrm>
              <a:off x="3784188" y="2547700"/>
              <a:ext cx="257175" cy="327025"/>
            </a:xfrm>
            <a:custGeom>
              <a:avLst/>
              <a:gdLst/>
              <a:ahLst/>
              <a:cxnLst>
                <a:cxn ang="0">
                  <a:pos x="323" y="401"/>
                </a:cxn>
                <a:cxn ang="0">
                  <a:pos x="322" y="296"/>
                </a:cxn>
                <a:cxn ang="0">
                  <a:pos x="322" y="117"/>
                </a:cxn>
                <a:cxn ang="0">
                  <a:pos x="312" y="74"/>
                </a:cxn>
                <a:cxn ang="0">
                  <a:pos x="292" y="42"/>
                </a:cxn>
                <a:cxn ang="0">
                  <a:pos x="262" y="19"/>
                </a:cxn>
                <a:cxn ang="0">
                  <a:pos x="220" y="5"/>
                </a:cxn>
                <a:cxn ang="0">
                  <a:pos x="165" y="0"/>
                </a:cxn>
                <a:cxn ang="0">
                  <a:pos x="93" y="8"/>
                </a:cxn>
                <a:cxn ang="0">
                  <a:pos x="18" y="28"/>
                </a:cxn>
                <a:cxn ang="0">
                  <a:pos x="43" y="101"/>
                </a:cxn>
                <a:cxn ang="0">
                  <a:pos x="125" y="75"/>
                </a:cxn>
                <a:cxn ang="0">
                  <a:pos x="152" y="74"/>
                </a:cxn>
                <a:cxn ang="0">
                  <a:pos x="201" y="83"/>
                </a:cxn>
                <a:cxn ang="0">
                  <a:pos x="225" y="112"/>
                </a:cxn>
                <a:cxn ang="0">
                  <a:pos x="228" y="161"/>
                </a:cxn>
                <a:cxn ang="0">
                  <a:pos x="178" y="164"/>
                </a:cxn>
                <a:cxn ang="0">
                  <a:pos x="112" y="176"/>
                </a:cxn>
                <a:cxn ang="0">
                  <a:pos x="60" y="199"/>
                </a:cxn>
                <a:cxn ang="0">
                  <a:pos x="23" y="230"/>
                </a:cxn>
                <a:cxn ang="0">
                  <a:pos x="3" y="270"/>
                </a:cxn>
                <a:cxn ang="0">
                  <a:pos x="0" y="302"/>
                </a:cxn>
                <a:cxn ang="0">
                  <a:pos x="4" y="337"/>
                </a:cxn>
                <a:cxn ang="0">
                  <a:pos x="17" y="366"/>
                </a:cxn>
                <a:cxn ang="0">
                  <a:pos x="38" y="389"/>
                </a:cxn>
                <a:cxn ang="0">
                  <a:pos x="66" y="406"/>
                </a:cxn>
                <a:cxn ang="0">
                  <a:pos x="101" y="414"/>
                </a:cxn>
                <a:cxn ang="0">
                  <a:pos x="132" y="412"/>
                </a:cxn>
                <a:cxn ang="0">
                  <a:pos x="185" y="397"/>
                </a:cxn>
                <a:cxn ang="0">
                  <a:pos x="225" y="363"/>
                </a:cxn>
                <a:cxn ang="0">
                  <a:pos x="234" y="374"/>
                </a:cxn>
                <a:cxn ang="0">
                  <a:pos x="138" y="339"/>
                </a:cxn>
                <a:cxn ang="0">
                  <a:pos x="118" y="335"/>
                </a:cxn>
                <a:cxn ang="0">
                  <a:pos x="96" y="319"/>
                </a:cxn>
                <a:cxn ang="0">
                  <a:pos x="89" y="291"/>
                </a:cxn>
                <a:cxn ang="0">
                  <a:pos x="92" y="276"/>
                </a:cxn>
                <a:cxn ang="0">
                  <a:pos x="103" y="257"/>
                </a:cxn>
                <a:cxn ang="0">
                  <a:pos x="124" y="244"/>
                </a:cxn>
                <a:cxn ang="0">
                  <a:pos x="196" y="228"/>
                </a:cxn>
                <a:cxn ang="0">
                  <a:pos x="228" y="233"/>
                </a:cxn>
                <a:cxn ang="0">
                  <a:pos x="214" y="290"/>
                </a:cxn>
                <a:cxn ang="0">
                  <a:pos x="191" y="319"/>
                </a:cxn>
                <a:cxn ang="0">
                  <a:pos x="167" y="334"/>
                </a:cxn>
                <a:cxn ang="0">
                  <a:pos x="138" y="339"/>
                </a:cxn>
              </a:cxnLst>
              <a:rect l="0" t="0" r="r" b="b"/>
              <a:pathLst>
                <a:path w="325" h="414">
                  <a:moveTo>
                    <a:pt x="234" y="406"/>
                  </a:moveTo>
                  <a:lnTo>
                    <a:pt x="325" y="406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22" y="349"/>
                  </a:lnTo>
                  <a:lnTo>
                    <a:pt x="322" y="296"/>
                  </a:lnTo>
                  <a:lnTo>
                    <a:pt x="322" y="133"/>
                  </a:lnTo>
                  <a:lnTo>
                    <a:pt x="322" y="133"/>
                  </a:lnTo>
                  <a:lnTo>
                    <a:pt x="322" y="117"/>
                  </a:lnTo>
                  <a:lnTo>
                    <a:pt x="318" y="101"/>
                  </a:lnTo>
                  <a:lnTo>
                    <a:pt x="317" y="87"/>
                  </a:lnTo>
                  <a:lnTo>
                    <a:pt x="312" y="74"/>
                  </a:lnTo>
                  <a:lnTo>
                    <a:pt x="308" y="61"/>
                  </a:lnTo>
                  <a:lnTo>
                    <a:pt x="300" y="51"/>
                  </a:lnTo>
                  <a:lnTo>
                    <a:pt x="292" y="42"/>
                  </a:lnTo>
                  <a:lnTo>
                    <a:pt x="285" y="32"/>
                  </a:lnTo>
                  <a:lnTo>
                    <a:pt x="274" y="25"/>
                  </a:lnTo>
                  <a:lnTo>
                    <a:pt x="262" y="19"/>
                  </a:lnTo>
                  <a:lnTo>
                    <a:pt x="250" y="12"/>
                  </a:lnTo>
                  <a:lnTo>
                    <a:pt x="236" y="8"/>
                  </a:lnTo>
                  <a:lnTo>
                    <a:pt x="220" y="5"/>
                  </a:lnTo>
                  <a:lnTo>
                    <a:pt x="204" y="2"/>
                  </a:lnTo>
                  <a:lnTo>
                    <a:pt x="18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0" y="2"/>
                  </a:lnTo>
                  <a:lnTo>
                    <a:pt x="93" y="8"/>
                  </a:lnTo>
                  <a:lnTo>
                    <a:pt x="57" y="16"/>
                  </a:lnTo>
                  <a:lnTo>
                    <a:pt x="23" y="26"/>
                  </a:lnTo>
                  <a:lnTo>
                    <a:pt x="18" y="28"/>
                  </a:lnTo>
                  <a:lnTo>
                    <a:pt x="38" y="104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69" y="91"/>
                  </a:lnTo>
                  <a:lnTo>
                    <a:pt x="96" y="81"/>
                  </a:lnTo>
                  <a:lnTo>
                    <a:pt x="125" y="75"/>
                  </a:lnTo>
                  <a:lnTo>
                    <a:pt x="139" y="75"/>
                  </a:lnTo>
                  <a:lnTo>
                    <a:pt x="152" y="74"/>
                  </a:lnTo>
                  <a:lnTo>
                    <a:pt x="152" y="74"/>
                  </a:lnTo>
                  <a:lnTo>
                    <a:pt x="171" y="75"/>
                  </a:lnTo>
                  <a:lnTo>
                    <a:pt x="187" y="78"/>
                  </a:lnTo>
                  <a:lnTo>
                    <a:pt x="201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6"/>
                  </a:lnTo>
                  <a:lnTo>
                    <a:pt x="228" y="143"/>
                  </a:lnTo>
                  <a:lnTo>
                    <a:pt x="228" y="161"/>
                  </a:lnTo>
                  <a:lnTo>
                    <a:pt x="228" y="161"/>
                  </a:lnTo>
                  <a:lnTo>
                    <a:pt x="202" y="162"/>
                  </a:lnTo>
                  <a:lnTo>
                    <a:pt x="178" y="164"/>
                  </a:lnTo>
                  <a:lnTo>
                    <a:pt x="153" y="167"/>
                  </a:lnTo>
                  <a:lnTo>
                    <a:pt x="132" y="172"/>
                  </a:lnTo>
                  <a:lnTo>
                    <a:pt x="112" y="176"/>
                  </a:lnTo>
                  <a:lnTo>
                    <a:pt x="92" y="182"/>
                  </a:lnTo>
                  <a:lnTo>
                    <a:pt x="75" y="190"/>
                  </a:lnTo>
                  <a:lnTo>
                    <a:pt x="60" y="199"/>
                  </a:lnTo>
                  <a:lnTo>
                    <a:pt x="46" y="208"/>
                  </a:lnTo>
                  <a:lnTo>
                    <a:pt x="34" y="219"/>
                  </a:lnTo>
                  <a:lnTo>
                    <a:pt x="23" y="230"/>
                  </a:lnTo>
                  <a:lnTo>
                    <a:pt x="15" y="242"/>
                  </a:lnTo>
                  <a:lnTo>
                    <a:pt x="8" y="256"/>
                  </a:lnTo>
                  <a:lnTo>
                    <a:pt x="3" y="270"/>
                  </a:lnTo>
                  <a:lnTo>
                    <a:pt x="0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1" y="325"/>
                  </a:lnTo>
                  <a:lnTo>
                    <a:pt x="4" y="337"/>
                  </a:lnTo>
                  <a:lnTo>
                    <a:pt x="8" y="348"/>
                  </a:lnTo>
                  <a:lnTo>
                    <a:pt x="12" y="357"/>
                  </a:lnTo>
                  <a:lnTo>
                    <a:pt x="17" y="366"/>
                  </a:lnTo>
                  <a:lnTo>
                    <a:pt x="23" y="375"/>
                  </a:lnTo>
                  <a:lnTo>
                    <a:pt x="31" y="383"/>
                  </a:lnTo>
                  <a:lnTo>
                    <a:pt x="38" y="389"/>
                  </a:lnTo>
                  <a:lnTo>
                    <a:pt x="47" y="395"/>
                  </a:lnTo>
                  <a:lnTo>
                    <a:pt x="57" y="401"/>
                  </a:lnTo>
                  <a:lnTo>
                    <a:pt x="66" y="406"/>
                  </a:lnTo>
                  <a:lnTo>
                    <a:pt x="76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2" y="412"/>
                  </a:lnTo>
                  <a:lnTo>
                    <a:pt x="150" y="409"/>
                  </a:lnTo>
                  <a:lnTo>
                    <a:pt x="168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4" y="377"/>
                  </a:lnTo>
                  <a:lnTo>
                    <a:pt x="225" y="363"/>
                  </a:lnTo>
                  <a:lnTo>
                    <a:pt x="236" y="349"/>
                  </a:lnTo>
                  <a:lnTo>
                    <a:pt x="236" y="349"/>
                  </a:lnTo>
                  <a:lnTo>
                    <a:pt x="234" y="374"/>
                  </a:lnTo>
                  <a:lnTo>
                    <a:pt x="234" y="401"/>
                  </a:lnTo>
                  <a:lnTo>
                    <a:pt x="234" y="406"/>
                  </a:lnTo>
                  <a:close/>
                  <a:moveTo>
                    <a:pt x="138" y="339"/>
                  </a:moveTo>
                  <a:lnTo>
                    <a:pt x="138" y="339"/>
                  </a:lnTo>
                  <a:lnTo>
                    <a:pt x="127" y="339"/>
                  </a:lnTo>
                  <a:lnTo>
                    <a:pt x="118" y="335"/>
                  </a:lnTo>
                  <a:lnTo>
                    <a:pt x="109" y="331"/>
                  </a:lnTo>
                  <a:lnTo>
                    <a:pt x="103" y="326"/>
                  </a:lnTo>
                  <a:lnTo>
                    <a:pt x="96" y="319"/>
                  </a:lnTo>
                  <a:lnTo>
                    <a:pt x="92" y="311"/>
                  </a:lnTo>
                  <a:lnTo>
                    <a:pt x="90" y="302"/>
                  </a:lnTo>
                  <a:lnTo>
                    <a:pt x="89" y="291"/>
                  </a:lnTo>
                  <a:lnTo>
                    <a:pt x="89" y="291"/>
                  </a:lnTo>
                  <a:lnTo>
                    <a:pt x="89" y="283"/>
                  </a:lnTo>
                  <a:lnTo>
                    <a:pt x="92" y="276"/>
                  </a:lnTo>
                  <a:lnTo>
                    <a:pt x="93" y="270"/>
                  </a:lnTo>
                  <a:lnTo>
                    <a:pt x="98" y="264"/>
                  </a:lnTo>
                  <a:lnTo>
                    <a:pt x="103" y="257"/>
                  </a:lnTo>
                  <a:lnTo>
                    <a:pt x="109" y="253"/>
                  </a:lnTo>
                  <a:lnTo>
                    <a:pt x="116" y="248"/>
                  </a:lnTo>
                  <a:lnTo>
                    <a:pt x="124" y="244"/>
                  </a:lnTo>
                  <a:lnTo>
                    <a:pt x="144" y="236"/>
                  </a:lnTo>
                  <a:lnTo>
                    <a:pt x="168" y="231"/>
                  </a:lnTo>
                  <a:lnTo>
                    <a:pt x="196" y="228"/>
                  </a:lnTo>
                  <a:lnTo>
                    <a:pt x="228" y="227"/>
                  </a:lnTo>
                  <a:lnTo>
                    <a:pt x="228" y="233"/>
                  </a:lnTo>
                  <a:lnTo>
                    <a:pt x="228" y="233"/>
                  </a:lnTo>
                  <a:lnTo>
                    <a:pt x="227" y="253"/>
                  </a:lnTo>
                  <a:lnTo>
                    <a:pt x="222" y="271"/>
                  </a:lnTo>
                  <a:lnTo>
                    <a:pt x="214" y="290"/>
                  </a:lnTo>
                  <a:lnTo>
                    <a:pt x="204" y="305"/>
                  </a:lnTo>
                  <a:lnTo>
                    <a:pt x="197" y="313"/>
                  </a:lnTo>
                  <a:lnTo>
                    <a:pt x="191" y="319"/>
                  </a:lnTo>
                  <a:lnTo>
                    <a:pt x="184" y="325"/>
                  </a:lnTo>
                  <a:lnTo>
                    <a:pt x="176" y="329"/>
                  </a:lnTo>
                  <a:lnTo>
                    <a:pt x="167" y="334"/>
                  </a:lnTo>
                  <a:lnTo>
                    <a:pt x="158" y="337"/>
                  </a:lnTo>
                  <a:lnTo>
                    <a:pt x="148" y="339"/>
                  </a:lnTo>
                  <a:lnTo>
                    <a:pt x="138" y="339"/>
                  </a:lnTo>
                  <a:lnTo>
                    <a:pt x="138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5" name="Freeform 9"/>
            <p:cNvSpPr>
              <a:spLocks/>
            </p:cNvSpPr>
            <p:nvPr userDrawn="1"/>
          </p:nvSpPr>
          <p:spPr bwMode="auto">
            <a:xfrm>
              <a:off x="4092163" y="2547700"/>
              <a:ext cx="266700" cy="320675"/>
            </a:xfrm>
            <a:custGeom>
              <a:avLst/>
              <a:gdLst/>
              <a:ahLst/>
              <a:cxnLst>
                <a:cxn ang="0">
                  <a:pos x="93" y="215"/>
                </a:cxn>
                <a:cxn ang="0">
                  <a:pos x="95" y="187"/>
                </a:cxn>
                <a:cxn ang="0">
                  <a:pos x="101" y="161"/>
                </a:cxn>
                <a:cxn ang="0">
                  <a:pos x="109" y="138"/>
                </a:cxn>
                <a:cxn ang="0">
                  <a:pos x="121" y="118"/>
                </a:cxn>
                <a:cxn ang="0">
                  <a:pos x="135" y="101"/>
                </a:cxn>
                <a:cxn ang="0">
                  <a:pos x="152" y="89"/>
                </a:cxn>
                <a:cxn ang="0">
                  <a:pos x="170" y="81"/>
                </a:cxn>
                <a:cxn ang="0">
                  <a:pos x="190" y="78"/>
                </a:cxn>
                <a:cxn ang="0">
                  <a:pos x="204" y="80"/>
                </a:cxn>
                <a:cxn ang="0">
                  <a:pos x="223" y="87"/>
                </a:cxn>
                <a:cxn ang="0">
                  <a:pos x="237" y="106"/>
                </a:cxn>
                <a:cxn ang="0">
                  <a:pos x="243" y="133"/>
                </a:cxn>
                <a:cxn ang="0">
                  <a:pos x="243" y="406"/>
                </a:cxn>
                <a:cxn ang="0">
                  <a:pos x="335" y="129"/>
                </a:cxn>
                <a:cxn ang="0">
                  <a:pos x="335" y="113"/>
                </a:cxn>
                <a:cxn ang="0">
                  <a:pos x="331" y="86"/>
                </a:cxn>
                <a:cxn ang="0">
                  <a:pos x="323" y="61"/>
                </a:cxn>
                <a:cxn ang="0">
                  <a:pos x="312" y="42"/>
                </a:cxn>
                <a:cxn ang="0">
                  <a:pos x="297" y="25"/>
                </a:cxn>
                <a:cxn ang="0">
                  <a:pos x="279" y="12"/>
                </a:cxn>
                <a:cxn ang="0">
                  <a:pos x="256" y="5"/>
                </a:cxn>
                <a:cxn ang="0">
                  <a:pos x="230" y="0"/>
                </a:cxn>
                <a:cxn ang="0">
                  <a:pos x="216" y="0"/>
                </a:cxn>
                <a:cxn ang="0">
                  <a:pos x="176" y="5"/>
                </a:cxn>
                <a:cxn ang="0">
                  <a:pos x="141" y="19"/>
                </a:cxn>
                <a:cxn ang="0">
                  <a:pos x="110" y="38"/>
                </a:cxn>
                <a:cxn ang="0">
                  <a:pos x="86" y="68"/>
                </a:cxn>
                <a:cxn ang="0">
                  <a:pos x="89" y="40"/>
                </a:cxn>
                <a:cxn ang="0">
                  <a:pos x="89" y="8"/>
                </a:cxn>
                <a:cxn ang="0">
                  <a:pos x="0" y="406"/>
                </a:cxn>
                <a:cxn ang="0">
                  <a:pos x="93" y="215"/>
                </a:cxn>
              </a:cxnLst>
              <a:rect l="0" t="0" r="r" b="b"/>
              <a:pathLst>
                <a:path w="335" h="406">
                  <a:moveTo>
                    <a:pt x="93" y="215"/>
                  </a:moveTo>
                  <a:lnTo>
                    <a:pt x="93" y="215"/>
                  </a:lnTo>
                  <a:lnTo>
                    <a:pt x="93" y="201"/>
                  </a:lnTo>
                  <a:lnTo>
                    <a:pt x="95" y="187"/>
                  </a:lnTo>
                  <a:lnTo>
                    <a:pt x="98" y="173"/>
                  </a:lnTo>
                  <a:lnTo>
                    <a:pt x="101" y="161"/>
                  </a:lnTo>
                  <a:lnTo>
                    <a:pt x="104" y="149"/>
                  </a:lnTo>
                  <a:lnTo>
                    <a:pt x="109" y="138"/>
                  </a:lnTo>
                  <a:lnTo>
                    <a:pt x="115" y="127"/>
                  </a:lnTo>
                  <a:lnTo>
                    <a:pt x="121" y="118"/>
                  </a:lnTo>
                  <a:lnTo>
                    <a:pt x="127" y="109"/>
                  </a:lnTo>
                  <a:lnTo>
                    <a:pt x="135" y="101"/>
                  </a:lnTo>
                  <a:lnTo>
                    <a:pt x="144" y="95"/>
                  </a:lnTo>
                  <a:lnTo>
                    <a:pt x="152" y="89"/>
                  </a:lnTo>
                  <a:lnTo>
                    <a:pt x="161" y="84"/>
                  </a:lnTo>
                  <a:lnTo>
                    <a:pt x="170" y="81"/>
                  </a:lnTo>
                  <a:lnTo>
                    <a:pt x="181" y="80"/>
                  </a:lnTo>
                  <a:lnTo>
                    <a:pt x="190" y="78"/>
                  </a:lnTo>
                  <a:lnTo>
                    <a:pt x="190" y="78"/>
                  </a:lnTo>
                  <a:lnTo>
                    <a:pt x="204" y="80"/>
                  </a:lnTo>
                  <a:lnTo>
                    <a:pt x="214" y="83"/>
                  </a:lnTo>
                  <a:lnTo>
                    <a:pt x="223" y="87"/>
                  </a:lnTo>
                  <a:lnTo>
                    <a:pt x="231" y="95"/>
                  </a:lnTo>
                  <a:lnTo>
                    <a:pt x="237" y="106"/>
                  </a:lnTo>
                  <a:lnTo>
                    <a:pt x="240" y="118"/>
                  </a:lnTo>
                  <a:lnTo>
                    <a:pt x="243" y="133"/>
                  </a:lnTo>
                  <a:lnTo>
                    <a:pt x="243" y="152"/>
                  </a:lnTo>
                  <a:lnTo>
                    <a:pt x="243" y="406"/>
                  </a:lnTo>
                  <a:lnTo>
                    <a:pt x="335" y="406"/>
                  </a:lnTo>
                  <a:lnTo>
                    <a:pt x="335" y="129"/>
                  </a:lnTo>
                  <a:lnTo>
                    <a:pt x="335" y="129"/>
                  </a:lnTo>
                  <a:lnTo>
                    <a:pt x="335" y="113"/>
                  </a:lnTo>
                  <a:lnTo>
                    <a:pt x="334" y="100"/>
                  </a:lnTo>
                  <a:lnTo>
                    <a:pt x="331" y="86"/>
                  </a:lnTo>
                  <a:lnTo>
                    <a:pt x="328" y="74"/>
                  </a:lnTo>
                  <a:lnTo>
                    <a:pt x="323" y="61"/>
                  </a:lnTo>
                  <a:lnTo>
                    <a:pt x="318" y="51"/>
                  </a:lnTo>
                  <a:lnTo>
                    <a:pt x="312" y="42"/>
                  </a:lnTo>
                  <a:lnTo>
                    <a:pt x="305" y="32"/>
                  </a:lnTo>
                  <a:lnTo>
                    <a:pt x="297" y="25"/>
                  </a:lnTo>
                  <a:lnTo>
                    <a:pt x="288" y="19"/>
                  </a:lnTo>
                  <a:lnTo>
                    <a:pt x="279" y="12"/>
                  </a:lnTo>
                  <a:lnTo>
                    <a:pt x="268" y="8"/>
                  </a:lnTo>
                  <a:lnTo>
                    <a:pt x="256" y="5"/>
                  </a:lnTo>
                  <a:lnTo>
                    <a:pt x="243" y="2"/>
                  </a:lnTo>
                  <a:lnTo>
                    <a:pt x="23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76" y="5"/>
                  </a:lnTo>
                  <a:lnTo>
                    <a:pt x="158" y="11"/>
                  </a:lnTo>
                  <a:lnTo>
                    <a:pt x="141" y="19"/>
                  </a:lnTo>
                  <a:lnTo>
                    <a:pt x="124" y="28"/>
                  </a:lnTo>
                  <a:lnTo>
                    <a:pt x="110" y="38"/>
                  </a:lnTo>
                  <a:lnTo>
                    <a:pt x="98" y="52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89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3" y="406"/>
                  </a:lnTo>
                  <a:lnTo>
                    <a:pt x="93" y="215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6" name="Freeform 10"/>
            <p:cNvSpPr>
              <a:spLocks noEditPoints="1"/>
            </p:cNvSpPr>
            <p:nvPr userDrawn="1"/>
          </p:nvSpPr>
          <p:spPr bwMode="auto">
            <a:xfrm>
              <a:off x="4523963" y="2441337"/>
              <a:ext cx="349250" cy="430213"/>
            </a:xfrm>
            <a:custGeom>
              <a:avLst/>
              <a:gdLst/>
              <a:ahLst/>
              <a:cxnLst>
                <a:cxn ang="0">
                  <a:pos x="49" y="540"/>
                </a:cxn>
                <a:cxn ang="0">
                  <a:pos x="144" y="542"/>
                </a:cxn>
                <a:cxn ang="0">
                  <a:pos x="178" y="540"/>
                </a:cxn>
                <a:cxn ang="0">
                  <a:pos x="240" y="531"/>
                </a:cxn>
                <a:cxn ang="0">
                  <a:pos x="296" y="513"/>
                </a:cxn>
                <a:cxn ang="0">
                  <a:pos x="342" y="485"/>
                </a:cxn>
                <a:cxn ang="0">
                  <a:pos x="380" y="449"/>
                </a:cxn>
                <a:cxn ang="0">
                  <a:pos x="409" y="406"/>
                </a:cxn>
                <a:cxn ang="0">
                  <a:pos x="430" y="354"/>
                </a:cxn>
                <a:cxn ang="0">
                  <a:pos x="440" y="295"/>
                </a:cxn>
                <a:cxn ang="0">
                  <a:pos x="441" y="263"/>
                </a:cxn>
                <a:cxn ang="0">
                  <a:pos x="437" y="202"/>
                </a:cxn>
                <a:cxn ang="0">
                  <a:pos x="424" y="149"/>
                </a:cxn>
                <a:cxn ang="0">
                  <a:pos x="403" y="103"/>
                </a:cxn>
                <a:cxn ang="0">
                  <a:pos x="372" y="66"/>
                </a:cxn>
                <a:cxn ang="0">
                  <a:pos x="334" y="37"/>
                </a:cxn>
                <a:cxn ang="0">
                  <a:pos x="286" y="15"/>
                </a:cxn>
                <a:cxn ang="0">
                  <a:pos x="231" y="3"/>
                </a:cxn>
                <a:cxn ang="0">
                  <a:pos x="167" y="0"/>
                </a:cxn>
                <a:cxn ang="0">
                  <a:pos x="106" y="0"/>
                </a:cxn>
                <a:cxn ang="0">
                  <a:pos x="48" y="2"/>
                </a:cxn>
                <a:cxn ang="0">
                  <a:pos x="0" y="3"/>
                </a:cxn>
                <a:cxn ang="0">
                  <a:pos x="3" y="539"/>
                </a:cxn>
                <a:cxn ang="0">
                  <a:pos x="49" y="540"/>
                </a:cxn>
                <a:cxn ang="0">
                  <a:pos x="161" y="78"/>
                </a:cxn>
                <a:cxn ang="0">
                  <a:pos x="184" y="80"/>
                </a:cxn>
                <a:cxn ang="0">
                  <a:pos x="224" y="86"/>
                </a:cxn>
                <a:cxn ang="0">
                  <a:pos x="257" y="96"/>
                </a:cxn>
                <a:cxn ang="0">
                  <a:pos x="285" y="115"/>
                </a:cxn>
                <a:cxn ang="0">
                  <a:pos x="308" y="138"/>
                </a:cxn>
                <a:cxn ang="0">
                  <a:pos x="325" y="168"/>
                </a:cxn>
                <a:cxn ang="0">
                  <a:pos x="335" y="204"/>
                </a:cxn>
                <a:cxn ang="0">
                  <a:pos x="342" y="246"/>
                </a:cxn>
                <a:cxn ang="0">
                  <a:pos x="342" y="269"/>
                </a:cxn>
                <a:cxn ang="0">
                  <a:pos x="339" y="312"/>
                </a:cxn>
                <a:cxn ang="0">
                  <a:pos x="329" y="351"/>
                </a:cxn>
                <a:cxn ang="0">
                  <a:pos x="314" y="384"/>
                </a:cxn>
                <a:cxn ang="0">
                  <a:pos x="293" y="410"/>
                </a:cxn>
                <a:cxn ang="0">
                  <a:pos x="267" y="432"/>
                </a:cxn>
                <a:cxn ang="0">
                  <a:pos x="233" y="449"/>
                </a:cxn>
                <a:cxn ang="0">
                  <a:pos x="196" y="458"/>
                </a:cxn>
                <a:cxn ang="0">
                  <a:pos x="153" y="461"/>
                </a:cxn>
                <a:cxn ang="0">
                  <a:pos x="123" y="459"/>
                </a:cxn>
                <a:cxn ang="0">
                  <a:pos x="93" y="81"/>
                </a:cxn>
                <a:cxn ang="0">
                  <a:pos x="124" y="80"/>
                </a:cxn>
                <a:cxn ang="0">
                  <a:pos x="161" y="78"/>
                </a:cxn>
              </a:cxnLst>
              <a:rect l="0" t="0" r="r" b="b"/>
              <a:pathLst>
                <a:path w="441" h="542">
                  <a:moveTo>
                    <a:pt x="49" y="540"/>
                  </a:moveTo>
                  <a:lnTo>
                    <a:pt x="49" y="540"/>
                  </a:lnTo>
                  <a:lnTo>
                    <a:pt x="95" y="542"/>
                  </a:lnTo>
                  <a:lnTo>
                    <a:pt x="144" y="542"/>
                  </a:lnTo>
                  <a:lnTo>
                    <a:pt x="144" y="542"/>
                  </a:lnTo>
                  <a:lnTo>
                    <a:pt x="178" y="540"/>
                  </a:lnTo>
                  <a:lnTo>
                    <a:pt x="210" y="537"/>
                  </a:lnTo>
                  <a:lnTo>
                    <a:pt x="240" y="531"/>
                  </a:lnTo>
                  <a:lnTo>
                    <a:pt x="270" y="524"/>
                  </a:lnTo>
                  <a:lnTo>
                    <a:pt x="296" y="513"/>
                  </a:lnTo>
                  <a:lnTo>
                    <a:pt x="320" y="499"/>
                  </a:lnTo>
                  <a:lnTo>
                    <a:pt x="342" y="485"/>
                  </a:lnTo>
                  <a:lnTo>
                    <a:pt x="363" y="468"/>
                  </a:lnTo>
                  <a:lnTo>
                    <a:pt x="380" y="449"/>
                  </a:lnTo>
                  <a:lnTo>
                    <a:pt x="397" y="429"/>
                  </a:lnTo>
                  <a:lnTo>
                    <a:pt x="409" y="406"/>
                  </a:lnTo>
                  <a:lnTo>
                    <a:pt x="421" y="380"/>
                  </a:lnTo>
                  <a:lnTo>
                    <a:pt x="430" y="354"/>
                  </a:lnTo>
                  <a:lnTo>
                    <a:pt x="437" y="325"/>
                  </a:lnTo>
                  <a:lnTo>
                    <a:pt x="440" y="295"/>
                  </a:lnTo>
                  <a:lnTo>
                    <a:pt x="441" y="263"/>
                  </a:lnTo>
                  <a:lnTo>
                    <a:pt x="441" y="263"/>
                  </a:lnTo>
                  <a:lnTo>
                    <a:pt x="440" y="231"/>
                  </a:lnTo>
                  <a:lnTo>
                    <a:pt x="437" y="202"/>
                  </a:lnTo>
                  <a:lnTo>
                    <a:pt x="432" y="173"/>
                  </a:lnTo>
                  <a:lnTo>
                    <a:pt x="424" y="149"/>
                  </a:lnTo>
                  <a:lnTo>
                    <a:pt x="414" y="124"/>
                  </a:lnTo>
                  <a:lnTo>
                    <a:pt x="403" y="103"/>
                  </a:lnTo>
                  <a:lnTo>
                    <a:pt x="389" y="83"/>
                  </a:lnTo>
                  <a:lnTo>
                    <a:pt x="372" y="66"/>
                  </a:lnTo>
                  <a:lnTo>
                    <a:pt x="354" y="51"/>
                  </a:lnTo>
                  <a:lnTo>
                    <a:pt x="334" y="37"/>
                  </a:lnTo>
                  <a:lnTo>
                    <a:pt x="311" y="26"/>
                  </a:lnTo>
                  <a:lnTo>
                    <a:pt x="286" y="15"/>
                  </a:lnTo>
                  <a:lnTo>
                    <a:pt x="260" y="9"/>
                  </a:lnTo>
                  <a:lnTo>
                    <a:pt x="231" y="3"/>
                  </a:lnTo>
                  <a:lnTo>
                    <a:pt x="201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0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39"/>
                  </a:lnTo>
                  <a:lnTo>
                    <a:pt x="3" y="539"/>
                  </a:lnTo>
                  <a:lnTo>
                    <a:pt x="3" y="539"/>
                  </a:lnTo>
                  <a:lnTo>
                    <a:pt x="49" y="540"/>
                  </a:lnTo>
                  <a:lnTo>
                    <a:pt x="49" y="540"/>
                  </a:lnTo>
                  <a:close/>
                  <a:moveTo>
                    <a:pt x="161" y="78"/>
                  </a:moveTo>
                  <a:lnTo>
                    <a:pt x="161" y="78"/>
                  </a:lnTo>
                  <a:lnTo>
                    <a:pt x="184" y="80"/>
                  </a:lnTo>
                  <a:lnTo>
                    <a:pt x="204" y="81"/>
                  </a:lnTo>
                  <a:lnTo>
                    <a:pt x="224" y="86"/>
                  </a:lnTo>
                  <a:lnTo>
                    <a:pt x="240" y="90"/>
                  </a:lnTo>
                  <a:lnTo>
                    <a:pt x="257" y="96"/>
                  </a:lnTo>
                  <a:lnTo>
                    <a:pt x="271" y="106"/>
                  </a:lnTo>
                  <a:lnTo>
                    <a:pt x="285" y="115"/>
                  </a:lnTo>
                  <a:lnTo>
                    <a:pt x="297" y="126"/>
                  </a:lnTo>
                  <a:lnTo>
                    <a:pt x="308" y="138"/>
                  </a:lnTo>
                  <a:lnTo>
                    <a:pt x="317" y="153"/>
                  </a:lnTo>
                  <a:lnTo>
                    <a:pt x="325" y="168"/>
                  </a:lnTo>
                  <a:lnTo>
                    <a:pt x="331" y="185"/>
                  </a:lnTo>
                  <a:lnTo>
                    <a:pt x="335" y="204"/>
                  </a:lnTo>
                  <a:lnTo>
                    <a:pt x="339" y="224"/>
                  </a:lnTo>
                  <a:lnTo>
                    <a:pt x="342" y="246"/>
                  </a:lnTo>
                  <a:lnTo>
                    <a:pt x="342" y="269"/>
                  </a:lnTo>
                  <a:lnTo>
                    <a:pt x="342" y="269"/>
                  </a:lnTo>
                  <a:lnTo>
                    <a:pt x="340" y="291"/>
                  </a:lnTo>
                  <a:lnTo>
                    <a:pt x="339" y="312"/>
                  </a:lnTo>
                  <a:lnTo>
                    <a:pt x="334" y="332"/>
                  </a:lnTo>
                  <a:lnTo>
                    <a:pt x="329" y="351"/>
                  </a:lnTo>
                  <a:lnTo>
                    <a:pt x="322" y="367"/>
                  </a:lnTo>
                  <a:lnTo>
                    <a:pt x="314" y="384"/>
                  </a:lnTo>
                  <a:lnTo>
                    <a:pt x="305" y="398"/>
                  </a:lnTo>
                  <a:lnTo>
                    <a:pt x="293" y="410"/>
                  </a:lnTo>
                  <a:lnTo>
                    <a:pt x="280" y="423"/>
                  </a:lnTo>
                  <a:lnTo>
                    <a:pt x="267" y="432"/>
                  </a:lnTo>
                  <a:lnTo>
                    <a:pt x="250" y="441"/>
                  </a:lnTo>
                  <a:lnTo>
                    <a:pt x="233" y="449"/>
                  </a:lnTo>
                  <a:lnTo>
                    <a:pt x="216" y="453"/>
                  </a:lnTo>
                  <a:lnTo>
                    <a:pt x="196" y="458"/>
                  </a:lnTo>
                  <a:lnTo>
                    <a:pt x="175" y="459"/>
                  </a:lnTo>
                  <a:lnTo>
                    <a:pt x="153" y="461"/>
                  </a:lnTo>
                  <a:lnTo>
                    <a:pt x="153" y="461"/>
                  </a:lnTo>
                  <a:lnTo>
                    <a:pt x="123" y="459"/>
                  </a:lnTo>
                  <a:lnTo>
                    <a:pt x="93" y="458"/>
                  </a:lnTo>
                  <a:lnTo>
                    <a:pt x="93" y="81"/>
                  </a:lnTo>
                  <a:lnTo>
                    <a:pt x="93" y="81"/>
                  </a:lnTo>
                  <a:lnTo>
                    <a:pt x="124" y="80"/>
                  </a:lnTo>
                  <a:lnTo>
                    <a:pt x="161" y="78"/>
                  </a:lnTo>
                  <a:lnTo>
                    <a:pt x="161" y="78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7" name="Freeform 11"/>
            <p:cNvSpPr>
              <a:spLocks/>
            </p:cNvSpPr>
            <p:nvPr userDrawn="1"/>
          </p:nvSpPr>
          <p:spPr bwMode="auto">
            <a:xfrm>
              <a:off x="4912901" y="2547700"/>
              <a:ext cx="168275" cy="320675"/>
            </a:xfrm>
            <a:custGeom>
              <a:avLst/>
              <a:gdLst/>
              <a:ahLst/>
              <a:cxnLst>
                <a:cxn ang="0">
                  <a:pos x="92" y="244"/>
                </a:cxn>
                <a:cxn ang="0">
                  <a:pos x="92" y="244"/>
                </a:cxn>
                <a:cxn ang="0">
                  <a:pos x="92" y="222"/>
                </a:cxn>
                <a:cxn ang="0">
                  <a:pos x="93" y="204"/>
                </a:cxn>
                <a:cxn ang="0">
                  <a:pos x="96" y="185"/>
                </a:cxn>
                <a:cxn ang="0">
                  <a:pos x="99" y="169"/>
                </a:cxn>
                <a:cxn ang="0">
                  <a:pos x="102" y="155"/>
                </a:cxn>
                <a:cxn ang="0">
                  <a:pos x="107" y="141"/>
                </a:cxn>
                <a:cxn ang="0">
                  <a:pos x="113" y="129"/>
                </a:cxn>
                <a:cxn ang="0">
                  <a:pos x="119" y="120"/>
                </a:cxn>
                <a:cxn ang="0">
                  <a:pos x="127" y="110"/>
                </a:cxn>
                <a:cxn ang="0">
                  <a:pos x="134" y="103"/>
                </a:cxn>
                <a:cxn ang="0">
                  <a:pos x="144" y="98"/>
                </a:cxn>
                <a:cxn ang="0">
                  <a:pos x="154" y="94"/>
                </a:cxn>
                <a:cxn ang="0">
                  <a:pos x="165" y="91"/>
                </a:cxn>
                <a:cxn ang="0">
                  <a:pos x="176" y="89"/>
                </a:cxn>
                <a:cxn ang="0">
                  <a:pos x="188" y="91"/>
                </a:cxn>
                <a:cxn ang="0">
                  <a:pos x="202" y="92"/>
                </a:cxn>
                <a:cxn ang="0">
                  <a:pos x="206" y="92"/>
                </a:cxn>
                <a:cxn ang="0">
                  <a:pos x="211" y="2"/>
                </a:cxn>
                <a:cxn ang="0">
                  <a:pos x="206" y="2"/>
                </a:cxn>
                <a:cxn ang="0">
                  <a:pos x="206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171" y="2"/>
                </a:cxn>
                <a:cxn ang="0">
                  <a:pos x="153" y="6"/>
                </a:cxn>
                <a:cxn ang="0">
                  <a:pos x="136" y="14"/>
                </a:cxn>
                <a:cxn ang="0">
                  <a:pos x="122" y="23"/>
                </a:cxn>
                <a:cxn ang="0">
                  <a:pos x="110" y="34"/>
                </a:cxn>
                <a:cxn ang="0">
                  <a:pos x="99" y="45"/>
                </a:cxn>
                <a:cxn ang="0">
                  <a:pos x="92" y="57"/>
                </a:cxn>
                <a:cxn ang="0">
                  <a:pos x="84" y="69"/>
                </a:cxn>
                <a:cxn ang="0">
                  <a:pos x="84" y="69"/>
                </a:cxn>
                <a:cxn ang="0">
                  <a:pos x="87" y="38"/>
                </a:cxn>
                <a:cxn ang="0">
                  <a:pos x="88" y="12"/>
                </a:cxn>
                <a:cxn ang="0">
                  <a:pos x="88" y="8"/>
                </a:cxn>
                <a:cxn ang="0">
                  <a:pos x="0" y="8"/>
                </a:cxn>
                <a:cxn ang="0">
                  <a:pos x="0" y="406"/>
                </a:cxn>
                <a:cxn ang="0">
                  <a:pos x="92" y="406"/>
                </a:cxn>
                <a:cxn ang="0">
                  <a:pos x="92" y="244"/>
                </a:cxn>
              </a:cxnLst>
              <a:rect l="0" t="0" r="r" b="b"/>
              <a:pathLst>
                <a:path w="211" h="406">
                  <a:moveTo>
                    <a:pt x="92" y="244"/>
                  </a:moveTo>
                  <a:lnTo>
                    <a:pt x="92" y="244"/>
                  </a:lnTo>
                  <a:lnTo>
                    <a:pt x="92" y="222"/>
                  </a:lnTo>
                  <a:lnTo>
                    <a:pt x="93" y="204"/>
                  </a:lnTo>
                  <a:lnTo>
                    <a:pt x="96" y="185"/>
                  </a:lnTo>
                  <a:lnTo>
                    <a:pt x="99" y="169"/>
                  </a:lnTo>
                  <a:lnTo>
                    <a:pt x="102" y="155"/>
                  </a:lnTo>
                  <a:lnTo>
                    <a:pt x="107" y="141"/>
                  </a:lnTo>
                  <a:lnTo>
                    <a:pt x="113" y="129"/>
                  </a:lnTo>
                  <a:lnTo>
                    <a:pt x="119" y="120"/>
                  </a:lnTo>
                  <a:lnTo>
                    <a:pt x="127" y="110"/>
                  </a:lnTo>
                  <a:lnTo>
                    <a:pt x="134" y="103"/>
                  </a:lnTo>
                  <a:lnTo>
                    <a:pt x="144" y="98"/>
                  </a:lnTo>
                  <a:lnTo>
                    <a:pt x="154" y="94"/>
                  </a:lnTo>
                  <a:lnTo>
                    <a:pt x="165" y="91"/>
                  </a:lnTo>
                  <a:lnTo>
                    <a:pt x="176" y="89"/>
                  </a:lnTo>
                  <a:lnTo>
                    <a:pt x="188" y="91"/>
                  </a:lnTo>
                  <a:lnTo>
                    <a:pt x="202" y="92"/>
                  </a:lnTo>
                  <a:lnTo>
                    <a:pt x="206" y="92"/>
                  </a:lnTo>
                  <a:lnTo>
                    <a:pt x="211" y="2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71" y="2"/>
                  </a:lnTo>
                  <a:lnTo>
                    <a:pt x="153" y="6"/>
                  </a:lnTo>
                  <a:lnTo>
                    <a:pt x="136" y="14"/>
                  </a:lnTo>
                  <a:lnTo>
                    <a:pt x="122" y="23"/>
                  </a:lnTo>
                  <a:lnTo>
                    <a:pt x="110" y="34"/>
                  </a:lnTo>
                  <a:lnTo>
                    <a:pt x="99" y="45"/>
                  </a:lnTo>
                  <a:lnTo>
                    <a:pt x="92" y="57"/>
                  </a:lnTo>
                  <a:lnTo>
                    <a:pt x="84" y="69"/>
                  </a:lnTo>
                  <a:lnTo>
                    <a:pt x="84" y="69"/>
                  </a:lnTo>
                  <a:lnTo>
                    <a:pt x="87" y="38"/>
                  </a:lnTo>
                  <a:lnTo>
                    <a:pt x="88" y="12"/>
                  </a:lnTo>
                  <a:lnTo>
                    <a:pt x="88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4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8" name="Freeform 12"/>
            <p:cNvSpPr>
              <a:spLocks noEditPoints="1"/>
            </p:cNvSpPr>
            <p:nvPr userDrawn="1"/>
          </p:nvSpPr>
          <p:spPr bwMode="auto">
            <a:xfrm>
              <a:off x="5089113" y="2547700"/>
              <a:ext cx="274637" cy="327025"/>
            </a:xfrm>
            <a:custGeom>
              <a:avLst/>
              <a:gdLst/>
              <a:ahLst/>
              <a:cxnLst>
                <a:cxn ang="0">
                  <a:pos x="191" y="414"/>
                </a:cxn>
                <a:cxn ang="0">
                  <a:pos x="265" y="407"/>
                </a:cxn>
                <a:cxn ang="0">
                  <a:pos x="331" y="389"/>
                </a:cxn>
                <a:cxn ang="0">
                  <a:pos x="321" y="313"/>
                </a:cxn>
                <a:cxn ang="0">
                  <a:pos x="317" y="314"/>
                </a:cxn>
                <a:cxn ang="0">
                  <a:pos x="263" y="332"/>
                </a:cxn>
                <a:cxn ang="0">
                  <a:pos x="206" y="337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6"/>
                </a:cxn>
                <a:cxn ang="0">
                  <a:pos x="130" y="316"/>
                </a:cxn>
                <a:cxn ang="0">
                  <a:pos x="124" y="309"/>
                </a:cxn>
                <a:cxn ang="0">
                  <a:pos x="110" y="293"/>
                </a:cxn>
                <a:cxn ang="0">
                  <a:pos x="102" y="271"/>
                </a:cxn>
                <a:cxn ang="0">
                  <a:pos x="96" y="247"/>
                </a:cxn>
                <a:cxn ang="0">
                  <a:pos x="95" y="218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3"/>
                </a:cxn>
                <a:cxn ang="0">
                  <a:pos x="343" y="135"/>
                </a:cxn>
                <a:cxn ang="0">
                  <a:pos x="335" y="100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6"/>
                </a:cxn>
                <a:cxn ang="0">
                  <a:pos x="251" y="12"/>
                </a:cxn>
                <a:cxn ang="0">
                  <a:pos x="219" y="3"/>
                </a:cxn>
                <a:cxn ang="0">
                  <a:pos x="182" y="0"/>
                </a:cxn>
                <a:cxn ang="0">
                  <a:pos x="162" y="2"/>
                </a:cxn>
                <a:cxn ang="0">
                  <a:pos x="124" y="9"/>
                </a:cxn>
                <a:cxn ang="0">
                  <a:pos x="92" y="23"/>
                </a:cxn>
                <a:cxn ang="0">
                  <a:pos x="63" y="45"/>
                </a:cxn>
                <a:cxn ang="0">
                  <a:pos x="38" y="72"/>
                </a:cxn>
                <a:cxn ang="0">
                  <a:pos x="20" y="104"/>
                </a:cxn>
                <a:cxn ang="0">
                  <a:pos x="7" y="143"/>
                </a:cxn>
                <a:cxn ang="0">
                  <a:pos x="1" y="187"/>
                </a:cxn>
                <a:cxn ang="0">
                  <a:pos x="0" y="210"/>
                </a:cxn>
                <a:cxn ang="0">
                  <a:pos x="3" y="257"/>
                </a:cxn>
                <a:cxn ang="0">
                  <a:pos x="12" y="299"/>
                </a:cxn>
                <a:cxn ang="0">
                  <a:pos x="27" y="334"/>
                </a:cxn>
                <a:cxn ang="0">
                  <a:pos x="49" y="363"/>
                </a:cxn>
                <a:cxn ang="0">
                  <a:pos x="75" y="384"/>
                </a:cxn>
                <a:cxn ang="0">
                  <a:pos x="108" y="401"/>
                </a:cxn>
                <a:cxn ang="0">
                  <a:pos x="147" y="411"/>
                </a:cxn>
                <a:cxn ang="0">
                  <a:pos x="191" y="414"/>
                </a:cxn>
                <a:cxn ang="0">
                  <a:pos x="98" y="152"/>
                </a:cxn>
                <a:cxn ang="0">
                  <a:pos x="101" y="133"/>
                </a:cxn>
                <a:cxn ang="0">
                  <a:pos x="116" y="104"/>
                </a:cxn>
                <a:cxn ang="0">
                  <a:pos x="136" y="83"/>
                </a:cxn>
                <a:cxn ang="0">
                  <a:pos x="164" y="72"/>
                </a:cxn>
                <a:cxn ang="0">
                  <a:pos x="179" y="71"/>
                </a:cxn>
                <a:cxn ang="0">
                  <a:pos x="210" y="75"/>
                </a:cxn>
                <a:cxn ang="0">
                  <a:pos x="233" y="91"/>
                </a:cxn>
                <a:cxn ang="0">
                  <a:pos x="242" y="103"/>
                </a:cxn>
                <a:cxn ang="0">
                  <a:pos x="252" y="133"/>
                </a:cxn>
                <a:cxn ang="0">
                  <a:pos x="98" y="152"/>
                </a:cxn>
              </a:cxnLst>
              <a:rect l="0" t="0" r="r" b="b"/>
              <a:pathLst>
                <a:path w="346" h="414">
                  <a:moveTo>
                    <a:pt x="191" y="414"/>
                  </a:moveTo>
                  <a:lnTo>
                    <a:pt x="191" y="414"/>
                  </a:lnTo>
                  <a:lnTo>
                    <a:pt x="228" y="412"/>
                  </a:lnTo>
                  <a:lnTo>
                    <a:pt x="265" y="407"/>
                  </a:lnTo>
                  <a:lnTo>
                    <a:pt x="298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1" y="313"/>
                  </a:lnTo>
                  <a:lnTo>
                    <a:pt x="317" y="314"/>
                  </a:lnTo>
                  <a:lnTo>
                    <a:pt x="317" y="314"/>
                  </a:lnTo>
                  <a:lnTo>
                    <a:pt x="289" y="325"/>
                  </a:lnTo>
                  <a:lnTo>
                    <a:pt x="263" y="332"/>
                  </a:lnTo>
                  <a:lnTo>
                    <a:pt x="234" y="335"/>
                  </a:lnTo>
                  <a:lnTo>
                    <a:pt x="206" y="337"/>
                  </a:lnTo>
                  <a:lnTo>
                    <a:pt x="206" y="337"/>
                  </a:lnTo>
                  <a:lnTo>
                    <a:pt x="193" y="337"/>
                  </a:lnTo>
                  <a:lnTo>
                    <a:pt x="180" y="335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6"/>
                  </a:lnTo>
                  <a:lnTo>
                    <a:pt x="139" y="322"/>
                  </a:lnTo>
                  <a:lnTo>
                    <a:pt x="130" y="316"/>
                  </a:lnTo>
                  <a:lnTo>
                    <a:pt x="124" y="309"/>
                  </a:lnTo>
                  <a:lnTo>
                    <a:pt x="124" y="309"/>
                  </a:lnTo>
                  <a:lnTo>
                    <a:pt x="116" y="302"/>
                  </a:lnTo>
                  <a:lnTo>
                    <a:pt x="110" y="293"/>
                  </a:lnTo>
                  <a:lnTo>
                    <a:pt x="105" y="283"/>
                  </a:lnTo>
                  <a:lnTo>
                    <a:pt x="102" y="271"/>
                  </a:lnTo>
                  <a:lnTo>
                    <a:pt x="99" y="260"/>
                  </a:lnTo>
                  <a:lnTo>
                    <a:pt x="96" y="247"/>
                  </a:lnTo>
                  <a:lnTo>
                    <a:pt x="96" y="233"/>
                  </a:lnTo>
                  <a:lnTo>
                    <a:pt x="95" y="218"/>
                  </a:lnTo>
                  <a:lnTo>
                    <a:pt x="343" y="218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3"/>
                  </a:lnTo>
                  <a:lnTo>
                    <a:pt x="346" y="173"/>
                  </a:lnTo>
                  <a:lnTo>
                    <a:pt x="344" y="153"/>
                  </a:lnTo>
                  <a:lnTo>
                    <a:pt x="343" y="135"/>
                  </a:lnTo>
                  <a:lnTo>
                    <a:pt x="340" y="117"/>
                  </a:lnTo>
                  <a:lnTo>
                    <a:pt x="335" y="100"/>
                  </a:lnTo>
                  <a:lnTo>
                    <a:pt x="329" y="84"/>
                  </a:lnTo>
                  <a:lnTo>
                    <a:pt x="321" y="71"/>
                  </a:lnTo>
                  <a:lnTo>
                    <a:pt x="312" y="58"/>
                  </a:lnTo>
                  <a:lnTo>
                    <a:pt x="303" y="46"/>
                  </a:lnTo>
                  <a:lnTo>
                    <a:pt x="291" y="35"/>
                  </a:lnTo>
                  <a:lnTo>
                    <a:pt x="278" y="26"/>
                  </a:lnTo>
                  <a:lnTo>
                    <a:pt x="266" y="19"/>
                  </a:lnTo>
                  <a:lnTo>
                    <a:pt x="251" y="12"/>
                  </a:lnTo>
                  <a:lnTo>
                    <a:pt x="236" y="6"/>
                  </a:lnTo>
                  <a:lnTo>
                    <a:pt x="219" y="3"/>
                  </a:lnTo>
                  <a:lnTo>
                    <a:pt x="200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2" y="2"/>
                  </a:lnTo>
                  <a:lnTo>
                    <a:pt x="142" y="3"/>
                  </a:lnTo>
                  <a:lnTo>
                    <a:pt x="124" y="9"/>
                  </a:lnTo>
                  <a:lnTo>
                    <a:pt x="107" y="16"/>
                  </a:lnTo>
                  <a:lnTo>
                    <a:pt x="92" y="23"/>
                  </a:lnTo>
                  <a:lnTo>
                    <a:pt x="76" y="32"/>
                  </a:lnTo>
                  <a:lnTo>
                    <a:pt x="63" y="45"/>
                  </a:lnTo>
                  <a:lnTo>
                    <a:pt x="50" y="57"/>
                  </a:lnTo>
                  <a:lnTo>
                    <a:pt x="38" y="72"/>
                  </a:lnTo>
                  <a:lnTo>
                    <a:pt x="29" y="87"/>
                  </a:lnTo>
                  <a:lnTo>
                    <a:pt x="20" y="104"/>
                  </a:lnTo>
                  <a:lnTo>
                    <a:pt x="14" y="123"/>
                  </a:lnTo>
                  <a:lnTo>
                    <a:pt x="7" y="143"/>
                  </a:lnTo>
                  <a:lnTo>
                    <a:pt x="3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4"/>
                  </a:lnTo>
                  <a:lnTo>
                    <a:pt x="3" y="257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20" y="317"/>
                  </a:lnTo>
                  <a:lnTo>
                    <a:pt x="27" y="334"/>
                  </a:lnTo>
                  <a:lnTo>
                    <a:pt x="36" y="349"/>
                  </a:lnTo>
                  <a:lnTo>
                    <a:pt x="49" y="363"/>
                  </a:lnTo>
                  <a:lnTo>
                    <a:pt x="61" y="374"/>
                  </a:lnTo>
                  <a:lnTo>
                    <a:pt x="75" y="384"/>
                  </a:lnTo>
                  <a:lnTo>
                    <a:pt x="90" y="394"/>
                  </a:lnTo>
                  <a:lnTo>
                    <a:pt x="108" y="401"/>
                  </a:lnTo>
                  <a:lnTo>
                    <a:pt x="127" y="406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close/>
                  <a:moveTo>
                    <a:pt x="98" y="152"/>
                  </a:moveTo>
                  <a:lnTo>
                    <a:pt x="98" y="152"/>
                  </a:lnTo>
                  <a:lnTo>
                    <a:pt x="101" y="133"/>
                  </a:lnTo>
                  <a:lnTo>
                    <a:pt x="107" y="118"/>
                  </a:lnTo>
                  <a:lnTo>
                    <a:pt x="116" y="104"/>
                  </a:lnTo>
                  <a:lnTo>
                    <a:pt x="125" y="92"/>
                  </a:lnTo>
                  <a:lnTo>
                    <a:pt x="136" y="83"/>
                  </a:lnTo>
                  <a:lnTo>
                    <a:pt x="150" y="77"/>
                  </a:lnTo>
                  <a:lnTo>
                    <a:pt x="164" y="72"/>
                  </a:lnTo>
                  <a:lnTo>
                    <a:pt x="179" y="71"/>
                  </a:lnTo>
                  <a:lnTo>
                    <a:pt x="179" y="71"/>
                  </a:lnTo>
                  <a:lnTo>
                    <a:pt x="194" y="72"/>
                  </a:lnTo>
                  <a:lnTo>
                    <a:pt x="210" y="75"/>
                  </a:lnTo>
                  <a:lnTo>
                    <a:pt x="222" y="83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42" y="103"/>
                  </a:lnTo>
                  <a:lnTo>
                    <a:pt x="248" y="117"/>
                  </a:lnTo>
                  <a:lnTo>
                    <a:pt x="252" y="133"/>
                  </a:lnTo>
                  <a:lnTo>
                    <a:pt x="254" y="152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auto">
            <a:xfrm>
              <a:off x="5395501" y="2547700"/>
              <a:ext cx="257175" cy="327025"/>
            </a:xfrm>
            <a:custGeom>
              <a:avLst/>
              <a:gdLst/>
              <a:ahLst/>
              <a:cxnLst>
                <a:cxn ang="0">
                  <a:pos x="323" y="133"/>
                </a:cxn>
                <a:cxn ang="0">
                  <a:pos x="317" y="87"/>
                </a:cxn>
                <a:cxn ang="0">
                  <a:pos x="302" y="51"/>
                </a:cxn>
                <a:cxn ang="0">
                  <a:pos x="276" y="25"/>
                </a:cxn>
                <a:cxn ang="0">
                  <a:pos x="238" y="8"/>
                </a:cxn>
                <a:cxn ang="0">
                  <a:pos x="187" y="0"/>
                </a:cxn>
                <a:cxn ang="0">
                  <a:pos x="132" y="2"/>
                </a:cxn>
                <a:cxn ang="0">
                  <a:pos x="25" y="26"/>
                </a:cxn>
                <a:cxn ang="0">
                  <a:pos x="45" y="101"/>
                </a:cxn>
                <a:cxn ang="0">
                  <a:pos x="98" y="81"/>
                </a:cxn>
                <a:cxn ang="0">
                  <a:pos x="153" y="74"/>
                </a:cxn>
                <a:cxn ang="0">
                  <a:pos x="189" y="78"/>
                </a:cxn>
                <a:cxn ang="0">
                  <a:pos x="221" y="100"/>
                </a:cxn>
                <a:cxn ang="0">
                  <a:pos x="230" y="143"/>
                </a:cxn>
                <a:cxn ang="0">
                  <a:pos x="204" y="162"/>
                </a:cxn>
                <a:cxn ang="0">
                  <a:pos x="133" y="172"/>
                </a:cxn>
                <a:cxn ang="0">
                  <a:pos x="77" y="190"/>
                </a:cxn>
                <a:cxn ang="0">
                  <a:pos x="35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5"/>
                </a:cxn>
                <a:cxn ang="0">
                  <a:pos x="14" y="357"/>
                </a:cxn>
                <a:cxn ang="0">
                  <a:pos x="32" y="383"/>
                </a:cxn>
                <a:cxn ang="0">
                  <a:pos x="58" y="401"/>
                </a:cxn>
                <a:cxn ang="0">
                  <a:pos x="89" y="412"/>
                </a:cxn>
                <a:cxn ang="0">
                  <a:pos x="113" y="414"/>
                </a:cxn>
                <a:cxn ang="0">
                  <a:pos x="170" y="404"/>
                </a:cxn>
                <a:cxn ang="0">
                  <a:pos x="215" y="377"/>
                </a:cxn>
                <a:cxn ang="0">
                  <a:pos x="238" y="349"/>
                </a:cxn>
                <a:cxn ang="0">
                  <a:pos x="236" y="406"/>
                </a:cxn>
                <a:cxn ang="0">
                  <a:pos x="325" y="401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6"/>
                </a:cxn>
                <a:cxn ang="0">
                  <a:pos x="90" y="302"/>
                </a:cxn>
                <a:cxn ang="0">
                  <a:pos x="90" y="283"/>
                </a:cxn>
                <a:cxn ang="0">
                  <a:pos x="100" y="264"/>
                </a:cxn>
                <a:cxn ang="0">
                  <a:pos x="117" y="248"/>
                </a:cxn>
                <a:cxn ang="0">
                  <a:pos x="169" y="231"/>
                </a:cxn>
                <a:cxn ang="0">
                  <a:pos x="230" y="233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29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3"/>
                  </a:lnTo>
                  <a:lnTo>
                    <a:pt x="323" y="133"/>
                  </a:lnTo>
                  <a:lnTo>
                    <a:pt x="322" y="117"/>
                  </a:lnTo>
                  <a:lnTo>
                    <a:pt x="320" y="101"/>
                  </a:lnTo>
                  <a:lnTo>
                    <a:pt x="317" y="87"/>
                  </a:lnTo>
                  <a:lnTo>
                    <a:pt x="314" y="74"/>
                  </a:lnTo>
                  <a:lnTo>
                    <a:pt x="308" y="61"/>
                  </a:lnTo>
                  <a:lnTo>
                    <a:pt x="302" y="51"/>
                  </a:lnTo>
                  <a:lnTo>
                    <a:pt x="294" y="42"/>
                  </a:lnTo>
                  <a:lnTo>
                    <a:pt x="285" y="32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1" y="12"/>
                  </a:lnTo>
                  <a:lnTo>
                    <a:pt x="238" y="8"/>
                  </a:lnTo>
                  <a:lnTo>
                    <a:pt x="222" y="5"/>
                  </a:lnTo>
                  <a:lnTo>
                    <a:pt x="205" y="2"/>
                  </a:lnTo>
                  <a:lnTo>
                    <a:pt x="187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2"/>
                  </a:lnTo>
                  <a:lnTo>
                    <a:pt x="94" y="8"/>
                  </a:lnTo>
                  <a:lnTo>
                    <a:pt x="58" y="16"/>
                  </a:lnTo>
                  <a:lnTo>
                    <a:pt x="25" y="26"/>
                  </a:lnTo>
                  <a:lnTo>
                    <a:pt x="20" y="28"/>
                  </a:lnTo>
                  <a:lnTo>
                    <a:pt x="38" y="104"/>
                  </a:lnTo>
                  <a:lnTo>
                    <a:pt x="45" y="101"/>
                  </a:lnTo>
                  <a:lnTo>
                    <a:pt x="45" y="101"/>
                  </a:lnTo>
                  <a:lnTo>
                    <a:pt x="69" y="91"/>
                  </a:lnTo>
                  <a:lnTo>
                    <a:pt x="98" y="81"/>
                  </a:lnTo>
                  <a:lnTo>
                    <a:pt x="126" y="75"/>
                  </a:lnTo>
                  <a:lnTo>
                    <a:pt x="140" y="7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72" y="75"/>
                  </a:lnTo>
                  <a:lnTo>
                    <a:pt x="189" y="78"/>
                  </a:lnTo>
                  <a:lnTo>
                    <a:pt x="202" y="83"/>
                  </a:lnTo>
                  <a:lnTo>
                    <a:pt x="211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30" y="126"/>
                  </a:lnTo>
                  <a:lnTo>
                    <a:pt x="230" y="143"/>
                  </a:lnTo>
                  <a:lnTo>
                    <a:pt x="230" y="161"/>
                  </a:lnTo>
                  <a:lnTo>
                    <a:pt x="230" y="161"/>
                  </a:lnTo>
                  <a:lnTo>
                    <a:pt x="204" y="162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3" y="172"/>
                  </a:lnTo>
                  <a:lnTo>
                    <a:pt x="112" y="176"/>
                  </a:lnTo>
                  <a:lnTo>
                    <a:pt x="94" y="182"/>
                  </a:lnTo>
                  <a:lnTo>
                    <a:pt x="77" y="190"/>
                  </a:lnTo>
                  <a:lnTo>
                    <a:pt x="61" y="199"/>
                  </a:lnTo>
                  <a:lnTo>
                    <a:pt x="48" y="208"/>
                  </a:lnTo>
                  <a:lnTo>
                    <a:pt x="35" y="219"/>
                  </a:lnTo>
                  <a:lnTo>
                    <a:pt x="25" y="230"/>
                  </a:lnTo>
                  <a:lnTo>
                    <a:pt x="15" y="242"/>
                  </a:lnTo>
                  <a:lnTo>
                    <a:pt x="9" y="256"/>
                  </a:lnTo>
                  <a:lnTo>
                    <a:pt x="5" y="270"/>
                  </a:lnTo>
                  <a:lnTo>
                    <a:pt x="2" y="285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5"/>
                  </a:lnTo>
                  <a:lnTo>
                    <a:pt x="5" y="337"/>
                  </a:lnTo>
                  <a:lnTo>
                    <a:pt x="9" y="348"/>
                  </a:lnTo>
                  <a:lnTo>
                    <a:pt x="14" y="357"/>
                  </a:lnTo>
                  <a:lnTo>
                    <a:pt x="19" y="366"/>
                  </a:lnTo>
                  <a:lnTo>
                    <a:pt x="25" y="375"/>
                  </a:lnTo>
                  <a:lnTo>
                    <a:pt x="32" y="383"/>
                  </a:lnTo>
                  <a:lnTo>
                    <a:pt x="40" y="389"/>
                  </a:lnTo>
                  <a:lnTo>
                    <a:pt x="49" y="395"/>
                  </a:lnTo>
                  <a:lnTo>
                    <a:pt x="58" y="401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2"/>
                  </a:lnTo>
                  <a:lnTo>
                    <a:pt x="152" y="409"/>
                  </a:lnTo>
                  <a:lnTo>
                    <a:pt x="170" y="404"/>
                  </a:lnTo>
                  <a:lnTo>
                    <a:pt x="185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3"/>
                  </a:lnTo>
                  <a:lnTo>
                    <a:pt x="238" y="349"/>
                  </a:lnTo>
                  <a:lnTo>
                    <a:pt x="238" y="349"/>
                  </a:lnTo>
                  <a:lnTo>
                    <a:pt x="236" y="374"/>
                  </a:lnTo>
                  <a:lnTo>
                    <a:pt x="236" y="401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1"/>
                  </a:lnTo>
                  <a:lnTo>
                    <a:pt x="325" y="401"/>
                  </a:lnTo>
                  <a:lnTo>
                    <a:pt x="323" y="349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39"/>
                  </a:moveTo>
                  <a:lnTo>
                    <a:pt x="140" y="339"/>
                  </a:lnTo>
                  <a:lnTo>
                    <a:pt x="129" y="339"/>
                  </a:lnTo>
                  <a:lnTo>
                    <a:pt x="120" y="335"/>
                  </a:lnTo>
                  <a:lnTo>
                    <a:pt x="110" y="331"/>
                  </a:lnTo>
                  <a:lnTo>
                    <a:pt x="104" y="326"/>
                  </a:lnTo>
                  <a:lnTo>
                    <a:pt x="98" y="319"/>
                  </a:lnTo>
                  <a:lnTo>
                    <a:pt x="94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3"/>
                  </a:lnTo>
                  <a:lnTo>
                    <a:pt x="92" y="276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7"/>
                  </a:lnTo>
                  <a:lnTo>
                    <a:pt x="110" y="253"/>
                  </a:lnTo>
                  <a:lnTo>
                    <a:pt x="117" y="248"/>
                  </a:lnTo>
                  <a:lnTo>
                    <a:pt x="126" y="244"/>
                  </a:lnTo>
                  <a:lnTo>
                    <a:pt x="146" y="236"/>
                  </a:lnTo>
                  <a:lnTo>
                    <a:pt x="169" y="231"/>
                  </a:lnTo>
                  <a:lnTo>
                    <a:pt x="198" y="228"/>
                  </a:lnTo>
                  <a:lnTo>
                    <a:pt x="230" y="227"/>
                  </a:lnTo>
                  <a:lnTo>
                    <a:pt x="230" y="233"/>
                  </a:lnTo>
                  <a:lnTo>
                    <a:pt x="230" y="233"/>
                  </a:lnTo>
                  <a:lnTo>
                    <a:pt x="228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5" y="305"/>
                  </a:lnTo>
                  <a:lnTo>
                    <a:pt x="199" y="313"/>
                  </a:lnTo>
                  <a:lnTo>
                    <a:pt x="193" y="319"/>
                  </a:lnTo>
                  <a:lnTo>
                    <a:pt x="185" y="325"/>
                  </a:lnTo>
                  <a:lnTo>
                    <a:pt x="176" y="329"/>
                  </a:lnTo>
                  <a:lnTo>
                    <a:pt x="169" y="334"/>
                  </a:lnTo>
                  <a:lnTo>
                    <a:pt x="159" y="337"/>
                  </a:lnTo>
                  <a:lnTo>
                    <a:pt x="149" y="339"/>
                  </a:lnTo>
                  <a:lnTo>
                    <a:pt x="140" y="339"/>
                  </a:lnTo>
                  <a:lnTo>
                    <a:pt x="140" y="33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5705063" y="2547700"/>
              <a:ext cx="452437" cy="3206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406" y="6"/>
                </a:cxn>
                <a:cxn ang="0">
                  <a:pos x="369" y="25"/>
                </a:cxn>
                <a:cxn ang="0">
                  <a:pos x="341" y="48"/>
                </a:cxn>
                <a:cxn ang="0">
                  <a:pos x="321" y="75"/>
                </a:cxn>
                <a:cxn ang="0">
                  <a:pos x="317" y="65"/>
                </a:cxn>
                <a:cxn ang="0">
                  <a:pos x="303" y="38"/>
                </a:cxn>
                <a:cxn ang="0">
                  <a:pos x="277" y="17"/>
                </a:cxn>
                <a:cxn ang="0">
                  <a:pos x="260" y="8"/>
                </a:cxn>
                <a:cxn ang="0">
                  <a:pos x="237" y="2"/>
                </a:cxn>
                <a:cxn ang="0">
                  <a:pos x="211" y="0"/>
                </a:cxn>
                <a:cxn ang="0">
                  <a:pos x="191" y="2"/>
                </a:cxn>
                <a:cxn ang="0">
                  <a:pos x="154" y="11"/>
                </a:cxn>
                <a:cxn ang="0">
                  <a:pos x="122" y="29"/>
                </a:cxn>
                <a:cxn ang="0">
                  <a:pos x="96" y="54"/>
                </a:cxn>
                <a:cxn ang="0">
                  <a:pos x="85" y="71"/>
                </a:cxn>
                <a:cxn ang="0">
                  <a:pos x="89" y="12"/>
                </a:cxn>
                <a:cxn ang="0">
                  <a:pos x="0" y="8"/>
                </a:cxn>
                <a:cxn ang="0">
                  <a:pos x="92" y="406"/>
                </a:cxn>
                <a:cxn ang="0">
                  <a:pos x="92" y="216"/>
                </a:cxn>
                <a:cxn ang="0">
                  <a:pos x="95" y="189"/>
                </a:cxn>
                <a:cxn ang="0">
                  <a:pos x="99" y="162"/>
                </a:cxn>
                <a:cxn ang="0">
                  <a:pos x="108" y="138"/>
                </a:cxn>
                <a:cxn ang="0">
                  <a:pos x="119" y="118"/>
                </a:cxn>
                <a:cxn ang="0">
                  <a:pos x="134" y="101"/>
                </a:cxn>
                <a:cxn ang="0">
                  <a:pos x="150" y="89"/>
                </a:cxn>
                <a:cxn ang="0">
                  <a:pos x="168" y="81"/>
                </a:cxn>
                <a:cxn ang="0">
                  <a:pos x="188" y="78"/>
                </a:cxn>
                <a:cxn ang="0">
                  <a:pos x="200" y="80"/>
                </a:cxn>
                <a:cxn ang="0">
                  <a:pos x="220" y="89"/>
                </a:cxn>
                <a:cxn ang="0">
                  <a:pos x="232" y="106"/>
                </a:cxn>
                <a:cxn ang="0">
                  <a:pos x="239" y="135"/>
                </a:cxn>
                <a:cxn ang="0">
                  <a:pos x="239" y="406"/>
                </a:cxn>
                <a:cxn ang="0">
                  <a:pos x="330" y="216"/>
                </a:cxn>
                <a:cxn ang="0">
                  <a:pos x="330" y="201"/>
                </a:cxn>
                <a:cxn ang="0">
                  <a:pos x="335" y="172"/>
                </a:cxn>
                <a:cxn ang="0">
                  <a:pos x="343" y="147"/>
                </a:cxn>
                <a:cxn ang="0">
                  <a:pos x="355" y="124"/>
                </a:cxn>
                <a:cxn ang="0">
                  <a:pos x="367" y="107"/>
                </a:cxn>
                <a:cxn ang="0">
                  <a:pos x="384" y="94"/>
                </a:cxn>
                <a:cxn ang="0">
                  <a:pos x="399" y="84"/>
                </a:cxn>
                <a:cxn ang="0">
                  <a:pos x="418" y="80"/>
                </a:cxn>
                <a:cxn ang="0">
                  <a:pos x="425" y="78"/>
                </a:cxn>
                <a:cxn ang="0">
                  <a:pos x="450" y="83"/>
                </a:cxn>
                <a:cxn ang="0">
                  <a:pos x="465" y="97"/>
                </a:cxn>
                <a:cxn ang="0">
                  <a:pos x="474" y="120"/>
                </a:cxn>
                <a:cxn ang="0">
                  <a:pos x="478" y="153"/>
                </a:cxn>
                <a:cxn ang="0">
                  <a:pos x="569" y="406"/>
                </a:cxn>
                <a:cxn ang="0">
                  <a:pos x="569" y="133"/>
                </a:cxn>
                <a:cxn ang="0">
                  <a:pos x="568" y="103"/>
                </a:cxn>
                <a:cxn ang="0">
                  <a:pos x="562" y="75"/>
                </a:cxn>
                <a:cxn ang="0">
                  <a:pos x="553" y="52"/>
                </a:cxn>
                <a:cxn ang="0">
                  <a:pos x="539" y="34"/>
                </a:cxn>
                <a:cxn ang="0">
                  <a:pos x="522" y="19"/>
                </a:cxn>
                <a:cxn ang="0">
                  <a:pos x="502" y="9"/>
                </a:cxn>
                <a:cxn ang="0">
                  <a:pos x="478" y="2"/>
                </a:cxn>
                <a:cxn ang="0">
                  <a:pos x="450" y="0"/>
                </a:cxn>
              </a:cxnLst>
              <a:rect l="0" t="0" r="r" b="b"/>
              <a:pathLst>
                <a:path w="569" h="406">
                  <a:moveTo>
                    <a:pt x="450" y="0"/>
                  </a:moveTo>
                  <a:lnTo>
                    <a:pt x="450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9" y="25"/>
                  </a:lnTo>
                  <a:lnTo>
                    <a:pt x="353" y="35"/>
                  </a:lnTo>
                  <a:lnTo>
                    <a:pt x="341" y="48"/>
                  </a:lnTo>
                  <a:lnTo>
                    <a:pt x="330" y="61"/>
                  </a:lnTo>
                  <a:lnTo>
                    <a:pt x="321" y="75"/>
                  </a:lnTo>
                  <a:lnTo>
                    <a:pt x="321" y="75"/>
                  </a:lnTo>
                  <a:lnTo>
                    <a:pt x="317" y="65"/>
                  </a:lnTo>
                  <a:lnTo>
                    <a:pt x="311" y="51"/>
                  </a:lnTo>
                  <a:lnTo>
                    <a:pt x="303" y="38"/>
                  </a:lnTo>
                  <a:lnTo>
                    <a:pt x="292" y="26"/>
                  </a:lnTo>
                  <a:lnTo>
                    <a:pt x="277" y="17"/>
                  </a:lnTo>
                  <a:lnTo>
                    <a:pt x="269" y="12"/>
                  </a:lnTo>
                  <a:lnTo>
                    <a:pt x="260" y="8"/>
                  </a:lnTo>
                  <a:lnTo>
                    <a:pt x="249" y="5"/>
                  </a:lnTo>
                  <a:lnTo>
                    <a:pt x="237" y="2"/>
                  </a:lnTo>
                  <a:lnTo>
                    <a:pt x="225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1" y="2"/>
                  </a:lnTo>
                  <a:lnTo>
                    <a:pt x="173" y="5"/>
                  </a:lnTo>
                  <a:lnTo>
                    <a:pt x="154" y="11"/>
                  </a:lnTo>
                  <a:lnTo>
                    <a:pt x="139" y="19"/>
                  </a:lnTo>
                  <a:lnTo>
                    <a:pt x="122" y="29"/>
                  </a:lnTo>
                  <a:lnTo>
                    <a:pt x="108" y="40"/>
                  </a:lnTo>
                  <a:lnTo>
                    <a:pt x="96" y="54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87" y="40"/>
                  </a:lnTo>
                  <a:lnTo>
                    <a:pt x="89" y="12"/>
                  </a:lnTo>
                  <a:lnTo>
                    <a:pt x="89" y="8"/>
                  </a:lnTo>
                  <a:lnTo>
                    <a:pt x="0" y="8"/>
                  </a:lnTo>
                  <a:lnTo>
                    <a:pt x="0" y="406"/>
                  </a:lnTo>
                  <a:lnTo>
                    <a:pt x="92" y="406"/>
                  </a:lnTo>
                  <a:lnTo>
                    <a:pt x="92" y="216"/>
                  </a:lnTo>
                  <a:lnTo>
                    <a:pt x="92" y="216"/>
                  </a:lnTo>
                  <a:lnTo>
                    <a:pt x="93" y="202"/>
                  </a:lnTo>
                  <a:lnTo>
                    <a:pt x="95" y="189"/>
                  </a:lnTo>
                  <a:lnTo>
                    <a:pt x="96" y="175"/>
                  </a:lnTo>
                  <a:lnTo>
                    <a:pt x="99" y="162"/>
                  </a:lnTo>
                  <a:lnTo>
                    <a:pt x="104" y="150"/>
                  </a:lnTo>
                  <a:lnTo>
                    <a:pt x="108" y="138"/>
                  </a:lnTo>
                  <a:lnTo>
                    <a:pt x="113" y="129"/>
                  </a:lnTo>
                  <a:lnTo>
                    <a:pt x="119" y="118"/>
                  </a:lnTo>
                  <a:lnTo>
                    <a:pt x="127" y="109"/>
                  </a:lnTo>
                  <a:lnTo>
                    <a:pt x="134" y="101"/>
                  </a:lnTo>
                  <a:lnTo>
                    <a:pt x="142" y="95"/>
                  </a:lnTo>
                  <a:lnTo>
                    <a:pt x="150" y="89"/>
                  </a:lnTo>
                  <a:lnTo>
                    <a:pt x="159" y="84"/>
                  </a:lnTo>
                  <a:lnTo>
                    <a:pt x="168" y="81"/>
                  </a:lnTo>
                  <a:lnTo>
                    <a:pt x="177" y="80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200" y="80"/>
                  </a:lnTo>
                  <a:lnTo>
                    <a:pt x="211" y="83"/>
                  </a:lnTo>
                  <a:lnTo>
                    <a:pt x="220" y="89"/>
                  </a:lnTo>
                  <a:lnTo>
                    <a:pt x="228" y="97"/>
                  </a:lnTo>
                  <a:lnTo>
                    <a:pt x="232" y="106"/>
                  </a:lnTo>
                  <a:lnTo>
                    <a:pt x="237" y="120"/>
                  </a:lnTo>
                  <a:lnTo>
                    <a:pt x="239" y="135"/>
                  </a:lnTo>
                  <a:lnTo>
                    <a:pt x="239" y="153"/>
                  </a:lnTo>
                  <a:lnTo>
                    <a:pt x="239" y="406"/>
                  </a:lnTo>
                  <a:lnTo>
                    <a:pt x="330" y="406"/>
                  </a:lnTo>
                  <a:lnTo>
                    <a:pt x="330" y="216"/>
                  </a:lnTo>
                  <a:lnTo>
                    <a:pt x="330" y="216"/>
                  </a:lnTo>
                  <a:lnTo>
                    <a:pt x="330" y="201"/>
                  </a:lnTo>
                  <a:lnTo>
                    <a:pt x="332" y="185"/>
                  </a:lnTo>
                  <a:lnTo>
                    <a:pt x="335" y="172"/>
                  </a:lnTo>
                  <a:lnTo>
                    <a:pt x="338" y="159"/>
                  </a:lnTo>
                  <a:lnTo>
                    <a:pt x="343" y="147"/>
                  </a:lnTo>
                  <a:lnTo>
                    <a:pt x="349" y="135"/>
                  </a:lnTo>
                  <a:lnTo>
                    <a:pt x="355" y="124"/>
                  </a:lnTo>
                  <a:lnTo>
                    <a:pt x="361" y="115"/>
                  </a:lnTo>
                  <a:lnTo>
                    <a:pt x="367" y="107"/>
                  </a:lnTo>
                  <a:lnTo>
                    <a:pt x="375" y="100"/>
                  </a:lnTo>
                  <a:lnTo>
                    <a:pt x="384" y="94"/>
                  </a:lnTo>
                  <a:lnTo>
                    <a:pt x="392" y="87"/>
                  </a:lnTo>
                  <a:lnTo>
                    <a:pt x="399" y="84"/>
                  </a:lnTo>
                  <a:lnTo>
                    <a:pt x="409" y="81"/>
                  </a:lnTo>
                  <a:lnTo>
                    <a:pt x="418" y="80"/>
                  </a:lnTo>
                  <a:lnTo>
                    <a:pt x="425" y="78"/>
                  </a:lnTo>
                  <a:lnTo>
                    <a:pt x="425" y="78"/>
                  </a:lnTo>
                  <a:lnTo>
                    <a:pt x="439" y="80"/>
                  </a:lnTo>
                  <a:lnTo>
                    <a:pt x="450" y="83"/>
                  </a:lnTo>
                  <a:lnTo>
                    <a:pt x="459" y="89"/>
                  </a:lnTo>
                  <a:lnTo>
                    <a:pt x="465" y="97"/>
                  </a:lnTo>
                  <a:lnTo>
                    <a:pt x="471" y="106"/>
                  </a:lnTo>
                  <a:lnTo>
                    <a:pt x="474" y="120"/>
                  </a:lnTo>
                  <a:lnTo>
                    <a:pt x="478" y="135"/>
                  </a:lnTo>
                  <a:lnTo>
                    <a:pt x="478" y="153"/>
                  </a:lnTo>
                  <a:lnTo>
                    <a:pt x="478" y="406"/>
                  </a:lnTo>
                  <a:lnTo>
                    <a:pt x="569" y="406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17"/>
                  </a:lnTo>
                  <a:lnTo>
                    <a:pt x="568" y="103"/>
                  </a:lnTo>
                  <a:lnTo>
                    <a:pt x="565" y="89"/>
                  </a:lnTo>
                  <a:lnTo>
                    <a:pt x="562" y="75"/>
                  </a:lnTo>
                  <a:lnTo>
                    <a:pt x="557" y="63"/>
                  </a:lnTo>
                  <a:lnTo>
                    <a:pt x="553" y="52"/>
                  </a:lnTo>
                  <a:lnTo>
                    <a:pt x="546" y="43"/>
                  </a:lnTo>
                  <a:lnTo>
                    <a:pt x="539" y="34"/>
                  </a:lnTo>
                  <a:lnTo>
                    <a:pt x="531" y="26"/>
                  </a:lnTo>
                  <a:lnTo>
                    <a:pt x="522" y="19"/>
                  </a:lnTo>
                  <a:lnTo>
                    <a:pt x="513" y="14"/>
                  </a:lnTo>
                  <a:lnTo>
                    <a:pt x="502" y="9"/>
                  </a:lnTo>
                  <a:lnTo>
                    <a:pt x="490" y="5"/>
                  </a:lnTo>
                  <a:lnTo>
                    <a:pt x="478" y="2"/>
                  </a:lnTo>
                  <a:lnTo>
                    <a:pt x="464" y="0"/>
                  </a:lnTo>
                  <a:lnTo>
                    <a:pt x="450" y="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1" name="Freeform 15"/>
            <p:cNvSpPr>
              <a:spLocks/>
            </p:cNvSpPr>
            <p:nvPr userDrawn="1"/>
          </p:nvSpPr>
          <p:spPr bwMode="auto">
            <a:xfrm>
              <a:off x="6203538" y="2547700"/>
              <a:ext cx="211137" cy="327025"/>
            </a:xfrm>
            <a:custGeom>
              <a:avLst/>
              <a:gdLst/>
              <a:ahLst/>
              <a:cxnLst>
                <a:cxn ang="0">
                  <a:pos x="160" y="170"/>
                </a:cxn>
                <a:cxn ang="0">
                  <a:pos x="124" y="156"/>
                </a:cxn>
                <a:cxn ang="0">
                  <a:pos x="105" y="144"/>
                </a:cxn>
                <a:cxn ang="0">
                  <a:pos x="95" y="127"/>
                </a:cxn>
                <a:cxn ang="0">
                  <a:pos x="95" y="117"/>
                </a:cxn>
                <a:cxn ang="0">
                  <a:pos x="99" y="95"/>
                </a:cxn>
                <a:cxn ang="0">
                  <a:pos x="114" y="81"/>
                </a:cxn>
                <a:cxn ang="0">
                  <a:pos x="136" y="75"/>
                </a:cxn>
                <a:cxn ang="0">
                  <a:pos x="157" y="74"/>
                </a:cxn>
                <a:cxn ang="0">
                  <a:pos x="176" y="74"/>
                </a:cxn>
                <a:cxn ang="0">
                  <a:pos x="212" y="80"/>
                </a:cxn>
                <a:cxn ang="0">
                  <a:pos x="235" y="86"/>
                </a:cxn>
                <a:cxn ang="0">
                  <a:pos x="237" y="8"/>
                </a:cxn>
                <a:cxn ang="0">
                  <a:pos x="219" y="5"/>
                </a:cxn>
                <a:cxn ang="0">
                  <a:pos x="180" y="0"/>
                </a:cxn>
                <a:cxn ang="0">
                  <a:pos x="162" y="0"/>
                </a:cxn>
                <a:cxn ang="0">
                  <a:pos x="127" y="2"/>
                </a:cxn>
                <a:cxn ang="0">
                  <a:pos x="95" y="9"/>
                </a:cxn>
                <a:cxn ang="0">
                  <a:pos x="67" y="20"/>
                </a:cxn>
                <a:cxn ang="0">
                  <a:pos x="42" y="34"/>
                </a:cxn>
                <a:cxn ang="0">
                  <a:pos x="24" y="52"/>
                </a:cxn>
                <a:cxn ang="0">
                  <a:pos x="10" y="74"/>
                </a:cxn>
                <a:cxn ang="0">
                  <a:pos x="1" y="98"/>
                </a:cxn>
                <a:cxn ang="0">
                  <a:pos x="0" y="126"/>
                </a:cxn>
                <a:cxn ang="0">
                  <a:pos x="0" y="140"/>
                </a:cxn>
                <a:cxn ang="0">
                  <a:pos x="4" y="164"/>
                </a:cxn>
                <a:cxn ang="0">
                  <a:pos x="13" y="184"/>
                </a:cxn>
                <a:cxn ang="0">
                  <a:pos x="27" y="199"/>
                </a:cxn>
                <a:cxn ang="0">
                  <a:pos x="50" y="216"/>
                </a:cxn>
                <a:cxn ang="0">
                  <a:pos x="85" y="233"/>
                </a:cxn>
                <a:cxn ang="0">
                  <a:pos x="104" y="239"/>
                </a:cxn>
                <a:cxn ang="0">
                  <a:pos x="140" y="251"/>
                </a:cxn>
                <a:cxn ang="0">
                  <a:pos x="157" y="264"/>
                </a:cxn>
                <a:cxn ang="0">
                  <a:pos x="168" y="280"/>
                </a:cxn>
                <a:cxn ang="0">
                  <a:pos x="170" y="291"/>
                </a:cxn>
                <a:cxn ang="0">
                  <a:pos x="165" y="311"/>
                </a:cxn>
                <a:cxn ang="0">
                  <a:pos x="151" y="325"/>
                </a:cxn>
                <a:cxn ang="0">
                  <a:pos x="128" y="334"/>
                </a:cxn>
                <a:cxn ang="0">
                  <a:pos x="99" y="337"/>
                </a:cxn>
                <a:cxn ang="0">
                  <a:pos x="78" y="337"/>
                </a:cxn>
                <a:cxn ang="0">
                  <a:pos x="35" y="329"/>
                </a:cxn>
                <a:cxn ang="0">
                  <a:pos x="10" y="320"/>
                </a:cxn>
                <a:cxn ang="0">
                  <a:pos x="7" y="403"/>
                </a:cxn>
                <a:cxn ang="0">
                  <a:pos x="26" y="407"/>
                </a:cxn>
                <a:cxn ang="0">
                  <a:pos x="72" y="414"/>
                </a:cxn>
                <a:cxn ang="0">
                  <a:pos x="95" y="414"/>
                </a:cxn>
                <a:cxn ang="0">
                  <a:pos x="131" y="411"/>
                </a:cxn>
                <a:cxn ang="0">
                  <a:pos x="165" y="404"/>
                </a:cxn>
                <a:cxn ang="0">
                  <a:pos x="194" y="392"/>
                </a:cxn>
                <a:cxn ang="0">
                  <a:pos x="219" y="377"/>
                </a:cxn>
                <a:cxn ang="0">
                  <a:pos x="239" y="358"/>
                </a:cxn>
                <a:cxn ang="0">
                  <a:pos x="254" y="335"/>
                </a:cxn>
                <a:cxn ang="0">
                  <a:pos x="263" y="311"/>
                </a:cxn>
                <a:cxn ang="0">
                  <a:pos x="266" y="282"/>
                </a:cxn>
                <a:cxn ang="0">
                  <a:pos x="266" y="268"/>
                </a:cxn>
                <a:cxn ang="0">
                  <a:pos x="260" y="245"/>
                </a:cxn>
                <a:cxn ang="0">
                  <a:pos x="251" y="225"/>
                </a:cxn>
                <a:cxn ang="0">
                  <a:pos x="239" y="210"/>
                </a:cxn>
                <a:cxn ang="0">
                  <a:pos x="214" y="192"/>
                </a:cxn>
                <a:cxn ang="0">
                  <a:pos x="179" y="176"/>
                </a:cxn>
                <a:cxn ang="0">
                  <a:pos x="160" y="170"/>
                </a:cxn>
              </a:cxnLst>
              <a:rect l="0" t="0" r="r" b="b"/>
              <a:pathLst>
                <a:path w="266" h="414">
                  <a:moveTo>
                    <a:pt x="160" y="170"/>
                  </a:moveTo>
                  <a:lnTo>
                    <a:pt x="160" y="170"/>
                  </a:lnTo>
                  <a:lnTo>
                    <a:pt x="134" y="161"/>
                  </a:lnTo>
                  <a:lnTo>
                    <a:pt x="124" y="156"/>
                  </a:lnTo>
                  <a:lnTo>
                    <a:pt x="113" y="150"/>
                  </a:lnTo>
                  <a:lnTo>
                    <a:pt x="105" y="144"/>
                  </a:lnTo>
                  <a:lnTo>
                    <a:pt x="99" y="136"/>
                  </a:lnTo>
                  <a:lnTo>
                    <a:pt x="95" y="127"/>
                  </a:lnTo>
                  <a:lnTo>
                    <a:pt x="95" y="117"/>
                  </a:lnTo>
                  <a:lnTo>
                    <a:pt x="95" y="117"/>
                  </a:lnTo>
                  <a:lnTo>
                    <a:pt x="96" y="104"/>
                  </a:lnTo>
                  <a:lnTo>
                    <a:pt x="99" y="95"/>
                  </a:lnTo>
                  <a:lnTo>
                    <a:pt x="107" y="87"/>
                  </a:lnTo>
                  <a:lnTo>
                    <a:pt x="114" y="81"/>
                  </a:lnTo>
                  <a:lnTo>
                    <a:pt x="125" y="78"/>
                  </a:lnTo>
                  <a:lnTo>
                    <a:pt x="136" y="75"/>
                  </a:lnTo>
                  <a:lnTo>
                    <a:pt x="147" y="74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76" y="74"/>
                  </a:lnTo>
                  <a:lnTo>
                    <a:pt x="194" y="75"/>
                  </a:lnTo>
                  <a:lnTo>
                    <a:pt x="212" y="80"/>
                  </a:lnTo>
                  <a:lnTo>
                    <a:pt x="229" y="84"/>
                  </a:lnTo>
                  <a:lnTo>
                    <a:pt x="235" y="86"/>
                  </a:lnTo>
                  <a:lnTo>
                    <a:pt x="240" y="9"/>
                  </a:lnTo>
                  <a:lnTo>
                    <a:pt x="237" y="8"/>
                  </a:lnTo>
                  <a:lnTo>
                    <a:pt x="237" y="8"/>
                  </a:lnTo>
                  <a:lnTo>
                    <a:pt x="219" y="5"/>
                  </a:lnTo>
                  <a:lnTo>
                    <a:pt x="199" y="2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4" y="0"/>
                  </a:lnTo>
                  <a:lnTo>
                    <a:pt x="127" y="2"/>
                  </a:lnTo>
                  <a:lnTo>
                    <a:pt x="110" y="5"/>
                  </a:lnTo>
                  <a:lnTo>
                    <a:pt x="95" y="9"/>
                  </a:lnTo>
                  <a:lnTo>
                    <a:pt x="79" y="14"/>
                  </a:lnTo>
                  <a:lnTo>
                    <a:pt x="67" y="20"/>
                  </a:lnTo>
                  <a:lnTo>
                    <a:pt x="53" y="26"/>
                  </a:lnTo>
                  <a:lnTo>
                    <a:pt x="42" y="34"/>
                  </a:lnTo>
                  <a:lnTo>
                    <a:pt x="33" y="43"/>
                  </a:lnTo>
                  <a:lnTo>
                    <a:pt x="24" y="52"/>
                  </a:lnTo>
                  <a:lnTo>
                    <a:pt x="16" y="61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8"/>
                  </a:lnTo>
                  <a:lnTo>
                    <a:pt x="0" y="11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40"/>
                  </a:lnTo>
                  <a:lnTo>
                    <a:pt x="1" y="152"/>
                  </a:lnTo>
                  <a:lnTo>
                    <a:pt x="4" y="164"/>
                  </a:lnTo>
                  <a:lnTo>
                    <a:pt x="9" y="175"/>
                  </a:lnTo>
                  <a:lnTo>
                    <a:pt x="13" y="184"/>
                  </a:lnTo>
                  <a:lnTo>
                    <a:pt x="20" y="192"/>
                  </a:lnTo>
                  <a:lnTo>
                    <a:pt x="27" y="199"/>
                  </a:lnTo>
                  <a:lnTo>
                    <a:pt x="33" y="205"/>
                  </a:lnTo>
                  <a:lnTo>
                    <a:pt x="50" y="216"/>
                  </a:lnTo>
                  <a:lnTo>
                    <a:pt x="67" y="225"/>
                  </a:lnTo>
                  <a:lnTo>
                    <a:pt x="85" y="233"/>
                  </a:lnTo>
                  <a:lnTo>
                    <a:pt x="104" y="239"/>
                  </a:lnTo>
                  <a:lnTo>
                    <a:pt x="104" y="239"/>
                  </a:lnTo>
                  <a:lnTo>
                    <a:pt x="128" y="247"/>
                  </a:lnTo>
                  <a:lnTo>
                    <a:pt x="140" y="251"/>
                  </a:lnTo>
                  <a:lnTo>
                    <a:pt x="150" y="257"/>
                  </a:lnTo>
                  <a:lnTo>
                    <a:pt x="157" y="264"/>
                  </a:lnTo>
                  <a:lnTo>
                    <a:pt x="165" y="271"/>
                  </a:lnTo>
                  <a:lnTo>
                    <a:pt x="168" y="280"/>
                  </a:lnTo>
                  <a:lnTo>
                    <a:pt x="170" y="291"/>
                  </a:lnTo>
                  <a:lnTo>
                    <a:pt x="170" y="291"/>
                  </a:lnTo>
                  <a:lnTo>
                    <a:pt x="168" y="302"/>
                  </a:lnTo>
                  <a:lnTo>
                    <a:pt x="165" y="311"/>
                  </a:lnTo>
                  <a:lnTo>
                    <a:pt x="159" y="319"/>
                  </a:lnTo>
                  <a:lnTo>
                    <a:pt x="151" y="325"/>
                  </a:lnTo>
                  <a:lnTo>
                    <a:pt x="140" y="331"/>
                  </a:lnTo>
                  <a:lnTo>
                    <a:pt x="128" y="334"/>
                  </a:lnTo>
                  <a:lnTo>
                    <a:pt x="114" y="337"/>
                  </a:lnTo>
                  <a:lnTo>
                    <a:pt x="99" y="337"/>
                  </a:lnTo>
                  <a:lnTo>
                    <a:pt x="99" y="337"/>
                  </a:lnTo>
                  <a:lnTo>
                    <a:pt x="78" y="337"/>
                  </a:lnTo>
                  <a:lnTo>
                    <a:pt x="56" y="334"/>
                  </a:lnTo>
                  <a:lnTo>
                    <a:pt x="35" y="329"/>
                  </a:lnTo>
                  <a:lnTo>
                    <a:pt x="16" y="323"/>
                  </a:lnTo>
                  <a:lnTo>
                    <a:pt x="10" y="320"/>
                  </a:lnTo>
                  <a:lnTo>
                    <a:pt x="3" y="401"/>
                  </a:lnTo>
                  <a:lnTo>
                    <a:pt x="7" y="403"/>
                  </a:lnTo>
                  <a:lnTo>
                    <a:pt x="7" y="403"/>
                  </a:lnTo>
                  <a:lnTo>
                    <a:pt x="26" y="407"/>
                  </a:lnTo>
                  <a:lnTo>
                    <a:pt x="49" y="411"/>
                  </a:lnTo>
                  <a:lnTo>
                    <a:pt x="72" y="414"/>
                  </a:lnTo>
                  <a:lnTo>
                    <a:pt x="95" y="414"/>
                  </a:lnTo>
                  <a:lnTo>
                    <a:pt x="95" y="414"/>
                  </a:lnTo>
                  <a:lnTo>
                    <a:pt x="113" y="414"/>
                  </a:lnTo>
                  <a:lnTo>
                    <a:pt x="131" y="411"/>
                  </a:lnTo>
                  <a:lnTo>
                    <a:pt x="148" y="409"/>
                  </a:lnTo>
                  <a:lnTo>
                    <a:pt x="165" y="404"/>
                  </a:lnTo>
                  <a:lnTo>
                    <a:pt x="180" y="400"/>
                  </a:lnTo>
                  <a:lnTo>
                    <a:pt x="194" y="392"/>
                  </a:lnTo>
                  <a:lnTo>
                    <a:pt x="206" y="386"/>
                  </a:lnTo>
                  <a:lnTo>
                    <a:pt x="219" y="377"/>
                  </a:lnTo>
                  <a:lnTo>
                    <a:pt x="229" y="369"/>
                  </a:lnTo>
                  <a:lnTo>
                    <a:pt x="239" y="358"/>
                  </a:lnTo>
                  <a:lnTo>
                    <a:pt x="246" y="348"/>
                  </a:lnTo>
                  <a:lnTo>
                    <a:pt x="254" y="335"/>
                  </a:lnTo>
                  <a:lnTo>
                    <a:pt x="258" y="323"/>
                  </a:lnTo>
                  <a:lnTo>
                    <a:pt x="263" y="311"/>
                  </a:lnTo>
                  <a:lnTo>
                    <a:pt x="265" y="297"/>
                  </a:lnTo>
                  <a:lnTo>
                    <a:pt x="266" y="282"/>
                  </a:lnTo>
                  <a:lnTo>
                    <a:pt x="266" y="282"/>
                  </a:lnTo>
                  <a:lnTo>
                    <a:pt x="266" y="268"/>
                  </a:lnTo>
                  <a:lnTo>
                    <a:pt x="263" y="256"/>
                  </a:lnTo>
                  <a:lnTo>
                    <a:pt x="260" y="245"/>
                  </a:lnTo>
                  <a:lnTo>
                    <a:pt x="257" y="234"/>
                  </a:lnTo>
                  <a:lnTo>
                    <a:pt x="251" y="225"/>
                  </a:lnTo>
                  <a:lnTo>
                    <a:pt x="245" y="218"/>
                  </a:lnTo>
                  <a:lnTo>
                    <a:pt x="239" y="210"/>
                  </a:lnTo>
                  <a:lnTo>
                    <a:pt x="231" y="204"/>
                  </a:lnTo>
                  <a:lnTo>
                    <a:pt x="214" y="192"/>
                  </a:lnTo>
                  <a:lnTo>
                    <a:pt x="197" y="182"/>
                  </a:lnTo>
                  <a:lnTo>
                    <a:pt x="179" y="176"/>
                  </a:lnTo>
                  <a:lnTo>
                    <a:pt x="160" y="170"/>
                  </a:lnTo>
                  <a:lnTo>
                    <a:pt x="160" y="17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2" name="Freeform 16"/>
            <p:cNvSpPr>
              <a:spLocks/>
            </p:cNvSpPr>
            <p:nvPr userDrawn="1"/>
          </p:nvSpPr>
          <p:spPr bwMode="auto">
            <a:xfrm>
              <a:off x="6454363" y="2781062"/>
              <a:ext cx="95250" cy="936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9" y="0"/>
                </a:cxn>
                <a:cxn ang="0">
                  <a:pos x="47" y="2"/>
                </a:cxn>
                <a:cxn ang="0">
                  <a:pos x="36" y="5"/>
                </a:cxn>
                <a:cxn ang="0">
                  <a:pos x="26" y="9"/>
                </a:cxn>
                <a:cxn ang="0">
                  <a:pos x="16" y="17"/>
                </a:cxn>
                <a:cxn ang="0">
                  <a:pos x="9" y="26"/>
                </a:cxn>
                <a:cxn ang="0">
                  <a:pos x="4" y="37"/>
                </a:cxn>
                <a:cxn ang="0">
                  <a:pos x="0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72"/>
                </a:cxn>
                <a:cxn ang="0">
                  <a:pos x="4" y="83"/>
                </a:cxn>
                <a:cxn ang="0">
                  <a:pos x="9" y="94"/>
                </a:cxn>
                <a:cxn ang="0">
                  <a:pos x="16" y="103"/>
                </a:cxn>
                <a:cxn ang="0">
                  <a:pos x="26" y="109"/>
                </a:cxn>
                <a:cxn ang="0">
                  <a:pos x="36" y="115"/>
                </a:cxn>
                <a:cxn ang="0">
                  <a:pos x="47" y="118"/>
                </a:cxn>
                <a:cxn ang="0">
                  <a:pos x="59" y="120"/>
                </a:cxn>
                <a:cxn ang="0">
                  <a:pos x="59" y="120"/>
                </a:cxn>
                <a:cxn ang="0">
                  <a:pos x="72" y="118"/>
                </a:cxn>
                <a:cxn ang="0">
                  <a:pos x="82" y="115"/>
                </a:cxn>
                <a:cxn ang="0">
                  <a:pos x="93" y="109"/>
                </a:cxn>
                <a:cxn ang="0">
                  <a:pos x="101" y="103"/>
                </a:cxn>
                <a:cxn ang="0">
                  <a:pos x="108" y="94"/>
                </a:cxn>
                <a:cxn ang="0">
                  <a:pos x="114" y="83"/>
                </a:cxn>
                <a:cxn ang="0">
                  <a:pos x="118" y="72"/>
                </a:cxn>
                <a:cxn ang="0">
                  <a:pos x="119" y="60"/>
                </a:cxn>
                <a:cxn ang="0">
                  <a:pos x="119" y="60"/>
                </a:cxn>
                <a:cxn ang="0">
                  <a:pos x="118" y="48"/>
                </a:cxn>
                <a:cxn ang="0">
                  <a:pos x="114" y="37"/>
                </a:cxn>
                <a:cxn ang="0">
                  <a:pos x="108" y="26"/>
                </a:cxn>
                <a:cxn ang="0">
                  <a:pos x="101" y="17"/>
                </a:cxn>
                <a:cxn ang="0">
                  <a:pos x="93" y="9"/>
                </a:cxn>
                <a:cxn ang="0">
                  <a:pos x="82" y="5"/>
                </a:cxn>
                <a:cxn ang="0">
                  <a:pos x="72" y="2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119" h="120">
                  <a:moveTo>
                    <a:pt x="59" y="0"/>
                  </a:moveTo>
                  <a:lnTo>
                    <a:pt x="59" y="0"/>
                  </a:lnTo>
                  <a:lnTo>
                    <a:pt x="47" y="2"/>
                  </a:lnTo>
                  <a:lnTo>
                    <a:pt x="36" y="5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9" y="26"/>
                  </a:lnTo>
                  <a:lnTo>
                    <a:pt x="4" y="37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3"/>
                  </a:lnTo>
                  <a:lnTo>
                    <a:pt x="9" y="94"/>
                  </a:lnTo>
                  <a:lnTo>
                    <a:pt x="16" y="103"/>
                  </a:lnTo>
                  <a:lnTo>
                    <a:pt x="26" y="109"/>
                  </a:lnTo>
                  <a:lnTo>
                    <a:pt x="36" y="115"/>
                  </a:lnTo>
                  <a:lnTo>
                    <a:pt x="47" y="118"/>
                  </a:lnTo>
                  <a:lnTo>
                    <a:pt x="59" y="120"/>
                  </a:lnTo>
                  <a:lnTo>
                    <a:pt x="59" y="120"/>
                  </a:lnTo>
                  <a:lnTo>
                    <a:pt x="72" y="118"/>
                  </a:lnTo>
                  <a:lnTo>
                    <a:pt x="82" y="115"/>
                  </a:lnTo>
                  <a:lnTo>
                    <a:pt x="93" y="109"/>
                  </a:lnTo>
                  <a:lnTo>
                    <a:pt x="101" y="103"/>
                  </a:lnTo>
                  <a:lnTo>
                    <a:pt x="108" y="94"/>
                  </a:lnTo>
                  <a:lnTo>
                    <a:pt x="114" y="83"/>
                  </a:lnTo>
                  <a:lnTo>
                    <a:pt x="118" y="72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8" y="48"/>
                  </a:lnTo>
                  <a:lnTo>
                    <a:pt x="114" y="37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3" y="9"/>
                  </a:lnTo>
                  <a:lnTo>
                    <a:pt x="82" y="5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auto">
            <a:xfrm>
              <a:off x="2553876" y="3062050"/>
              <a:ext cx="414337" cy="42545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358" y="3"/>
                </a:cxn>
                <a:cxn ang="0">
                  <a:pos x="358" y="3"/>
                </a:cxn>
                <a:cxn ang="0">
                  <a:pos x="259" y="400"/>
                </a:cxn>
                <a:cxn ang="0">
                  <a:pos x="159" y="0"/>
                </a:cxn>
                <a:cxn ang="0">
                  <a:pos x="51" y="0"/>
                </a:cxn>
                <a:cxn ang="0">
                  <a:pos x="0" y="536"/>
                </a:cxn>
                <a:cxn ang="0">
                  <a:pos x="96" y="536"/>
                </a:cxn>
                <a:cxn ang="0">
                  <a:pos x="96" y="533"/>
                </a:cxn>
                <a:cxn ang="0">
                  <a:pos x="96" y="533"/>
                </a:cxn>
                <a:cxn ang="0">
                  <a:pos x="103" y="375"/>
                </a:cxn>
                <a:cxn ang="0">
                  <a:pos x="113" y="149"/>
                </a:cxn>
                <a:cxn ang="0">
                  <a:pos x="113" y="149"/>
                </a:cxn>
                <a:cxn ang="0">
                  <a:pos x="167" y="375"/>
                </a:cxn>
                <a:cxn ang="0">
                  <a:pos x="207" y="533"/>
                </a:cxn>
                <a:cxn ang="0">
                  <a:pos x="207" y="536"/>
                </a:cxn>
                <a:cxn ang="0">
                  <a:pos x="303" y="536"/>
                </a:cxn>
                <a:cxn ang="0">
                  <a:pos x="303" y="533"/>
                </a:cxn>
                <a:cxn ang="0">
                  <a:pos x="303" y="533"/>
                </a:cxn>
                <a:cxn ang="0">
                  <a:pos x="397" y="146"/>
                </a:cxn>
                <a:cxn ang="0">
                  <a:pos x="397" y="146"/>
                </a:cxn>
                <a:cxn ang="0">
                  <a:pos x="412" y="371"/>
                </a:cxn>
                <a:cxn ang="0">
                  <a:pos x="423" y="533"/>
                </a:cxn>
                <a:cxn ang="0">
                  <a:pos x="423" y="536"/>
                </a:cxn>
                <a:cxn ang="0">
                  <a:pos x="522" y="536"/>
                </a:cxn>
                <a:cxn ang="0">
                  <a:pos x="470" y="0"/>
                </a:cxn>
                <a:cxn ang="0">
                  <a:pos x="360" y="0"/>
                </a:cxn>
              </a:cxnLst>
              <a:rect l="0" t="0" r="r" b="b"/>
              <a:pathLst>
                <a:path w="522" h="536">
                  <a:moveTo>
                    <a:pt x="360" y="0"/>
                  </a:moveTo>
                  <a:lnTo>
                    <a:pt x="358" y="3"/>
                  </a:lnTo>
                  <a:lnTo>
                    <a:pt x="358" y="3"/>
                  </a:lnTo>
                  <a:lnTo>
                    <a:pt x="259" y="400"/>
                  </a:lnTo>
                  <a:lnTo>
                    <a:pt x="159" y="0"/>
                  </a:lnTo>
                  <a:lnTo>
                    <a:pt x="51" y="0"/>
                  </a:lnTo>
                  <a:lnTo>
                    <a:pt x="0" y="536"/>
                  </a:lnTo>
                  <a:lnTo>
                    <a:pt x="96" y="536"/>
                  </a:lnTo>
                  <a:lnTo>
                    <a:pt x="96" y="533"/>
                  </a:lnTo>
                  <a:lnTo>
                    <a:pt x="96" y="533"/>
                  </a:lnTo>
                  <a:lnTo>
                    <a:pt x="103" y="375"/>
                  </a:lnTo>
                  <a:lnTo>
                    <a:pt x="113" y="149"/>
                  </a:lnTo>
                  <a:lnTo>
                    <a:pt x="113" y="149"/>
                  </a:lnTo>
                  <a:lnTo>
                    <a:pt x="167" y="375"/>
                  </a:lnTo>
                  <a:lnTo>
                    <a:pt x="207" y="533"/>
                  </a:lnTo>
                  <a:lnTo>
                    <a:pt x="207" y="536"/>
                  </a:lnTo>
                  <a:lnTo>
                    <a:pt x="303" y="536"/>
                  </a:lnTo>
                  <a:lnTo>
                    <a:pt x="303" y="533"/>
                  </a:lnTo>
                  <a:lnTo>
                    <a:pt x="303" y="533"/>
                  </a:lnTo>
                  <a:lnTo>
                    <a:pt x="397" y="146"/>
                  </a:lnTo>
                  <a:lnTo>
                    <a:pt x="397" y="146"/>
                  </a:lnTo>
                  <a:lnTo>
                    <a:pt x="412" y="371"/>
                  </a:lnTo>
                  <a:lnTo>
                    <a:pt x="423" y="533"/>
                  </a:lnTo>
                  <a:lnTo>
                    <a:pt x="423" y="536"/>
                  </a:lnTo>
                  <a:lnTo>
                    <a:pt x="522" y="536"/>
                  </a:lnTo>
                  <a:lnTo>
                    <a:pt x="47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4" name="Freeform 18"/>
            <p:cNvSpPr>
              <a:spLocks noEditPoints="1"/>
            </p:cNvSpPr>
            <p:nvPr userDrawn="1"/>
          </p:nvSpPr>
          <p:spPr bwMode="auto">
            <a:xfrm>
              <a:off x="2998376" y="3165237"/>
              <a:ext cx="258762" cy="328613"/>
            </a:xfrm>
            <a:custGeom>
              <a:avLst/>
              <a:gdLst/>
              <a:ahLst/>
              <a:cxnLst>
                <a:cxn ang="0">
                  <a:pos x="321" y="135"/>
                </a:cxn>
                <a:cxn ang="0">
                  <a:pos x="317" y="88"/>
                </a:cxn>
                <a:cxn ang="0">
                  <a:pos x="301" y="53"/>
                </a:cxn>
                <a:cxn ang="0">
                  <a:pos x="274" y="25"/>
                </a:cxn>
                <a:cxn ang="0">
                  <a:pos x="235" y="10"/>
                </a:cxn>
                <a:cxn ang="0">
                  <a:pos x="186" y="2"/>
                </a:cxn>
                <a:cxn ang="0">
                  <a:pos x="130" y="4"/>
                </a:cxn>
                <a:cxn ang="0">
                  <a:pos x="23" y="27"/>
                </a:cxn>
                <a:cxn ang="0">
                  <a:pos x="42" y="103"/>
                </a:cxn>
                <a:cxn ang="0">
                  <a:pos x="96" y="82"/>
                </a:cxn>
                <a:cxn ang="0">
                  <a:pos x="153" y="76"/>
                </a:cxn>
                <a:cxn ang="0">
                  <a:pos x="188" y="79"/>
                </a:cxn>
                <a:cxn ang="0">
                  <a:pos x="219" y="100"/>
                </a:cxn>
                <a:cxn ang="0">
                  <a:pos x="229" y="144"/>
                </a:cxn>
                <a:cxn ang="0">
                  <a:pos x="203" y="163"/>
                </a:cxn>
                <a:cxn ang="0">
                  <a:pos x="131" y="172"/>
                </a:cxn>
                <a:cxn ang="0">
                  <a:pos x="75" y="192"/>
                </a:cxn>
                <a:cxn ang="0">
                  <a:pos x="33" y="219"/>
                </a:cxn>
                <a:cxn ang="0">
                  <a:pos x="9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2" y="359"/>
                </a:cxn>
                <a:cxn ang="0">
                  <a:pos x="32" y="383"/>
                </a:cxn>
                <a:cxn ang="0">
                  <a:pos x="56" y="402"/>
                </a:cxn>
                <a:cxn ang="0">
                  <a:pos x="88" y="412"/>
                </a:cxn>
                <a:cxn ang="0">
                  <a:pos x="113" y="414"/>
                </a:cxn>
                <a:cxn ang="0">
                  <a:pos x="168" y="405"/>
                </a:cxn>
                <a:cxn ang="0">
                  <a:pos x="214" y="377"/>
                </a:cxn>
                <a:cxn ang="0">
                  <a:pos x="237" y="351"/>
                </a:cxn>
                <a:cxn ang="0">
                  <a:pos x="235" y="406"/>
                </a:cxn>
                <a:cxn ang="0">
                  <a:pos x="324" y="402"/>
                </a:cxn>
                <a:cxn ang="0">
                  <a:pos x="321" y="296"/>
                </a:cxn>
                <a:cxn ang="0">
                  <a:pos x="128" y="339"/>
                </a:cxn>
                <a:cxn ang="0">
                  <a:pos x="102" y="327"/>
                </a:cxn>
                <a:cxn ang="0">
                  <a:pos x="90" y="302"/>
                </a:cxn>
                <a:cxn ang="0">
                  <a:pos x="90" y="284"/>
                </a:cxn>
                <a:cxn ang="0">
                  <a:pos x="98" y="264"/>
                </a:cxn>
                <a:cxn ang="0">
                  <a:pos x="116" y="249"/>
                </a:cxn>
                <a:cxn ang="0">
                  <a:pos x="168" y="232"/>
                </a:cxn>
                <a:cxn ang="0">
                  <a:pos x="229" y="235"/>
                </a:cxn>
                <a:cxn ang="0">
                  <a:pos x="223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8" y="339"/>
                </a:cxn>
              </a:cxnLst>
              <a:rect l="0" t="0" r="r" b="b"/>
              <a:pathLst>
                <a:path w="324" h="414">
                  <a:moveTo>
                    <a:pt x="321" y="296"/>
                  </a:moveTo>
                  <a:lnTo>
                    <a:pt x="321" y="135"/>
                  </a:lnTo>
                  <a:lnTo>
                    <a:pt x="321" y="135"/>
                  </a:lnTo>
                  <a:lnTo>
                    <a:pt x="321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2" y="76"/>
                  </a:lnTo>
                  <a:lnTo>
                    <a:pt x="307" y="63"/>
                  </a:lnTo>
                  <a:lnTo>
                    <a:pt x="301" y="53"/>
                  </a:lnTo>
                  <a:lnTo>
                    <a:pt x="294" y="42"/>
                  </a:lnTo>
                  <a:lnTo>
                    <a:pt x="284" y="33"/>
                  </a:lnTo>
                  <a:lnTo>
                    <a:pt x="274" y="25"/>
                  </a:lnTo>
                  <a:lnTo>
                    <a:pt x="263" y="19"/>
                  </a:lnTo>
                  <a:lnTo>
                    <a:pt x="251" y="13"/>
                  </a:lnTo>
                  <a:lnTo>
                    <a:pt x="235" y="10"/>
                  </a:lnTo>
                  <a:lnTo>
                    <a:pt x="220" y="5"/>
                  </a:lnTo>
                  <a:lnTo>
                    <a:pt x="203" y="4"/>
                  </a:lnTo>
                  <a:lnTo>
                    <a:pt x="18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30" y="4"/>
                  </a:lnTo>
                  <a:lnTo>
                    <a:pt x="93" y="8"/>
                  </a:lnTo>
                  <a:lnTo>
                    <a:pt x="56" y="16"/>
                  </a:lnTo>
                  <a:lnTo>
                    <a:pt x="23" y="27"/>
                  </a:lnTo>
                  <a:lnTo>
                    <a:pt x="19" y="28"/>
                  </a:lnTo>
                  <a:lnTo>
                    <a:pt x="38" y="105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68" y="91"/>
                  </a:lnTo>
                  <a:lnTo>
                    <a:pt x="96" y="82"/>
                  </a:lnTo>
                  <a:lnTo>
                    <a:pt x="125" y="77"/>
                  </a:lnTo>
                  <a:lnTo>
                    <a:pt x="139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1" y="76"/>
                  </a:lnTo>
                  <a:lnTo>
                    <a:pt x="188" y="79"/>
                  </a:lnTo>
                  <a:lnTo>
                    <a:pt x="200" y="83"/>
                  </a:lnTo>
                  <a:lnTo>
                    <a:pt x="211" y="91"/>
                  </a:lnTo>
                  <a:lnTo>
                    <a:pt x="219" y="100"/>
                  </a:lnTo>
                  <a:lnTo>
                    <a:pt x="225" y="112"/>
                  </a:lnTo>
                  <a:lnTo>
                    <a:pt x="228" y="128"/>
                  </a:lnTo>
                  <a:lnTo>
                    <a:pt x="229" y="144"/>
                  </a:lnTo>
                  <a:lnTo>
                    <a:pt x="229" y="163"/>
                  </a:lnTo>
                  <a:lnTo>
                    <a:pt x="229" y="163"/>
                  </a:lnTo>
                  <a:lnTo>
                    <a:pt x="203" y="163"/>
                  </a:lnTo>
                  <a:lnTo>
                    <a:pt x="177" y="164"/>
                  </a:lnTo>
                  <a:lnTo>
                    <a:pt x="154" y="167"/>
                  </a:lnTo>
                  <a:lnTo>
                    <a:pt x="131" y="172"/>
                  </a:lnTo>
                  <a:lnTo>
                    <a:pt x="111" y="178"/>
                  </a:lnTo>
                  <a:lnTo>
                    <a:pt x="93" y="184"/>
                  </a:lnTo>
                  <a:lnTo>
                    <a:pt x="75" y="192"/>
                  </a:lnTo>
                  <a:lnTo>
                    <a:pt x="59" y="200"/>
                  </a:lnTo>
                  <a:lnTo>
                    <a:pt x="45" y="209"/>
                  </a:lnTo>
                  <a:lnTo>
                    <a:pt x="33" y="219"/>
                  </a:lnTo>
                  <a:lnTo>
                    <a:pt x="24" y="232"/>
                  </a:lnTo>
                  <a:lnTo>
                    <a:pt x="15" y="244"/>
                  </a:lnTo>
                  <a:lnTo>
                    <a:pt x="9" y="256"/>
                  </a:lnTo>
                  <a:lnTo>
                    <a:pt x="4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14"/>
                  </a:lnTo>
                  <a:lnTo>
                    <a:pt x="3" y="327"/>
                  </a:lnTo>
                  <a:lnTo>
                    <a:pt x="4" y="337"/>
                  </a:lnTo>
                  <a:lnTo>
                    <a:pt x="7" y="348"/>
                  </a:lnTo>
                  <a:lnTo>
                    <a:pt x="12" y="359"/>
                  </a:lnTo>
                  <a:lnTo>
                    <a:pt x="18" y="368"/>
                  </a:lnTo>
                  <a:lnTo>
                    <a:pt x="24" y="376"/>
                  </a:lnTo>
                  <a:lnTo>
                    <a:pt x="32" y="383"/>
                  </a:lnTo>
                  <a:lnTo>
                    <a:pt x="39" y="391"/>
                  </a:lnTo>
                  <a:lnTo>
                    <a:pt x="47" y="397"/>
                  </a:lnTo>
                  <a:lnTo>
                    <a:pt x="56" y="402"/>
                  </a:lnTo>
                  <a:lnTo>
                    <a:pt x="67" y="406"/>
                  </a:lnTo>
                  <a:lnTo>
                    <a:pt x="78" y="409"/>
                  </a:lnTo>
                  <a:lnTo>
                    <a:pt x="88" y="412"/>
                  </a:lnTo>
                  <a:lnTo>
                    <a:pt x="101" y="414"/>
                  </a:lnTo>
                  <a:lnTo>
                    <a:pt x="113" y="414"/>
                  </a:lnTo>
                  <a:lnTo>
                    <a:pt x="113" y="414"/>
                  </a:lnTo>
                  <a:lnTo>
                    <a:pt x="133" y="414"/>
                  </a:lnTo>
                  <a:lnTo>
                    <a:pt x="151" y="411"/>
                  </a:lnTo>
                  <a:lnTo>
                    <a:pt x="168" y="405"/>
                  </a:lnTo>
                  <a:lnTo>
                    <a:pt x="185" y="397"/>
                  </a:lnTo>
                  <a:lnTo>
                    <a:pt x="200" y="388"/>
                  </a:lnTo>
                  <a:lnTo>
                    <a:pt x="214" y="377"/>
                  </a:lnTo>
                  <a:lnTo>
                    <a:pt x="226" y="365"/>
                  </a:lnTo>
                  <a:lnTo>
                    <a:pt x="237" y="351"/>
                  </a:lnTo>
                  <a:lnTo>
                    <a:pt x="237" y="351"/>
                  </a:lnTo>
                  <a:lnTo>
                    <a:pt x="235" y="374"/>
                  </a:lnTo>
                  <a:lnTo>
                    <a:pt x="235" y="402"/>
                  </a:lnTo>
                  <a:lnTo>
                    <a:pt x="235" y="406"/>
                  </a:lnTo>
                  <a:lnTo>
                    <a:pt x="324" y="406"/>
                  </a:lnTo>
                  <a:lnTo>
                    <a:pt x="324" y="402"/>
                  </a:lnTo>
                  <a:lnTo>
                    <a:pt x="324" y="402"/>
                  </a:lnTo>
                  <a:lnTo>
                    <a:pt x="323" y="351"/>
                  </a:lnTo>
                  <a:lnTo>
                    <a:pt x="321" y="296"/>
                  </a:lnTo>
                  <a:lnTo>
                    <a:pt x="321" y="296"/>
                  </a:lnTo>
                  <a:close/>
                  <a:moveTo>
                    <a:pt x="137" y="340"/>
                  </a:moveTo>
                  <a:lnTo>
                    <a:pt x="137" y="340"/>
                  </a:lnTo>
                  <a:lnTo>
                    <a:pt x="128" y="339"/>
                  </a:lnTo>
                  <a:lnTo>
                    <a:pt x="117" y="337"/>
                  </a:lnTo>
                  <a:lnTo>
                    <a:pt x="110" y="333"/>
                  </a:lnTo>
                  <a:lnTo>
                    <a:pt x="102" y="327"/>
                  </a:lnTo>
                  <a:lnTo>
                    <a:pt x="98" y="320"/>
                  </a:lnTo>
                  <a:lnTo>
                    <a:pt x="93" y="311"/>
                  </a:lnTo>
                  <a:lnTo>
                    <a:pt x="90" y="302"/>
                  </a:lnTo>
                  <a:lnTo>
                    <a:pt x="90" y="291"/>
                  </a:lnTo>
                  <a:lnTo>
                    <a:pt x="90" y="291"/>
                  </a:lnTo>
                  <a:lnTo>
                    <a:pt x="90" y="284"/>
                  </a:lnTo>
                  <a:lnTo>
                    <a:pt x="91" y="278"/>
                  </a:lnTo>
                  <a:lnTo>
                    <a:pt x="94" y="270"/>
                  </a:lnTo>
                  <a:lnTo>
                    <a:pt x="98" y="264"/>
                  </a:lnTo>
                  <a:lnTo>
                    <a:pt x="104" y="259"/>
                  </a:lnTo>
                  <a:lnTo>
                    <a:pt x="108" y="253"/>
                  </a:lnTo>
                  <a:lnTo>
                    <a:pt x="116" y="249"/>
                  </a:lnTo>
                  <a:lnTo>
                    <a:pt x="125" y="244"/>
                  </a:lnTo>
                  <a:lnTo>
                    <a:pt x="143" y="238"/>
                  </a:lnTo>
                  <a:lnTo>
                    <a:pt x="168" y="232"/>
                  </a:lnTo>
                  <a:lnTo>
                    <a:pt x="197" y="229"/>
                  </a:lnTo>
                  <a:lnTo>
                    <a:pt x="229" y="227"/>
                  </a:lnTo>
                  <a:lnTo>
                    <a:pt x="229" y="235"/>
                  </a:lnTo>
                  <a:lnTo>
                    <a:pt x="229" y="235"/>
                  </a:lnTo>
                  <a:lnTo>
                    <a:pt x="228" y="253"/>
                  </a:lnTo>
                  <a:lnTo>
                    <a:pt x="223" y="271"/>
                  </a:lnTo>
                  <a:lnTo>
                    <a:pt x="215" y="290"/>
                  </a:lnTo>
                  <a:lnTo>
                    <a:pt x="205" y="307"/>
                  </a:lnTo>
                  <a:lnTo>
                    <a:pt x="199" y="313"/>
                  </a:lnTo>
                  <a:lnTo>
                    <a:pt x="191" y="320"/>
                  </a:lnTo>
                  <a:lnTo>
                    <a:pt x="185" y="325"/>
                  </a:lnTo>
                  <a:lnTo>
                    <a:pt x="176" y="331"/>
                  </a:lnTo>
                  <a:lnTo>
                    <a:pt x="168" y="334"/>
                  </a:lnTo>
                  <a:lnTo>
                    <a:pt x="159" y="337"/>
                  </a:lnTo>
                  <a:lnTo>
                    <a:pt x="148" y="339"/>
                  </a:lnTo>
                  <a:lnTo>
                    <a:pt x="137" y="340"/>
                  </a:lnTo>
                  <a:lnTo>
                    <a:pt x="137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5" name="Freeform 19"/>
            <p:cNvSpPr>
              <a:spLocks/>
            </p:cNvSpPr>
            <p:nvPr userDrawn="1"/>
          </p:nvSpPr>
          <p:spPr bwMode="auto">
            <a:xfrm>
              <a:off x="3309526" y="3027125"/>
              <a:ext cx="265112" cy="460375"/>
            </a:xfrm>
            <a:custGeom>
              <a:avLst/>
              <a:gdLst/>
              <a:ahLst/>
              <a:cxnLst>
                <a:cxn ang="0">
                  <a:pos x="326" y="184"/>
                </a:cxn>
                <a:cxn ang="0">
                  <a:pos x="211" y="184"/>
                </a:cxn>
                <a:cxn ang="0">
                  <a:pos x="92" y="341"/>
                </a:cxn>
                <a:cxn ang="0">
                  <a:pos x="92" y="0"/>
                </a:cxn>
                <a:cxn ang="0">
                  <a:pos x="0" y="0"/>
                </a:cxn>
                <a:cxn ang="0">
                  <a:pos x="0" y="580"/>
                </a:cxn>
                <a:cxn ang="0">
                  <a:pos x="92" y="580"/>
                </a:cxn>
                <a:cxn ang="0">
                  <a:pos x="92" y="393"/>
                </a:cxn>
                <a:cxn ang="0">
                  <a:pos x="218" y="579"/>
                </a:cxn>
                <a:cxn ang="0">
                  <a:pos x="219" y="580"/>
                </a:cxn>
                <a:cxn ang="0">
                  <a:pos x="335" y="580"/>
                </a:cxn>
                <a:cxn ang="0">
                  <a:pos x="178" y="366"/>
                </a:cxn>
                <a:cxn ang="0">
                  <a:pos x="326" y="184"/>
                </a:cxn>
              </a:cxnLst>
              <a:rect l="0" t="0" r="r" b="b"/>
              <a:pathLst>
                <a:path w="335" h="580">
                  <a:moveTo>
                    <a:pt x="326" y="184"/>
                  </a:moveTo>
                  <a:lnTo>
                    <a:pt x="211" y="184"/>
                  </a:lnTo>
                  <a:lnTo>
                    <a:pt x="92" y="341"/>
                  </a:lnTo>
                  <a:lnTo>
                    <a:pt x="92" y="0"/>
                  </a:lnTo>
                  <a:lnTo>
                    <a:pt x="0" y="0"/>
                  </a:lnTo>
                  <a:lnTo>
                    <a:pt x="0" y="580"/>
                  </a:lnTo>
                  <a:lnTo>
                    <a:pt x="92" y="580"/>
                  </a:lnTo>
                  <a:lnTo>
                    <a:pt x="92" y="393"/>
                  </a:lnTo>
                  <a:lnTo>
                    <a:pt x="218" y="579"/>
                  </a:lnTo>
                  <a:lnTo>
                    <a:pt x="219" y="580"/>
                  </a:lnTo>
                  <a:lnTo>
                    <a:pt x="335" y="580"/>
                  </a:lnTo>
                  <a:lnTo>
                    <a:pt x="178" y="366"/>
                  </a:lnTo>
                  <a:lnTo>
                    <a:pt x="326" y="184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6" name="Freeform 20"/>
            <p:cNvSpPr>
              <a:spLocks noEditPoints="1"/>
            </p:cNvSpPr>
            <p:nvPr userDrawn="1"/>
          </p:nvSpPr>
          <p:spPr bwMode="auto">
            <a:xfrm>
              <a:off x="3568288" y="3165237"/>
              <a:ext cx="274637" cy="328613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43" y="5"/>
                </a:cxn>
                <a:cxn ang="0">
                  <a:pos x="107" y="16"/>
                </a:cxn>
                <a:cxn ang="0">
                  <a:pos x="77" y="34"/>
                </a:cxn>
                <a:cxn ang="0">
                  <a:pos x="49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3" y="164"/>
                </a:cxn>
                <a:cxn ang="0">
                  <a:pos x="0" y="210"/>
                </a:cxn>
                <a:cxn ang="0">
                  <a:pos x="0" y="235"/>
                </a:cxn>
                <a:cxn ang="0">
                  <a:pos x="6" y="279"/>
                </a:cxn>
                <a:cxn ang="0">
                  <a:pos x="19" y="317"/>
                </a:cxn>
                <a:cxn ang="0">
                  <a:pos x="37" y="350"/>
                </a:cxn>
                <a:cxn ang="0">
                  <a:pos x="62" y="376"/>
                </a:cxn>
                <a:cxn ang="0">
                  <a:pos x="91" y="394"/>
                </a:cxn>
                <a:cxn ang="0">
                  <a:pos x="126" y="408"/>
                </a:cxn>
                <a:cxn ang="0">
                  <a:pos x="167" y="414"/>
                </a:cxn>
                <a:cxn ang="0">
                  <a:pos x="190" y="414"/>
                </a:cxn>
                <a:cxn ang="0">
                  <a:pos x="264" y="408"/>
                </a:cxn>
                <a:cxn ang="0">
                  <a:pos x="331" y="389"/>
                </a:cxn>
                <a:cxn ang="0">
                  <a:pos x="322" y="313"/>
                </a:cxn>
                <a:cxn ang="0">
                  <a:pos x="316" y="316"/>
                </a:cxn>
                <a:cxn ang="0">
                  <a:pos x="262" y="333"/>
                </a:cxn>
                <a:cxn ang="0">
                  <a:pos x="206" y="339"/>
                </a:cxn>
                <a:cxn ang="0">
                  <a:pos x="192" y="337"/>
                </a:cxn>
                <a:cxn ang="0">
                  <a:pos x="169" y="334"/>
                </a:cxn>
                <a:cxn ang="0">
                  <a:pos x="147" y="328"/>
                </a:cxn>
                <a:cxn ang="0">
                  <a:pos x="130" y="317"/>
                </a:cxn>
                <a:cxn ang="0">
                  <a:pos x="123" y="310"/>
                </a:cxn>
                <a:cxn ang="0">
                  <a:pos x="111" y="294"/>
                </a:cxn>
                <a:cxn ang="0">
                  <a:pos x="101" y="273"/>
                </a:cxn>
                <a:cxn ang="0">
                  <a:pos x="97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5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4" y="102"/>
                </a:cxn>
                <a:cxn ang="0">
                  <a:pos x="320" y="71"/>
                </a:cxn>
                <a:cxn ang="0">
                  <a:pos x="302" y="46"/>
                </a:cxn>
                <a:cxn ang="0">
                  <a:pos x="279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3" y="0"/>
                </a:cxn>
                <a:cxn ang="0">
                  <a:pos x="179" y="72"/>
                </a:cxn>
                <a:cxn ang="0">
                  <a:pos x="195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3" y="152"/>
                </a:cxn>
                <a:cxn ang="0">
                  <a:pos x="97" y="152"/>
                </a:cxn>
                <a:cxn ang="0">
                  <a:pos x="107" y="118"/>
                </a:cxn>
                <a:cxn ang="0">
                  <a:pos x="126" y="94"/>
                </a:cxn>
                <a:cxn ang="0">
                  <a:pos x="149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3" y="0"/>
                  </a:moveTo>
                  <a:lnTo>
                    <a:pt x="183" y="0"/>
                  </a:lnTo>
                  <a:lnTo>
                    <a:pt x="163" y="2"/>
                  </a:lnTo>
                  <a:lnTo>
                    <a:pt x="143" y="5"/>
                  </a:lnTo>
                  <a:lnTo>
                    <a:pt x="124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7" y="34"/>
                  </a:lnTo>
                  <a:lnTo>
                    <a:pt x="63" y="45"/>
                  </a:lnTo>
                  <a:lnTo>
                    <a:pt x="49" y="59"/>
                  </a:lnTo>
                  <a:lnTo>
                    <a:pt x="39" y="72"/>
                  </a:lnTo>
                  <a:lnTo>
                    <a:pt x="29" y="88"/>
                  </a:lnTo>
                  <a:lnTo>
                    <a:pt x="20" y="106"/>
                  </a:lnTo>
                  <a:lnTo>
                    <a:pt x="13" y="125"/>
                  </a:lnTo>
                  <a:lnTo>
                    <a:pt x="8" y="144"/>
                  </a:lnTo>
                  <a:lnTo>
                    <a:pt x="3" y="164"/>
                  </a:lnTo>
                  <a:lnTo>
                    <a:pt x="2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35"/>
                  </a:lnTo>
                  <a:lnTo>
                    <a:pt x="3" y="258"/>
                  </a:lnTo>
                  <a:lnTo>
                    <a:pt x="6" y="279"/>
                  </a:lnTo>
                  <a:lnTo>
                    <a:pt x="13" y="299"/>
                  </a:lnTo>
                  <a:lnTo>
                    <a:pt x="19" y="317"/>
                  </a:lnTo>
                  <a:lnTo>
                    <a:pt x="28" y="334"/>
                  </a:lnTo>
                  <a:lnTo>
                    <a:pt x="37" y="350"/>
                  </a:lnTo>
                  <a:lnTo>
                    <a:pt x="48" y="363"/>
                  </a:lnTo>
                  <a:lnTo>
                    <a:pt x="62" y="376"/>
                  </a:lnTo>
                  <a:lnTo>
                    <a:pt x="75" y="386"/>
                  </a:lnTo>
                  <a:lnTo>
                    <a:pt x="91" y="394"/>
                  </a:lnTo>
                  <a:lnTo>
                    <a:pt x="107" y="402"/>
                  </a:lnTo>
                  <a:lnTo>
                    <a:pt x="126" y="408"/>
                  </a:lnTo>
                  <a:lnTo>
                    <a:pt x="146" y="411"/>
                  </a:lnTo>
                  <a:lnTo>
                    <a:pt x="167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8"/>
                  </a:lnTo>
                  <a:lnTo>
                    <a:pt x="299" y="400"/>
                  </a:lnTo>
                  <a:lnTo>
                    <a:pt x="331" y="389"/>
                  </a:lnTo>
                  <a:lnTo>
                    <a:pt x="334" y="388"/>
                  </a:lnTo>
                  <a:lnTo>
                    <a:pt x="322" y="313"/>
                  </a:lnTo>
                  <a:lnTo>
                    <a:pt x="316" y="316"/>
                  </a:lnTo>
                  <a:lnTo>
                    <a:pt x="316" y="316"/>
                  </a:lnTo>
                  <a:lnTo>
                    <a:pt x="290" y="325"/>
                  </a:lnTo>
                  <a:lnTo>
                    <a:pt x="262" y="333"/>
                  </a:lnTo>
                  <a:lnTo>
                    <a:pt x="235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2" y="337"/>
                  </a:lnTo>
                  <a:lnTo>
                    <a:pt x="179" y="337"/>
                  </a:lnTo>
                  <a:lnTo>
                    <a:pt x="169" y="334"/>
                  </a:lnTo>
                  <a:lnTo>
                    <a:pt x="158" y="331"/>
                  </a:lnTo>
                  <a:lnTo>
                    <a:pt x="147" y="328"/>
                  </a:lnTo>
                  <a:lnTo>
                    <a:pt x="138" y="324"/>
                  </a:lnTo>
                  <a:lnTo>
                    <a:pt x="130" y="317"/>
                  </a:lnTo>
                  <a:lnTo>
                    <a:pt x="123" y="310"/>
                  </a:lnTo>
                  <a:lnTo>
                    <a:pt x="123" y="310"/>
                  </a:lnTo>
                  <a:lnTo>
                    <a:pt x="117" y="302"/>
                  </a:lnTo>
                  <a:lnTo>
                    <a:pt x="111" y="294"/>
                  </a:lnTo>
                  <a:lnTo>
                    <a:pt x="106" y="284"/>
                  </a:lnTo>
                  <a:lnTo>
                    <a:pt x="101" y="273"/>
                  </a:lnTo>
                  <a:lnTo>
                    <a:pt x="98" y="261"/>
                  </a:lnTo>
                  <a:lnTo>
                    <a:pt x="97" y="249"/>
                  </a:lnTo>
                  <a:lnTo>
                    <a:pt x="95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5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5" y="154"/>
                  </a:lnTo>
                  <a:lnTo>
                    <a:pt x="343" y="135"/>
                  </a:lnTo>
                  <a:lnTo>
                    <a:pt x="339" y="118"/>
                  </a:lnTo>
                  <a:lnTo>
                    <a:pt x="334" y="102"/>
                  </a:lnTo>
                  <a:lnTo>
                    <a:pt x="328" y="86"/>
                  </a:lnTo>
                  <a:lnTo>
                    <a:pt x="320" y="71"/>
                  </a:lnTo>
                  <a:lnTo>
                    <a:pt x="313" y="59"/>
                  </a:lnTo>
                  <a:lnTo>
                    <a:pt x="302" y="46"/>
                  </a:lnTo>
                  <a:lnTo>
                    <a:pt x="291" y="36"/>
                  </a:lnTo>
                  <a:lnTo>
                    <a:pt x="279" y="27"/>
                  </a:lnTo>
                  <a:lnTo>
                    <a:pt x="265" y="19"/>
                  </a:lnTo>
                  <a:lnTo>
                    <a:pt x="251" y="13"/>
                  </a:lnTo>
                  <a:lnTo>
                    <a:pt x="236" y="8"/>
                  </a:lnTo>
                  <a:lnTo>
                    <a:pt x="219" y="4"/>
                  </a:lnTo>
                  <a:lnTo>
                    <a:pt x="201" y="2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5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1" y="103"/>
                  </a:lnTo>
                  <a:lnTo>
                    <a:pt x="248" y="118"/>
                  </a:lnTo>
                  <a:lnTo>
                    <a:pt x="251" y="134"/>
                  </a:lnTo>
                  <a:lnTo>
                    <a:pt x="253" y="152"/>
                  </a:lnTo>
                  <a:lnTo>
                    <a:pt x="97" y="152"/>
                  </a:lnTo>
                  <a:lnTo>
                    <a:pt x="97" y="152"/>
                  </a:lnTo>
                  <a:lnTo>
                    <a:pt x="101" y="134"/>
                  </a:lnTo>
                  <a:lnTo>
                    <a:pt x="107" y="118"/>
                  </a:lnTo>
                  <a:lnTo>
                    <a:pt x="115" y="105"/>
                  </a:lnTo>
                  <a:lnTo>
                    <a:pt x="126" y="94"/>
                  </a:lnTo>
                  <a:lnTo>
                    <a:pt x="137" y="85"/>
                  </a:lnTo>
                  <a:lnTo>
                    <a:pt x="149" y="77"/>
                  </a:lnTo>
                  <a:lnTo>
                    <a:pt x="164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7" name="Freeform 21"/>
            <p:cNvSpPr>
              <a:spLocks/>
            </p:cNvSpPr>
            <p:nvPr userDrawn="1"/>
          </p:nvSpPr>
          <p:spPr bwMode="auto">
            <a:xfrm>
              <a:off x="4146138" y="3062050"/>
              <a:ext cx="273050" cy="4254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124" y="80"/>
                </a:cxn>
                <a:cxn ang="0">
                  <a:pos x="124" y="536"/>
                </a:cxn>
                <a:cxn ang="0">
                  <a:pos x="219" y="536"/>
                </a:cxn>
                <a:cxn ang="0">
                  <a:pos x="219" y="80"/>
                </a:cxn>
                <a:cxn ang="0">
                  <a:pos x="343" y="80"/>
                </a:cxn>
                <a:cxn ang="0">
                  <a:pos x="343" y="0"/>
                </a:cxn>
                <a:cxn ang="0">
                  <a:pos x="0" y="0"/>
                </a:cxn>
                <a:cxn ang="0">
                  <a:pos x="0" y="80"/>
                </a:cxn>
              </a:cxnLst>
              <a:rect l="0" t="0" r="r" b="b"/>
              <a:pathLst>
                <a:path w="343" h="536">
                  <a:moveTo>
                    <a:pt x="0" y="80"/>
                  </a:moveTo>
                  <a:lnTo>
                    <a:pt x="124" y="80"/>
                  </a:lnTo>
                  <a:lnTo>
                    <a:pt x="124" y="536"/>
                  </a:lnTo>
                  <a:lnTo>
                    <a:pt x="219" y="536"/>
                  </a:lnTo>
                  <a:lnTo>
                    <a:pt x="219" y="80"/>
                  </a:lnTo>
                  <a:lnTo>
                    <a:pt x="343" y="80"/>
                  </a:lnTo>
                  <a:lnTo>
                    <a:pt x="343" y="0"/>
                  </a:lnTo>
                  <a:lnTo>
                    <a:pt x="0" y="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7E000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8" name="Freeform 22"/>
            <p:cNvSpPr>
              <a:spLocks noEditPoints="1"/>
            </p:cNvSpPr>
            <p:nvPr userDrawn="1"/>
          </p:nvSpPr>
          <p:spPr bwMode="auto">
            <a:xfrm>
              <a:off x="4543013" y="3058875"/>
              <a:ext cx="296862" cy="428625"/>
            </a:xfrm>
            <a:custGeom>
              <a:avLst/>
              <a:gdLst/>
              <a:ahLst/>
              <a:cxnLst>
                <a:cxn ang="0">
                  <a:pos x="202" y="308"/>
                </a:cxn>
                <a:cxn ang="0">
                  <a:pos x="194" y="300"/>
                </a:cxn>
                <a:cxn ang="0">
                  <a:pos x="225" y="292"/>
                </a:cxn>
                <a:cxn ang="0">
                  <a:pos x="252" y="281"/>
                </a:cxn>
                <a:cxn ang="0">
                  <a:pos x="275" y="266"/>
                </a:cxn>
                <a:cxn ang="0">
                  <a:pos x="295" y="248"/>
                </a:cxn>
                <a:cxn ang="0">
                  <a:pos x="312" y="226"/>
                </a:cxn>
                <a:cxn ang="0">
                  <a:pos x="324" y="203"/>
                </a:cxn>
                <a:cxn ang="0">
                  <a:pos x="332" y="176"/>
                </a:cxn>
                <a:cxn ang="0">
                  <a:pos x="335" y="148"/>
                </a:cxn>
                <a:cxn ang="0">
                  <a:pos x="333" y="130"/>
                </a:cxn>
                <a:cxn ang="0">
                  <a:pos x="327" y="98"/>
                </a:cxn>
                <a:cxn ang="0">
                  <a:pos x="315" y="70"/>
                </a:cxn>
                <a:cxn ang="0">
                  <a:pos x="298" y="47"/>
                </a:cxn>
                <a:cxn ang="0">
                  <a:pos x="274" y="29"/>
                </a:cxn>
                <a:cxn ang="0">
                  <a:pos x="245" y="15"/>
                </a:cxn>
                <a:cxn ang="0">
                  <a:pos x="209" y="6"/>
                </a:cxn>
                <a:cxn ang="0">
                  <a:pos x="168" y="1"/>
                </a:cxn>
                <a:cxn ang="0">
                  <a:pos x="145" y="0"/>
                </a:cxn>
                <a:cxn ang="0">
                  <a:pos x="3" y="4"/>
                </a:cxn>
                <a:cxn ang="0">
                  <a:pos x="0" y="540"/>
                </a:cxn>
                <a:cxn ang="0">
                  <a:pos x="93" y="312"/>
                </a:cxn>
                <a:cxn ang="0">
                  <a:pos x="254" y="539"/>
                </a:cxn>
                <a:cxn ang="0">
                  <a:pos x="373" y="540"/>
                </a:cxn>
                <a:cxn ang="0">
                  <a:pos x="234" y="350"/>
                </a:cxn>
                <a:cxn ang="0">
                  <a:pos x="202" y="308"/>
                </a:cxn>
                <a:cxn ang="0">
                  <a:pos x="93" y="81"/>
                </a:cxn>
                <a:cxn ang="0">
                  <a:pos x="133" y="79"/>
                </a:cxn>
                <a:cxn ang="0">
                  <a:pos x="159" y="79"/>
                </a:cxn>
                <a:cxn ang="0">
                  <a:pos x="197" y="90"/>
                </a:cxn>
                <a:cxn ang="0">
                  <a:pos x="211" y="98"/>
                </a:cxn>
                <a:cxn ang="0">
                  <a:pos x="223" y="108"/>
                </a:cxn>
                <a:cxn ang="0">
                  <a:pos x="231" y="122"/>
                </a:cxn>
                <a:cxn ang="0">
                  <a:pos x="235" y="139"/>
                </a:cxn>
                <a:cxn ang="0">
                  <a:pos x="237" y="157"/>
                </a:cxn>
                <a:cxn ang="0">
                  <a:pos x="234" y="176"/>
                </a:cxn>
                <a:cxn ang="0">
                  <a:pos x="229" y="193"/>
                </a:cxn>
                <a:cxn ang="0">
                  <a:pos x="220" y="206"/>
                </a:cxn>
                <a:cxn ang="0">
                  <a:pos x="208" y="219"/>
                </a:cxn>
                <a:cxn ang="0">
                  <a:pos x="193" y="228"/>
                </a:cxn>
                <a:cxn ang="0">
                  <a:pos x="154" y="239"/>
                </a:cxn>
                <a:cxn ang="0">
                  <a:pos x="130" y="240"/>
                </a:cxn>
                <a:cxn ang="0">
                  <a:pos x="93" y="81"/>
                </a:cxn>
              </a:cxnLst>
              <a:rect l="0" t="0" r="r" b="b"/>
              <a:pathLst>
                <a:path w="373" h="540">
                  <a:moveTo>
                    <a:pt x="202" y="308"/>
                  </a:moveTo>
                  <a:lnTo>
                    <a:pt x="202" y="308"/>
                  </a:lnTo>
                  <a:lnTo>
                    <a:pt x="194" y="300"/>
                  </a:lnTo>
                  <a:lnTo>
                    <a:pt x="194" y="300"/>
                  </a:lnTo>
                  <a:lnTo>
                    <a:pt x="209" y="297"/>
                  </a:lnTo>
                  <a:lnTo>
                    <a:pt x="225" y="292"/>
                  </a:lnTo>
                  <a:lnTo>
                    <a:pt x="238" y="288"/>
                  </a:lnTo>
                  <a:lnTo>
                    <a:pt x="252" y="281"/>
                  </a:lnTo>
                  <a:lnTo>
                    <a:pt x="265" y="274"/>
                  </a:lnTo>
                  <a:lnTo>
                    <a:pt x="275" y="266"/>
                  </a:lnTo>
                  <a:lnTo>
                    <a:pt x="286" y="257"/>
                  </a:lnTo>
                  <a:lnTo>
                    <a:pt x="295" y="248"/>
                  </a:lnTo>
                  <a:lnTo>
                    <a:pt x="304" y="239"/>
                  </a:lnTo>
                  <a:lnTo>
                    <a:pt x="312" y="226"/>
                  </a:lnTo>
                  <a:lnTo>
                    <a:pt x="318" y="216"/>
                  </a:lnTo>
                  <a:lnTo>
                    <a:pt x="324" y="203"/>
                  </a:lnTo>
                  <a:lnTo>
                    <a:pt x="329" y="190"/>
                  </a:lnTo>
                  <a:lnTo>
                    <a:pt x="332" y="176"/>
                  </a:lnTo>
                  <a:lnTo>
                    <a:pt x="333" y="162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3" y="130"/>
                  </a:lnTo>
                  <a:lnTo>
                    <a:pt x="332" y="113"/>
                  </a:lnTo>
                  <a:lnTo>
                    <a:pt x="327" y="98"/>
                  </a:lnTo>
                  <a:lnTo>
                    <a:pt x="323" y="84"/>
                  </a:lnTo>
                  <a:lnTo>
                    <a:pt x="315" y="70"/>
                  </a:lnTo>
                  <a:lnTo>
                    <a:pt x="307" y="58"/>
                  </a:lnTo>
                  <a:lnTo>
                    <a:pt x="298" y="47"/>
                  </a:lnTo>
                  <a:lnTo>
                    <a:pt x="287" y="38"/>
                  </a:lnTo>
                  <a:lnTo>
                    <a:pt x="274" y="29"/>
                  </a:lnTo>
                  <a:lnTo>
                    <a:pt x="260" y="21"/>
                  </a:lnTo>
                  <a:lnTo>
                    <a:pt x="245" y="15"/>
                  </a:lnTo>
                  <a:lnTo>
                    <a:pt x="228" y="10"/>
                  </a:lnTo>
                  <a:lnTo>
                    <a:pt x="209" y="6"/>
                  </a:lnTo>
                  <a:lnTo>
                    <a:pt x="189" y="3"/>
                  </a:lnTo>
                  <a:lnTo>
                    <a:pt x="168" y="1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64" y="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540"/>
                  </a:lnTo>
                  <a:lnTo>
                    <a:pt x="93" y="540"/>
                  </a:lnTo>
                  <a:lnTo>
                    <a:pt x="93" y="312"/>
                  </a:lnTo>
                  <a:lnTo>
                    <a:pt x="96" y="312"/>
                  </a:lnTo>
                  <a:lnTo>
                    <a:pt x="254" y="539"/>
                  </a:lnTo>
                  <a:lnTo>
                    <a:pt x="255" y="540"/>
                  </a:lnTo>
                  <a:lnTo>
                    <a:pt x="373" y="54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19" y="329"/>
                  </a:lnTo>
                  <a:lnTo>
                    <a:pt x="202" y="308"/>
                  </a:lnTo>
                  <a:lnTo>
                    <a:pt x="202" y="308"/>
                  </a:lnTo>
                  <a:close/>
                  <a:moveTo>
                    <a:pt x="93" y="81"/>
                  </a:moveTo>
                  <a:lnTo>
                    <a:pt x="93" y="81"/>
                  </a:lnTo>
                  <a:lnTo>
                    <a:pt x="133" y="79"/>
                  </a:lnTo>
                  <a:lnTo>
                    <a:pt x="133" y="79"/>
                  </a:lnTo>
                  <a:lnTo>
                    <a:pt x="159" y="79"/>
                  </a:lnTo>
                  <a:lnTo>
                    <a:pt x="179" y="84"/>
                  </a:lnTo>
                  <a:lnTo>
                    <a:pt x="197" y="90"/>
                  </a:lnTo>
                  <a:lnTo>
                    <a:pt x="205" y="93"/>
                  </a:lnTo>
                  <a:lnTo>
                    <a:pt x="211" y="98"/>
                  </a:lnTo>
                  <a:lnTo>
                    <a:pt x="217" y="102"/>
                  </a:lnTo>
                  <a:lnTo>
                    <a:pt x="223" y="108"/>
                  </a:lnTo>
                  <a:lnTo>
                    <a:pt x="226" y="115"/>
                  </a:lnTo>
                  <a:lnTo>
                    <a:pt x="231" y="122"/>
                  </a:lnTo>
                  <a:lnTo>
                    <a:pt x="232" y="130"/>
                  </a:lnTo>
                  <a:lnTo>
                    <a:pt x="235" y="139"/>
                  </a:lnTo>
                  <a:lnTo>
                    <a:pt x="237" y="157"/>
                  </a:lnTo>
                  <a:lnTo>
                    <a:pt x="237" y="157"/>
                  </a:lnTo>
                  <a:lnTo>
                    <a:pt x="235" y="167"/>
                  </a:lnTo>
                  <a:lnTo>
                    <a:pt x="234" y="176"/>
                  </a:lnTo>
                  <a:lnTo>
                    <a:pt x="232" y="185"/>
                  </a:lnTo>
                  <a:lnTo>
                    <a:pt x="229" y="193"/>
                  </a:lnTo>
                  <a:lnTo>
                    <a:pt x="225" y="200"/>
                  </a:lnTo>
                  <a:lnTo>
                    <a:pt x="220" y="206"/>
                  </a:lnTo>
                  <a:lnTo>
                    <a:pt x="214" y="213"/>
                  </a:lnTo>
                  <a:lnTo>
                    <a:pt x="208" y="219"/>
                  </a:lnTo>
                  <a:lnTo>
                    <a:pt x="200" y="223"/>
                  </a:lnTo>
                  <a:lnTo>
                    <a:pt x="193" y="228"/>
                  </a:lnTo>
                  <a:lnTo>
                    <a:pt x="174" y="236"/>
                  </a:lnTo>
                  <a:lnTo>
                    <a:pt x="154" y="239"/>
                  </a:lnTo>
                  <a:lnTo>
                    <a:pt x="130" y="240"/>
                  </a:lnTo>
                  <a:lnTo>
                    <a:pt x="130" y="240"/>
                  </a:lnTo>
                  <a:lnTo>
                    <a:pt x="93" y="240"/>
                  </a:lnTo>
                  <a:lnTo>
                    <a:pt x="93" y="81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9" name="Freeform 23"/>
            <p:cNvSpPr>
              <a:spLocks noEditPoints="1"/>
            </p:cNvSpPr>
            <p:nvPr userDrawn="1"/>
          </p:nvSpPr>
          <p:spPr bwMode="auto">
            <a:xfrm>
              <a:off x="4833526" y="3165237"/>
              <a:ext cx="274637" cy="328613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144" y="5"/>
                </a:cxn>
                <a:cxn ang="0">
                  <a:pos x="107" y="16"/>
                </a:cxn>
                <a:cxn ang="0">
                  <a:pos x="76" y="34"/>
                </a:cxn>
                <a:cxn ang="0">
                  <a:pos x="50" y="59"/>
                </a:cxn>
                <a:cxn ang="0">
                  <a:pos x="29" y="88"/>
                </a:cxn>
                <a:cxn ang="0">
                  <a:pos x="13" y="125"/>
                </a:cxn>
                <a:cxn ang="0">
                  <a:pos x="4" y="164"/>
                </a:cxn>
                <a:cxn ang="0">
                  <a:pos x="0" y="210"/>
                </a:cxn>
                <a:cxn ang="0">
                  <a:pos x="1" y="235"/>
                </a:cxn>
                <a:cxn ang="0">
                  <a:pos x="7" y="279"/>
                </a:cxn>
                <a:cxn ang="0">
                  <a:pos x="19" y="317"/>
                </a:cxn>
                <a:cxn ang="0">
                  <a:pos x="36" y="350"/>
                </a:cxn>
                <a:cxn ang="0">
                  <a:pos x="61" y="376"/>
                </a:cxn>
                <a:cxn ang="0">
                  <a:pos x="90" y="394"/>
                </a:cxn>
                <a:cxn ang="0">
                  <a:pos x="127" y="408"/>
                </a:cxn>
                <a:cxn ang="0">
                  <a:pos x="168" y="414"/>
                </a:cxn>
                <a:cxn ang="0">
                  <a:pos x="191" y="414"/>
                </a:cxn>
                <a:cxn ang="0">
                  <a:pos x="265" y="408"/>
                </a:cxn>
                <a:cxn ang="0">
                  <a:pos x="330" y="389"/>
                </a:cxn>
                <a:cxn ang="0">
                  <a:pos x="321" y="313"/>
                </a:cxn>
                <a:cxn ang="0">
                  <a:pos x="317" y="316"/>
                </a:cxn>
                <a:cxn ang="0">
                  <a:pos x="263" y="333"/>
                </a:cxn>
                <a:cxn ang="0">
                  <a:pos x="206" y="339"/>
                </a:cxn>
                <a:cxn ang="0">
                  <a:pos x="193" y="337"/>
                </a:cxn>
                <a:cxn ang="0">
                  <a:pos x="168" y="334"/>
                </a:cxn>
                <a:cxn ang="0">
                  <a:pos x="148" y="328"/>
                </a:cxn>
                <a:cxn ang="0">
                  <a:pos x="130" y="317"/>
                </a:cxn>
                <a:cxn ang="0">
                  <a:pos x="124" y="310"/>
                </a:cxn>
                <a:cxn ang="0">
                  <a:pos x="111" y="294"/>
                </a:cxn>
                <a:cxn ang="0">
                  <a:pos x="102" y="273"/>
                </a:cxn>
                <a:cxn ang="0">
                  <a:pos x="96" y="249"/>
                </a:cxn>
                <a:cxn ang="0">
                  <a:pos x="95" y="219"/>
                </a:cxn>
                <a:cxn ang="0">
                  <a:pos x="343" y="215"/>
                </a:cxn>
                <a:cxn ang="0">
                  <a:pos x="346" y="192"/>
                </a:cxn>
                <a:cxn ang="0">
                  <a:pos x="346" y="174"/>
                </a:cxn>
                <a:cxn ang="0">
                  <a:pos x="343" y="135"/>
                </a:cxn>
                <a:cxn ang="0">
                  <a:pos x="335" y="102"/>
                </a:cxn>
                <a:cxn ang="0">
                  <a:pos x="321" y="71"/>
                </a:cxn>
                <a:cxn ang="0">
                  <a:pos x="303" y="46"/>
                </a:cxn>
                <a:cxn ang="0">
                  <a:pos x="278" y="27"/>
                </a:cxn>
                <a:cxn ang="0">
                  <a:pos x="251" y="13"/>
                </a:cxn>
                <a:cxn ang="0">
                  <a:pos x="219" y="4"/>
                </a:cxn>
                <a:cxn ang="0">
                  <a:pos x="182" y="0"/>
                </a:cxn>
                <a:cxn ang="0">
                  <a:pos x="179" y="72"/>
                </a:cxn>
                <a:cxn ang="0">
                  <a:pos x="196" y="72"/>
                </a:cxn>
                <a:cxn ang="0">
                  <a:pos x="222" y="83"/>
                </a:cxn>
                <a:cxn ang="0">
                  <a:pos x="232" y="92"/>
                </a:cxn>
                <a:cxn ang="0">
                  <a:pos x="248" y="118"/>
                </a:cxn>
                <a:cxn ang="0">
                  <a:pos x="254" y="152"/>
                </a:cxn>
                <a:cxn ang="0">
                  <a:pos x="98" y="152"/>
                </a:cxn>
                <a:cxn ang="0">
                  <a:pos x="108" y="118"/>
                </a:cxn>
                <a:cxn ang="0">
                  <a:pos x="125" y="94"/>
                </a:cxn>
                <a:cxn ang="0">
                  <a:pos x="150" y="77"/>
                </a:cxn>
                <a:cxn ang="0">
                  <a:pos x="179" y="72"/>
                </a:cxn>
              </a:cxnLst>
              <a:rect l="0" t="0" r="r" b="b"/>
              <a:pathLst>
                <a:path w="346" h="414">
                  <a:moveTo>
                    <a:pt x="182" y="0"/>
                  </a:moveTo>
                  <a:lnTo>
                    <a:pt x="182" y="0"/>
                  </a:lnTo>
                  <a:lnTo>
                    <a:pt x="162" y="2"/>
                  </a:lnTo>
                  <a:lnTo>
                    <a:pt x="144" y="5"/>
                  </a:lnTo>
                  <a:lnTo>
                    <a:pt x="125" y="10"/>
                  </a:lnTo>
                  <a:lnTo>
                    <a:pt x="107" y="16"/>
                  </a:lnTo>
                  <a:lnTo>
                    <a:pt x="91" y="23"/>
                  </a:lnTo>
                  <a:lnTo>
                    <a:pt x="76" y="34"/>
                  </a:lnTo>
                  <a:lnTo>
                    <a:pt x="62" y="45"/>
                  </a:lnTo>
                  <a:lnTo>
                    <a:pt x="50" y="59"/>
                  </a:lnTo>
                  <a:lnTo>
                    <a:pt x="38" y="72"/>
                  </a:lnTo>
                  <a:lnTo>
                    <a:pt x="29" y="88"/>
                  </a:lnTo>
                  <a:lnTo>
                    <a:pt x="19" y="106"/>
                  </a:lnTo>
                  <a:lnTo>
                    <a:pt x="13" y="125"/>
                  </a:lnTo>
                  <a:lnTo>
                    <a:pt x="7" y="144"/>
                  </a:lnTo>
                  <a:lnTo>
                    <a:pt x="4" y="164"/>
                  </a:lnTo>
                  <a:lnTo>
                    <a:pt x="1" y="187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" y="235"/>
                  </a:lnTo>
                  <a:lnTo>
                    <a:pt x="3" y="258"/>
                  </a:lnTo>
                  <a:lnTo>
                    <a:pt x="7" y="279"/>
                  </a:lnTo>
                  <a:lnTo>
                    <a:pt x="12" y="299"/>
                  </a:lnTo>
                  <a:lnTo>
                    <a:pt x="19" y="317"/>
                  </a:lnTo>
                  <a:lnTo>
                    <a:pt x="27" y="334"/>
                  </a:lnTo>
                  <a:lnTo>
                    <a:pt x="36" y="350"/>
                  </a:lnTo>
                  <a:lnTo>
                    <a:pt x="49" y="363"/>
                  </a:lnTo>
                  <a:lnTo>
                    <a:pt x="61" y="376"/>
                  </a:lnTo>
                  <a:lnTo>
                    <a:pt x="75" y="386"/>
                  </a:lnTo>
                  <a:lnTo>
                    <a:pt x="90" y="394"/>
                  </a:lnTo>
                  <a:lnTo>
                    <a:pt x="108" y="402"/>
                  </a:lnTo>
                  <a:lnTo>
                    <a:pt x="127" y="408"/>
                  </a:lnTo>
                  <a:lnTo>
                    <a:pt x="147" y="411"/>
                  </a:lnTo>
                  <a:lnTo>
                    <a:pt x="168" y="414"/>
                  </a:lnTo>
                  <a:lnTo>
                    <a:pt x="191" y="414"/>
                  </a:lnTo>
                  <a:lnTo>
                    <a:pt x="191" y="414"/>
                  </a:lnTo>
                  <a:lnTo>
                    <a:pt x="228" y="412"/>
                  </a:lnTo>
                  <a:lnTo>
                    <a:pt x="265" y="408"/>
                  </a:lnTo>
                  <a:lnTo>
                    <a:pt x="298" y="400"/>
                  </a:lnTo>
                  <a:lnTo>
                    <a:pt x="330" y="389"/>
                  </a:lnTo>
                  <a:lnTo>
                    <a:pt x="333" y="388"/>
                  </a:lnTo>
                  <a:lnTo>
                    <a:pt x="321" y="313"/>
                  </a:lnTo>
                  <a:lnTo>
                    <a:pt x="317" y="316"/>
                  </a:lnTo>
                  <a:lnTo>
                    <a:pt x="317" y="316"/>
                  </a:lnTo>
                  <a:lnTo>
                    <a:pt x="291" y="325"/>
                  </a:lnTo>
                  <a:lnTo>
                    <a:pt x="263" y="333"/>
                  </a:lnTo>
                  <a:lnTo>
                    <a:pt x="234" y="337"/>
                  </a:lnTo>
                  <a:lnTo>
                    <a:pt x="206" y="339"/>
                  </a:lnTo>
                  <a:lnTo>
                    <a:pt x="206" y="339"/>
                  </a:lnTo>
                  <a:lnTo>
                    <a:pt x="193" y="337"/>
                  </a:lnTo>
                  <a:lnTo>
                    <a:pt x="180" y="337"/>
                  </a:lnTo>
                  <a:lnTo>
                    <a:pt x="168" y="334"/>
                  </a:lnTo>
                  <a:lnTo>
                    <a:pt x="157" y="331"/>
                  </a:lnTo>
                  <a:lnTo>
                    <a:pt x="148" y="328"/>
                  </a:lnTo>
                  <a:lnTo>
                    <a:pt x="139" y="324"/>
                  </a:lnTo>
                  <a:lnTo>
                    <a:pt x="130" y="317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6" y="302"/>
                  </a:lnTo>
                  <a:lnTo>
                    <a:pt x="111" y="294"/>
                  </a:lnTo>
                  <a:lnTo>
                    <a:pt x="105" y="284"/>
                  </a:lnTo>
                  <a:lnTo>
                    <a:pt x="102" y="273"/>
                  </a:lnTo>
                  <a:lnTo>
                    <a:pt x="99" y="261"/>
                  </a:lnTo>
                  <a:lnTo>
                    <a:pt x="96" y="249"/>
                  </a:lnTo>
                  <a:lnTo>
                    <a:pt x="96" y="233"/>
                  </a:lnTo>
                  <a:lnTo>
                    <a:pt x="95" y="219"/>
                  </a:lnTo>
                  <a:lnTo>
                    <a:pt x="343" y="219"/>
                  </a:lnTo>
                  <a:lnTo>
                    <a:pt x="343" y="215"/>
                  </a:lnTo>
                  <a:lnTo>
                    <a:pt x="343" y="215"/>
                  </a:lnTo>
                  <a:lnTo>
                    <a:pt x="346" y="192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46" y="154"/>
                  </a:lnTo>
                  <a:lnTo>
                    <a:pt x="343" y="135"/>
                  </a:lnTo>
                  <a:lnTo>
                    <a:pt x="340" y="118"/>
                  </a:lnTo>
                  <a:lnTo>
                    <a:pt x="335" y="102"/>
                  </a:lnTo>
                  <a:lnTo>
                    <a:pt x="329" y="86"/>
                  </a:lnTo>
                  <a:lnTo>
                    <a:pt x="321" y="71"/>
                  </a:lnTo>
                  <a:lnTo>
                    <a:pt x="312" y="59"/>
                  </a:lnTo>
                  <a:lnTo>
                    <a:pt x="303" y="46"/>
                  </a:lnTo>
                  <a:lnTo>
                    <a:pt x="291" y="36"/>
                  </a:lnTo>
                  <a:lnTo>
                    <a:pt x="278" y="27"/>
                  </a:lnTo>
                  <a:lnTo>
                    <a:pt x="266" y="19"/>
                  </a:lnTo>
                  <a:lnTo>
                    <a:pt x="251" y="13"/>
                  </a:lnTo>
                  <a:lnTo>
                    <a:pt x="235" y="8"/>
                  </a:lnTo>
                  <a:lnTo>
                    <a:pt x="219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close/>
                  <a:moveTo>
                    <a:pt x="179" y="72"/>
                  </a:moveTo>
                  <a:lnTo>
                    <a:pt x="179" y="72"/>
                  </a:lnTo>
                  <a:lnTo>
                    <a:pt x="196" y="72"/>
                  </a:lnTo>
                  <a:lnTo>
                    <a:pt x="209" y="77"/>
                  </a:lnTo>
                  <a:lnTo>
                    <a:pt x="222" y="83"/>
                  </a:lnTo>
                  <a:lnTo>
                    <a:pt x="232" y="92"/>
                  </a:lnTo>
                  <a:lnTo>
                    <a:pt x="232" y="92"/>
                  </a:lnTo>
                  <a:lnTo>
                    <a:pt x="242" y="103"/>
                  </a:lnTo>
                  <a:lnTo>
                    <a:pt x="248" y="118"/>
                  </a:lnTo>
                  <a:lnTo>
                    <a:pt x="252" y="134"/>
                  </a:lnTo>
                  <a:lnTo>
                    <a:pt x="254" y="152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2" y="134"/>
                  </a:lnTo>
                  <a:lnTo>
                    <a:pt x="108" y="118"/>
                  </a:lnTo>
                  <a:lnTo>
                    <a:pt x="116" y="105"/>
                  </a:lnTo>
                  <a:lnTo>
                    <a:pt x="125" y="94"/>
                  </a:lnTo>
                  <a:lnTo>
                    <a:pt x="137" y="85"/>
                  </a:lnTo>
                  <a:lnTo>
                    <a:pt x="150" y="77"/>
                  </a:lnTo>
                  <a:lnTo>
                    <a:pt x="163" y="72"/>
                  </a:lnTo>
                  <a:lnTo>
                    <a:pt x="179" y="72"/>
                  </a:lnTo>
                  <a:lnTo>
                    <a:pt x="179" y="72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0" name="Freeform 24"/>
            <p:cNvSpPr>
              <a:spLocks noEditPoints="1"/>
            </p:cNvSpPr>
            <p:nvPr userDrawn="1"/>
          </p:nvSpPr>
          <p:spPr bwMode="auto">
            <a:xfrm>
              <a:off x="5131976" y="3165237"/>
              <a:ext cx="258762" cy="328613"/>
            </a:xfrm>
            <a:custGeom>
              <a:avLst/>
              <a:gdLst/>
              <a:ahLst/>
              <a:cxnLst>
                <a:cxn ang="0">
                  <a:pos x="323" y="135"/>
                </a:cxn>
                <a:cxn ang="0">
                  <a:pos x="317" y="88"/>
                </a:cxn>
                <a:cxn ang="0">
                  <a:pos x="302" y="53"/>
                </a:cxn>
                <a:cxn ang="0">
                  <a:pos x="276" y="25"/>
                </a:cxn>
                <a:cxn ang="0">
                  <a:pos x="238" y="10"/>
                </a:cxn>
                <a:cxn ang="0">
                  <a:pos x="187" y="2"/>
                </a:cxn>
                <a:cxn ang="0">
                  <a:pos x="132" y="4"/>
                </a:cxn>
                <a:cxn ang="0">
                  <a:pos x="25" y="27"/>
                </a:cxn>
                <a:cxn ang="0">
                  <a:pos x="45" y="103"/>
                </a:cxn>
                <a:cxn ang="0">
                  <a:pos x="98" y="82"/>
                </a:cxn>
                <a:cxn ang="0">
                  <a:pos x="153" y="76"/>
                </a:cxn>
                <a:cxn ang="0">
                  <a:pos x="189" y="79"/>
                </a:cxn>
                <a:cxn ang="0">
                  <a:pos x="221" y="100"/>
                </a:cxn>
                <a:cxn ang="0">
                  <a:pos x="230" y="144"/>
                </a:cxn>
                <a:cxn ang="0">
                  <a:pos x="204" y="163"/>
                </a:cxn>
                <a:cxn ang="0">
                  <a:pos x="134" y="172"/>
                </a:cxn>
                <a:cxn ang="0">
                  <a:pos x="77" y="192"/>
                </a:cxn>
                <a:cxn ang="0">
                  <a:pos x="36" y="219"/>
                </a:cxn>
                <a:cxn ang="0">
                  <a:pos x="10" y="256"/>
                </a:cxn>
                <a:cxn ang="0">
                  <a:pos x="0" y="302"/>
                </a:cxn>
                <a:cxn ang="0">
                  <a:pos x="3" y="327"/>
                </a:cxn>
                <a:cxn ang="0">
                  <a:pos x="14" y="359"/>
                </a:cxn>
                <a:cxn ang="0">
                  <a:pos x="32" y="383"/>
                </a:cxn>
                <a:cxn ang="0">
                  <a:pos x="59" y="402"/>
                </a:cxn>
                <a:cxn ang="0">
                  <a:pos x="89" y="412"/>
                </a:cxn>
                <a:cxn ang="0">
                  <a:pos x="114" y="414"/>
                </a:cxn>
                <a:cxn ang="0">
                  <a:pos x="170" y="405"/>
                </a:cxn>
                <a:cxn ang="0">
                  <a:pos x="215" y="377"/>
                </a:cxn>
                <a:cxn ang="0">
                  <a:pos x="238" y="351"/>
                </a:cxn>
                <a:cxn ang="0">
                  <a:pos x="236" y="406"/>
                </a:cxn>
                <a:cxn ang="0">
                  <a:pos x="325" y="402"/>
                </a:cxn>
                <a:cxn ang="0">
                  <a:pos x="323" y="296"/>
                </a:cxn>
                <a:cxn ang="0">
                  <a:pos x="129" y="339"/>
                </a:cxn>
                <a:cxn ang="0">
                  <a:pos x="104" y="327"/>
                </a:cxn>
                <a:cxn ang="0">
                  <a:pos x="91" y="302"/>
                </a:cxn>
                <a:cxn ang="0">
                  <a:pos x="91" y="284"/>
                </a:cxn>
                <a:cxn ang="0">
                  <a:pos x="100" y="264"/>
                </a:cxn>
                <a:cxn ang="0">
                  <a:pos x="117" y="249"/>
                </a:cxn>
                <a:cxn ang="0">
                  <a:pos x="169" y="232"/>
                </a:cxn>
                <a:cxn ang="0">
                  <a:pos x="230" y="235"/>
                </a:cxn>
                <a:cxn ang="0">
                  <a:pos x="224" y="271"/>
                </a:cxn>
                <a:cxn ang="0">
                  <a:pos x="199" y="313"/>
                </a:cxn>
                <a:cxn ang="0">
                  <a:pos x="176" y="331"/>
                </a:cxn>
                <a:cxn ang="0">
                  <a:pos x="149" y="339"/>
                </a:cxn>
              </a:cxnLst>
              <a:rect l="0" t="0" r="r" b="b"/>
              <a:pathLst>
                <a:path w="325" h="414">
                  <a:moveTo>
                    <a:pt x="323" y="296"/>
                  </a:moveTo>
                  <a:lnTo>
                    <a:pt x="323" y="135"/>
                  </a:lnTo>
                  <a:lnTo>
                    <a:pt x="323" y="135"/>
                  </a:lnTo>
                  <a:lnTo>
                    <a:pt x="322" y="118"/>
                  </a:lnTo>
                  <a:lnTo>
                    <a:pt x="320" y="103"/>
                  </a:lnTo>
                  <a:lnTo>
                    <a:pt x="317" y="88"/>
                  </a:lnTo>
                  <a:lnTo>
                    <a:pt x="314" y="76"/>
                  </a:lnTo>
                  <a:lnTo>
                    <a:pt x="308" y="63"/>
                  </a:lnTo>
                  <a:lnTo>
                    <a:pt x="302" y="53"/>
                  </a:lnTo>
                  <a:lnTo>
                    <a:pt x="294" y="42"/>
                  </a:lnTo>
                  <a:lnTo>
                    <a:pt x="285" y="33"/>
                  </a:lnTo>
                  <a:lnTo>
                    <a:pt x="276" y="25"/>
                  </a:lnTo>
                  <a:lnTo>
                    <a:pt x="264" y="19"/>
                  </a:lnTo>
                  <a:lnTo>
                    <a:pt x="252" y="13"/>
                  </a:lnTo>
                  <a:lnTo>
                    <a:pt x="238" y="10"/>
                  </a:lnTo>
                  <a:lnTo>
                    <a:pt x="222" y="5"/>
                  </a:lnTo>
                  <a:lnTo>
                    <a:pt x="206" y="4"/>
                  </a:lnTo>
                  <a:lnTo>
                    <a:pt x="187" y="2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32" y="4"/>
                  </a:lnTo>
                  <a:lnTo>
                    <a:pt x="94" y="8"/>
                  </a:lnTo>
                  <a:lnTo>
                    <a:pt x="59" y="16"/>
                  </a:lnTo>
                  <a:lnTo>
                    <a:pt x="25" y="27"/>
                  </a:lnTo>
                  <a:lnTo>
                    <a:pt x="20" y="28"/>
                  </a:lnTo>
                  <a:lnTo>
                    <a:pt x="39" y="105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69" y="91"/>
                  </a:lnTo>
                  <a:lnTo>
                    <a:pt x="98" y="82"/>
                  </a:lnTo>
                  <a:lnTo>
                    <a:pt x="126" y="77"/>
                  </a:lnTo>
                  <a:lnTo>
                    <a:pt x="140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72" y="76"/>
                  </a:lnTo>
                  <a:lnTo>
                    <a:pt x="189" y="79"/>
                  </a:lnTo>
                  <a:lnTo>
                    <a:pt x="201" y="83"/>
                  </a:lnTo>
                  <a:lnTo>
                    <a:pt x="212" y="91"/>
                  </a:lnTo>
                  <a:lnTo>
                    <a:pt x="221" y="100"/>
                  </a:lnTo>
                  <a:lnTo>
                    <a:pt x="225" y="112"/>
                  </a:lnTo>
                  <a:lnTo>
                    <a:pt x="229" y="128"/>
                  </a:lnTo>
                  <a:lnTo>
                    <a:pt x="230" y="144"/>
                  </a:lnTo>
                  <a:lnTo>
                    <a:pt x="230" y="163"/>
                  </a:lnTo>
                  <a:lnTo>
                    <a:pt x="230" y="163"/>
                  </a:lnTo>
                  <a:lnTo>
                    <a:pt x="204" y="163"/>
                  </a:lnTo>
                  <a:lnTo>
                    <a:pt x="178" y="164"/>
                  </a:lnTo>
                  <a:lnTo>
                    <a:pt x="155" y="167"/>
                  </a:lnTo>
                  <a:lnTo>
                    <a:pt x="134" y="172"/>
                  </a:lnTo>
                  <a:lnTo>
                    <a:pt x="112" y="178"/>
                  </a:lnTo>
                  <a:lnTo>
                    <a:pt x="94" y="184"/>
                  </a:lnTo>
                  <a:lnTo>
                    <a:pt x="77" y="192"/>
                  </a:lnTo>
                  <a:lnTo>
                    <a:pt x="62" y="200"/>
                  </a:lnTo>
                  <a:lnTo>
                    <a:pt x="48" y="209"/>
                  </a:lnTo>
                  <a:lnTo>
                    <a:pt x="36" y="219"/>
                  </a:lnTo>
                  <a:lnTo>
                    <a:pt x="25" y="232"/>
                  </a:lnTo>
                  <a:lnTo>
                    <a:pt x="16" y="244"/>
                  </a:lnTo>
                  <a:lnTo>
                    <a:pt x="10" y="256"/>
                  </a:lnTo>
                  <a:lnTo>
                    <a:pt x="5" y="271"/>
                  </a:lnTo>
                  <a:lnTo>
                    <a:pt x="2" y="287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2" y="314"/>
                  </a:lnTo>
                  <a:lnTo>
                    <a:pt x="3" y="327"/>
                  </a:lnTo>
                  <a:lnTo>
                    <a:pt x="5" y="337"/>
                  </a:lnTo>
                  <a:lnTo>
                    <a:pt x="10" y="348"/>
                  </a:lnTo>
                  <a:lnTo>
                    <a:pt x="14" y="359"/>
                  </a:lnTo>
                  <a:lnTo>
                    <a:pt x="19" y="368"/>
                  </a:lnTo>
                  <a:lnTo>
                    <a:pt x="25" y="376"/>
                  </a:lnTo>
                  <a:lnTo>
                    <a:pt x="32" y="383"/>
                  </a:lnTo>
                  <a:lnTo>
                    <a:pt x="40" y="391"/>
                  </a:lnTo>
                  <a:lnTo>
                    <a:pt x="48" y="397"/>
                  </a:lnTo>
                  <a:lnTo>
                    <a:pt x="59" y="402"/>
                  </a:lnTo>
                  <a:lnTo>
                    <a:pt x="68" y="406"/>
                  </a:lnTo>
                  <a:lnTo>
                    <a:pt x="78" y="409"/>
                  </a:lnTo>
                  <a:lnTo>
                    <a:pt x="89" y="412"/>
                  </a:lnTo>
                  <a:lnTo>
                    <a:pt x="101" y="414"/>
                  </a:lnTo>
                  <a:lnTo>
                    <a:pt x="114" y="414"/>
                  </a:lnTo>
                  <a:lnTo>
                    <a:pt x="114" y="414"/>
                  </a:lnTo>
                  <a:lnTo>
                    <a:pt x="134" y="414"/>
                  </a:lnTo>
                  <a:lnTo>
                    <a:pt x="152" y="411"/>
                  </a:lnTo>
                  <a:lnTo>
                    <a:pt x="170" y="405"/>
                  </a:lnTo>
                  <a:lnTo>
                    <a:pt x="186" y="397"/>
                  </a:lnTo>
                  <a:lnTo>
                    <a:pt x="201" y="388"/>
                  </a:lnTo>
                  <a:lnTo>
                    <a:pt x="215" y="377"/>
                  </a:lnTo>
                  <a:lnTo>
                    <a:pt x="227" y="365"/>
                  </a:lnTo>
                  <a:lnTo>
                    <a:pt x="238" y="351"/>
                  </a:lnTo>
                  <a:lnTo>
                    <a:pt x="238" y="351"/>
                  </a:lnTo>
                  <a:lnTo>
                    <a:pt x="236" y="374"/>
                  </a:lnTo>
                  <a:lnTo>
                    <a:pt x="236" y="402"/>
                  </a:lnTo>
                  <a:lnTo>
                    <a:pt x="236" y="406"/>
                  </a:lnTo>
                  <a:lnTo>
                    <a:pt x="325" y="406"/>
                  </a:lnTo>
                  <a:lnTo>
                    <a:pt x="325" y="402"/>
                  </a:lnTo>
                  <a:lnTo>
                    <a:pt x="325" y="402"/>
                  </a:lnTo>
                  <a:lnTo>
                    <a:pt x="323" y="351"/>
                  </a:lnTo>
                  <a:lnTo>
                    <a:pt x="323" y="296"/>
                  </a:lnTo>
                  <a:lnTo>
                    <a:pt x="323" y="296"/>
                  </a:lnTo>
                  <a:close/>
                  <a:moveTo>
                    <a:pt x="140" y="340"/>
                  </a:moveTo>
                  <a:lnTo>
                    <a:pt x="140" y="340"/>
                  </a:lnTo>
                  <a:lnTo>
                    <a:pt x="129" y="339"/>
                  </a:lnTo>
                  <a:lnTo>
                    <a:pt x="120" y="337"/>
                  </a:lnTo>
                  <a:lnTo>
                    <a:pt x="111" y="333"/>
                  </a:lnTo>
                  <a:lnTo>
                    <a:pt x="104" y="327"/>
                  </a:lnTo>
                  <a:lnTo>
                    <a:pt x="98" y="320"/>
                  </a:lnTo>
                  <a:lnTo>
                    <a:pt x="94" y="311"/>
                  </a:lnTo>
                  <a:lnTo>
                    <a:pt x="91" y="302"/>
                  </a:lnTo>
                  <a:lnTo>
                    <a:pt x="91" y="291"/>
                  </a:lnTo>
                  <a:lnTo>
                    <a:pt x="91" y="291"/>
                  </a:lnTo>
                  <a:lnTo>
                    <a:pt x="91" y="284"/>
                  </a:lnTo>
                  <a:lnTo>
                    <a:pt x="92" y="278"/>
                  </a:lnTo>
                  <a:lnTo>
                    <a:pt x="95" y="270"/>
                  </a:lnTo>
                  <a:lnTo>
                    <a:pt x="100" y="264"/>
                  </a:lnTo>
                  <a:lnTo>
                    <a:pt x="104" y="259"/>
                  </a:lnTo>
                  <a:lnTo>
                    <a:pt x="111" y="253"/>
                  </a:lnTo>
                  <a:lnTo>
                    <a:pt x="117" y="249"/>
                  </a:lnTo>
                  <a:lnTo>
                    <a:pt x="126" y="244"/>
                  </a:lnTo>
                  <a:lnTo>
                    <a:pt x="146" y="238"/>
                  </a:lnTo>
                  <a:lnTo>
                    <a:pt x="169" y="232"/>
                  </a:lnTo>
                  <a:lnTo>
                    <a:pt x="198" y="229"/>
                  </a:lnTo>
                  <a:lnTo>
                    <a:pt x="230" y="227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29" y="253"/>
                  </a:lnTo>
                  <a:lnTo>
                    <a:pt x="224" y="271"/>
                  </a:lnTo>
                  <a:lnTo>
                    <a:pt x="216" y="290"/>
                  </a:lnTo>
                  <a:lnTo>
                    <a:pt x="206" y="307"/>
                  </a:lnTo>
                  <a:lnTo>
                    <a:pt x="199" y="313"/>
                  </a:lnTo>
                  <a:lnTo>
                    <a:pt x="193" y="320"/>
                  </a:lnTo>
                  <a:lnTo>
                    <a:pt x="186" y="325"/>
                  </a:lnTo>
                  <a:lnTo>
                    <a:pt x="176" y="331"/>
                  </a:lnTo>
                  <a:lnTo>
                    <a:pt x="169" y="334"/>
                  </a:lnTo>
                  <a:lnTo>
                    <a:pt x="160" y="337"/>
                  </a:lnTo>
                  <a:lnTo>
                    <a:pt x="149" y="339"/>
                  </a:lnTo>
                  <a:lnTo>
                    <a:pt x="140" y="340"/>
                  </a:lnTo>
                  <a:lnTo>
                    <a:pt x="140" y="34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auto">
            <a:xfrm>
              <a:off x="5446301" y="3027125"/>
              <a:ext cx="73025" cy="460375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auto">
            <a:xfrm>
              <a:off x="4020726" y="3062050"/>
              <a:ext cx="73025" cy="425450"/>
            </a:xfrm>
            <a:prstGeom prst="rect">
              <a:avLst/>
            </a:prstGeom>
            <a:solidFill>
              <a:srgbClr val="7E00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3" name="Freeform 27"/>
            <p:cNvSpPr>
              <a:spLocks/>
            </p:cNvSpPr>
            <p:nvPr userDrawn="1"/>
          </p:nvSpPr>
          <p:spPr bwMode="auto">
            <a:xfrm>
              <a:off x="5566951" y="3398600"/>
              <a:ext cx="95250" cy="952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49" y="2"/>
                </a:cxn>
                <a:cxn ang="0">
                  <a:pos x="37" y="5"/>
                </a:cxn>
                <a:cxn ang="0">
                  <a:pos x="28" y="11"/>
                </a:cxn>
                <a:cxn ang="0">
                  <a:pos x="18" y="19"/>
                </a:cxn>
                <a:cxn ang="0">
                  <a:pos x="11" y="26"/>
                </a:cxn>
                <a:cxn ang="0">
                  <a:pos x="5" y="37"/>
                </a:cxn>
                <a:cxn ang="0">
                  <a:pos x="2" y="48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5" y="85"/>
                </a:cxn>
                <a:cxn ang="0">
                  <a:pos x="11" y="94"/>
                </a:cxn>
                <a:cxn ang="0">
                  <a:pos x="18" y="103"/>
                </a:cxn>
                <a:cxn ang="0">
                  <a:pos x="28" y="111"/>
                </a:cxn>
                <a:cxn ang="0">
                  <a:pos x="37" y="115"/>
                </a:cxn>
                <a:cxn ang="0">
                  <a:pos x="49" y="120"/>
                </a:cxn>
                <a:cxn ang="0">
                  <a:pos x="60" y="120"/>
                </a:cxn>
                <a:cxn ang="0">
                  <a:pos x="60" y="120"/>
                </a:cxn>
                <a:cxn ang="0">
                  <a:pos x="72" y="120"/>
                </a:cxn>
                <a:cxn ang="0">
                  <a:pos x="84" y="115"/>
                </a:cxn>
                <a:cxn ang="0">
                  <a:pos x="94" y="111"/>
                </a:cxn>
                <a:cxn ang="0">
                  <a:pos x="103" y="103"/>
                </a:cxn>
                <a:cxn ang="0">
                  <a:pos x="110" y="94"/>
                </a:cxn>
                <a:cxn ang="0">
                  <a:pos x="116" y="85"/>
                </a:cxn>
                <a:cxn ang="0">
                  <a:pos x="120" y="72"/>
                </a:cxn>
                <a:cxn ang="0">
                  <a:pos x="121" y="60"/>
                </a:cxn>
                <a:cxn ang="0">
                  <a:pos x="121" y="60"/>
                </a:cxn>
                <a:cxn ang="0">
                  <a:pos x="120" y="48"/>
                </a:cxn>
                <a:cxn ang="0">
                  <a:pos x="116" y="37"/>
                </a:cxn>
                <a:cxn ang="0">
                  <a:pos x="110" y="26"/>
                </a:cxn>
                <a:cxn ang="0">
                  <a:pos x="103" y="19"/>
                </a:cxn>
                <a:cxn ang="0">
                  <a:pos x="94" y="11"/>
                </a:cxn>
                <a:cxn ang="0">
                  <a:pos x="84" y="5"/>
                </a:cxn>
                <a:cxn ang="0">
                  <a:pos x="72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8" y="11"/>
                  </a:lnTo>
                  <a:lnTo>
                    <a:pt x="18" y="19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5" y="85"/>
                  </a:lnTo>
                  <a:lnTo>
                    <a:pt x="11" y="94"/>
                  </a:lnTo>
                  <a:lnTo>
                    <a:pt x="18" y="103"/>
                  </a:lnTo>
                  <a:lnTo>
                    <a:pt x="28" y="111"/>
                  </a:lnTo>
                  <a:lnTo>
                    <a:pt x="37" y="115"/>
                  </a:lnTo>
                  <a:lnTo>
                    <a:pt x="49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20"/>
                  </a:lnTo>
                  <a:lnTo>
                    <a:pt x="84" y="115"/>
                  </a:lnTo>
                  <a:lnTo>
                    <a:pt x="94" y="111"/>
                  </a:lnTo>
                  <a:lnTo>
                    <a:pt x="103" y="103"/>
                  </a:lnTo>
                  <a:lnTo>
                    <a:pt x="110" y="94"/>
                  </a:lnTo>
                  <a:lnTo>
                    <a:pt x="116" y="85"/>
                  </a:lnTo>
                  <a:lnTo>
                    <a:pt x="120" y="7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0" y="48"/>
                  </a:lnTo>
                  <a:lnTo>
                    <a:pt x="116" y="37"/>
                  </a:lnTo>
                  <a:lnTo>
                    <a:pt x="110" y="26"/>
                  </a:lnTo>
                  <a:lnTo>
                    <a:pt x="103" y="19"/>
                  </a:lnTo>
                  <a:lnTo>
                    <a:pt x="94" y="11"/>
                  </a:lnTo>
                  <a:lnTo>
                    <a:pt x="84" y="5"/>
                  </a:lnTo>
                  <a:lnTo>
                    <a:pt x="72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77" r:id="rId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Text Box 83"/>
          <p:cNvSpPr txBox="1">
            <a:spLocks noChangeArrowheads="1"/>
          </p:cNvSpPr>
          <p:nvPr/>
        </p:nvSpPr>
        <p:spPr bwMode="gray">
          <a:xfrm>
            <a:off x="3213769" y="5123567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800" dirty="0">
                <a:solidFill>
                  <a:schemeClr val="tx1"/>
                </a:solidFill>
                <a:latin typeface="+mj-ea"/>
                <a:ea typeface="+mj-ea"/>
              </a:rPr>
              <a:t>株式会社 日立</a:t>
            </a:r>
            <a:r>
              <a:rPr lang="ja-JP" altLang="en-US" sz="1800" dirty="0" smtClean="0">
                <a:solidFill>
                  <a:schemeClr val="tx1"/>
                </a:solidFill>
                <a:latin typeface="+mj-ea"/>
                <a:ea typeface="+mj-ea"/>
              </a:rPr>
              <a:t>製作所</a:t>
            </a:r>
            <a:endParaRPr lang="ja-JP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gray">
          <a:xfrm>
            <a:off x="3561621" y="4730453"/>
            <a:ext cx="1497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1800" dirty="0" smtClean="0">
                <a:solidFill>
                  <a:schemeClr val="tx1"/>
                </a:solidFill>
                <a:latin typeface="+mj-ea"/>
                <a:ea typeface="+mj-ea"/>
              </a:rPr>
              <a:t>2016/9/29</a:t>
            </a:r>
          </a:p>
        </p:txBody>
      </p:sp>
      <p:sp>
        <p:nvSpPr>
          <p:cNvPr id="7" name="タイトル 28"/>
          <p:cNvSpPr>
            <a:spLocks noGrp="1"/>
          </p:cNvSpPr>
          <p:nvPr>
            <p:ph type="title"/>
          </p:nvPr>
        </p:nvSpPr>
        <p:spPr bwMode="gray">
          <a:xfrm>
            <a:off x="2030038" y="3113705"/>
            <a:ext cx="5056191" cy="738664"/>
          </a:xfrm>
        </p:spPr>
        <p:txBody>
          <a:bodyPr wrap="none"/>
          <a:lstStyle/>
          <a:p>
            <a:pPr algn="ctr">
              <a:lnSpc>
                <a:spcPct val="150000"/>
              </a:lnSpc>
              <a:spcBef>
                <a:spcPts val="4200"/>
              </a:spcBef>
            </a:pPr>
            <a:r>
              <a:rPr kumimoji="1" lang="en-US" altLang="ja-JP" sz="2800" dirty="0" err="1" smtClean="0"/>
              <a:t>GitLab</a:t>
            </a:r>
            <a:r>
              <a:rPr kumimoji="1" lang="ja-JP" altLang="en-US" sz="2800" dirty="0" smtClean="0"/>
              <a:t>による分散バージョン管理</a:t>
            </a:r>
            <a:endParaRPr kumimoji="1" lang="ja-JP" altLang="en-US" sz="2800" dirty="0"/>
          </a:p>
        </p:txBody>
      </p:sp>
      <p:sp>
        <p:nvSpPr>
          <p:cNvPr id="6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fld id="{F22BFB86-D5A3-4E5A-95C1-CF11460A9BC6}" type="slidenum">
              <a:rPr lang="ja-JP" altLang="en-US" smtClean="0"/>
              <a:pPr/>
              <a:t>0</a:t>
            </a:fld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円柱 78"/>
          <p:cNvSpPr/>
          <p:nvPr/>
        </p:nvSpPr>
        <p:spPr bwMode="auto">
          <a:xfrm>
            <a:off x="6602496" y="4289601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site-a/core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図形 59"/>
          <p:cNvCxnSpPr>
            <a:stCxn id="53" idx="4"/>
            <a:endCxn id="79" idx="2"/>
          </p:cNvCxnSpPr>
          <p:nvPr/>
        </p:nvCxnSpPr>
        <p:spPr bwMode="auto">
          <a:xfrm>
            <a:off x="5560934" y="3864908"/>
            <a:ext cx="1041562" cy="7126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図形 59"/>
          <p:cNvCxnSpPr>
            <a:stCxn id="52" idx="4"/>
            <a:endCxn id="79" idx="1"/>
          </p:cNvCxnSpPr>
          <p:nvPr/>
        </p:nvCxnSpPr>
        <p:spPr bwMode="auto">
          <a:xfrm>
            <a:off x="5569897" y="3134283"/>
            <a:ext cx="1392599" cy="115531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8" name="上矢印吹き出し 97"/>
          <p:cNvSpPr/>
          <p:nvPr/>
        </p:nvSpPr>
        <p:spPr bwMode="auto">
          <a:xfrm>
            <a:off x="5625347" y="4576484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1" name="円柱 100"/>
          <p:cNvSpPr/>
          <p:nvPr/>
        </p:nvSpPr>
        <p:spPr bwMode="auto">
          <a:xfrm>
            <a:off x="6606979" y="5006775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02" name="図形 59"/>
          <p:cNvCxnSpPr>
            <a:stCxn id="53" idx="3"/>
            <a:endCxn id="101" idx="2"/>
          </p:cNvCxnSpPr>
          <p:nvPr/>
        </p:nvCxnSpPr>
        <p:spPr bwMode="auto">
          <a:xfrm rot="16200000" flipH="1">
            <a:off x="5333023" y="4020818"/>
            <a:ext cx="1141867" cy="140604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上矢印吹き出し 104"/>
          <p:cNvSpPr/>
          <p:nvPr/>
        </p:nvSpPr>
        <p:spPr bwMode="auto">
          <a:xfrm>
            <a:off x="5558109" y="5302625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6" name="円柱 105"/>
          <p:cNvSpPr/>
          <p:nvPr/>
        </p:nvSpPr>
        <p:spPr bwMode="auto">
          <a:xfrm>
            <a:off x="6598015" y="5723949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site-a/project-b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07" name="図形 59"/>
          <p:cNvCxnSpPr>
            <a:stCxn id="53" idx="3"/>
            <a:endCxn id="106" idx="2"/>
          </p:cNvCxnSpPr>
          <p:nvPr/>
        </p:nvCxnSpPr>
        <p:spPr bwMode="auto">
          <a:xfrm rot="16200000" flipH="1">
            <a:off x="4969954" y="4383887"/>
            <a:ext cx="1859041" cy="1397081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上矢印吹き出し 107"/>
          <p:cNvSpPr/>
          <p:nvPr/>
        </p:nvSpPr>
        <p:spPr bwMode="auto">
          <a:xfrm>
            <a:off x="5549145" y="6019799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2" name="円柱 121"/>
          <p:cNvSpPr/>
          <p:nvPr/>
        </p:nvSpPr>
        <p:spPr bwMode="auto">
          <a:xfrm>
            <a:off x="2568381" y="4020653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23" name="図形 59"/>
          <p:cNvCxnSpPr>
            <a:stCxn id="47" idx="3"/>
            <a:endCxn id="122" idx="2"/>
          </p:cNvCxnSpPr>
          <p:nvPr/>
        </p:nvCxnSpPr>
        <p:spPr bwMode="auto">
          <a:xfrm rot="16200000" flipH="1">
            <a:off x="1525268" y="3265539"/>
            <a:ext cx="729491" cy="135673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上矢印吹き出し 123"/>
          <p:cNvSpPr/>
          <p:nvPr/>
        </p:nvSpPr>
        <p:spPr bwMode="auto">
          <a:xfrm>
            <a:off x="1528472" y="432547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82426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Plant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2" name="強調線吹き出し 2 31"/>
          <p:cNvSpPr/>
          <p:nvPr/>
        </p:nvSpPr>
        <p:spPr bwMode="auto">
          <a:xfrm>
            <a:off x="7606555" y="4814767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3" name="強調線吹き出し 2 32"/>
          <p:cNvSpPr/>
          <p:nvPr/>
        </p:nvSpPr>
        <p:spPr bwMode="auto">
          <a:xfrm>
            <a:off x="7597590" y="5545390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5" name="強調線吹き出し 2 34"/>
          <p:cNvSpPr/>
          <p:nvPr/>
        </p:nvSpPr>
        <p:spPr bwMode="auto">
          <a:xfrm>
            <a:off x="3550026" y="3837614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5015441" y="2462220"/>
            <a:ext cx="3797339" cy="745736"/>
          </a:xfrm>
          <a:prstGeom prst="wedgeRoundRectCallout">
            <a:avLst>
              <a:gd name="adj1" fmla="val -42654"/>
              <a:gd name="adj2" fmla="val 7722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サイト</a:t>
            </a:r>
            <a:r>
              <a:rPr lang="en-US" altLang="ja-JP" sz="1400" dirty="0" smtClean="0">
                <a:solidFill>
                  <a:schemeClr val="tx1"/>
                </a:solidFill>
              </a:rPr>
              <a:t>A</a:t>
            </a:r>
            <a:r>
              <a:rPr lang="ja-JP" altLang="en-US" sz="1400" dirty="0" smtClean="0">
                <a:solidFill>
                  <a:schemeClr val="tx1"/>
                </a:solidFill>
              </a:rPr>
              <a:t>で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新たなプロジェクトが立ち上がった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場合は、</a:t>
            </a:r>
            <a:r>
              <a:rPr lang="ja-JP" altLang="en-US" sz="1400" dirty="0" smtClean="0">
                <a:solidFill>
                  <a:schemeClr val="tx1"/>
                </a:solidFill>
              </a:rPr>
              <a:t>新たなプロジェクト用に</a:t>
            </a:r>
            <a:r>
              <a:rPr lang="en-US" altLang="ja-JP" sz="1400" dirty="0" smtClean="0">
                <a:solidFill>
                  <a:schemeClr val="tx1"/>
                </a:solidFill>
              </a:rPr>
              <a:t>site-a/non-core</a:t>
            </a: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して別リポジトリを作成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する。</a:t>
            </a: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666128" y="3455893"/>
            <a:ext cx="3765177" cy="2985248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円柱 78"/>
          <p:cNvSpPr/>
          <p:nvPr/>
        </p:nvSpPr>
        <p:spPr bwMode="auto">
          <a:xfrm>
            <a:off x="6602496" y="4289601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site-a/core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図形 59"/>
          <p:cNvCxnSpPr>
            <a:stCxn id="53" idx="4"/>
            <a:endCxn id="79" idx="2"/>
          </p:cNvCxnSpPr>
          <p:nvPr/>
        </p:nvCxnSpPr>
        <p:spPr bwMode="auto">
          <a:xfrm>
            <a:off x="5560934" y="3864908"/>
            <a:ext cx="1041562" cy="7126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図形 59"/>
          <p:cNvCxnSpPr>
            <a:stCxn id="52" idx="4"/>
            <a:endCxn id="79" idx="1"/>
          </p:cNvCxnSpPr>
          <p:nvPr/>
        </p:nvCxnSpPr>
        <p:spPr bwMode="auto">
          <a:xfrm>
            <a:off x="5569897" y="3134283"/>
            <a:ext cx="1392599" cy="115531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8" name="上矢印吹き出し 97"/>
          <p:cNvSpPr/>
          <p:nvPr/>
        </p:nvSpPr>
        <p:spPr bwMode="auto">
          <a:xfrm>
            <a:off x="5625347" y="4576484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1" name="円柱 100"/>
          <p:cNvSpPr/>
          <p:nvPr/>
        </p:nvSpPr>
        <p:spPr bwMode="auto">
          <a:xfrm>
            <a:off x="6606979" y="5006775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02" name="図形 59"/>
          <p:cNvCxnSpPr>
            <a:stCxn id="53" idx="3"/>
            <a:endCxn id="101" idx="2"/>
          </p:cNvCxnSpPr>
          <p:nvPr/>
        </p:nvCxnSpPr>
        <p:spPr bwMode="auto">
          <a:xfrm rot="16200000" flipH="1">
            <a:off x="5333023" y="4020818"/>
            <a:ext cx="1141867" cy="140604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上矢印吹き出し 104"/>
          <p:cNvSpPr/>
          <p:nvPr/>
        </p:nvSpPr>
        <p:spPr bwMode="auto">
          <a:xfrm>
            <a:off x="5558109" y="5302625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6" name="円柱 105"/>
          <p:cNvSpPr/>
          <p:nvPr/>
        </p:nvSpPr>
        <p:spPr bwMode="auto">
          <a:xfrm>
            <a:off x="6598015" y="5723949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site-a/project-b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07" name="図形 59"/>
          <p:cNvCxnSpPr>
            <a:stCxn id="53" idx="3"/>
            <a:endCxn id="106" idx="2"/>
          </p:cNvCxnSpPr>
          <p:nvPr/>
        </p:nvCxnSpPr>
        <p:spPr bwMode="auto">
          <a:xfrm rot="16200000" flipH="1">
            <a:off x="4969954" y="4383887"/>
            <a:ext cx="1859041" cy="1397081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上矢印吹き出し 107"/>
          <p:cNvSpPr/>
          <p:nvPr/>
        </p:nvSpPr>
        <p:spPr bwMode="auto">
          <a:xfrm>
            <a:off x="5549145" y="6019799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2" name="円柱 121"/>
          <p:cNvSpPr/>
          <p:nvPr/>
        </p:nvSpPr>
        <p:spPr bwMode="auto">
          <a:xfrm>
            <a:off x="2568381" y="4020653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23" name="図形 59"/>
          <p:cNvCxnSpPr>
            <a:stCxn id="47" idx="3"/>
            <a:endCxn id="122" idx="2"/>
          </p:cNvCxnSpPr>
          <p:nvPr/>
        </p:nvCxnSpPr>
        <p:spPr bwMode="auto">
          <a:xfrm rot="16200000" flipH="1">
            <a:off x="1525268" y="3265539"/>
            <a:ext cx="729491" cy="135673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上矢印吹き出し 123"/>
          <p:cNvSpPr/>
          <p:nvPr/>
        </p:nvSpPr>
        <p:spPr bwMode="auto">
          <a:xfrm>
            <a:off x="1528472" y="432547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82426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Plant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2" name="強調線吹き出し 2 31"/>
          <p:cNvSpPr/>
          <p:nvPr/>
        </p:nvSpPr>
        <p:spPr bwMode="auto">
          <a:xfrm>
            <a:off x="7606555" y="4814767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3" name="強調線吹き出し 2 32"/>
          <p:cNvSpPr/>
          <p:nvPr/>
        </p:nvSpPr>
        <p:spPr bwMode="auto">
          <a:xfrm>
            <a:off x="7597590" y="5545390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5" name="強調線吹き出し 2 34"/>
          <p:cNvSpPr/>
          <p:nvPr/>
        </p:nvSpPr>
        <p:spPr bwMode="auto">
          <a:xfrm>
            <a:off x="3550026" y="3837614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942926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を使ったブランチ戦略例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cxnSp>
        <p:nvCxnSpPr>
          <p:cNvPr id="49" name="直線コネクタ 48"/>
          <p:cNvCxnSpPr>
            <a:stCxn id="5" idx="4"/>
          </p:cNvCxnSpPr>
          <p:nvPr/>
        </p:nvCxnSpPr>
        <p:spPr bwMode="auto">
          <a:xfrm>
            <a:off x="1616185" y="2856378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カギ線コネクタ 18"/>
          <p:cNvCxnSpPr>
            <a:stCxn id="47" idx="3"/>
            <a:endCxn id="5" idx="2"/>
          </p:cNvCxnSpPr>
          <p:nvPr/>
        </p:nvCxnSpPr>
        <p:spPr bwMode="auto">
          <a:xfrm rot="16200000" flipH="1">
            <a:off x="189458" y="2077650"/>
            <a:ext cx="1159797" cy="39765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円柱 4"/>
          <p:cNvSpPr/>
          <p:nvPr/>
        </p:nvSpPr>
        <p:spPr bwMode="auto">
          <a:xfrm>
            <a:off x="968185" y="2568378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site-a/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 bwMode="auto">
          <a:xfrm>
            <a:off x="246528" y="1120581"/>
            <a:ext cx="648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common/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7" idx="4"/>
          </p:cNvCxnSpPr>
          <p:nvPr/>
        </p:nvCxnSpPr>
        <p:spPr bwMode="auto">
          <a:xfrm>
            <a:off x="894527" y="1408581"/>
            <a:ext cx="7992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9" name="円柱 78"/>
          <p:cNvSpPr/>
          <p:nvPr/>
        </p:nvSpPr>
        <p:spPr bwMode="auto">
          <a:xfrm>
            <a:off x="959217" y="3688966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non-core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円柱 86"/>
          <p:cNvSpPr/>
          <p:nvPr/>
        </p:nvSpPr>
        <p:spPr bwMode="auto">
          <a:xfrm>
            <a:off x="1676394" y="4419590"/>
            <a:ext cx="648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site-a/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project-a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8" name="カギ線コネクタ 18"/>
          <p:cNvCxnSpPr>
            <a:stCxn id="79" idx="3"/>
            <a:endCxn id="87" idx="2"/>
          </p:cNvCxnSpPr>
          <p:nvPr/>
        </p:nvCxnSpPr>
        <p:spPr bwMode="auto">
          <a:xfrm rot="16200000" flipH="1">
            <a:off x="1258493" y="4289689"/>
            <a:ext cx="442624" cy="39317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コネクタ 90"/>
          <p:cNvCxnSpPr>
            <a:stCxn id="79" idx="4"/>
          </p:cNvCxnSpPr>
          <p:nvPr/>
        </p:nvCxnSpPr>
        <p:spPr bwMode="auto">
          <a:xfrm flipV="1">
            <a:off x="1607217" y="3962392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6" name="カギ線コネクタ 18"/>
          <p:cNvCxnSpPr>
            <a:stCxn id="5" idx="3"/>
            <a:endCxn id="79" idx="1"/>
          </p:cNvCxnSpPr>
          <p:nvPr/>
        </p:nvCxnSpPr>
        <p:spPr bwMode="auto">
          <a:xfrm rot="5400000">
            <a:off x="1015407" y="3412188"/>
            <a:ext cx="544588" cy="89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テキスト ボックス 102"/>
          <p:cNvSpPr txBox="1"/>
          <p:nvPr/>
        </p:nvSpPr>
        <p:spPr>
          <a:xfrm>
            <a:off x="1299097" y="3200395"/>
            <a:ext cx="87876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+mn-ea"/>
                <a:ea typeface="+mn-ea"/>
              </a:rPr>
              <a:t>Submodule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4" name="強調線吹き出し 2 163"/>
          <p:cNvSpPr/>
          <p:nvPr/>
        </p:nvSpPr>
        <p:spPr bwMode="auto">
          <a:xfrm>
            <a:off x="1940860" y="2887356"/>
            <a:ext cx="792205" cy="258532"/>
          </a:xfrm>
          <a:prstGeom prst="accentCallout2">
            <a:avLst>
              <a:gd name="adj1" fmla="val 13549"/>
              <a:gd name="adj2" fmla="val -8333"/>
              <a:gd name="adj3" fmla="val 13549"/>
              <a:gd name="adj4" fmla="val -21760"/>
              <a:gd name="adj5" fmla="val 3274"/>
              <a:gd name="adj6" fmla="val -4327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5" name="強調線吹き出し 2 164"/>
          <p:cNvSpPr/>
          <p:nvPr/>
        </p:nvSpPr>
        <p:spPr bwMode="auto">
          <a:xfrm>
            <a:off x="1931895" y="3496956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6" name="強調線吹き出し 2 165"/>
          <p:cNvSpPr/>
          <p:nvPr/>
        </p:nvSpPr>
        <p:spPr bwMode="auto">
          <a:xfrm>
            <a:off x="2581837" y="4214131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8" name="強調線吹き出し 2 167"/>
          <p:cNvSpPr/>
          <p:nvPr/>
        </p:nvSpPr>
        <p:spPr bwMode="auto">
          <a:xfrm>
            <a:off x="1241613" y="910638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9" name="上矢印吹き出し 168"/>
          <p:cNvSpPr/>
          <p:nvPr/>
        </p:nvSpPr>
        <p:spPr bwMode="auto">
          <a:xfrm>
            <a:off x="358578" y="285974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0" name="上矢印吹き出し 169"/>
          <p:cNvSpPr/>
          <p:nvPr/>
        </p:nvSpPr>
        <p:spPr bwMode="auto">
          <a:xfrm>
            <a:off x="1048917" y="4715344"/>
            <a:ext cx="458780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942926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を使ったブランチ戦略例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cxnSp>
        <p:nvCxnSpPr>
          <p:cNvPr id="49" name="直線コネクタ 48"/>
          <p:cNvCxnSpPr>
            <a:stCxn id="5" idx="4"/>
          </p:cNvCxnSpPr>
          <p:nvPr/>
        </p:nvCxnSpPr>
        <p:spPr bwMode="auto">
          <a:xfrm>
            <a:off x="1616185" y="2856378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カギ線コネクタ 18"/>
          <p:cNvCxnSpPr>
            <a:stCxn id="47" idx="3"/>
            <a:endCxn id="5" idx="2"/>
          </p:cNvCxnSpPr>
          <p:nvPr/>
        </p:nvCxnSpPr>
        <p:spPr bwMode="auto">
          <a:xfrm rot="16200000" flipH="1">
            <a:off x="189458" y="2077650"/>
            <a:ext cx="1159797" cy="39765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円柱 4"/>
          <p:cNvSpPr/>
          <p:nvPr/>
        </p:nvSpPr>
        <p:spPr bwMode="auto">
          <a:xfrm>
            <a:off x="968185" y="2568378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site-a/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 bwMode="auto">
          <a:xfrm>
            <a:off x="246528" y="1120581"/>
            <a:ext cx="648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common/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7" idx="4"/>
          </p:cNvCxnSpPr>
          <p:nvPr/>
        </p:nvCxnSpPr>
        <p:spPr bwMode="auto">
          <a:xfrm>
            <a:off x="894527" y="1408581"/>
            <a:ext cx="7992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9" name="円柱 78"/>
          <p:cNvSpPr/>
          <p:nvPr/>
        </p:nvSpPr>
        <p:spPr bwMode="auto">
          <a:xfrm>
            <a:off x="959217" y="3688966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site-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non-core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円柱 86"/>
          <p:cNvSpPr/>
          <p:nvPr/>
        </p:nvSpPr>
        <p:spPr bwMode="auto">
          <a:xfrm>
            <a:off x="1676394" y="4419590"/>
            <a:ext cx="648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site-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project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8" name="カギ線コネクタ 18"/>
          <p:cNvCxnSpPr>
            <a:stCxn id="79" idx="3"/>
            <a:endCxn id="87" idx="2"/>
          </p:cNvCxnSpPr>
          <p:nvPr/>
        </p:nvCxnSpPr>
        <p:spPr bwMode="auto">
          <a:xfrm rot="16200000" flipH="1">
            <a:off x="1258493" y="4289689"/>
            <a:ext cx="442624" cy="39317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コネクタ 90"/>
          <p:cNvCxnSpPr>
            <a:stCxn id="79" idx="4"/>
          </p:cNvCxnSpPr>
          <p:nvPr/>
        </p:nvCxnSpPr>
        <p:spPr bwMode="auto">
          <a:xfrm flipV="1">
            <a:off x="1607217" y="3962392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6" name="カギ線コネクタ 18"/>
          <p:cNvCxnSpPr>
            <a:stCxn id="5" idx="3"/>
            <a:endCxn id="79" idx="1"/>
          </p:cNvCxnSpPr>
          <p:nvPr/>
        </p:nvCxnSpPr>
        <p:spPr bwMode="auto">
          <a:xfrm rot="5400000">
            <a:off x="1015407" y="3412188"/>
            <a:ext cx="544588" cy="89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テキスト ボックス 102"/>
          <p:cNvSpPr txBox="1"/>
          <p:nvPr/>
        </p:nvSpPr>
        <p:spPr>
          <a:xfrm>
            <a:off x="1299097" y="3200395"/>
            <a:ext cx="87876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+mn-ea"/>
                <a:ea typeface="+mn-ea"/>
              </a:rPr>
              <a:t>Submodule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8" name="角丸四角形 147"/>
          <p:cNvSpPr/>
          <p:nvPr/>
        </p:nvSpPr>
        <p:spPr bwMode="auto">
          <a:xfrm>
            <a:off x="2402540" y="1854817"/>
            <a:ext cx="648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task1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49" name="カギ線コネクタ 18"/>
          <p:cNvCxnSpPr>
            <a:stCxn id="155" idx="4"/>
            <a:endCxn id="148" idx="1"/>
          </p:cNvCxnSpPr>
          <p:nvPr/>
        </p:nvCxnSpPr>
        <p:spPr bwMode="auto">
          <a:xfrm rot="16200000" flipH="1">
            <a:off x="1899208" y="1639484"/>
            <a:ext cx="559133" cy="447532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フローチャート : 結合子 150"/>
          <p:cNvSpPr/>
          <p:nvPr/>
        </p:nvSpPr>
        <p:spPr bwMode="auto">
          <a:xfrm>
            <a:off x="3222808" y="1232648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2" name="カギ線コネクタ 18"/>
          <p:cNvCxnSpPr>
            <a:stCxn id="148" idx="3"/>
            <a:endCxn id="151" idx="4"/>
          </p:cNvCxnSpPr>
          <p:nvPr/>
        </p:nvCxnSpPr>
        <p:spPr bwMode="auto">
          <a:xfrm flipV="1">
            <a:off x="3050540" y="1592648"/>
            <a:ext cx="352268" cy="550169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テキスト ボックス 152"/>
          <p:cNvSpPr txBox="1"/>
          <p:nvPr/>
        </p:nvSpPr>
        <p:spPr>
          <a:xfrm>
            <a:off x="3063454" y="2156009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117329" y="959221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5" name="フローチャート : 結合子 154"/>
          <p:cNvSpPr/>
          <p:nvPr/>
        </p:nvSpPr>
        <p:spPr bwMode="auto">
          <a:xfrm>
            <a:off x="1775008" y="1223684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6" name="フローチャート : 結合子 155"/>
          <p:cNvSpPr/>
          <p:nvPr/>
        </p:nvSpPr>
        <p:spPr bwMode="auto">
          <a:xfrm>
            <a:off x="3953431" y="1223683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7" name="フローチャート : 結合子 156"/>
          <p:cNvSpPr/>
          <p:nvPr/>
        </p:nvSpPr>
        <p:spPr bwMode="auto">
          <a:xfrm>
            <a:off x="3957914" y="2680447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8" name="カギ線コネクタ 18"/>
          <p:cNvCxnSpPr>
            <a:stCxn id="156" idx="4"/>
            <a:endCxn id="157" idx="0"/>
          </p:cNvCxnSpPr>
          <p:nvPr/>
        </p:nvCxnSpPr>
        <p:spPr bwMode="auto">
          <a:xfrm rot="16200000" flipH="1">
            <a:off x="3587290" y="2129823"/>
            <a:ext cx="1096764" cy="448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テキスト ボックス 161"/>
          <p:cNvSpPr txBox="1"/>
          <p:nvPr/>
        </p:nvSpPr>
        <p:spPr>
          <a:xfrm>
            <a:off x="4142458" y="2147041"/>
            <a:ext cx="4154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4" name="強調線吹き出し 2 163"/>
          <p:cNvSpPr/>
          <p:nvPr/>
        </p:nvSpPr>
        <p:spPr bwMode="auto">
          <a:xfrm>
            <a:off x="1940860" y="2887356"/>
            <a:ext cx="792205" cy="258532"/>
          </a:xfrm>
          <a:prstGeom prst="accentCallout2">
            <a:avLst>
              <a:gd name="adj1" fmla="val 13549"/>
              <a:gd name="adj2" fmla="val -8333"/>
              <a:gd name="adj3" fmla="val 13549"/>
              <a:gd name="adj4" fmla="val -21760"/>
              <a:gd name="adj5" fmla="val 3274"/>
              <a:gd name="adj6" fmla="val -4327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5" name="強調線吹き出し 2 164"/>
          <p:cNvSpPr/>
          <p:nvPr/>
        </p:nvSpPr>
        <p:spPr bwMode="auto">
          <a:xfrm>
            <a:off x="1931895" y="3496956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6" name="強調線吹き出し 2 165"/>
          <p:cNvSpPr/>
          <p:nvPr/>
        </p:nvSpPr>
        <p:spPr bwMode="auto">
          <a:xfrm>
            <a:off x="2581837" y="4214131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8" name="強調線吹き出し 2 167"/>
          <p:cNvSpPr/>
          <p:nvPr/>
        </p:nvSpPr>
        <p:spPr bwMode="auto">
          <a:xfrm>
            <a:off x="1241613" y="910638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9" name="上矢印吹き出し 168"/>
          <p:cNvSpPr/>
          <p:nvPr/>
        </p:nvSpPr>
        <p:spPr bwMode="auto">
          <a:xfrm>
            <a:off x="358578" y="285974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0" name="上矢印吹き出し 169"/>
          <p:cNvSpPr/>
          <p:nvPr/>
        </p:nvSpPr>
        <p:spPr bwMode="auto">
          <a:xfrm>
            <a:off x="1048917" y="4715344"/>
            <a:ext cx="458780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4" name="上矢印吹き出し 173"/>
          <p:cNvSpPr/>
          <p:nvPr/>
        </p:nvSpPr>
        <p:spPr bwMode="auto">
          <a:xfrm>
            <a:off x="1637913" y="2160404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852436" y="3039032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1519518" y="941293"/>
            <a:ext cx="3160058" cy="2393577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75" name="角丸四角形吹き出し 174"/>
          <p:cNvSpPr/>
          <p:nvPr/>
        </p:nvSpPr>
        <p:spPr bwMode="auto">
          <a:xfrm>
            <a:off x="5085206" y="1530205"/>
            <a:ext cx="3470962" cy="960263"/>
          </a:xfrm>
          <a:prstGeom prst="wedgeRoundRectCallout">
            <a:avLst>
              <a:gd name="adj1" fmla="val -60476"/>
              <a:gd name="adj2" fmla="val -4180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基本的に、</a:t>
            </a:r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r>
              <a:rPr lang="ja-JP" altLang="en-US" sz="1400" dirty="0" smtClean="0">
                <a:solidFill>
                  <a:schemeClr val="tx1"/>
                </a:solidFill>
              </a:rPr>
              <a:t>機能へ手を入れる場合は、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common/core</a:t>
            </a:r>
            <a:r>
              <a:rPr lang="ja-JP" altLang="en-US" sz="1400" dirty="0" smtClean="0">
                <a:solidFill>
                  <a:schemeClr val="tx1"/>
                </a:solidFill>
              </a:rPr>
              <a:t>のみに手を入れる。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（緊急時を除き</a:t>
            </a:r>
            <a:r>
              <a:rPr lang="ja-JP" altLang="en-US" sz="1400" dirty="0" smtClean="0">
                <a:solidFill>
                  <a:schemeClr val="tx1"/>
                </a:solidFill>
              </a:rPr>
              <a:t>、</a:t>
            </a:r>
            <a:r>
              <a:rPr lang="en-US" altLang="ja-JP" sz="1400" dirty="0" smtClean="0">
                <a:solidFill>
                  <a:schemeClr val="tx1"/>
                </a:solidFill>
              </a:rPr>
              <a:t>site-a/core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には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直接手を入れない方針とする）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942926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を使ったブランチ戦略例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  <p:cxnSp>
        <p:nvCxnSpPr>
          <p:cNvPr id="49" name="直線コネクタ 48"/>
          <p:cNvCxnSpPr>
            <a:stCxn id="5" idx="4"/>
          </p:cNvCxnSpPr>
          <p:nvPr/>
        </p:nvCxnSpPr>
        <p:spPr bwMode="auto">
          <a:xfrm>
            <a:off x="1616185" y="2856378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カギ線コネクタ 18"/>
          <p:cNvCxnSpPr>
            <a:stCxn id="47" idx="3"/>
            <a:endCxn id="5" idx="2"/>
          </p:cNvCxnSpPr>
          <p:nvPr/>
        </p:nvCxnSpPr>
        <p:spPr bwMode="auto">
          <a:xfrm rot="16200000" flipH="1">
            <a:off x="189458" y="2077650"/>
            <a:ext cx="1159797" cy="39765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円柱 4"/>
          <p:cNvSpPr/>
          <p:nvPr/>
        </p:nvSpPr>
        <p:spPr bwMode="auto">
          <a:xfrm>
            <a:off x="968185" y="2568378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 bwMode="auto">
          <a:xfrm>
            <a:off x="246528" y="1120581"/>
            <a:ext cx="648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common</a:t>
            </a:r>
            <a:r>
              <a:rPr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7" idx="4"/>
          </p:cNvCxnSpPr>
          <p:nvPr/>
        </p:nvCxnSpPr>
        <p:spPr bwMode="auto">
          <a:xfrm>
            <a:off x="894527" y="1408581"/>
            <a:ext cx="7992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9" name="円柱 78"/>
          <p:cNvSpPr/>
          <p:nvPr/>
        </p:nvSpPr>
        <p:spPr bwMode="auto">
          <a:xfrm>
            <a:off x="959217" y="3688966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non-core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円柱 86"/>
          <p:cNvSpPr/>
          <p:nvPr/>
        </p:nvSpPr>
        <p:spPr bwMode="auto">
          <a:xfrm>
            <a:off x="1676394" y="4419590"/>
            <a:ext cx="648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project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8" name="カギ線コネクタ 18"/>
          <p:cNvCxnSpPr>
            <a:stCxn id="79" idx="3"/>
            <a:endCxn id="87" idx="2"/>
          </p:cNvCxnSpPr>
          <p:nvPr/>
        </p:nvCxnSpPr>
        <p:spPr bwMode="auto">
          <a:xfrm rot="16200000" flipH="1">
            <a:off x="1258493" y="4289689"/>
            <a:ext cx="442624" cy="39317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コネクタ 90"/>
          <p:cNvCxnSpPr>
            <a:stCxn id="79" idx="4"/>
          </p:cNvCxnSpPr>
          <p:nvPr/>
        </p:nvCxnSpPr>
        <p:spPr bwMode="auto">
          <a:xfrm flipV="1">
            <a:off x="1607217" y="3962392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6" name="カギ線コネクタ 18"/>
          <p:cNvCxnSpPr>
            <a:stCxn id="5" idx="3"/>
            <a:endCxn id="79" idx="1"/>
          </p:cNvCxnSpPr>
          <p:nvPr/>
        </p:nvCxnSpPr>
        <p:spPr bwMode="auto">
          <a:xfrm rot="5400000">
            <a:off x="1015407" y="3412188"/>
            <a:ext cx="544588" cy="89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98" name="直線コネクタ 97"/>
          <p:cNvCxnSpPr>
            <a:stCxn id="87" idx="4"/>
            <a:endCxn id="135" idx="2"/>
          </p:cNvCxnSpPr>
          <p:nvPr/>
        </p:nvCxnSpPr>
        <p:spPr bwMode="auto">
          <a:xfrm flipV="1">
            <a:off x="2324394" y="4707176"/>
            <a:ext cx="4502227" cy="4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3" name="テキスト ボックス 102"/>
          <p:cNvSpPr txBox="1"/>
          <p:nvPr/>
        </p:nvSpPr>
        <p:spPr>
          <a:xfrm>
            <a:off x="1299097" y="3200395"/>
            <a:ext cx="87876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+mn-ea"/>
                <a:ea typeface="+mn-ea"/>
              </a:rPr>
              <a:t>Submodule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5" name="カギ線コネクタ 18"/>
          <p:cNvCxnSpPr>
            <a:stCxn id="87" idx="3"/>
            <a:endCxn id="108" idx="1"/>
          </p:cNvCxnSpPr>
          <p:nvPr/>
        </p:nvCxnSpPr>
        <p:spPr bwMode="auto">
          <a:xfrm rot="16200000" flipH="1">
            <a:off x="1987314" y="5008670"/>
            <a:ext cx="428307" cy="402146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角丸四角形 107"/>
          <p:cNvSpPr/>
          <p:nvPr/>
        </p:nvSpPr>
        <p:spPr bwMode="auto">
          <a:xfrm>
            <a:off x="2402540" y="5135897"/>
            <a:ext cx="648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develop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0" name="直線コネクタ 109"/>
          <p:cNvCxnSpPr>
            <a:stCxn id="108" idx="3"/>
            <a:endCxn id="128" idx="2"/>
          </p:cNvCxnSpPr>
          <p:nvPr/>
        </p:nvCxnSpPr>
        <p:spPr bwMode="auto">
          <a:xfrm>
            <a:off x="3050540" y="5423897"/>
            <a:ext cx="30589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4" name="角丸四角形 113"/>
          <p:cNvSpPr/>
          <p:nvPr/>
        </p:nvSpPr>
        <p:spPr bwMode="auto">
          <a:xfrm>
            <a:off x="3119717" y="5866520"/>
            <a:ext cx="648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design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カギ線コネクタ 18"/>
          <p:cNvCxnSpPr>
            <a:stCxn id="108" idx="2"/>
            <a:endCxn id="114" idx="1"/>
          </p:cNvCxnSpPr>
          <p:nvPr/>
        </p:nvCxnSpPr>
        <p:spPr bwMode="auto">
          <a:xfrm rot="16200000" flipH="1">
            <a:off x="2701817" y="5736619"/>
            <a:ext cx="442623" cy="393177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フローチャート : 結合子 118"/>
          <p:cNvSpPr/>
          <p:nvPr/>
        </p:nvSpPr>
        <p:spPr bwMode="auto">
          <a:xfrm>
            <a:off x="3939985" y="5230904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8"/>
          <p:cNvCxnSpPr>
            <a:stCxn id="114" idx="3"/>
            <a:endCxn id="119" idx="4"/>
          </p:cNvCxnSpPr>
          <p:nvPr/>
        </p:nvCxnSpPr>
        <p:spPr bwMode="auto">
          <a:xfrm flipV="1">
            <a:off x="3767717" y="5590904"/>
            <a:ext cx="352268" cy="563616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テキスト ボックス 122"/>
          <p:cNvSpPr txBox="1"/>
          <p:nvPr/>
        </p:nvSpPr>
        <p:spPr>
          <a:xfrm>
            <a:off x="3767183" y="6167712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4507" y="4957477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5" name="角丸四角形 124"/>
          <p:cNvSpPr/>
          <p:nvPr/>
        </p:nvSpPr>
        <p:spPr bwMode="auto">
          <a:xfrm>
            <a:off x="5289176" y="5871003"/>
            <a:ext cx="648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imple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6" name="カギ線コネクタ 18"/>
          <p:cNvCxnSpPr>
            <a:stCxn id="132" idx="4"/>
            <a:endCxn id="125" idx="1"/>
          </p:cNvCxnSpPr>
          <p:nvPr/>
        </p:nvCxnSpPr>
        <p:spPr bwMode="auto">
          <a:xfrm rot="16200000" flipH="1">
            <a:off x="4785844" y="5655670"/>
            <a:ext cx="559133" cy="447532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フローチャート : 結合子 127"/>
          <p:cNvSpPr/>
          <p:nvPr/>
        </p:nvSpPr>
        <p:spPr bwMode="auto">
          <a:xfrm>
            <a:off x="6109444" y="5248834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29" name="カギ線コネクタ 18"/>
          <p:cNvCxnSpPr>
            <a:stCxn id="125" idx="3"/>
            <a:endCxn id="128" idx="4"/>
          </p:cNvCxnSpPr>
          <p:nvPr/>
        </p:nvCxnSpPr>
        <p:spPr bwMode="auto">
          <a:xfrm flipV="1">
            <a:off x="5937176" y="5608834"/>
            <a:ext cx="352268" cy="550169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5950090" y="6172195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003966" y="4975407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2" name="フローチャート : 結合子 131"/>
          <p:cNvSpPr/>
          <p:nvPr/>
        </p:nvSpPr>
        <p:spPr bwMode="auto">
          <a:xfrm>
            <a:off x="4661644" y="5239870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35" name="フローチャート : 結合子 134"/>
          <p:cNvSpPr/>
          <p:nvPr/>
        </p:nvSpPr>
        <p:spPr bwMode="auto">
          <a:xfrm>
            <a:off x="6826621" y="4527176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36" name="カギ線コネクタ 18"/>
          <p:cNvCxnSpPr>
            <a:stCxn id="128" idx="6"/>
            <a:endCxn id="135" idx="4"/>
          </p:cNvCxnSpPr>
          <p:nvPr/>
        </p:nvCxnSpPr>
        <p:spPr bwMode="auto">
          <a:xfrm flipV="1">
            <a:off x="6469444" y="4887176"/>
            <a:ext cx="537177" cy="54165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テキスト ボックス 138"/>
          <p:cNvSpPr txBox="1"/>
          <p:nvPr/>
        </p:nvSpPr>
        <p:spPr>
          <a:xfrm>
            <a:off x="6653818" y="5423643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721142" y="4267196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2" name="フローチャート : 結合子 141"/>
          <p:cNvSpPr/>
          <p:nvPr/>
        </p:nvSpPr>
        <p:spPr bwMode="auto">
          <a:xfrm>
            <a:off x="7543798" y="3778623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43" name="カギ線コネクタ 18"/>
          <p:cNvCxnSpPr>
            <a:stCxn id="135" idx="6"/>
            <a:endCxn id="142" idx="4"/>
          </p:cNvCxnSpPr>
          <p:nvPr/>
        </p:nvCxnSpPr>
        <p:spPr bwMode="auto">
          <a:xfrm flipV="1">
            <a:off x="7186621" y="4138623"/>
            <a:ext cx="537177" cy="568553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テキスト ボックス 145"/>
          <p:cNvSpPr txBox="1"/>
          <p:nvPr/>
        </p:nvSpPr>
        <p:spPr>
          <a:xfrm>
            <a:off x="7370994" y="4728878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7438319" y="3518643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8" name="角丸四角形 147"/>
          <p:cNvSpPr/>
          <p:nvPr/>
        </p:nvSpPr>
        <p:spPr bwMode="auto">
          <a:xfrm>
            <a:off x="2402540" y="1854817"/>
            <a:ext cx="648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task1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49" name="カギ線コネクタ 18"/>
          <p:cNvCxnSpPr>
            <a:stCxn id="155" idx="4"/>
            <a:endCxn id="148" idx="1"/>
          </p:cNvCxnSpPr>
          <p:nvPr/>
        </p:nvCxnSpPr>
        <p:spPr bwMode="auto">
          <a:xfrm rot="16200000" flipH="1">
            <a:off x="1899208" y="1639484"/>
            <a:ext cx="559133" cy="447532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フローチャート : 結合子 150"/>
          <p:cNvSpPr/>
          <p:nvPr/>
        </p:nvSpPr>
        <p:spPr bwMode="auto">
          <a:xfrm>
            <a:off x="3222808" y="1232648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2" name="カギ線コネクタ 18"/>
          <p:cNvCxnSpPr>
            <a:stCxn id="148" idx="3"/>
            <a:endCxn id="151" idx="4"/>
          </p:cNvCxnSpPr>
          <p:nvPr/>
        </p:nvCxnSpPr>
        <p:spPr bwMode="auto">
          <a:xfrm flipV="1">
            <a:off x="3050540" y="1592648"/>
            <a:ext cx="352268" cy="550169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テキスト ボックス 152"/>
          <p:cNvSpPr txBox="1"/>
          <p:nvPr/>
        </p:nvSpPr>
        <p:spPr>
          <a:xfrm>
            <a:off x="3063454" y="2156009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117329" y="959221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5" name="フローチャート : 結合子 154"/>
          <p:cNvSpPr/>
          <p:nvPr/>
        </p:nvSpPr>
        <p:spPr bwMode="auto">
          <a:xfrm>
            <a:off x="1775008" y="1223684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6" name="フローチャート : 結合子 155"/>
          <p:cNvSpPr/>
          <p:nvPr/>
        </p:nvSpPr>
        <p:spPr bwMode="auto">
          <a:xfrm>
            <a:off x="3953431" y="1223683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7" name="フローチャート : 結合子 156"/>
          <p:cNvSpPr/>
          <p:nvPr/>
        </p:nvSpPr>
        <p:spPr bwMode="auto">
          <a:xfrm>
            <a:off x="3957914" y="2680447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8" name="カギ線コネクタ 18"/>
          <p:cNvCxnSpPr>
            <a:stCxn id="156" idx="4"/>
            <a:endCxn id="157" idx="0"/>
          </p:cNvCxnSpPr>
          <p:nvPr/>
        </p:nvCxnSpPr>
        <p:spPr bwMode="auto">
          <a:xfrm rot="16200000" flipH="1">
            <a:off x="3587290" y="2129823"/>
            <a:ext cx="1096764" cy="448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テキスト ボックス 161"/>
          <p:cNvSpPr txBox="1"/>
          <p:nvPr/>
        </p:nvSpPr>
        <p:spPr>
          <a:xfrm>
            <a:off x="4142458" y="2147041"/>
            <a:ext cx="4154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4" name="強調線吹き出し 2 163"/>
          <p:cNvSpPr/>
          <p:nvPr/>
        </p:nvSpPr>
        <p:spPr bwMode="auto">
          <a:xfrm>
            <a:off x="1940860" y="2887356"/>
            <a:ext cx="792205" cy="258532"/>
          </a:xfrm>
          <a:prstGeom prst="accentCallout2">
            <a:avLst>
              <a:gd name="adj1" fmla="val 13549"/>
              <a:gd name="adj2" fmla="val -8333"/>
              <a:gd name="adj3" fmla="val 13549"/>
              <a:gd name="adj4" fmla="val -21760"/>
              <a:gd name="adj5" fmla="val 3274"/>
              <a:gd name="adj6" fmla="val -4327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5" name="強調線吹き出し 2 164"/>
          <p:cNvSpPr/>
          <p:nvPr/>
        </p:nvSpPr>
        <p:spPr bwMode="auto">
          <a:xfrm>
            <a:off x="1931895" y="3496956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6" name="強調線吹き出し 2 165"/>
          <p:cNvSpPr/>
          <p:nvPr/>
        </p:nvSpPr>
        <p:spPr bwMode="auto">
          <a:xfrm>
            <a:off x="2581837" y="4214131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8" name="強調線吹き出し 2 167"/>
          <p:cNvSpPr/>
          <p:nvPr/>
        </p:nvSpPr>
        <p:spPr bwMode="auto">
          <a:xfrm>
            <a:off x="1241613" y="910638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9" name="上矢印吹き出し 168"/>
          <p:cNvSpPr/>
          <p:nvPr/>
        </p:nvSpPr>
        <p:spPr bwMode="auto">
          <a:xfrm>
            <a:off x="358578" y="285974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0" name="上矢印吹き出し 169"/>
          <p:cNvSpPr/>
          <p:nvPr/>
        </p:nvSpPr>
        <p:spPr bwMode="auto">
          <a:xfrm>
            <a:off x="1048917" y="4715344"/>
            <a:ext cx="458780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1" name="上矢印吹き出し 170"/>
          <p:cNvSpPr/>
          <p:nvPr/>
        </p:nvSpPr>
        <p:spPr bwMode="auto">
          <a:xfrm>
            <a:off x="1696184" y="5445968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2" name="上矢印吹き出し 171"/>
          <p:cNvSpPr/>
          <p:nvPr/>
        </p:nvSpPr>
        <p:spPr bwMode="auto">
          <a:xfrm>
            <a:off x="2426807" y="6163145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3" name="上矢印吹き出し 172"/>
          <p:cNvSpPr/>
          <p:nvPr/>
        </p:nvSpPr>
        <p:spPr bwMode="auto">
          <a:xfrm>
            <a:off x="4529031" y="6167627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4" name="上矢印吹き出し 173"/>
          <p:cNvSpPr/>
          <p:nvPr/>
        </p:nvSpPr>
        <p:spPr bwMode="auto">
          <a:xfrm>
            <a:off x="1637913" y="2160404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5" name="角丸四角形吹き出し 174"/>
          <p:cNvSpPr/>
          <p:nvPr/>
        </p:nvSpPr>
        <p:spPr bwMode="auto">
          <a:xfrm>
            <a:off x="4722135" y="2202559"/>
            <a:ext cx="4299404" cy="960263"/>
          </a:xfrm>
          <a:prstGeom prst="wedgeRoundRectCallout">
            <a:avLst>
              <a:gd name="adj1" fmla="val -44979"/>
              <a:gd name="adj2" fmla="val 73024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プロジェクト毎</a:t>
            </a:r>
            <a:r>
              <a:rPr lang="ja-JP" altLang="en-US" sz="1400" dirty="0" smtClean="0">
                <a:solidFill>
                  <a:schemeClr val="tx1"/>
                </a:solidFill>
              </a:rPr>
              <a:t>に</a:t>
            </a:r>
            <a:r>
              <a:rPr lang="en-US" altLang="ja-JP" sz="1400" dirty="0" smtClean="0">
                <a:solidFill>
                  <a:schemeClr val="tx1"/>
                </a:solidFill>
              </a:rPr>
              <a:t>site-a/non-core</a:t>
            </a:r>
            <a:r>
              <a:rPr lang="ja-JP" altLang="en-US" sz="1400" dirty="0" smtClean="0">
                <a:solidFill>
                  <a:schemeClr val="tx1"/>
                </a:solidFill>
              </a:rPr>
              <a:t>を</a:t>
            </a:r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し</a:t>
            </a:r>
            <a:r>
              <a:rPr lang="ja-JP" altLang="en-US" sz="1400" dirty="0" smtClean="0">
                <a:solidFill>
                  <a:schemeClr val="tx1"/>
                </a:solidFill>
              </a:rPr>
              <a:t>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プロジェクトは</a:t>
            </a:r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した</a:t>
            </a:r>
            <a:r>
              <a:rPr lang="en-US" altLang="ja-JP" sz="1400" dirty="0" smtClean="0">
                <a:solidFill>
                  <a:schemeClr val="tx1"/>
                </a:solidFill>
              </a:rPr>
              <a:t>Repository</a:t>
            </a:r>
            <a:r>
              <a:rPr lang="ja-JP" altLang="en-US" sz="1400" dirty="0" smtClean="0">
                <a:solidFill>
                  <a:schemeClr val="tx1"/>
                </a:solidFill>
              </a:rPr>
              <a:t>で作業を実施する。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（本番緊急対応時は</a:t>
            </a:r>
            <a:r>
              <a:rPr lang="ja-JP" altLang="en-US" sz="1400" dirty="0" smtClean="0">
                <a:solidFill>
                  <a:schemeClr val="tx1"/>
                </a:solidFill>
              </a:rPr>
              <a:t>、</a:t>
            </a:r>
            <a:r>
              <a:rPr lang="en-US" altLang="ja-JP" sz="1400" dirty="0" smtClean="0">
                <a:solidFill>
                  <a:schemeClr val="tx1"/>
                </a:solidFill>
              </a:rPr>
              <a:t>site-a/non-core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hotfix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ブランチを作成し、対応に当たる）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852436" y="3039032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4" name="正方形/長方形 63"/>
          <p:cNvSpPr/>
          <p:nvPr/>
        </p:nvSpPr>
        <p:spPr bwMode="auto">
          <a:xfrm>
            <a:off x="699247" y="3375211"/>
            <a:ext cx="7490012" cy="3267636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942926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を使ったブランチ戦略例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cxnSp>
        <p:nvCxnSpPr>
          <p:cNvPr id="49" name="直線コネクタ 48"/>
          <p:cNvCxnSpPr>
            <a:stCxn id="5" idx="4"/>
          </p:cNvCxnSpPr>
          <p:nvPr/>
        </p:nvCxnSpPr>
        <p:spPr bwMode="auto">
          <a:xfrm>
            <a:off x="1616185" y="2856378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8" name="カギ線コネクタ 18"/>
          <p:cNvCxnSpPr>
            <a:stCxn id="47" idx="3"/>
            <a:endCxn id="5" idx="2"/>
          </p:cNvCxnSpPr>
          <p:nvPr/>
        </p:nvCxnSpPr>
        <p:spPr bwMode="auto">
          <a:xfrm rot="16200000" flipH="1">
            <a:off x="189458" y="2077650"/>
            <a:ext cx="1159797" cy="39765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円柱 4"/>
          <p:cNvSpPr/>
          <p:nvPr/>
        </p:nvSpPr>
        <p:spPr bwMode="auto">
          <a:xfrm>
            <a:off x="968185" y="2568378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 bwMode="auto">
          <a:xfrm>
            <a:off x="246528" y="1120581"/>
            <a:ext cx="648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common</a:t>
            </a:r>
            <a:r>
              <a:rPr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7" idx="4"/>
          </p:cNvCxnSpPr>
          <p:nvPr/>
        </p:nvCxnSpPr>
        <p:spPr bwMode="auto">
          <a:xfrm>
            <a:off x="894527" y="1408581"/>
            <a:ext cx="7992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9" name="円柱 78"/>
          <p:cNvSpPr/>
          <p:nvPr/>
        </p:nvSpPr>
        <p:spPr bwMode="auto">
          <a:xfrm>
            <a:off x="959217" y="3688966"/>
            <a:ext cx="648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non-core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7" name="円柱 86"/>
          <p:cNvSpPr/>
          <p:nvPr/>
        </p:nvSpPr>
        <p:spPr bwMode="auto">
          <a:xfrm>
            <a:off x="1676394" y="4419590"/>
            <a:ext cx="648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site-a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project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8" name="カギ線コネクタ 18"/>
          <p:cNvCxnSpPr>
            <a:stCxn id="79" idx="3"/>
            <a:endCxn id="87" idx="2"/>
          </p:cNvCxnSpPr>
          <p:nvPr/>
        </p:nvCxnSpPr>
        <p:spPr bwMode="auto">
          <a:xfrm rot="16200000" flipH="1">
            <a:off x="1258493" y="4289689"/>
            <a:ext cx="442624" cy="393177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コネクタ 90"/>
          <p:cNvCxnSpPr>
            <a:stCxn id="79" idx="4"/>
          </p:cNvCxnSpPr>
          <p:nvPr/>
        </p:nvCxnSpPr>
        <p:spPr bwMode="auto">
          <a:xfrm flipV="1">
            <a:off x="1607217" y="3962392"/>
            <a:ext cx="7272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6" name="カギ線コネクタ 18"/>
          <p:cNvCxnSpPr>
            <a:stCxn id="5" idx="3"/>
            <a:endCxn id="79" idx="1"/>
          </p:cNvCxnSpPr>
          <p:nvPr/>
        </p:nvCxnSpPr>
        <p:spPr bwMode="auto">
          <a:xfrm rot="5400000">
            <a:off x="1015407" y="3412188"/>
            <a:ext cx="544588" cy="89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98" name="直線コネクタ 97"/>
          <p:cNvCxnSpPr>
            <a:stCxn id="87" idx="4"/>
            <a:endCxn id="135" idx="2"/>
          </p:cNvCxnSpPr>
          <p:nvPr/>
        </p:nvCxnSpPr>
        <p:spPr bwMode="auto">
          <a:xfrm flipV="1">
            <a:off x="2324394" y="4707176"/>
            <a:ext cx="4502227" cy="4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3" name="テキスト ボックス 102"/>
          <p:cNvSpPr txBox="1"/>
          <p:nvPr/>
        </p:nvSpPr>
        <p:spPr>
          <a:xfrm>
            <a:off x="1299097" y="3200395"/>
            <a:ext cx="87876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+mn-ea"/>
                <a:ea typeface="+mn-ea"/>
              </a:rPr>
              <a:t>Submodule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5" name="カギ線コネクタ 18"/>
          <p:cNvCxnSpPr>
            <a:stCxn id="87" idx="3"/>
            <a:endCxn id="108" idx="1"/>
          </p:cNvCxnSpPr>
          <p:nvPr/>
        </p:nvCxnSpPr>
        <p:spPr bwMode="auto">
          <a:xfrm rot="16200000" flipH="1">
            <a:off x="1987314" y="5008670"/>
            <a:ext cx="428307" cy="402146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角丸四角形 107"/>
          <p:cNvSpPr/>
          <p:nvPr/>
        </p:nvSpPr>
        <p:spPr bwMode="auto">
          <a:xfrm>
            <a:off x="2402540" y="5135897"/>
            <a:ext cx="648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develop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0" name="直線コネクタ 109"/>
          <p:cNvCxnSpPr>
            <a:stCxn id="108" idx="3"/>
            <a:endCxn id="128" idx="2"/>
          </p:cNvCxnSpPr>
          <p:nvPr/>
        </p:nvCxnSpPr>
        <p:spPr bwMode="auto">
          <a:xfrm>
            <a:off x="3050540" y="5423897"/>
            <a:ext cx="30589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4" name="角丸四角形 113"/>
          <p:cNvSpPr/>
          <p:nvPr/>
        </p:nvSpPr>
        <p:spPr bwMode="auto">
          <a:xfrm>
            <a:off x="3119717" y="5866520"/>
            <a:ext cx="648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design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15" name="カギ線コネクタ 18"/>
          <p:cNvCxnSpPr>
            <a:stCxn id="108" idx="2"/>
            <a:endCxn id="114" idx="1"/>
          </p:cNvCxnSpPr>
          <p:nvPr/>
        </p:nvCxnSpPr>
        <p:spPr bwMode="auto">
          <a:xfrm rot="16200000" flipH="1">
            <a:off x="2701817" y="5736619"/>
            <a:ext cx="442623" cy="393177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フローチャート : 結合子 118"/>
          <p:cNvSpPr/>
          <p:nvPr/>
        </p:nvSpPr>
        <p:spPr bwMode="auto">
          <a:xfrm>
            <a:off x="3939985" y="5230904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8"/>
          <p:cNvCxnSpPr>
            <a:stCxn id="114" idx="3"/>
            <a:endCxn id="119" idx="4"/>
          </p:cNvCxnSpPr>
          <p:nvPr/>
        </p:nvCxnSpPr>
        <p:spPr bwMode="auto">
          <a:xfrm flipV="1">
            <a:off x="3767717" y="5590904"/>
            <a:ext cx="352268" cy="563616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テキスト ボックス 122"/>
          <p:cNvSpPr txBox="1"/>
          <p:nvPr/>
        </p:nvSpPr>
        <p:spPr>
          <a:xfrm>
            <a:off x="3767183" y="6167712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4507" y="4957477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5" name="角丸四角形 124"/>
          <p:cNvSpPr/>
          <p:nvPr/>
        </p:nvSpPr>
        <p:spPr bwMode="auto">
          <a:xfrm>
            <a:off x="5289176" y="5871003"/>
            <a:ext cx="648000" cy="57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imple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26" name="カギ線コネクタ 18"/>
          <p:cNvCxnSpPr>
            <a:stCxn id="132" idx="4"/>
            <a:endCxn id="125" idx="1"/>
          </p:cNvCxnSpPr>
          <p:nvPr/>
        </p:nvCxnSpPr>
        <p:spPr bwMode="auto">
          <a:xfrm rot="16200000" flipH="1">
            <a:off x="4785844" y="5655670"/>
            <a:ext cx="559133" cy="447532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フローチャート : 結合子 127"/>
          <p:cNvSpPr/>
          <p:nvPr/>
        </p:nvSpPr>
        <p:spPr bwMode="auto">
          <a:xfrm>
            <a:off x="6109444" y="5248834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29" name="カギ線コネクタ 18"/>
          <p:cNvCxnSpPr>
            <a:stCxn id="125" idx="3"/>
            <a:endCxn id="128" idx="4"/>
          </p:cNvCxnSpPr>
          <p:nvPr/>
        </p:nvCxnSpPr>
        <p:spPr bwMode="auto">
          <a:xfrm flipV="1">
            <a:off x="5937176" y="5608834"/>
            <a:ext cx="352268" cy="550169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5950090" y="6172195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6003966" y="4975407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2" name="フローチャート : 結合子 131"/>
          <p:cNvSpPr/>
          <p:nvPr/>
        </p:nvSpPr>
        <p:spPr bwMode="auto">
          <a:xfrm>
            <a:off x="4661644" y="5239870"/>
            <a:ext cx="360000" cy="360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35" name="フローチャート : 結合子 134"/>
          <p:cNvSpPr/>
          <p:nvPr/>
        </p:nvSpPr>
        <p:spPr bwMode="auto">
          <a:xfrm>
            <a:off x="6826621" y="4527176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36" name="カギ線コネクタ 18"/>
          <p:cNvCxnSpPr>
            <a:stCxn id="128" idx="6"/>
            <a:endCxn id="135" idx="4"/>
          </p:cNvCxnSpPr>
          <p:nvPr/>
        </p:nvCxnSpPr>
        <p:spPr bwMode="auto">
          <a:xfrm flipV="1">
            <a:off x="6469444" y="4887176"/>
            <a:ext cx="537177" cy="54165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テキスト ボックス 138"/>
          <p:cNvSpPr txBox="1"/>
          <p:nvPr/>
        </p:nvSpPr>
        <p:spPr>
          <a:xfrm>
            <a:off x="6653818" y="5423643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6721142" y="4267196"/>
            <a:ext cx="5741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2" name="フローチャート : 結合子 141"/>
          <p:cNvSpPr/>
          <p:nvPr/>
        </p:nvSpPr>
        <p:spPr bwMode="auto">
          <a:xfrm>
            <a:off x="7543798" y="3778623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43" name="カギ線コネクタ 18"/>
          <p:cNvCxnSpPr>
            <a:stCxn id="135" idx="6"/>
            <a:endCxn id="142" idx="4"/>
          </p:cNvCxnSpPr>
          <p:nvPr/>
        </p:nvCxnSpPr>
        <p:spPr bwMode="auto">
          <a:xfrm flipV="1">
            <a:off x="7186621" y="4138623"/>
            <a:ext cx="537177" cy="568553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テキスト ボックス 145"/>
          <p:cNvSpPr txBox="1"/>
          <p:nvPr/>
        </p:nvSpPr>
        <p:spPr>
          <a:xfrm>
            <a:off x="7370994" y="4728878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7438319" y="3518643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8" name="角丸四角形 147"/>
          <p:cNvSpPr/>
          <p:nvPr/>
        </p:nvSpPr>
        <p:spPr bwMode="auto">
          <a:xfrm>
            <a:off x="2402540" y="1854817"/>
            <a:ext cx="648000" cy="57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feature/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task1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49" name="カギ線コネクタ 18"/>
          <p:cNvCxnSpPr>
            <a:stCxn id="155" idx="4"/>
            <a:endCxn id="148" idx="1"/>
          </p:cNvCxnSpPr>
          <p:nvPr/>
        </p:nvCxnSpPr>
        <p:spPr bwMode="auto">
          <a:xfrm rot="16200000" flipH="1">
            <a:off x="1899208" y="1639484"/>
            <a:ext cx="559133" cy="447532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フローチャート : 結合子 150"/>
          <p:cNvSpPr/>
          <p:nvPr/>
        </p:nvSpPr>
        <p:spPr bwMode="auto">
          <a:xfrm>
            <a:off x="3222808" y="1232648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2" name="カギ線コネクタ 18"/>
          <p:cNvCxnSpPr>
            <a:stCxn id="148" idx="3"/>
            <a:endCxn id="151" idx="4"/>
          </p:cNvCxnSpPr>
          <p:nvPr/>
        </p:nvCxnSpPr>
        <p:spPr bwMode="auto">
          <a:xfrm flipV="1">
            <a:off x="3050540" y="1592648"/>
            <a:ext cx="352268" cy="550169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テキスト ボックス 152"/>
          <p:cNvSpPr txBox="1"/>
          <p:nvPr/>
        </p:nvSpPr>
        <p:spPr>
          <a:xfrm>
            <a:off x="3063454" y="2156009"/>
            <a:ext cx="7088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equest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3117329" y="959221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5" name="フローチャート : 結合子 154"/>
          <p:cNvSpPr/>
          <p:nvPr/>
        </p:nvSpPr>
        <p:spPr bwMode="auto">
          <a:xfrm>
            <a:off x="1775008" y="1223684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6" name="フローチャート : 結合子 155"/>
          <p:cNvSpPr/>
          <p:nvPr/>
        </p:nvSpPr>
        <p:spPr bwMode="auto">
          <a:xfrm>
            <a:off x="3953431" y="1223683"/>
            <a:ext cx="360000" cy="36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57" name="フローチャート : 結合子 156"/>
          <p:cNvSpPr/>
          <p:nvPr/>
        </p:nvSpPr>
        <p:spPr bwMode="auto">
          <a:xfrm>
            <a:off x="3957914" y="2680447"/>
            <a:ext cx="360000" cy="36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cxnSp>
        <p:nvCxnSpPr>
          <p:cNvPr id="158" name="カギ線コネクタ 18"/>
          <p:cNvCxnSpPr>
            <a:stCxn id="156" idx="4"/>
            <a:endCxn id="157" idx="0"/>
          </p:cNvCxnSpPr>
          <p:nvPr/>
        </p:nvCxnSpPr>
        <p:spPr bwMode="auto">
          <a:xfrm rot="16200000" flipH="1">
            <a:off x="3587290" y="2129823"/>
            <a:ext cx="1096764" cy="448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テキスト ボックス 161"/>
          <p:cNvSpPr txBox="1"/>
          <p:nvPr/>
        </p:nvSpPr>
        <p:spPr>
          <a:xfrm>
            <a:off x="4142458" y="2147041"/>
            <a:ext cx="41549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4" name="強調線吹き出し 2 163"/>
          <p:cNvSpPr/>
          <p:nvPr/>
        </p:nvSpPr>
        <p:spPr bwMode="auto">
          <a:xfrm>
            <a:off x="1940860" y="2887356"/>
            <a:ext cx="792205" cy="258532"/>
          </a:xfrm>
          <a:prstGeom prst="accentCallout2">
            <a:avLst>
              <a:gd name="adj1" fmla="val 13549"/>
              <a:gd name="adj2" fmla="val -8333"/>
              <a:gd name="adj3" fmla="val 13549"/>
              <a:gd name="adj4" fmla="val -21760"/>
              <a:gd name="adj5" fmla="val 3274"/>
              <a:gd name="adj6" fmla="val -43273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5" name="強調線吹き出し 2 164"/>
          <p:cNvSpPr/>
          <p:nvPr/>
        </p:nvSpPr>
        <p:spPr bwMode="auto">
          <a:xfrm>
            <a:off x="1931895" y="3496956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6" name="強調線吹き出し 2 165"/>
          <p:cNvSpPr/>
          <p:nvPr/>
        </p:nvSpPr>
        <p:spPr bwMode="auto">
          <a:xfrm>
            <a:off x="2581837" y="4214131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168" name="強調線吹き出し 2 167"/>
          <p:cNvSpPr/>
          <p:nvPr/>
        </p:nvSpPr>
        <p:spPr bwMode="auto">
          <a:xfrm>
            <a:off x="1241613" y="910638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69" name="上矢印吹き出し 168"/>
          <p:cNvSpPr/>
          <p:nvPr/>
        </p:nvSpPr>
        <p:spPr bwMode="auto">
          <a:xfrm>
            <a:off x="358578" y="285974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0" name="上矢印吹き出し 169"/>
          <p:cNvSpPr/>
          <p:nvPr/>
        </p:nvSpPr>
        <p:spPr bwMode="auto">
          <a:xfrm>
            <a:off x="1048917" y="4715344"/>
            <a:ext cx="458780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1" name="上矢印吹き出し 170"/>
          <p:cNvSpPr/>
          <p:nvPr/>
        </p:nvSpPr>
        <p:spPr bwMode="auto">
          <a:xfrm>
            <a:off x="1696184" y="5445968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2" name="上矢印吹き出し 171"/>
          <p:cNvSpPr/>
          <p:nvPr/>
        </p:nvSpPr>
        <p:spPr bwMode="auto">
          <a:xfrm>
            <a:off x="2426807" y="6163145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3" name="上矢印吹き出し 172"/>
          <p:cNvSpPr/>
          <p:nvPr/>
        </p:nvSpPr>
        <p:spPr bwMode="auto">
          <a:xfrm>
            <a:off x="4529031" y="6167627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4" name="上矢印吹き出し 173"/>
          <p:cNvSpPr/>
          <p:nvPr/>
        </p:nvSpPr>
        <p:spPr bwMode="auto">
          <a:xfrm>
            <a:off x="1637913" y="2160404"/>
            <a:ext cx="625492" cy="39605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branch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852436" y="3039032"/>
            <a:ext cx="57419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  <a:ea typeface="+mn-ea"/>
              </a:rPr>
              <a:t>Merge</a:t>
            </a:r>
            <a:endParaRPr kumimoji="1" lang="ja-JP" altLang="en-US" sz="12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587060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で管理すべきリソース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52341" y="249865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Environment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code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52341" y="321384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Configuration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file</a:t>
            </a: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093008" y="2498651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Guideline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831289" y="2501149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Template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831288" y="3939982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Generate script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4831287" y="5376320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code</a:t>
            </a: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4821488" y="321134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Document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md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6700428" y="537881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data</a:t>
            </a: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1093005" y="321384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References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5762" y="465466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831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806822" y="2272549"/>
            <a:ext cx="5760000" cy="388800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587060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で管理すべきリソース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52341" y="249865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Environment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code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52341" y="321384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Configuration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file</a:t>
            </a: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093008" y="2498651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Guideline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831289" y="2501149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Template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831288" y="3939982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Generate script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4831287" y="5376320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code</a:t>
            </a: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4821488" y="321134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Document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md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6700428" y="537881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data</a:t>
            </a: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1093005" y="321384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References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8187" y="5580521"/>
            <a:ext cx="194796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GitLab</a:t>
            </a:r>
            <a:r>
              <a:rPr kumimoji="1"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で管理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5762" y="465466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1831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806822" y="2272549"/>
            <a:ext cx="5760000" cy="388800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587060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で管理すべきリソース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52341" y="249865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Environment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code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52341" y="321384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Configuration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file</a:t>
            </a: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093008" y="2498651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Guideline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831289" y="2501149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Template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831288" y="3939982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Generate script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4831287" y="5376320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code</a:t>
            </a: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4821488" y="321134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Document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md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6700428" y="537881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data</a:t>
            </a: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1093005" y="321384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References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8187" y="5580521"/>
            <a:ext cx="194796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GitLab</a:t>
            </a:r>
            <a:r>
              <a:rPr kumimoji="1"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で管理</a:t>
            </a: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5125546" y="1381974"/>
            <a:ext cx="3747109" cy="745736"/>
          </a:xfrm>
          <a:prstGeom prst="wedgeRoundRectCallout">
            <a:avLst>
              <a:gd name="adj1" fmla="val -44066"/>
              <a:gd name="adj2" fmla="val 86112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常にこれらの</a:t>
            </a:r>
            <a:r>
              <a:rPr lang="en-US" altLang="ja-JP" sz="1400" dirty="0" smtClean="0">
                <a:solidFill>
                  <a:schemeClr val="tx1"/>
                </a:solidFill>
              </a:rPr>
              <a:t>Version</a:t>
            </a:r>
            <a:r>
              <a:rPr lang="ja-JP" altLang="en-US" sz="1400" dirty="0" smtClean="0">
                <a:solidFill>
                  <a:schemeClr val="tx1"/>
                </a:solidFill>
              </a:rPr>
              <a:t>が一致するようにしておく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必要があるため、</a:t>
            </a:r>
            <a:r>
              <a:rPr lang="en-US" altLang="ja-JP" sz="1400" dirty="0" smtClean="0">
                <a:solidFill>
                  <a:schemeClr val="tx1"/>
                </a:solidFill>
              </a:rPr>
              <a:t>feature</a:t>
            </a:r>
            <a:r>
              <a:rPr lang="ja-JP" altLang="en-US" sz="1400" dirty="0" smtClean="0">
                <a:solidFill>
                  <a:schemeClr val="tx1"/>
                </a:solidFill>
              </a:rPr>
              <a:t>ブランチ内でこれらが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一致するような運用・管理を行う。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5762" y="465466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06470" y="2407017"/>
            <a:ext cx="3600000" cy="3600000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 bwMode="auto">
          <a:xfrm>
            <a:off x="806822" y="2272549"/>
            <a:ext cx="5760000" cy="3888000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587060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で管理すべきリソース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952341" y="249865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Environment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code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952341" y="3213843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Configuration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file</a:t>
            </a: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093008" y="2498651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Guideline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831289" y="2501149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Template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831288" y="3939982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Generate script</a:t>
            </a: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4831287" y="5376320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code</a:t>
            </a: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4821488" y="321134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Document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md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 .</a:t>
            </a:r>
            <a:r>
              <a:rPr lang="en-US" altLang="ja-JP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yml</a:t>
            </a:r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6700428" y="5378816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Test data</a:t>
            </a: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1093005" y="321384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References</a:t>
            </a:r>
          </a:p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(markdown)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8187" y="5580521"/>
            <a:ext cx="194796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GitLab</a:t>
            </a:r>
            <a:r>
              <a:rPr kumimoji="1" lang="ja-JP" altLang="en-US" sz="2400" dirty="0" smtClean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で管理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835762" y="4654664"/>
            <a:ext cx="1440000" cy="504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Source code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6521824" y="5244353"/>
            <a:ext cx="1784646" cy="762664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3296746" y="4259646"/>
            <a:ext cx="4410752" cy="745736"/>
          </a:xfrm>
          <a:prstGeom prst="wedgeRoundRectCallout">
            <a:avLst>
              <a:gd name="adj1" fmla="val 39448"/>
              <a:gd name="adj2" fmla="val 81182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データや画像などの大容量となるような情報は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GitLab</a:t>
            </a:r>
            <a:r>
              <a:rPr lang="ja-JP" altLang="en-US" sz="1400" dirty="0" smtClean="0">
                <a:solidFill>
                  <a:schemeClr val="tx1"/>
                </a:solidFill>
              </a:rPr>
              <a:t>で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管理すべきではない。</a:t>
            </a:r>
            <a:r>
              <a:rPr lang="en-US" altLang="ja-JP" sz="1400" dirty="0" smtClean="0">
                <a:solidFill>
                  <a:schemeClr val="tx1"/>
                </a:solidFill>
              </a:rPr>
              <a:t>Subversion</a:t>
            </a:r>
            <a:r>
              <a:rPr lang="ja-JP" altLang="en-US" sz="1400" dirty="0" smtClean="0">
                <a:solidFill>
                  <a:schemeClr val="tx1"/>
                </a:solidFill>
              </a:rPr>
              <a:t>などで管理すべき。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但し、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GitLab</a:t>
            </a:r>
            <a:r>
              <a:rPr lang="ja-JP" altLang="en-US" sz="1400" dirty="0" smtClean="0">
                <a:solidFill>
                  <a:schemeClr val="tx1"/>
                </a:solidFill>
              </a:rPr>
              <a:t>との</a:t>
            </a:r>
            <a:r>
              <a:rPr lang="en-US" altLang="ja-JP" sz="1400" dirty="0" smtClean="0">
                <a:solidFill>
                  <a:schemeClr val="tx1"/>
                </a:solidFill>
              </a:rPr>
              <a:t>Version</a:t>
            </a:r>
            <a:r>
              <a:rPr lang="ja-JP" altLang="en-US" sz="1400" dirty="0" smtClean="0">
                <a:solidFill>
                  <a:schemeClr val="tx1"/>
                </a:solidFill>
              </a:rPr>
              <a:t>連携を考慮する必要がある。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28597" y="874060"/>
            <a:ext cx="4612344" cy="4114799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4491005" y="3847017"/>
            <a:ext cx="3792483" cy="531209"/>
          </a:xfrm>
          <a:prstGeom prst="wedgeRoundRectCallout">
            <a:avLst>
              <a:gd name="adj1" fmla="val -41291"/>
              <a:gd name="adj2" fmla="val -10250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Common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グループを作成し、</a:t>
            </a:r>
            <a:r>
              <a:rPr lang="ja-JP" altLang="en-US" sz="1400" dirty="0" smtClean="0">
                <a:solidFill>
                  <a:schemeClr val="tx1"/>
                </a:solidFill>
              </a:rPr>
              <a:t>各システムの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Core</a:t>
            </a:r>
            <a:r>
              <a:rPr lang="ja-JP" altLang="en-US" sz="1400" dirty="0" smtClean="0">
                <a:solidFill>
                  <a:schemeClr val="tx1"/>
                </a:solidFill>
              </a:rPr>
              <a:t>機能リポジトリ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(common/core)</a:t>
            </a:r>
            <a:r>
              <a:rPr lang="ja-JP" altLang="en-US" sz="1400" dirty="0" smtClean="0">
                <a:solidFill>
                  <a:schemeClr val="tx1"/>
                </a:solidFill>
              </a:rPr>
              <a:t>を作成する。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32009" y="1290919"/>
            <a:ext cx="2084297" cy="941293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2433605" y="2085140"/>
            <a:ext cx="3591048" cy="316682"/>
          </a:xfrm>
          <a:prstGeom prst="wedgeRoundRectCallout">
            <a:avLst>
              <a:gd name="adj1" fmla="val -41291"/>
              <a:gd name="adj2" fmla="val -10250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テスト用に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common/non-core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リポジトリを作成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18562" y="1385048"/>
            <a:ext cx="3563474" cy="2729752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791758" y="1224842"/>
            <a:ext cx="4626014" cy="531209"/>
          </a:xfrm>
          <a:prstGeom prst="wedgeRoundRectCallout">
            <a:avLst>
              <a:gd name="adj1" fmla="val -40349"/>
              <a:gd name="adj2" fmla="val 102539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common/non-core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リポジトリから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common/core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</a:rPr>
              <a:t>submodule</a:t>
            </a:r>
            <a:r>
              <a:rPr lang="ja-JP" altLang="en-US" sz="1400" dirty="0" smtClean="0">
                <a:solidFill>
                  <a:schemeClr val="tx1"/>
                </a:solidFill>
              </a:rPr>
              <a:t>でライブラリ的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に参照可能とする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76161" y="2111189"/>
            <a:ext cx="4585451" cy="4450976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4316193" y="1090684"/>
            <a:ext cx="4349249" cy="745736"/>
          </a:xfrm>
          <a:prstGeom prst="wedgeRoundRectCallout">
            <a:avLst>
              <a:gd name="adj1" fmla="val -38825"/>
              <a:gd name="adj2" fmla="val 86310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サイト毎にグループを作成し、各システムの</a:t>
            </a:r>
            <a:r>
              <a:rPr lang="en-US" altLang="ja-JP" sz="1400" dirty="0" smtClean="0">
                <a:solidFill>
                  <a:schemeClr val="tx1"/>
                </a:solidFill>
              </a:rPr>
              <a:t>Site</a:t>
            </a:r>
            <a:r>
              <a:rPr lang="ja-JP" altLang="en-US" sz="1400" dirty="0" smtClean="0">
                <a:solidFill>
                  <a:schemeClr val="tx1"/>
                </a:solidFill>
              </a:rPr>
              <a:t>機能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リポジトリ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(site-a/non-core)</a:t>
            </a:r>
            <a:r>
              <a:rPr lang="ja-JP" altLang="en-US" sz="1400" dirty="0" smtClean="0">
                <a:solidFill>
                  <a:schemeClr val="tx1"/>
                </a:solidFill>
              </a:rPr>
              <a:t>を共通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グループのシステム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リポジトリ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(common/non-core)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からコピーして</a:t>
            </a:r>
            <a:r>
              <a:rPr lang="ja-JP" altLang="en-US" sz="1400" dirty="0" smtClean="0">
                <a:solidFill>
                  <a:schemeClr val="tx1"/>
                </a:solidFill>
              </a:rPr>
              <a:t>作成する。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8903" y="2581835"/>
            <a:ext cx="6239437" cy="1452283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2326029" y="1776170"/>
            <a:ext cx="4087051" cy="531209"/>
          </a:xfrm>
          <a:prstGeom prst="wedgeRoundRectCallout">
            <a:avLst>
              <a:gd name="adj1" fmla="val -40349"/>
              <a:gd name="adj2" fmla="val 102539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common/core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リポジトリから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site-a/core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で作成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する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err="1" smtClean="0">
                <a:solidFill>
                  <a:schemeClr val="tx1"/>
                </a:solidFill>
              </a:rPr>
              <a:t>group:site</a:t>
            </a:r>
            <a:r>
              <a:rPr lang="en-US" altLang="ja-JP" sz="1800" dirty="0" smtClean="0">
                <a:solidFill>
                  <a:schemeClr val="tx1"/>
                </a:solidFill>
              </a:rPr>
              <a:t>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円柱 78"/>
          <p:cNvSpPr/>
          <p:nvPr/>
        </p:nvSpPr>
        <p:spPr bwMode="auto">
          <a:xfrm>
            <a:off x="6602496" y="4289601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site-a/core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図形 59"/>
          <p:cNvCxnSpPr>
            <a:stCxn id="53" idx="4"/>
            <a:endCxn id="79" idx="2"/>
          </p:cNvCxnSpPr>
          <p:nvPr/>
        </p:nvCxnSpPr>
        <p:spPr bwMode="auto">
          <a:xfrm>
            <a:off x="5560934" y="3864908"/>
            <a:ext cx="1041562" cy="7126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図形 59"/>
          <p:cNvCxnSpPr>
            <a:stCxn id="52" idx="4"/>
            <a:endCxn id="79" idx="1"/>
          </p:cNvCxnSpPr>
          <p:nvPr/>
        </p:nvCxnSpPr>
        <p:spPr bwMode="auto">
          <a:xfrm>
            <a:off x="5569897" y="3134283"/>
            <a:ext cx="1392599" cy="115531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8" name="上矢印吹き出し 97"/>
          <p:cNvSpPr/>
          <p:nvPr/>
        </p:nvSpPr>
        <p:spPr bwMode="auto">
          <a:xfrm>
            <a:off x="5625347" y="4576484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666128" y="2554939"/>
            <a:ext cx="3697943" cy="2487707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4464113" y="1735829"/>
            <a:ext cx="4211676" cy="531209"/>
          </a:xfrm>
          <a:prstGeom prst="wedgeRoundRectCallout">
            <a:avLst>
              <a:gd name="adj1" fmla="val -35856"/>
              <a:gd name="adj2" fmla="val 110133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site-a/non-core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リポジトリから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site-a/core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リポジトリを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err="1" smtClean="0">
                <a:solidFill>
                  <a:schemeClr val="tx1"/>
                </a:solidFill>
              </a:rPr>
              <a:t>submodule</a:t>
            </a:r>
            <a:r>
              <a:rPr lang="ja-JP" altLang="en-US" sz="1400" dirty="0" smtClean="0">
                <a:solidFill>
                  <a:schemeClr val="tx1"/>
                </a:solidFill>
              </a:rPr>
              <a:t>でライブラリ的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に参照可能とする</a:t>
            </a:r>
            <a:r>
              <a:rPr lang="ja-JP" altLang="en-US" sz="1400" dirty="0" smtClean="0">
                <a:solidFill>
                  <a:schemeClr val="tx1"/>
                </a:solidFill>
              </a:rPr>
              <a:t>。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円柱 78"/>
          <p:cNvSpPr/>
          <p:nvPr/>
        </p:nvSpPr>
        <p:spPr bwMode="auto">
          <a:xfrm>
            <a:off x="6602496" y="4289601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site-a/core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図形 59"/>
          <p:cNvCxnSpPr>
            <a:stCxn id="53" idx="4"/>
            <a:endCxn id="79" idx="2"/>
          </p:cNvCxnSpPr>
          <p:nvPr/>
        </p:nvCxnSpPr>
        <p:spPr bwMode="auto">
          <a:xfrm>
            <a:off x="5560934" y="3864908"/>
            <a:ext cx="1041562" cy="7126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図形 59"/>
          <p:cNvCxnSpPr>
            <a:stCxn id="52" idx="4"/>
            <a:endCxn id="79" idx="1"/>
          </p:cNvCxnSpPr>
          <p:nvPr/>
        </p:nvCxnSpPr>
        <p:spPr bwMode="auto">
          <a:xfrm>
            <a:off x="5569897" y="3134283"/>
            <a:ext cx="1392599" cy="115531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8" name="上矢印吹き出し 97"/>
          <p:cNvSpPr/>
          <p:nvPr/>
        </p:nvSpPr>
        <p:spPr bwMode="auto">
          <a:xfrm>
            <a:off x="5625347" y="4576484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2" name="円柱 121"/>
          <p:cNvSpPr/>
          <p:nvPr/>
        </p:nvSpPr>
        <p:spPr bwMode="auto">
          <a:xfrm>
            <a:off x="2568381" y="4020653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23" name="図形 59"/>
          <p:cNvCxnSpPr>
            <a:stCxn id="47" idx="3"/>
            <a:endCxn id="122" idx="2"/>
          </p:cNvCxnSpPr>
          <p:nvPr/>
        </p:nvCxnSpPr>
        <p:spPr bwMode="auto">
          <a:xfrm rot="16200000" flipH="1">
            <a:off x="1525268" y="3265539"/>
            <a:ext cx="729491" cy="135673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上矢印吹き出し 123"/>
          <p:cNvSpPr/>
          <p:nvPr/>
        </p:nvSpPr>
        <p:spPr bwMode="auto">
          <a:xfrm>
            <a:off x="1528472" y="432547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5" name="強調線吹き出し 2 34"/>
          <p:cNvSpPr/>
          <p:nvPr/>
        </p:nvSpPr>
        <p:spPr bwMode="auto">
          <a:xfrm>
            <a:off x="3550026" y="3837614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 bwMode="auto">
          <a:xfrm>
            <a:off x="1223370" y="1601984"/>
            <a:ext cx="3640664" cy="960263"/>
          </a:xfrm>
          <a:prstGeom prst="wedgeRoundRectCallout">
            <a:avLst>
              <a:gd name="adj1" fmla="val -42654"/>
              <a:gd name="adj2" fmla="val 7722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spAutoFit/>
          </a:bodyPr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プロジェクトでコア機能の追加・変更等が生じた場合は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プロジェクト用に</a:t>
            </a:r>
            <a:r>
              <a:rPr lang="en-US" altLang="ja-JP" sz="1400" dirty="0" smtClean="0">
                <a:solidFill>
                  <a:schemeClr val="tx1"/>
                </a:solidFill>
              </a:rPr>
              <a:t>common/non-core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して別リポジトリを作成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する。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64775" y="2837329"/>
            <a:ext cx="3924000" cy="1936378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389964" y="981641"/>
            <a:ext cx="4320000" cy="3888000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common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261370"/>
            <a:ext cx="6736139" cy="424732"/>
          </a:xfrm>
        </p:spPr>
        <p:txBody>
          <a:bodyPr/>
          <a:lstStyle/>
          <a:p>
            <a:r>
              <a:rPr lang="ja-JP" altLang="en-US" dirty="0" smtClean="0"/>
              <a:t>分散バージョン管理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GitLab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を使ったリポジトリ戦略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17697" y="6545263"/>
            <a:ext cx="488950" cy="304800"/>
          </a:xfrm>
        </p:spPr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7" name="円柱 46"/>
          <p:cNvSpPr/>
          <p:nvPr/>
        </p:nvSpPr>
        <p:spPr bwMode="auto">
          <a:xfrm>
            <a:off x="851646" y="3003162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6" name="円柱 45"/>
          <p:cNvSpPr/>
          <p:nvPr/>
        </p:nvSpPr>
        <p:spPr bwMode="auto">
          <a:xfrm>
            <a:off x="842683" y="1555373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415109" y="2263592"/>
            <a:ext cx="4320000" cy="432000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r>
              <a:rPr lang="en-US" altLang="ja-JP" sz="1800" dirty="0" smtClean="0">
                <a:solidFill>
                  <a:schemeClr val="tx1"/>
                </a:solidFill>
              </a:rPr>
              <a:t>group: site-a</a:t>
            </a:r>
            <a:endParaRPr kumimoji="1" lang="ja-JP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 bwMode="auto">
          <a:xfrm>
            <a:off x="4849897" y="2846283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3" name="円柱 52"/>
          <p:cNvSpPr/>
          <p:nvPr/>
        </p:nvSpPr>
        <p:spPr bwMode="auto">
          <a:xfrm>
            <a:off x="4840934" y="3576908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site-a/non-core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60" name="図形 59"/>
          <p:cNvCxnSpPr>
            <a:stCxn id="47" idx="3"/>
            <a:endCxn id="52" idx="2"/>
          </p:cNvCxnSpPr>
          <p:nvPr/>
        </p:nvCxnSpPr>
        <p:spPr bwMode="auto">
          <a:xfrm rot="5400000" flipH="1" flipV="1">
            <a:off x="2808331" y="1537597"/>
            <a:ext cx="444879" cy="3638251"/>
          </a:xfrm>
          <a:prstGeom prst="bentConnector4">
            <a:avLst>
              <a:gd name="adj1" fmla="val -51385"/>
              <a:gd name="adj2" fmla="val 54947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上矢印吹き出し 77"/>
          <p:cNvSpPr/>
          <p:nvPr/>
        </p:nvSpPr>
        <p:spPr bwMode="auto">
          <a:xfrm>
            <a:off x="3630700" y="3146613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9" name="円柱 78"/>
          <p:cNvSpPr/>
          <p:nvPr/>
        </p:nvSpPr>
        <p:spPr bwMode="auto">
          <a:xfrm>
            <a:off x="6602496" y="4289601"/>
            <a:ext cx="720000" cy="576000"/>
          </a:xfrm>
          <a:prstGeom prst="can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site-a/core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1" name="図形 59"/>
          <p:cNvCxnSpPr>
            <a:stCxn id="53" idx="4"/>
            <a:endCxn id="79" idx="2"/>
          </p:cNvCxnSpPr>
          <p:nvPr/>
        </p:nvCxnSpPr>
        <p:spPr bwMode="auto">
          <a:xfrm>
            <a:off x="5560934" y="3864908"/>
            <a:ext cx="1041562" cy="7126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図形 59"/>
          <p:cNvCxnSpPr>
            <a:stCxn id="52" idx="4"/>
            <a:endCxn id="79" idx="1"/>
          </p:cNvCxnSpPr>
          <p:nvPr/>
        </p:nvCxnSpPr>
        <p:spPr bwMode="auto">
          <a:xfrm>
            <a:off x="5569897" y="3134283"/>
            <a:ext cx="1392599" cy="1155318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98" name="上矢印吹き出し 97"/>
          <p:cNvSpPr/>
          <p:nvPr/>
        </p:nvSpPr>
        <p:spPr bwMode="auto">
          <a:xfrm>
            <a:off x="5625347" y="4576484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1" name="円柱 100"/>
          <p:cNvSpPr/>
          <p:nvPr/>
        </p:nvSpPr>
        <p:spPr bwMode="auto">
          <a:xfrm>
            <a:off x="6606979" y="5006775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site-a/project-a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02" name="図形 59"/>
          <p:cNvCxnSpPr>
            <a:stCxn id="53" idx="3"/>
            <a:endCxn id="101" idx="2"/>
          </p:cNvCxnSpPr>
          <p:nvPr/>
        </p:nvCxnSpPr>
        <p:spPr bwMode="auto">
          <a:xfrm rot="16200000" flipH="1">
            <a:off x="5333023" y="4020818"/>
            <a:ext cx="1141867" cy="140604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上矢印吹き出し 104"/>
          <p:cNvSpPr/>
          <p:nvPr/>
        </p:nvSpPr>
        <p:spPr bwMode="auto">
          <a:xfrm>
            <a:off x="5558109" y="5302625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2" name="円柱 111"/>
          <p:cNvSpPr/>
          <p:nvPr/>
        </p:nvSpPr>
        <p:spPr bwMode="auto">
          <a:xfrm>
            <a:off x="2563898" y="2281507"/>
            <a:ext cx="720000" cy="576000"/>
          </a:xfrm>
          <a:prstGeom prst="can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  common/core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図形 59"/>
          <p:cNvCxnSpPr>
            <a:stCxn id="47" idx="4"/>
            <a:endCxn id="112" idx="3"/>
          </p:cNvCxnSpPr>
          <p:nvPr/>
        </p:nvCxnSpPr>
        <p:spPr bwMode="auto">
          <a:xfrm flipV="1">
            <a:off x="1571646" y="2857507"/>
            <a:ext cx="1352252" cy="433655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6" name="図形 59"/>
          <p:cNvCxnSpPr>
            <a:stCxn id="46" idx="4"/>
            <a:endCxn id="112" idx="2"/>
          </p:cNvCxnSpPr>
          <p:nvPr/>
        </p:nvCxnSpPr>
        <p:spPr bwMode="auto">
          <a:xfrm>
            <a:off x="1562683" y="1843373"/>
            <a:ext cx="1001215" cy="7261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上矢印吹き出し 118"/>
          <p:cNvSpPr/>
          <p:nvPr/>
        </p:nvSpPr>
        <p:spPr bwMode="auto">
          <a:xfrm>
            <a:off x="1595714" y="2577359"/>
            <a:ext cx="936000" cy="360000"/>
          </a:xfrm>
          <a:prstGeom prst="upArrowCallou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err="1" smtClean="0">
                <a:solidFill>
                  <a:schemeClr val="bg1"/>
                </a:solidFill>
              </a:rPr>
              <a:t>submodule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2" name="円柱 121"/>
          <p:cNvSpPr/>
          <p:nvPr/>
        </p:nvSpPr>
        <p:spPr bwMode="auto">
          <a:xfrm>
            <a:off x="2568381" y="4020653"/>
            <a:ext cx="720000" cy="5760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repository: 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common/project-a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23" name="図形 59"/>
          <p:cNvCxnSpPr>
            <a:stCxn id="47" idx="3"/>
            <a:endCxn id="122" idx="2"/>
          </p:cNvCxnSpPr>
          <p:nvPr/>
        </p:nvCxnSpPr>
        <p:spPr bwMode="auto">
          <a:xfrm rot="16200000" flipH="1">
            <a:off x="1525268" y="3265539"/>
            <a:ext cx="729491" cy="1356735"/>
          </a:xfrm>
          <a:prstGeom prst="bentConnector2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上矢印吹き出し 123"/>
          <p:cNvSpPr/>
          <p:nvPr/>
        </p:nvSpPr>
        <p:spPr bwMode="auto">
          <a:xfrm>
            <a:off x="1528472" y="4325476"/>
            <a:ext cx="432000" cy="360000"/>
          </a:xfrm>
          <a:prstGeom prst="upArrowCallout">
            <a:avLst/>
          </a:prstGeom>
          <a:solidFill>
            <a:schemeClr val="accent4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chemeClr val="bg1"/>
                </a:solidFill>
              </a:rPr>
              <a:t>fork</a:t>
            </a:r>
            <a:endParaRPr kumimoji="1" lang="ja-JP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9" name="強調線吹き出し 2 28"/>
          <p:cNvSpPr/>
          <p:nvPr/>
        </p:nvSpPr>
        <p:spPr bwMode="auto">
          <a:xfrm>
            <a:off x="1842248" y="1376803"/>
            <a:ext cx="720069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ja-JP" altLang="en-US" sz="1200" dirty="0" smtClean="0">
                <a:solidFill>
                  <a:srgbClr val="FFFF00"/>
                </a:solidFill>
              </a:rPr>
              <a:t>テスト用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0" name="強調線吹き出し 2 29"/>
          <p:cNvSpPr/>
          <p:nvPr/>
        </p:nvSpPr>
        <p:spPr bwMode="auto">
          <a:xfrm>
            <a:off x="5894296" y="2672203"/>
            <a:ext cx="792205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1" name="強調線吹き出し 2 30"/>
          <p:cNvSpPr/>
          <p:nvPr/>
        </p:nvSpPr>
        <p:spPr bwMode="auto">
          <a:xfrm>
            <a:off x="5898778" y="3389380"/>
            <a:ext cx="740908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Site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2" name="強調線吹き出し 2 31"/>
          <p:cNvSpPr/>
          <p:nvPr/>
        </p:nvSpPr>
        <p:spPr bwMode="auto">
          <a:xfrm>
            <a:off x="7606555" y="4814767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4" name="強調線吹き出し 2 33"/>
          <p:cNvSpPr/>
          <p:nvPr/>
        </p:nvSpPr>
        <p:spPr bwMode="auto">
          <a:xfrm>
            <a:off x="1837767" y="3658322"/>
            <a:ext cx="792205" cy="2585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45"/>
              <a:gd name="adj6" fmla="val -39877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200" dirty="0" smtClean="0">
                <a:solidFill>
                  <a:srgbClr val="FFFF00"/>
                </a:solidFill>
              </a:rPr>
              <a:t>Core</a:t>
            </a:r>
            <a:r>
              <a:rPr kumimoji="1" lang="ja-JP" altLang="en-US" sz="1200" dirty="0" smtClean="0">
                <a:solidFill>
                  <a:srgbClr val="FFFF00"/>
                </a:solidFill>
              </a:rPr>
              <a:t>機能</a:t>
            </a:r>
          </a:p>
        </p:txBody>
      </p:sp>
      <p:sp>
        <p:nvSpPr>
          <p:cNvPr id="35" name="強調線吹き出し 2 34"/>
          <p:cNvSpPr/>
          <p:nvPr/>
        </p:nvSpPr>
        <p:spPr bwMode="auto">
          <a:xfrm>
            <a:off x="3550026" y="3837614"/>
            <a:ext cx="654346" cy="258532"/>
          </a:xfrm>
          <a:prstGeom prst="accentCallout2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 anchorCtr="0">
            <a:spAutoFit/>
          </a:bodyPr>
          <a:lstStyle/>
          <a:p>
            <a:r>
              <a:rPr lang="en-US" altLang="ja-JP" sz="1200" dirty="0" smtClean="0">
                <a:solidFill>
                  <a:srgbClr val="FFFF00"/>
                </a:solidFill>
              </a:rPr>
              <a:t>Project</a:t>
            </a:r>
            <a:endParaRPr kumimoji="1" lang="ja-JP" altLang="en-US" sz="1200" dirty="0" smtClean="0">
              <a:solidFill>
                <a:srgbClr val="FFFF00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 bwMode="auto">
          <a:xfrm>
            <a:off x="5435462" y="2207101"/>
            <a:ext cx="2995844" cy="960263"/>
          </a:xfrm>
          <a:prstGeom prst="wedgeRoundRectCallout">
            <a:avLst>
              <a:gd name="adj1" fmla="val -42654"/>
              <a:gd name="adj2" fmla="val 77225"/>
              <a:gd name="adj3" fmla="val 16667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プロジェクト</a:t>
            </a:r>
            <a:r>
              <a:rPr lang="ja-JP" altLang="en-US" sz="1400" dirty="0" smtClean="0">
                <a:solidFill>
                  <a:schemeClr val="tx1"/>
                </a:solidFill>
              </a:rPr>
              <a:t>でサイト</a:t>
            </a:r>
            <a:r>
              <a:rPr lang="en-US" altLang="ja-JP" sz="1400" dirty="0" smtClean="0">
                <a:solidFill>
                  <a:schemeClr val="tx1"/>
                </a:solidFill>
              </a:rPr>
              <a:t>A</a:t>
            </a:r>
            <a:r>
              <a:rPr lang="ja-JP" altLang="en-US" sz="1400" dirty="0" smtClean="0">
                <a:solidFill>
                  <a:schemeClr val="tx1"/>
                </a:solidFill>
              </a:rPr>
              <a:t>の</a:t>
            </a:r>
            <a:r>
              <a:rPr lang="en-US" altLang="ja-JP" sz="1400" dirty="0" smtClean="0">
                <a:solidFill>
                  <a:schemeClr val="tx1"/>
                </a:solidFill>
              </a:rPr>
              <a:t>Site</a:t>
            </a:r>
            <a:r>
              <a:rPr lang="ja-JP" altLang="en-US" sz="1400" dirty="0" smtClean="0">
                <a:solidFill>
                  <a:schemeClr val="tx1"/>
                </a:solidFill>
              </a:rPr>
              <a:t>機能の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追加・変更等が生じた場合は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プロジェクト用に</a:t>
            </a:r>
            <a:r>
              <a:rPr lang="en-US" altLang="ja-JP" sz="1400" dirty="0" smtClean="0">
                <a:solidFill>
                  <a:schemeClr val="tx1"/>
                </a:solidFill>
              </a:rPr>
              <a:t>site-a/non-core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Fork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して別リポジトリを作成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する。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4666128" y="3455893"/>
            <a:ext cx="3939990" cy="2339789"/>
          </a:xfrm>
          <a:prstGeom prst="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8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1194</Words>
  <Application>Microsoft Office PowerPoint</Application>
  <PresentationFormat>画面に合わせる (4:3)</PresentationFormat>
  <Paragraphs>466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</vt:lpstr>
      <vt:lpstr>ＭＳ Ｐゴシック</vt:lpstr>
      <vt:lpstr>HGP創英角ｺﾞｼｯｸUB</vt:lpstr>
      <vt:lpstr>HGPｺﾞｼｯｸE</vt:lpstr>
      <vt:lpstr>Times New Roman</vt:lpstr>
      <vt:lpstr>ＭＳ Ｐ明朝</vt:lpstr>
      <vt:lpstr>標準デザイン</vt:lpstr>
      <vt:lpstr>GitLabによる分散バージョン管理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分散バージョン管理(GitLab)を使ったリポジトリ戦略</vt:lpstr>
      <vt:lpstr>分散バージョン管理(GitLab)を使ったブランチ戦略例</vt:lpstr>
      <vt:lpstr>分散バージョン管理(GitLab)を使ったブランチ戦略例</vt:lpstr>
      <vt:lpstr>分散バージョン管理(GitLab)を使ったブランチ戦略例</vt:lpstr>
      <vt:lpstr>分散バージョン管理(GitLab)を使ったブランチ戦略例</vt:lpstr>
      <vt:lpstr>分散バージョン管理(GitLab)で管理すべきリソース</vt:lpstr>
      <vt:lpstr>分散バージョン管理(GitLab)で管理すべきリソース</vt:lpstr>
      <vt:lpstr>分散バージョン管理(GitLab)で管理すべきリソース</vt:lpstr>
      <vt:lpstr>分散バージョン管理(GitLab)で管理すべきリソース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2016-12-27T05:13:03Z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