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839" r:id="rId1"/>
    <p:sldMasterId id="2147483848" r:id="rId2"/>
  </p:sldMasterIdLst>
  <p:notesMasterIdLst>
    <p:notesMasterId r:id="rId11"/>
  </p:notesMasterIdLst>
  <p:handoutMasterIdLst>
    <p:handoutMasterId r:id="rId12"/>
  </p:handoutMasterIdLst>
  <p:sldIdLst>
    <p:sldId id="1142" r:id="rId3"/>
    <p:sldId id="1138" r:id="rId4"/>
    <p:sldId id="1136" r:id="rId5"/>
    <p:sldId id="1154" r:id="rId6"/>
    <p:sldId id="1139" r:id="rId7"/>
    <p:sldId id="1140" r:id="rId8"/>
    <p:sldId id="1141" r:id="rId9"/>
    <p:sldId id="1163" r:id="rId10"/>
  </p:sldIdLst>
  <p:sldSz cx="9144000" cy="6858000" type="screen4x3"/>
  <p:notesSz cx="6735763" cy="9866313"/>
  <p:embeddedFontLst>
    <p:embeddedFont>
      <p:font typeface="HGPｺﾞｼｯｸE" pitchFamily="50" charset="-128"/>
      <p:regular r:id="rId13"/>
    </p:embeddedFont>
    <p:embeddedFont>
      <p:font typeface="HGP創英角ｺﾞｼｯｸUB" pitchFamily="50" charset="-128"/>
      <p:regular r:id="rId14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modifyVerifier cryptProviderType="rsaFull" cryptAlgorithmClass="hash" cryptAlgorithmType="typeAny" cryptAlgorithmSid="4" spinCount="100000" saltData="AYYArdYzvcc7WJ+TGBBPCg==" hashData="GlUrD28yuknciACpOMGuie29lA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0000FF"/>
    <a:srgbClr val="FFCC00"/>
    <a:srgbClr val="99FF99"/>
    <a:srgbClr val="FF0000"/>
    <a:srgbClr val="F2DCDB"/>
    <a:srgbClr val="FFCCCC"/>
    <a:srgbClr val="FFFF99"/>
    <a:srgbClr val="BFBFBF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0" autoAdjust="0"/>
    <p:restoredTop sz="85667" autoAdjust="0"/>
  </p:normalViewPr>
  <p:slideViewPr>
    <p:cSldViewPr snapToGrid="0">
      <p:cViewPr varScale="1">
        <p:scale>
          <a:sx n="71" d="100"/>
          <a:sy n="71" d="100"/>
        </p:scale>
        <p:origin x="-1572" y="-102"/>
      </p:cViewPr>
      <p:guideLst>
        <p:guide orient="horz" pos="650"/>
        <p:guide pos="130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07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arget.itmedia.co.jp/tt/news/1311/05/news01.html" TargetMode="External"/><Relationship Id="rId2" Type="http://schemas.openxmlformats.org/officeDocument/2006/relationships/hyperlink" Target="http://www.buildinsider.net/enterprise/devops/01" TargetMode="External"/><Relationship Id="rId1" Type="http://schemas.openxmlformats.org/officeDocument/2006/relationships/hyperlink" Target="https://thinkit.co.jp/article/9939" TargetMode="External"/><Relationship Id="rId4" Type="http://schemas.openxmlformats.org/officeDocument/2006/relationships/hyperlink" Target="file:///\\hs21-doc\(HS21)\&#37096;&#32626;AA\!&#20869;&#37096;\DevOps&#25512;&#36914;&#25552;&#26696;(Kodama)\01_CoE&#27010;&#35201;\COBOL&#24259;&#27490;.pptx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it.co.jp/article/9939" TargetMode="External"/><Relationship Id="rId2" Type="http://schemas.openxmlformats.org/officeDocument/2006/relationships/hyperlink" Target="http://techtarget.itmedia.co.jp/tt/news/1311/05/news01.html" TargetMode="External"/><Relationship Id="rId1" Type="http://schemas.openxmlformats.org/officeDocument/2006/relationships/hyperlink" Target="http://www.buildinsider.net/enterprise/devops/01" TargetMode="External"/><Relationship Id="rId4" Type="http://schemas.openxmlformats.org/officeDocument/2006/relationships/hyperlink" Target="file:///\\hs21-doc\(HS21)\&#37096;&#32626;AA\!&#20869;&#37096;\DevOps&#25512;&#36914;&#25552;&#26696;(Kodama)\01_CoE&#27010;&#35201;\COBOL&#24259;&#27490;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A0226-8060-4B2A-B498-EAE9CB51D485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875AE5FE-A694-41CC-896E-2E3483C91F14}">
      <dgm:prSet phldrT="[テキスト]"/>
      <dgm:spPr/>
      <dgm:t>
        <a:bodyPr/>
        <a:lstStyle/>
        <a:p>
          <a:r>
            <a:rPr kumimoji="1" lang="ja-JP" altLang="en-US" dirty="0" smtClean="0">
              <a:latin typeface="HGP創英角ｺﾞｼｯｸUB" pitchFamily="50" charset="-128"/>
              <a:ea typeface="HGP創英角ｺﾞｼｯｸUB" pitchFamily="50" charset="-128"/>
            </a:rPr>
            <a:t>生産効率の劇的な向上</a:t>
          </a:r>
          <a:endParaRPr kumimoji="1" lang="ja-JP" altLang="en-US" dirty="0">
            <a:latin typeface="HGP創英角ｺﾞｼｯｸUB" pitchFamily="50" charset="-128"/>
            <a:ea typeface="HGP創英角ｺﾞｼｯｸUB" pitchFamily="50" charset="-128"/>
          </a:endParaRPr>
        </a:p>
      </dgm:t>
    </dgm:pt>
    <dgm:pt modelId="{BA9BBA3D-758E-4344-BA8F-D6185695EFAD}" type="parTrans" cxnId="{E66D14B5-470B-4900-B32F-D1A3A778A15C}">
      <dgm:prSet/>
      <dgm:spPr/>
      <dgm:t>
        <a:bodyPr/>
        <a:lstStyle/>
        <a:p>
          <a:endParaRPr kumimoji="1" lang="ja-JP" altLang="en-US"/>
        </a:p>
      </dgm:t>
    </dgm:pt>
    <dgm:pt modelId="{DD5716AA-C0C5-4A0B-8F06-417C95D15239}" type="sibTrans" cxnId="{E66D14B5-470B-4900-B32F-D1A3A778A15C}">
      <dgm:prSet/>
      <dgm:spPr/>
      <dgm:t>
        <a:bodyPr/>
        <a:lstStyle/>
        <a:p>
          <a:endParaRPr kumimoji="1" lang="ja-JP" altLang="en-US"/>
        </a:p>
      </dgm:t>
    </dgm:pt>
    <dgm:pt modelId="{4F3F22FB-95E2-484E-AF5F-0F6B042F22D0}">
      <dgm:prSet phldrT="[テキスト]" custT="1"/>
      <dgm:spPr/>
      <dgm:t>
        <a:bodyPr lIns="108000" tIns="108000" rIns="108000" bIns="108000"/>
        <a:lstStyle/>
        <a:p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今後</a:t>
          </a:r>
          <a:r>
            <a:rPr lang="ja-JP" altLang="ja-JP" sz="1600" dirty="0" smtClean="0">
              <a:latin typeface="HGPｺﾞｼｯｸE" pitchFamily="50" charset="-128"/>
              <a:ea typeface="HGPｺﾞｼｯｸE" pitchFamily="50" charset="-128"/>
            </a:rPr>
            <a:t>の国内への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の</a:t>
          </a:r>
          <a:r>
            <a:rPr lang="ja-JP" altLang="ja-JP" sz="1600" dirty="0" smtClean="0">
              <a:latin typeface="HGPｺﾞｼｯｸE" pitchFamily="50" charset="-128"/>
              <a:ea typeface="HGPｺﾞｼｯｸE" pitchFamily="50" charset="-128"/>
            </a:rPr>
            <a:t>拡がり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は、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de:code 2016&lt;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1"/>
            </a:rPr>
            <a:t>de:code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1"/>
            </a:rPr>
            <a:t>に黒船襲来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1"/>
            </a:rPr>
            <a:t>!?</a:t>
          </a:r>
          <a:r>
            <a:rPr kumimoji="1" lang="en-US" altLang="ja-JP" sz="1600" dirty="0" smtClean="0">
              <a:latin typeface="HGPｺﾞｼｯｸE" pitchFamily="50" charset="-128"/>
              <a:ea typeface="HGPｺﾞｼｯｸE" pitchFamily="50" charset="-128"/>
            </a:rPr>
            <a:t>&gt;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の開催により一層早まるものと考えられる</a:t>
          </a:r>
          <a:endParaRPr kumimoji="1" lang="ja-JP" altLang="en-US" sz="1600" dirty="0">
            <a:latin typeface="HGPｺﾞｼｯｸE" pitchFamily="50" charset="-128"/>
            <a:ea typeface="HGPｺﾞｼｯｸE" pitchFamily="50" charset="-128"/>
          </a:endParaRPr>
        </a:p>
      </dgm:t>
    </dgm:pt>
    <dgm:pt modelId="{42D1EFB6-C9C0-40FA-974C-716AFBBB985E}" type="parTrans" cxnId="{F7FBED4D-855B-4E72-AB5A-1ADFA720C51C}">
      <dgm:prSet/>
      <dgm:spPr/>
      <dgm:t>
        <a:bodyPr/>
        <a:lstStyle/>
        <a:p>
          <a:endParaRPr kumimoji="1" lang="ja-JP" altLang="en-US"/>
        </a:p>
      </dgm:t>
    </dgm:pt>
    <dgm:pt modelId="{7A8D981D-1F6A-492C-9DDC-B4757BC1ACCE}" type="sibTrans" cxnId="{F7FBED4D-855B-4E72-AB5A-1ADFA720C51C}">
      <dgm:prSet/>
      <dgm:spPr/>
      <dgm:t>
        <a:bodyPr/>
        <a:lstStyle/>
        <a:p>
          <a:endParaRPr kumimoji="1" lang="ja-JP" altLang="en-US"/>
        </a:p>
      </dgm:t>
    </dgm:pt>
    <dgm:pt modelId="{6D3D2EC6-F94D-44E7-9FFB-17830E0478FA}">
      <dgm:prSet phldrT="[テキスト]" custT="1"/>
      <dgm:spPr/>
      <dgm:t>
        <a:bodyPr lIns="108000" tIns="108000" rIns="108000" bIns="108000"/>
        <a:lstStyle/>
        <a:p>
          <a:r>
            <a:rPr lang="ja-JP" altLang="ja-JP" sz="1600" dirty="0" smtClean="0">
              <a:latin typeface="HGPｺﾞｼｯｸE" pitchFamily="50" charset="-128"/>
              <a:ea typeface="HGPｺﾞｼｯｸE" pitchFamily="50" charset="-128"/>
            </a:rPr>
            <a:t>日産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内でも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IA0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や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IS0/IC0</a:t>
          </a:r>
          <a:r>
            <a:rPr lang="ja-JP" altLang="en-US" sz="1600" dirty="0" err="1" smtClean="0">
              <a:latin typeface="HGPｺﾞｼｯｸE" pitchFamily="50" charset="-128"/>
              <a:ea typeface="HGPｺﾞｼｯｸE" pitchFamily="50" charset="-128"/>
            </a:rPr>
            <a:t>、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IB2/6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で</a:t>
          </a:r>
          <a:r>
            <a:rPr lang="en-US" altLang="ja-JP" sz="1600" dirty="0" err="1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altLang="ja-JP" sz="1600" dirty="0" smtClean="0">
              <a:latin typeface="HGPｺﾞｼｯｸE" pitchFamily="50" charset="-128"/>
              <a:ea typeface="HGPｺﾞｼｯｸE" pitchFamily="50" charset="-128"/>
            </a:rPr>
            <a:t>の推進を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開始</a:t>
          </a:r>
          <a:endParaRPr kumimoji="1" lang="ja-JP" altLang="en-US" sz="1600" dirty="0">
            <a:latin typeface="HGPｺﾞｼｯｸE" pitchFamily="50" charset="-128"/>
            <a:ea typeface="HGPｺﾞｼｯｸE" pitchFamily="50" charset="-128"/>
          </a:endParaRPr>
        </a:p>
      </dgm:t>
    </dgm:pt>
    <dgm:pt modelId="{32EABF4B-BF83-40AB-8566-5FC00D42C9F3}" type="parTrans" cxnId="{E65B0664-957C-427C-A42D-494E427D33CE}">
      <dgm:prSet/>
      <dgm:spPr/>
      <dgm:t>
        <a:bodyPr/>
        <a:lstStyle/>
        <a:p>
          <a:endParaRPr kumimoji="1" lang="ja-JP" altLang="en-US"/>
        </a:p>
      </dgm:t>
    </dgm:pt>
    <dgm:pt modelId="{0F0BD559-7D87-4A9E-A6DA-5114D9708647}" type="sibTrans" cxnId="{E65B0664-957C-427C-A42D-494E427D33CE}">
      <dgm:prSet/>
      <dgm:spPr/>
      <dgm:t>
        <a:bodyPr/>
        <a:lstStyle/>
        <a:p>
          <a:endParaRPr kumimoji="1" lang="ja-JP" altLang="en-US"/>
        </a:p>
      </dgm:t>
    </dgm:pt>
    <dgm:pt modelId="{12658536-BBCD-4EB6-B382-1F87CDF122AC}">
      <dgm:prSet phldrT="[テキスト]" custT="1"/>
      <dgm:spPr/>
      <dgm:t>
        <a:bodyPr lIns="108000" tIns="108000" rIns="108000" bIns="108000"/>
        <a:lstStyle/>
        <a:p>
          <a:r>
            <a:rPr kumimoji="1" lang="ja-JP" altLang="en-US" sz="1600" dirty="0" smtClean="0">
              <a:latin typeface="HGPｺﾞｼｯｸE" pitchFamily="50" charset="-128"/>
              <a:ea typeface="HGPｺﾞｼｯｸE" pitchFamily="50" charset="-128"/>
            </a:rPr>
            <a:t>国内エンタープライズ系では成功事例が少ないため、いち早く実績を作ることで、他社との差が付き、競争力の強化にも繋がる</a:t>
          </a:r>
          <a:endParaRPr kumimoji="1" lang="ja-JP" altLang="en-US" sz="1600" dirty="0">
            <a:latin typeface="HGPｺﾞｼｯｸE" pitchFamily="50" charset="-128"/>
            <a:ea typeface="HGPｺﾞｼｯｸE" pitchFamily="50" charset="-128"/>
          </a:endParaRPr>
        </a:p>
      </dgm:t>
    </dgm:pt>
    <dgm:pt modelId="{C6DFEA8D-B221-44D8-A2E8-B81AC8AE3E39}" type="parTrans" cxnId="{579A80E9-A6C0-4619-AA80-30CD07FD8021}">
      <dgm:prSet/>
      <dgm:spPr/>
      <dgm:t>
        <a:bodyPr/>
        <a:lstStyle/>
        <a:p>
          <a:endParaRPr kumimoji="1" lang="ja-JP" altLang="en-US"/>
        </a:p>
      </dgm:t>
    </dgm:pt>
    <dgm:pt modelId="{358D85B5-2194-43B8-BE14-0078B0360D7B}" type="sibTrans" cxnId="{579A80E9-A6C0-4619-AA80-30CD07FD8021}">
      <dgm:prSet/>
      <dgm:spPr/>
      <dgm:t>
        <a:bodyPr/>
        <a:lstStyle/>
        <a:p>
          <a:endParaRPr kumimoji="1" lang="ja-JP" altLang="en-US"/>
        </a:p>
      </dgm:t>
    </dgm:pt>
    <dgm:pt modelId="{8F920A66-ABB7-4889-8F8A-24E7F93F80DB}">
      <dgm:prSet phldrT="[テキスト]" custT="1"/>
      <dgm:spPr/>
      <dgm:t>
        <a:bodyPr lIns="108000" tIns="108000" rIns="108000" bIns="108000"/>
        <a:lstStyle/>
        <a:p>
          <a:r>
            <a:rPr kumimoji="1" lang="ja-JP" altLang="en-US" sz="1600" dirty="0" smtClean="0">
              <a:latin typeface="HGPｺﾞｼｯｸE" pitchFamily="50" charset="-128"/>
              <a:ea typeface="HGPｺﾞｼｯｸE" pitchFamily="50" charset="-128"/>
            </a:rPr>
            <a:t>先手を打っておくことで、混乱やリスクを減らすことが出来る</a:t>
          </a:r>
          <a:endParaRPr kumimoji="1" lang="ja-JP" altLang="en-US" sz="1600" dirty="0">
            <a:latin typeface="HGPｺﾞｼｯｸE" pitchFamily="50" charset="-128"/>
            <a:ea typeface="HGPｺﾞｼｯｸE" pitchFamily="50" charset="-128"/>
          </a:endParaRPr>
        </a:p>
      </dgm:t>
    </dgm:pt>
    <dgm:pt modelId="{282B6718-7200-4F15-B1B2-E016DD06FDB9}" type="parTrans" cxnId="{62853102-700F-42F8-B356-8719B29BE40F}">
      <dgm:prSet/>
      <dgm:spPr/>
      <dgm:t>
        <a:bodyPr/>
        <a:lstStyle/>
        <a:p>
          <a:endParaRPr kumimoji="1" lang="ja-JP" altLang="en-US"/>
        </a:p>
      </dgm:t>
    </dgm:pt>
    <dgm:pt modelId="{0ED2A5A1-B6CD-48D1-A641-7D26CB5342EC}" type="sibTrans" cxnId="{62853102-700F-42F8-B356-8719B29BE40F}">
      <dgm:prSet/>
      <dgm:spPr/>
      <dgm:t>
        <a:bodyPr/>
        <a:lstStyle/>
        <a:p>
          <a:endParaRPr kumimoji="1" lang="ja-JP" altLang="en-US"/>
        </a:p>
      </dgm:t>
    </dgm:pt>
    <dgm:pt modelId="{8CBA569F-AB74-4F2C-8FD3-9AEB65675889}">
      <dgm:prSet phldrT="[テキスト]"/>
      <dgm:spPr/>
      <dgm:t>
        <a:bodyPr/>
        <a:lstStyle/>
        <a:p>
          <a:r>
            <a:rPr kumimoji="1" lang="en-US" altLang="ja-JP" dirty="0" smtClean="0">
              <a:latin typeface="HGP創英角ｺﾞｼｯｸUB" pitchFamily="50" charset="-128"/>
              <a:ea typeface="HGP創英角ｺﾞｼｯｸUB" pitchFamily="50" charset="-128"/>
            </a:rPr>
            <a:t>AMO/</a:t>
          </a:r>
          <a:r>
            <a:rPr kumimoji="1" lang="ja-JP" altLang="en-US" dirty="0" smtClean="0">
              <a:latin typeface="HGP創英角ｺﾞｼｯｸUB" pitchFamily="50" charset="-128"/>
              <a:ea typeface="HGP創英角ｺﾞｼｯｸUB" pitchFamily="50" charset="-128"/>
            </a:rPr>
            <a:t>他へのスムーズな移行と展開</a:t>
          </a:r>
          <a:endParaRPr kumimoji="1" lang="ja-JP" altLang="en-US" dirty="0"/>
        </a:p>
      </dgm:t>
    </dgm:pt>
    <dgm:pt modelId="{D422259D-D797-46B0-A8A6-1D3F42359B3E}" type="parTrans" cxnId="{488937C7-244E-4574-A903-2D7BA746F3DB}">
      <dgm:prSet/>
      <dgm:spPr/>
      <dgm:t>
        <a:bodyPr/>
        <a:lstStyle/>
        <a:p>
          <a:endParaRPr kumimoji="1" lang="ja-JP" altLang="en-US"/>
        </a:p>
      </dgm:t>
    </dgm:pt>
    <dgm:pt modelId="{3E704F38-FC3B-4D0D-9AC2-E7FF96C7EDE9}" type="sibTrans" cxnId="{488937C7-244E-4574-A903-2D7BA746F3DB}">
      <dgm:prSet/>
      <dgm:spPr/>
      <dgm:t>
        <a:bodyPr/>
        <a:lstStyle/>
        <a:p>
          <a:endParaRPr kumimoji="1" lang="ja-JP" altLang="en-US"/>
        </a:p>
      </dgm:t>
    </dgm:pt>
    <dgm:pt modelId="{2F2806F5-0816-43C4-8166-A84B48432D3A}">
      <dgm:prSet phldrT="[テキスト]" custT="1"/>
      <dgm:spPr/>
      <dgm:t>
        <a:bodyPr lIns="108000" tIns="108000" rIns="108000" bIns="108000"/>
        <a:lstStyle/>
        <a:p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Agile/Cloud/DevOps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を正しく理解し、適用していくことで、生産効率を劇的に向上させることが出来る可能性が高い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/>
          </a:r>
          <a:b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</a:b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&lt;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2"/>
            </a:rPr>
            <a:t>DevOps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2"/>
            </a:rPr>
            <a:t>とは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&gt; &lt;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3"/>
            </a:rPr>
            <a:t>DevOps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3"/>
            </a:rPr>
            <a:t>と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3"/>
            </a:rPr>
            <a:t>Agile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3"/>
            </a:rPr>
            <a:t>開発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&gt;</a:t>
          </a:r>
          <a:endParaRPr kumimoji="1" lang="ja-JP" altLang="en-US" sz="1600" dirty="0">
            <a:latin typeface="HGPｺﾞｼｯｸE" pitchFamily="50" charset="-128"/>
            <a:ea typeface="HGPｺﾞｼｯｸE" pitchFamily="50" charset="-128"/>
          </a:endParaRPr>
        </a:p>
      </dgm:t>
    </dgm:pt>
    <dgm:pt modelId="{2526B512-1A9F-4714-9039-BAAE785EAE05}" type="parTrans" cxnId="{210B98A9-80D0-4AAA-9F4D-1676CB742364}">
      <dgm:prSet/>
      <dgm:spPr/>
      <dgm:t>
        <a:bodyPr/>
        <a:lstStyle/>
        <a:p>
          <a:endParaRPr kumimoji="1" lang="ja-JP" altLang="en-US"/>
        </a:p>
      </dgm:t>
    </dgm:pt>
    <dgm:pt modelId="{348E0078-AA48-4C9B-AC50-458E653764A1}" type="sibTrans" cxnId="{210B98A9-80D0-4AAA-9F4D-1676CB742364}">
      <dgm:prSet/>
      <dgm:spPr/>
      <dgm:t>
        <a:bodyPr/>
        <a:lstStyle/>
        <a:p>
          <a:endParaRPr kumimoji="1" lang="ja-JP" altLang="en-US"/>
        </a:p>
      </dgm:t>
    </dgm:pt>
    <dgm:pt modelId="{810822C8-2A6B-479E-AEE9-5B2F2F968374}">
      <dgm:prSet phldrT="[テキスト]"/>
      <dgm:spPr/>
      <dgm:t>
        <a:bodyPr/>
        <a:lstStyle/>
        <a:p>
          <a:r>
            <a:rPr kumimoji="1" lang="ja-JP" altLang="en-US" dirty="0" smtClean="0">
              <a:latin typeface="HGP創英角ｺﾞｼｯｸUB" pitchFamily="50" charset="-128"/>
              <a:ea typeface="HGP創英角ｺﾞｼｯｸUB" pitchFamily="50" charset="-128"/>
            </a:rPr>
            <a:t>リーディングカンパニーを目指す</a:t>
          </a:r>
          <a:endParaRPr kumimoji="1" lang="ja-JP" altLang="en-US" dirty="0"/>
        </a:p>
      </dgm:t>
    </dgm:pt>
    <dgm:pt modelId="{8B200438-77D6-47DE-AF7B-94B1668080D5}" type="parTrans" cxnId="{569FF83E-D54F-4884-B3C3-A4265E3AA9F6}">
      <dgm:prSet/>
      <dgm:spPr/>
      <dgm:t>
        <a:bodyPr/>
        <a:lstStyle/>
        <a:p>
          <a:endParaRPr kumimoji="1" lang="ja-JP" altLang="en-US"/>
        </a:p>
      </dgm:t>
    </dgm:pt>
    <dgm:pt modelId="{7BAF8C5A-0954-4B19-B68F-6C3D98F40F11}" type="sibTrans" cxnId="{569FF83E-D54F-4884-B3C3-A4265E3AA9F6}">
      <dgm:prSet/>
      <dgm:spPr/>
      <dgm:t>
        <a:bodyPr/>
        <a:lstStyle/>
        <a:p>
          <a:endParaRPr kumimoji="1" lang="ja-JP" altLang="en-US"/>
        </a:p>
      </dgm:t>
    </dgm:pt>
    <dgm:pt modelId="{ABB9AFBD-4AB7-458B-9D69-E5374938D621}">
      <dgm:prSet phldrT="[テキスト]" custT="1"/>
      <dgm:spPr/>
      <dgm:t>
        <a:bodyPr lIns="108000" tIns="108000" rIns="108000" bIns="108000"/>
        <a:lstStyle/>
        <a:p>
          <a:r>
            <a:rPr kumimoji="1" lang="ja-JP" altLang="en-US" sz="1600" dirty="0" smtClean="0">
              <a:latin typeface="HGPｺﾞｼｯｸE" pitchFamily="50" charset="-128"/>
              <a:ea typeface="HGPｺﾞｼｯｸE" pitchFamily="50" charset="-128"/>
            </a:rPr>
            <a:t>生産効率が向上出来れば、コストや残業の削減にも繋がる</a:t>
          </a:r>
          <a:endParaRPr kumimoji="1" lang="ja-JP" altLang="en-US" sz="1600" dirty="0">
            <a:latin typeface="HGPｺﾞｼｯｸE" pitchFamily="50" charset="-128"/>
            <a:ea typeface="HGPｺﾞｼｯｸE" pitchFamily="50" charset="-128"/>
          </a:endParaRPr>
        </a:p>
      </dgm:t>
    </dgm:pt>
    <dgm:pt modelId="{CD31FF6B-A85A-47C1-8425-FCB081997153}" type="parTrans" cxnId="{0CF07BBC-94BE-497D-B25D-52651B96D5F2}">
      <dgm:prSet/>
      <dgm:spPr/>
      <dgm:t>
        <a:bodyPr/>
        <a:lstStyle/>
        <a:p>
          <a:endParaRPr kumimoji="1" lang="ja-JP" altLang="en-US"/>
        </a:p>
      </dgm:t>
    </dgm:pt>
    <dgm:pt modelId="{FCB39CC8-EDBC-4764-8C86-57E509ACE115}" type="sibTrans" cxnId="{0CF07BBC-94BE-497D-B25D-52651B96D5F2}">
      <dgm:prSet/>
      <dgm:spPr/>
      <dgm:t>
        <a:bodyPr/>
        <a:lstStyle/>
        <a:p>
          <a:endParaRPr kumimoji="1" lang="ja-JP" altLang="en-US"/>
        </a:p>
      </dgm:t>
    </dgm:pt>
    <dgm:pt modelId="{BB4182CC-A68F-4470-AD4A-849B8237E68D}">
      <dgm:prSet phldrT="[テキスト]" custT="1"/>
      <dgm:spPr/>
      <dgm:t>
        <a:bodyPr lIns="108000" tIns="108000" rIns="108000" bIns="108000"/>
        <a:lstStyle/>
        <a:p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また、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IB2/6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の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COBOL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廃止</a:t>
          </a:r>
          <a:r>
            <a:rPr lang="en-US" altLang="ja-JP" sz="1600" dirty="0" err="1" smtClean="0">
              <a:latin typeface="HGPｺﾞｼｯｸE" pitchFamily="50" charset="-128"/>
              <a:ea typeface="HGPｺﾞｼｯｸE" pitchFamily="50" charset="-128"/>
            </a:rPr>
            <a:t>Prj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.&lt;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4" action="ppaction://hlinkpres?slideindex=1&amp;slidetitle="/>
            </a:rPr>
            <a:t>COBOL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4" action="ppaction://hlinkpres?slideindex=1&amp;slidetitle="/>
            </a:rPr>
            <a:t>廃止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&gt;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では、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COBOL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廃止するアプリに</a:t>
          </a:r>
          <a:r>
            <a:rPr lang="en-US" altLang="ja-JP" sz="16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altLang="en-US" sz="1600" dirty="0" smtClean="0">
              <a:latin typeface="HGPｺﾞｼｯｸE" pitchFamily="50" charset="-128"/>
              <a:ea typeface="HGPｺﾞｼｯｸE" pitchFamily="50" charset="-128"/>
            </a:rPr>
            <a:t>が適用される計画</a:t>
          </a:r>
          <a:endParaRPr kumimoji="1" lang="ja-JP" altLang="en-US" sz="1600" dirty="0">
            <a:latin typeface="HGPｺﾞｼｯｸE" pitchFamily="50" charset="-128"/>
            <a:ea typeface="HGPｺﾞｼｯｸE" pitchFamily="50" charset="-128"/>
          </a:endParaRPr>
        </a:p>
      </dgm:t>
    </dgm:pt>
    <dgm:pt modelId="{A0FAF9CE-672C-4965-A839-F9F94358ADE5}" type="parTrans" cxnId="{15E30597-E0D5-4B6F-B021-5B99E3669ECD}">
      <dgm:prSet/>
      <dgm:spPr/>
      <dgm:t>
        <a:bodyPr/>
        <a:lstStyle/>
        <a:p>
          <a:endParaRPr kumimoji="1" lang="ja-JP" altLang="en-US"/>
        </a:p>
      </dgm:t>
    </dgm:pt>
    <dgm:pt modelId="{59572AD7-A073-4BD5-9965-6325A689A620}" type="sibTrans" cxnId="{15E30597-E0D5-4B6F-B021-5B99E3669ECD}">
      <dgm:prSet/>
      <dgm:spPr/>
      <dgm:t>
        <a:bodyPr/>
        <a:lstStyle/>
        <a:p>
          <a:endParaRPr kumimoji="1" lang="ja-JP" altLang="en-US"/>
        </a:p>
      </dgm:t>
    </dgm:pt>
    <dgm:pt modelId="{C6D1A994-4FF1-4671-99D1-CAB77E1D7C13}" type="pres">
      <dgm:prSet presAssocID="{C37A0226-8060-4B2A-B498-EAE9CB51D4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38E84DE-5628-47CA-9C55-B451F371DBC1}" type="pres">
      <dgm:prSet presAssocID="{875AE5FE-A694-41CC-896E-2E3483C91F14}" presName="linNode" presStyleCnt="0"/>
      <dgm:spPr/>
      <dgm:t>
        <a:bodyPr/>
        <a:lstStyle/>
        <a:p>
          <a:endParaRPr kumimoji="1" lang="ja-JP" altLang="en-US"/>
        </a:p>
      </dgm:t>
    </dgm:pt>
    <dgm:pt modelId="{52944C3A-6682-42E0-98D7-715DF298FA52}" type="pres">
      <dgm:prSet presAssocID="{875AE5FE-A694-41CC-896E-2E3483C91F14}" presName="parentText" presStyleLbl="node1" presStyleIdx="0" presStyleCnt="3" custScaleX="71145" custLinFactNeighborX="-7337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EE795F-79B6-4E34-8D06-C884EF706DBE}" type="pres">
      <dgm:prSet presAssocID="{875AE5FE-A694-41CC-896E-2E3483C91F14}" presName="descendantText" presStyleLbl="alignAccFollowNode1" presStyleIdx="0" presStyleCnt="3" custScaleX="11622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791719-DE87-4884-AAAE-BB47C1B272F7}" type="pres">
      <dgm:prSet presAssocID="{DD5716AA-C0C5-4A0B-8F06-417C95D15239}" presName="sp" presStyleCnt="0"/>
      <dgm:spPr/>
      <dgm:t>
        <a:bodyPr/>
        <a:lstStyle/>
        <a:p>
          <a:endParaRPr kumimoji="1" lang="ja-JP" altLang="en-US"/>
        </a:p>
      </dgm:t>
    </dgm:pt>
    <dgm:pt modelId="{55041401-731C-4452-A2DD-ECBBD2BE3CC5}" type="pres">
      <dgm:prSet presAssocID="{810822C8-2A6B-479E-AEE9-5B2F2F968374}" presName="linNode" presStyleCnt="0"/>
      <dgm:spPr/>
      <dgm:t>
        <a:bodyPr/>
        <a:lstStyle/>
        <a:p>
          <a:endParaRPr kumimoji="1" lang="ja-JP" altLang="en-US"/>
        </a:p>
      </dgm:t>
    </dgm:pt>
    <dgm:pt modelId="{76FB95D1-7C6D-4B46-9DBD-DD9E88A71CD0}" type="pres">
      <dgm:prSet presAssocID="{810822C8-2A6B-479E-AEE9-5B2F2F968374}" presName="parentText" presStyleLbl="node1" presStyleIdx="1" presStyleCnt="3" custScaleX="72640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95FDF0-6B01-4EF3-9A94-2FC255B5009D}" type="pres">
      <dgm:prSet presAssocID="{810822C8-2A6B-479E-AEE9-5B2F2F968374}" presName="descendantText" presStyleLbl="alignAccFollowNode1" presStyleIdx="1" presStyleCnt="3" custScaleX="118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778B160-CCEC-4FC7-B003-A92B0CB63EA7}" type="pres">
      <dgm:prSet presAssocID="{7BAF8C5A-0954-4B19-B68F-6C3D98F40F11}" presName="sp" presStyleCnt="0"/>
      <dgm:spPr/>
      <dgm:t>
        <a:bodyPr/>
        <a:lstStyle/>
        <a:p>
          <a:endParaRPr kumimoji="1" lang="ja-JP" altLang="en-US"/>
        </a:p>
      </dgm:t>
    </dgm:pt>
    <dgm:pt modelId="{8C4F45EC-3419-4D70-9167-F3B09E599477}" type="pres">
      <dgm:prSet presAssocID="{8CBA569F-AB74-4F2C-8FD3-9AEB65675889}" presName="linNode" presStyleCnt="0"/>
      <dgm:spPr/>
      <dgm:t>
        <a:bodyPr/>
        <a:lstStyle/>
        <a:p>
          <a:endParaRPr kumimoji="1" lang="ja-JP" altLang="en-US"/>
        </a:p>
      </dgm:t>
    </dgm:pt>
    <dgm:pt modelId="{80D232ED-5859-4741-9DF8-DC04C63E819B}" type="pres">
      <dgm:prSet presAssocID="{8CBA569F-AB74-4F2C-8FD3-9AEB65675889}" presName="parentText" presStyleLbl="node1" presStyleIdx="2" presStyleCnt="3" custScaleX="71145" custLinFactNeighborX="-7337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C50CAF-D994-43B2-AD47-9D9C08F07D40}" type="pres">
      <dgm:prSet presAssocID="{8CBA569F-AB74-4F2C-8FD3-9AEB65675889}" presName="descendantText" presStyleLbl="alignAccFollowNode1" presStyleIdx="2" presStyleCnt="3" custScaleX="11622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9FA5EF0-A83C-46C1-AD1B-CAA49DECF501}" type="presOf" srcId="{12658536-BBCD-4EB6-B382-1F87CDF122AC}" destId="{2A95FDF0-6B01-4EF3-9A94-2FC255B5009D}" srcOrd="0" destOrd="1" presId="urn:microsoft.com/office/officeart/2005/8/layout/vList5"/>
    <dgm:cxn modelId="{2509D8CB-EAF6-4865-B1F0-0EF972DAEFF3}" type="presOf" srcId="{C37A0226-8060-4B2A-B498-EAE9CB51D485}" destId="{C6D1A994-4FF1-4671-99D1-CAB77E1D7C13}" srcOrd="0" destOrd="0" presId="urn:microsoft.com/office/officeart/2005/8/layout/vList5"/>
    <dgm:cxn modelId="{DADA672F-1C16-48B2-8671-29435586FEE1}" type="presOf" srcId="{8CBA569F-AB74-4F2C-8FD3-9AEB65675889}" destId="{80D232ED-5859-4741-9DF8-DC04C63E819B}" srcOrd="0" destOrd="0" presId="urn:microsoft.com/office/officeart/2005/8/layout/vList5"/>
    <dgm:cxn modelId="{3226690C-FA14-4A45-92E6-2E70D45B65E7}" type="presOf" srcId="{BB4182CC-A68F-4470-AD4A-849B8237E68D}" destId="{6DC50CAF-D994-43B2-AD47-9D9C08F07D40}" srcOrd="0" destOrd="1" presId="urn:microsoft.com/office/officeart/2005/8/layout/vList5"/>
    <dgm:cxn modelId="{F7FBED4D-855B-4E72-AB5A-1ADFA720C51C}" srcId="{810822C8-2A6B-479E-AEE9-5B2F2F968374}" destId="{4F3F22FB-95E2-484E-AF5F-0F6B042F22D0}" srcOrd="0" destOrd="0" parTransId="{42D1EFB6-C9C0-40FA-974C-716AFBBB985E}" sibTransId="{7A8D981D-1F6A-492C-9DDC-B4757BC1ACCE}"/>
    <dgm:cxn modelId="{478DB3A5-B216-4E6E-807B-2F8E18C87393}" type="presOf" srcId="{6D3D2EC6-F94D-44E7-9FFB-17830E0478FA}" destId="{6DC50CAF-D994-43B2-AD47-9D9C08F07D40}" srcOrd="0" destOrd="0" presId="urn:microsoft.com/office/officeart/2005/8/layout/vList5"/>
    <dgm:cxn modelId="{569FF83E-D54F-4884-B3C3-A4265E3AA9F6}" srcId="{C37A0226-8060-4B2A-B498-EAE9CB51D485}" destId="{810822C8-2A6B-479E-AEE9-5B2F2F968374}" srcOrd="1" destOrd="0" parTransId="{8B200438-77D6-47DE-AF7B-94B1668080D5}" sibTransId="{7BAF8C5A-0954-4B19-B68F-6C3D98F40F11}"/>
    <dgm:cxn modelId="{854A2A1E-62AF-4301-9D80-6DA6A721E32A}" type="presOf" srcId="{810822C8-2A6B-479E-AEE9-5B2F2F968374}" destId="{76FB95D1-7C6D-4B46-9DBD-DD9E88A71CD0}" srcOrd="0" destOrd="0" presId="urn:microsoft.com/office/officeart/2005/8/layout/vList5"/>
    <dgm:cxn modelId="{579A80E9-A6C0-4619-AA80-30CD07FD8021}" srcId="{810822C8-2A6B-479E-AEE9-5B2F2F968374}" destId="{12658536-BBCD-4EB6-B382-1F87CDF122AC}" srcOrd="1" destOrd="0" parTransId="{C6DFEA8D-B221-44D8-A2E8-B81AC8AE3E39}" sibTransId="{358D85B5-2194-43B8-BE14-0078B0360D7B}"/>
    <dgm:cxn modelId="{E616EE00-C1EE-4DD5-96CF-BEE2F0381AA5}" type="presOf" srcId="{875AE5FE-A694-41CC-896E-2E3483C91F14}" destId="{52944C3A-6682-42E0-98D7-715DF298FA52}" srcOrd="0" destOrd="0" presId="urn:microsoft.com/office/officeart/2005/8/layout/vList5"/>
    <dgm:cxn modelId="{488937C7-244E-4574-A903-2D7BA746F3DB}" srcId="{C37A0226-8060-4B2A-B498-EAE9CB51D485}" destId="{8CBA569F-AB74-4F2C-8FD3-9AEB65675889}" srcOrd="2" destOrd="0" parTransId="{D422259D-D797-46B0-A8A6-1D3F42359B3E}" sibTransId="{3E704F38-FC3B-4D0D-9AC2-E7FF96C7EDE9}"/>
    <dgm:cxn modelId="{ED2011F3-AA6B-4E9D-9DD0-83F44D04DC82}" type="presOf" srcId="{2F2806F5-0816-43C4-8166-A84B48432D3A}" destId="{34EE795F-79B6-4E34-8D06-C884EF706DBE}" srcOrd="0" destOrd="0" presId="urn:microsoft.com/office/officeart/2005/8/layout/vList5"/>
    <dgm:cxn modelId="{E65B0664-957C-427C-A42D-494E427D33CE}" srcId="{8CBA569F-AB74-4F2C-8FD3-9AEB65675889}" destId="{6D3D2EC6-F94D-44E7-9FFB-17830E0478FA}" srcOrd="0" destOrd="0" parTransId="{32EABF4B-BF83-40AB-8566-5FC00D42C9F3}" sibTransId="{0F0BD559-7D87-4A9E-A6DA-5114D9708647}"/>
    <dgm:cxn modelId="{0CF07BBC-94BE-497D-B25D-52651B96D5F2}" srcId="{875AE5FE-A694-41CC-896E-2E3483C91F14}" destId="{ABB9AFBD-4AB7-458B-9D69-E5374938D621}" srcOrd="1" destOrd="0" parTransId="{CD31FF6B-A85A-47C1-8425-FCB081997153}" sibTransId="{FCB39CC8-EDBC-4764-8C86-57E509ACE115}"/>
    <dgm:cxn modelId="{6FA2C64E-959C-4D90-AE4E-683F8051DF23}" type="presOf" srcId="{ABB9AFBD-4AB7-458B-9D69-E5374938D621}" destId="{34EE795F-79B6-4E34-8D06-C884EF706DBE}" srcOrd="0" destOrd="1" presId="urn:microsoft.com/office/officeart/2005/8/layout/vList5"/>
    <dgm:cxn modelId="{62853102-700F-42F8-B356-8719B29BE40F}" srcId="{8CBA569F-AB74-4F2C-8FD3-9AEB65675889}" destId="{8F920A66-ABB7-4889-8F8A-24E7F93F80DB}" srcOrd="2" destOrd="0" parTransId="{282B6718-7200-4F15-B1B2-E016DD06FDB9}" sibTransId="{0ED2A5A1-B6CD-48D1-A641-7D26CB5342EC}"/>
    <dgm:cxn modelId="{15E30597-E0D5-4B6F-B021-5B99E3669ECD}" srcId="{8CBA569F-AB74-4F2C-8FD3-9AEB65675889}" destId="{BB4182CC-A68F-4470-AD4A-849B8237E68D}" srcOrd="1" destOrd="0" parTransId="{A0FAF9CE-672C-4965-A839-F9F94358ADE5}" sibTransId="{59572AD7-A073-4BD5-9965-6325A689A620}"/>
    <dgm:cxn modelId="{B1BF3D7F-5C21-4314-AE4F-26DE85400701}" type="presOf" srcId="{4F3F22FB-95E2-484E-AF5F-0F6B042F22D0}" destId="{2A95FDF0-6B01-4EF3-9A94-2FC255B5009D}" srcOrd="0" destOrd="0" presId="urn:microsoft.com/office/officeart/2005/8/layout/vList5"/>
    <dgm:cxn modelId="{210B98A9-80D0-4AAA-9F4D-1676CB742364}" srcId="{875AE5FE-A694-41CC-896E-2E3483C91F14}" destId="{2F2806F5-0816-43C4-8166-A84B48432D3A}" srcOrd="0" destOrd="0" parTransId="{2526B512-1A9F-4714-9039-BAAE785EAE05}" sibTransId="{348E0078-AA48-4C9B-AC50-458E653764A1}"/>
    <dgm:cxn modelId="{E66D14B5-470B-4900-B32F-D1A3A778A15C}" srcId="{C37A0226-8060-4B2A-B498-EAE9CB51D485}" destId="{875AE5FE-A694-41CC-896E-2E3483C91F14}" srcOrd="0" destOrd="0" parTransId="{BA9BBA3D-758E-4344-BA8F-D6185695EFAD}" sibTransId="{DD5716AA-C0C5-4A0B-8F06-417C95D15239}"/>
    <dgm:cxn modelId="{F17EEEE3-B5F8-412D-997C-A5E249C1185F}" type="presOf" srcId="{8F920A66-ABB7-4889-8F8A-24E7F93F80DB}" destId="{6DC50CAF-D994-43B2-AD47-9D9C08F07D40}" srcOrd="0" destOrd="2" presId="urn:microsoft.com/office/officeart/2005/8/layout/vList5"/>
    <dgm:cxn modelId="{A937B5B7-5F78-4D75-B245-416102BA333C}" type="presParOf" srcId="{C6D1A994-4FF1-4671-99D1-CAB77E1D7C13}" destId="{738E84DE-5628-47CA-9C55-B451F371DBC1}" srcOrd="0" destOrd="0" presId="urn:microsoft.com/office/officeart/2005/8/layout/vList5"/>
    <dgm:cxn modelId="{B28680AB-86DE-4FBC-9F53-8C50A9519F76}" type="presParOf" srcId="{738E84DE-5628-47CA-9C55-B451F371DBC1}" destId="{52944C3A-6682-42E0-98D7-715DF298FA52}" srcOrd="0" destOrd="0" presId="urn:microsoft.com/office/officeart/2005/8/layout/vList5"/>
    <dgm:cxn modelId="{52549A53-3A7D-4423-B73A-0C98E8AC2FB7}" type="presParOf" srcId="{738E84DE-5628-47CA-9C55-B451F371DBC1}" destId="{34EE795F-79B6-4E34-8D06-C884EF706DBE}" srcOrd="1" destOrd="0" presId="urn:microsoft.com/office/officeart/2005/8/layout/vList5"/>
    <dgm:cxn modelId="{35F35A37-5E4A-4F90-BADF-28DEC23178AB}" type="presParOf" srcId="{C6D1A994-4FF1-4671-99D1-CAB77E1D7C13}" destId="{87791719-DE87-4884-AAAE-BB47C1B272F7}" srcOrd="1" destOrd="0" presId="urn:microsoft.com/office/officeart/2005/8/layout/vList5"/>
    <dgm:cxn modelId="{2EA8C438-9633-41F2-8788-5EA49515DE31}" type="presParOf" srcId="{C6D1A994-4FF1-4671-99D1-CAB77E1D7C13}" destId="{55041401-731C-4452-A2DD-ECBBD2BE3CC5}" srcOrd="2" destOrd="0" presId="urn:microsoft.com/office/officeart/2005/8/layout/vList5"/>
    <dgm:cxn modelId="{A52DBDB6-9BFA-463F-9EE8-77568F667FDB}" type="presParOf" srcId="{55041401-731C-4452-A2DD-ECBBD2BE3CC5}" destId="{76FB95D1-7C6D-4B46-9DBD-DD9E88A71CD0}" srcOrd="0" destOrd="0" presId="urn:microsoft.com/office/officeart/2005/8/layout/vList5"/>
    <dgm:cxn modelId="{66597A83-BA7E-4593-A4AC-698BB5781C93}" type="presParOf" srcId="{55041401-731C-4452-A2DD-ECBBD2BE3CC5}" destId="{2A95FDF0-6B01-4EF3-9A94-2FC255B5009D}" srcOrd="1" destOrd="0" presId="urn:microsoft.com/office/officeart/2005/8/layout/vList5"/>
    <dgm:cxn modelId="{5B565E33-26DE-4C7C-8739-905630081184}" type="presParOf" srcId="{C6D1A994-4FF1-4671-99D1-CAB77E1D7C13}" destId="{5778B160-CCEC-4FC7-B003-A92B0CB63EA7}" srcOrd="3" destOrd="0" presId="urn:microsoft.com/office/officeart/2005/8/layout/vList5"/>
    <dgm:cxn modelId="{EDF93759-294C-41A7-8A90-B1F64C7FF2D6}" type="presParOf" srcId="{C6D1A994-4FF1-4671-99D1-CAB77E1D7C13}" destId="{8C4F45EC-3419-4D70-9167-F3B09E599477}" srcOrd="4" destOrd="0" presId="urn:microsoft.com/office/officeart/2005/8/layout/vList5"/>
    <dgm:cxn modelId="{A005542B-A65F-4E44-B870-4408C853BD3A}" type="presParOf" srcId="{8C4F45EC-3419-4D70-9167-F3B09E599477}" destId="{80D232ED-5859-4741-9DF8-DC04C63E819B}" srcOrd="0" destOrd="0" presId="urn:microsoft.com/office/officeart/2005/8/layout/vList5"/>
    <dgm:cxn modelId="{052129E0-FCCB-4BE3-813B-83259A5B9B6A}" type="presParOf" srcId="{8C4F45EC-3419-4D70-9167-F3B09E599477}" destId="{6DC50CAF-D994-43B2-AD47-9D9C08F07D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7588F-C31E-4A59-A7E2-20D9F7FA8D60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A676FC4-6071-407A-ADE6-127C383386DD}">
      <dgm:prSet phldrT="[テキスト]"/>
      <dgm:spPr/>
      <dgm:t>
        <a:bodyPr/>
        <a:lstStyle/>
        <a:p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4419BB6B-DF3C-4EBC-92C0-D2ADC293F262}" type="par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B25629B-0ED0-4DC3-87CB-C48EB1793412}" type="sib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C504F1F-8C11-424F-998C-494EF7833B4B}">
      <dgm:prSet phldrT="[テキスト]"/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712EFDF4-5946-48CF-9B35-B896A0061847}" type="par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C5ABD8F3-9BA3-4A64-867D-EC95FA31D054}" type="sib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620AF0C9-129E-4436-B1D8-03A30ED52EFD}">
      <dgm:prSet phldrT="[テキスト]"/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5F9D693D-958C-459F-B4F1-EDB732FEC156}" type="par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4FA67D8A-F245-49EA-B8B0-AD636B8F6D3A}" type="sib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F24AB3A9-DA15-462D-A08E-FFE430193B70}">
      <dgm:prSet phldrT="[テキスト]"/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FEA41452-00A6-4952-BF6A-5501B41A09A4}" type="par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EB13667-55C6-4172-B126-7525FD87CA0D}" type="sib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85B47C9D-C459-482D-8A31-E6661C93E3E6}" type="pres">
      <dgm:prSet presAssocID="{8507588F-C31E-4A59-A7E2-20D9F7FA8D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A88D1E8-53B7-4FFF-B1B5-C433936E3CD0}" type="pres">
      <dgm:prSet presAssocID="{8507588F-C31E-4A59-A7E2-20D9F7FA8D60}" presName="diamond" presStyleLbl="bgShp" presStyleIdx="0" presStyleCnt="1" custScaleX="158743"/>
      <dgm:spPr/>
      <dgm:t>
        <a:bodyPr/>
        <a:lstStyle/>
        <a:p>
          <a:endParaRPr kumimoji="1" lang="ja-JP" altLang="en-US"/>
        </a:p>
      </dgm:t>
    </dgm:pt>
    <dgm:pt modelId="{D75E9DAC-0716-473B-9FA1-758F6D645DC8}" type="pres">
      <dgm:prSet presAssocID="{8507588F-C31E-4A59-A7E2-20D9F7FA8D60}" presName="quad1" presStyleLbl="node1" presStyleIdx="0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3E25CB6-6346-4749-8021-1E3588275B44}" type="pres">
      <dgm:prSet presAssocID="{8507588F-C31E-4A59-A7E2-20D9F7FA8D60}" presName="quad2" presStyleLbl="node1" presStyleIdx="1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E05517-77B3-43CB-B2EB-394DAB8C2689}" type="pres">
      <dgm:prSet presAssocID="{8507588F-C31E-4A59-A7E2-20D9F7FA8D60}" presName="quad3" presStyleLbl="node1" presStyleIdx="2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3C8295-B6FB-4C64-AF5B-D8DFA2D4AF88}" type="pres">
      <dgm:prSet presAssocID="{8507588F-C31E-4A59-A7E2-20D9F7FA8D60}" presName="quad4" presStyleLbl="node1" presStyleIdx="3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042D0B7-2F8B-4578-80D8-F8CD2260DCF9}" srcId="{8507588F-C31E-4A59-A7E2-20D9F7FA8D60}" destId="{CA676FC4-6071-407A-ADE6-127C383386DD}" srcOrd="0" destOrd="0" parTransId="{4419BB6B-DF3C-4EBC-92C0-D2ADC293F262}" sibTransId="{5B25629B-0ED0-4DC3-87CB-C48EB1793412}"/>
    <dgm:cxn modelId="{7C1C5BA3-3672-4547-846E-5CEF622F69EC}" type="presOf" srcId="{CA676FC4-6071-407A-ADE6-127C383386DD}" destId="{D75E9DAC-0716-473B-9FA1-758F6D645DC8}" srcOrd="0" destOrd="0" presId="urn:microsoft.com/office/officeart/2005/8/layout/matrix3"/>
    <dgm:cxn modelId="{8217BDD4-E132-4747-B2C6-95B774FA63E0}" type="presOf" srcId="{620AF0C9-129E-4436-B1D8-03A30ED52EFD}" destId="{20E05517-77B3-43CB-B2EB-394DAB8C2689}" srcOrd="0" destOrd="0" presId="urn:microsoft.com/office/officeart/2005/8/layout/matrix3"/>
    <dgm:cxn modelId="{1D481832-22BE-4CBB-8879-AD8C38A0D83D}" srcId="{8507588F-C31E-4A59-A7E2-20D9F7FA8D60}" destId="{5C504F1F-8C11-424F-998C-494EF7833B4B}" srcOrd="1" destOrd="0" parTransId="{712EFDF4-5946-48CF-9B35-B896A0061847}" sibTransId="{C5ABD8F3-9BA3-4A64-867D-EC95FA31D054}"/>
    <dgm:cxn modelId="{C66AFC6F-9148-406A-99A5-52DDD3AA2B92}" type="presOf" srcId="{5C504F1F-8C11-424F-998C-494EF7833B4B}" destId="{73E25CB6-6346-4749-8021-1E3588275B44}" srcOrd="0" destOrd="0" presId="urn:microsoft.com/office/officeart/2005/8/layout/matrix3"/>
    <dgm:cxn modelId="{CF2526C0-8F3F-4C43-A86A-4A023476E9F6}" srcId="{8507588F-C31E-4A59-A7E2-20D9F7FA8D60}" destId="{620AF0C9-129E-4436-B1D8-03A30ED52EFD}" srcOrd="2" destOrd="0" parTransId="{5F9D693D-958C-459F-B4F1-EDB732FEC156}" sibTransId="{4FA67D8A-F245-49EA-B8B0-AD636B8F6D3A}"/>
    <dgm:cxn modelId="{6879E7BD-FA9B-4DFA-9A7D-8FC340A747C2}" srcId="{8507588F-C31E-4A59-A7E2-20D9F7FA8D60}" destId="{F24AB3A9-DA15-462D-A08E-FFE430193B70}" srcOrd="3" destOrd="0" parTransId="{FEA41452-00A6-4952-BF6A-5501B41A09A4}" sibTransId="{5EB13667-55C6-4172-B126-7525FD87CA0D}"/>
    <dgm:cxn modelId="{AEDA1763-8F15-4D55-82C9-81DF61A5CD59}" type="presOf" srcId="{8507588F-C31E-4A59-A7E2-20D9F7FA8D60}" destId="{85B47C9D-C459-482D-8A31-E6661C93E3E6}" srcOrd="0" destOrd="0" presId="urn:microsoft.com/office/officeart/2005/8/layout/matrix3"/>
    <dgm:cxn modelId="{23A6338F-64DB-4EF2-924A-699428008039}" type="presOf" srcId="{F24AB3A9-DA15-462D-A08E-FFE430193B70}" destId="{4F3C8295-B6FB-4C64-AF5B-D8DFA2D4AF88}" srcOrd="0" destOrd="0" presId="urn:microsoft.com/office/officeart/2005/8/layout/matrix3"/>
    <dgm:cxn modelId="{7F21BFD3-B723-421F-A74C-21DC063A2CF8}" type="presParOf" srcId="{85B47C9D-C459-482D-8A31-E6661C93E3E6}" destId="{4A88D1E8-53B7-4FFF-B1B5-C433936E3CD0}" srcOrd="0" destOrd="0" presId="urn:microsoft.com/office/officeart/2005/8/layout/matrix3"/>
    <dgm:cxn modelId="{99CD4C88-6851-44DE-B4AB-FC5348599518}" type="presParOf" srcId="{85B47C9D-C459-482D-8A31-E6661C93E3E6}" destId="{D75E9DAC-0716-473B-9FA1-758F6D645DC8}" srcOrd="1" destOrd="0" presId="urn:microsoft.com/office/officeart/2005/8/layout/matrix3"/>
    <dgm:cxn modelId="{1B466353-E212-46FB-BDE3-821D6EDA012F}" type="presParOf" srcId="{85B47C9D-C459-482D-8A31-E6661C93E3E6}" destId="{73E25CB6-6346-4749-8021-1E3588275B44}" srcOrd="2" destOrd="0" presId="urn:microsoft.com/office/officeart/2005/8/layout/matrix3"/>
    <dgm:cxn modelId="{191F1A48-651F-4AD2-91BD-D8040BB6628B}" type="presParOf" srcId="{85B47C9D-C459-482D-8A31-E6661C93E3E6}" destId="{20E05517-77B3-43CB-B2EB-394DAB8C2689}" srcOrd="3" destOrd="0" presId="urn:microsoft.com/office/officeart/2005/8/layout/matrix3"/>
    <dgm:cxn modelId="{1D8DA889-9EEA-444A-8D40-639068A61B18}" type="presParOf" srcId="{85B47C9D-C459-482D-8A31-E6661C93E3E6}" destId="{4F3C8295-B6FB-4C64-AF5B-D8DFA2D4AF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7588F-C31E-4A59-A7E2-20D9F7FA8D60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A676FC4-6071-407A-ADE6-127C383386DD}">
      <dgm:prSet phldrT="[テキスト]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4419BB6B-DF3C-4EBC-92C0-D2ADC293F262}" type="par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B25629B-0ED0-4DC3-87CB-C48EB1793412}" type="sib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C504F1F-8C11-424F-998C-494EF7833B4B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712EFDF4-5946-48CF-9B35-B896A0061847}" type="par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C5ABD8F3-9BA3-4A64-867D-EC95FA31D054}" type="sib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620AF0C9-129E-4436-B1D8-03A30ED52EFD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5F9D693D-958C-459F-B4F1-EDB732FEC156}" type="par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4FA67D8A-F245-49EA-B8B0-AD636B8F6D3A}" type="sib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F24AB3A9-DA15-462D-A08E-FFE430193B70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FEA41452-00A6-4952-BF6A-5501B41A09A4}" type="par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EB13667-55C6-4172-B126-7525FD87CA0D}" type="sib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85B47C9D-C459-482D-8A31-E6661C93E3E6}" type="pres">
      <dgm:prSet presAssocID="{8507588F-C31E-4A59-A7E2-20D9F7FA8D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A88D1E8-53B7-4FFF-B1B5-C433936E3CD0}" type="pres">
      <dgm:prSet presAssocID="{8507588F-C31E-4A59-A7E2-20D9F7FA8D60}" presName="diamond" presStyleLbl="bgShp" presStyleIdx="0" presStyleCnt="1" custScaleX="158743"/>
      <dgm:spPr/>
      <dgm:t>
        <a:bodyPr/>
        <a:lstStyle/>
        <a:p>
          <a:endParaRPr kumimoji="1" lang="ja-JP" altLang="en-US"/>
        </a:p>
      </dgm:t>
    </dgm:pt>
    <dgm:pt modelId="{D75E9DAC-0716-473B-9FA1-758F6D645DC8}" type="pres">
      <dgm:prSet presAssocID="{8507588F-C31E-4A59-A7E2-20D9F7FA8D60}" presName="quad1" presStyleLbl="node1" presStyleIdx="0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3E25CB6-6346-4749-8021-1E3588275B44}" type="pres">
      <dgm:prSet presAssocID="{8507588F-C31E-4A59-A7E2-20D9F7FA8D60}" presName="quad2" presStyleLbl="node1" presStyleIdx="1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E05517-77B3-43CB-B2EB-394DAB8C2689}" type="pres">
      <dgm:prSet presAssocID="{8507588F-C31E-4A59-A7E2-20D9F7FA8D60}" presName="quad3" presStyleLbl="node1" presStyleIdx="2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3C8295-B6FB-4C64-AF5B-D8DFA2D4AF88}" type="pres">
      <dgm:prSet presAssocID="{8507588F-C31E-4A59-A7E2-20D9F7FA8D60}" presName="quad4" presStyleLbl="node1" presStyleIdx="3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4AAD0A-0536-4915-952A-23B532A80B61}" type="presOf" srcId="{620AF0C9-129E-4436-B1D8-03A30ED52EFD}" destId="{20E05517-77B3-43CB-B2EB-394DAB8C2689}" srcOrd="0" destOrd="0" presId="urn:microsoft.com/office/officeart/2005/8/layout/matrix3"/>
    <dgm:cxn modelId="{744B7BAF-5EBC-4BDC-B047-C819532DED1B}" type="presOf" srcId="{8507588F-C31E-4A59-A7E2-20D9F7FA8D60}" destId="{85B47C9D-C459-482D-8A31-E6661C93E3E6}" srcOrd="0" destOrd="0" presId="urn:microsoft.com/office/officeart/2005/8/layout/matrix3"/>
    <dgm:cxn modelId="{3042D0B7-2F8B-4578-80D8-F8CD2260DCF9}" srcId="{8507588F-C31E-4A59-A7E2-20D9F7FA8D60}" destId="{CA676FC4-6071-407A-ADE6-127C383386DD}" srcOrd="0" destOrd="0" parTransId="{4419BB6B-DF3C-4EBC-92C0-D2ADC293F262}" sibTransId="{5B25629B-0ED0-4DC3-87CB-C48EB1793412}"/>
    <dgm:cxn modelId="{B0EAECF1-59EB-4ECE-A368-91048B96BD57}" type="presOf" srcId="{F24AB3A9-DA15-462D-A08E-FFE430193B70}" destId="{4F3C8295-B6FB-4C64-AF5B-D8DFA2D4AF88}" srcOrd="0" destOrd="0" presId="urn:microsoft.com/office/officeart/2005/8/layout/matrix3"/>
    <dgm:cxn modelId="{1D481832-22BE-4CBB-8879-AD8C38A0D83D}" srcId="{8507588F-C31E-4A59-A7E2-20D9F7FA8D60}" destId="{5C504F1F-8C11-424F-998C-494EF7833B4B}" srcOrd="1" destOrd="0" parTransId="{712EFDF4-5946-48CF-9B35-B896A0061847}" sibTransId="{C5ABD8F3-9BA3-4A64-867D-EC95FA31D054}"/>
    <dgm:cxn modelId="{CF2526C0-8F3F-4C43-A86A-4A023476E9F6}" srcId="{8507588F-C31E-4A59-A7E2-20D9F7FA8D60}" destId="{620AF0C9-129E-4436-B1D8-03A30ED52EFD}" srcOrd="2" destOrd="0" parTransId="{5F9D693D-958C-459F-B4F1-EDB732FEC156}" sibTransId="{4FA67D8A-F245-49EA-B8B0-AD636B8F6D3A}"/>
    <dgm:cxn modelId="{6879E7BD-FA9B-4DFA-9A7D-8FC340A747C2}" srcId="{8507588F-C31E-4A59-A7E2-20D9F7FA8D60}" destId="{F24AB3A9-DA15-462D-A08E-FFE430193B70}" srcOrd="3" destOrd="0" parTransId="{FEA41452-00A6-4952-BF6A-5501B41A09A4}" sibTransId="{5EB13667-55C6-4172-B126-7525FD87CA0D}"/>
    <dgm:cxn modelId="{EEA5708F-4814-4F0E-ABBE-087F85C132D4}" type="presOf" srcId="{CA676FC4-6071-407A-ADE6-127C383386DD}" destId="{D75E9DAC-0716-473B-9FA1-758F6D645DC8}" srcOrd="0" destOrd="0" presId="urn:microsoft.com/office/officeart/2005/8/layout/matrix3"/>
    <dgm:cxn modelId="{BB6475B8-D2C0-4F28-9EC8-47ECF9C97EBC}" type="presOf" srcId="{5C504F1F-8C11-424F-998C-494EF7833B4B}" destId="{73E25CB6-6346-4749-8021-1E3588275B44}" srcOrd="0" destOrd="0" presId="urn:microsoft.com/office/officeart/2005/8/layout/matrix3"/>
    <dgm:cxn modelId="{908B193B-1978-4131-912E-9DE1019293ED}" type="presParOf" srcId="{85B47C9D-C459-482D-8A31-E6661C93E3E6}" destId="{4A88D1E8-53B7-4FFF-B1B5-C433936E3CD0}" srcOrd="0" destOrd="0" presId="urn:microsoft.com/office/officeart/2005/8/layout/matrix3"/>
    <dgm:cxn modelId="{C40E360A-78BD-4BCB-AA03-D442F7AD03CF}" type="presParOf" srcId="{85B47C9D-C459-482D-8A31-E6661C93E3E6}" destId="{D75E9DAC-0716-473B-9FA1-758F6D645DC8}" srcOrd="1" destOrd="0" presId="urn:microsoft.com/office/officeart/2005/8/layout/matrix3"/>
    <dgm:cxn modelId="{3837A10D-3BFA-4DB1-8D9B-3A5C72AEDB43}" type="presParOf" srcId="{85B47C9D-C459-482D-8A31-E6661C93E3E6}" destId="{73E25CB6-6346-4749-8021-1E3588275B44}" srcOrd="2" destOrd="0" presId="urn:microsoft.com/office/officeart/2005/8/layout/matrix3"/>
    <dgm:cxn modelId="{64419A85-433E-4F27-AE27-3FEBE8AF7D59}" type="presParOf" srcId="{85B47C9D-C459-482D-8A31-E6661C93E3E6}" destId="{20E05517-77B3-43CB-B2EB-394DAB8C2689}" srcOrd="3" destOrd="0" presId="urn:microsoft.com/office/officeart/2005/8/layout/matrix3"/>
    <dgm:cxn modelId="{C4EDCC7B-BA49-4BE5-961E-FDD40F2AA301}" type="presParOf" srcId="{85B47C9D-C459-482D-8A31-E6661C93E3E6}" destId="{4F3C8295-B6FB-4C64-AF5B-D8DFA2D4AF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07588F-C31E-4A59-A7E2-20D9F7FA8D60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A676FC4-6071-407A-ADE6-127C383386DD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4419BB6B-DF3C-4EBC-92C0-D2ADC293F262}" type="par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B25629B-0ED0-4DC3-87CB-C48EB1793412}" type="sib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C504F1F-8C11-424F-998C-494EF7833B4B}">
      <dgm:prSet phldrT="[テキスト]"/>
      <dgm:spPr>
        <a:effectLst>
          <a:glow rad="101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712EFDF4-5946-48CF-9B35-B896A0061847}" type="par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C5ABD8F3-9BA3-4A64-867D-EC95FA31D054}" type="sib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620AF0C9-129E-4436-B1D8-03A30ED52EFD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5F9D693D-958C-459F-B4F1-EDB732FEC156}" type="par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4FA67D8A-F245-49EA-B8B0-AD636B8F6D3A}" type="sib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F24AB3A9-DA15-462D-A08E-FFE430193B70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FEA41452-00A6-4952-BF6A-5501B41A09A4}" type="par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EB13667-55C6-4172-B126-7525FD87CA0D}" type="sib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85B47C9D-C459-482D-8A31-E6661C93E3E6}" type="pres">
      <dgm:prSet presAssocID="{8507588F-C31E-4A59-A7E2-20D9F7FA8D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A88D1E8-53B7-4FFF-B1B5-C433936E3CD0}" type="pres">
      <dgm:prSet presAssocID="{8507588F-C31E-4A59-A7E2-20D9F7FA8D60}" presName="diamond" presStyleLbl="bgShp" presStyleIdx="0" presStyleCnt="1" custScaleX="158743"/>
      <dgm:spPr/>
      <dgm:t>
        <a:bodyPr/>
        <a:lstStyle/>
        <a:p>
          <a:endParaRPr kumimoji="1" lang="ja-JP" altLang="en-US"/>
        </a:p>
      </dgm:t>
    </dgm:pt>
    <dgm:pt modelId="{D75E9DAC-0716-473B-9FA1-758F6D645DC8}" type="pres">
      <dgm:prSet presAssocID="{8507588F-C31E-4A59-A7E2-20D9F7FA8D60}" presName="quad1" presStyleLbl="node1" presStyleIdx="0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3E25CB6-6346-4749-8021-1E3588275B44}" type="pres">
      <dgm:prSet presAssocID="{8507588F-C31E-4A59-A7E2-20D9F7FA8D60}" presName="quad2" presStyleLbl="node1" presStyleIdx="1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E05517-77B3-43CB-B2EB-394DAB8C2689}" type="pres">
      <dgm:prSet presAssocID="{8507588F-C31E-4A59-A7E2-20D9F7FA8D60}" presName="quad3" presStyleLbl="node1" presStyleIdx="2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3C8295-B6FB-4C64-AF5B-D8DFA2D4AF88}" type="pres">
      <dgm:prSet presAssocID="{8507588F-C31E-4A59-A7E2-20D9F7FA8D60}" presName="quad4" presStyleLbl="node1" presStyleIdx="3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761D2C9-DEAA-462E-A799-1C6F9D411DE9}" type="presOf" srcId="{CA676FC4-6071-407A-ADE6-127C383386DD}" destId="{D75E9DAC-0716-473B-9FA1-758F6D645DC8}" srcOrd="0" destOrd="0" presId="urn:microsoft.com/office/officeart/2005/8/layout/matrix3"/>
    <dgm:cxn modelId="{F3B03055-9BCC-43E3-B8B9-B876E219CE31}" type="presOf" srcId="{5C504F1F-8C11-424F-998C-494EF7833B4B}" destId="{73E25CB6-6346-4749-8021-1E3588275B44}" srcOrd="0" destOrd="0" presId="urn:microsoft.com/office/officeart/2005/8/layout/matrix3"/>
    <dgm:cxn modelId="{3042D0B7-2F8B-4578-80D8-F8CD2260DCF9}" srcId="{8507588F-C31E-4A59-A7E2-20D9F7FA8D60}" destId="{CA676FC4-6071-407A-ADE6-127C383386DD}" srcOrd="0" destOrd="0" parTransId="{4419BB6B-DF3C-4EBC-92C0-D2ADC293F262}" sibTransId="{5B25629B-0ED0-4DC3-87CB-C48EB1793412}"/>
    <dgm:cxn modelId="{1D481832-22BE-4CBB-8879-AD8C38A0D83D}" srcId="{8507588F-C31E-4A59-A7E2-20D9F7FA8D60}" destId="{5C504F1F-8C11-424F-998C-494EF7833B4B}" srcOrd="1" destOrd="0" parTransId="{712EFDF4-5946-48CF-9B35-B896A0061847}" sibTransId="{C5ABD8F3-9BA3-4A64-867D-EC95FA31D054}"/>
    <dgm:cxn modelId="{39EB466A-CBA0-4BC8-A202-C852720ED06A}" type="presOf" srcId="{8507588F-C31E-4A59-A7E2-20D9F7FA8D60}" destId="{85B47C9D-C459-482D-8A31-E6661C93E3E6}" srcOrd="0" destOrd="0" presId="urn:microsoft.com/office/officeart/2005/8/layout/matrix3"/>
    <dgm:cxn modelId="{CF2526C0-8F3F-4C43-A86A-4A023476E9F6}" srcId="{8507588F-C31E-4A59-A7E2-20D9F7FA8D60}" destId="{620AF0C9-129E-4436-B1D8-03A30ED52EFD}" srcOrd="2" destOrd="0" parTransId="{5F9D693D-958C-459F-B4F1-EDB732FEC156}" sibTransId="{4FA67D8A-F245-49EA-B8B0-AD636B8F6D3A}"/>
    <dgm:cxn modelId="{6879E7BD-FA9B-4DFA-9A7D-8FC340A747C2}" srcId="{8507588F-C31E-4A59-A7E2-20D9F7FA8D60}" destId="{F24AB3A9-DA15-462D-A08E-FFE430193B70}" srcOrd="3" destOrd="0" parTransId="{FEA41452-00A6-4952-BF6A-5501B41A09A4}" sibTransId="{5EB13667-55C6-4172-B126-7525FD87CA0D}"/>
    <dgm:cxn modelId="{4463CBF9-810C-4D9F-8EBD-D40C2D3D6F6B}" type="presOf" srcId="{620AF0C9-129E-4436-B1D8-03A30ED52EFD}" destId="{20E05517-77B3-43CB-B2EB-394DAB8C2689}" srcOrd="0" destOrd="0" presId="urn:microsoft.com/office/officeart/2005/8/layout/matrix3"/>
    <dgm:cxn modelId="{CC75B460-3209-4E1C-9AC1-01EF8EEE0008}" type="presOf" srcId="{F24AB3A9-DA15-462D-A08E-FFE430193B70}" destId="{4F3C8295-B6FB-4C64-AF5B-D8DFA2D4AF88}" srcOrd="0" destOrd="0" presId="urn:microsoft.com/office/officeart/2005/8/layout/matrix3"/>
    <dgm:cxn modelId="{6C9B49E7-118A-4A4F-8420-32ACA7869CDB}" type="presParOf" srcId="{85B47C9D-C459-482D-8A31-E6661C93E3E6}" destId="{4A88D1E8-53B7-4FFF-B1B5-C433936E3CD0}" srcOrd="0" destOrd="0" presId="urn:microsoft.com/office/officeart/2005/8/layout/matrix3"/>
    <dgm:cxn modelId="{23D5240A-E2FA-4F1C-AEC0-690978F360AC}" type="presParOf" srcId="{85B47C9D-C459-482D-8A31-E6661C93E3E6}" destId="{D75E9DAC-0716-473B-9FA1-758F6D645DC8}" srcOrd="1" destOrd="0" presId="urn:microsoft.com/office/officeart/2005/8/layout/matrix3"/>
    <dgm:cxn modelId="{51DD5A74-EBDC-4D9A-83B9-916348CE12D6}" type="presParOf" srcId="{85B47C9D-C459-482D-8A31-E6661C93E3E6}" destId="{73E25CB6-6346-4749-8021-1E3588275B44}" srcOrd="2" destOrd="0" presId="urn:microsoft.com/office/officeart/2005/8/layout/matrix3"/>
    <dgm:cxn modelId="{3B9335E7-330F-40CC-9D5D-EB6E95E80DDB}" type="presParOf" srcId="{85B47C9D-C459-482D-8A31-E6661C93E3E6}" destId="{20E05517-77B3-43CB-B2EB-394DAB8C2689}" srcOrd="3" destOrd="0" presId="urn:microsoft.com/office/officeart/2005/8/layout/matrix3"/>
    <dgm:cxn modelId="{B9D2A49E-74AF-42CF-AAE0-5420D1A852D7}" type="presParOf" srcId="{85B47C9D-C459-482D-8A31-E6661C93E3E6}" destId="{4F3C8295-B6FB-4C64-AF5B-D8DFA2D4AF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07588F-C31E-4A59-A7E2-20D9F7FA8D60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A676FC4-6071-407A-ADE6-127C383386DD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4419BB6B-DF3C-4EBC-92C0-D2ADC293F262}" type="par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B25629B-0ED0-4DC3-87CB-C48EB1793412}" type="sib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C504F1F-8C11-424F-998C-494EF7833B4B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712EFDF4-5946-48CF-9B35-B896A0061847}" type="par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C5ABD8F3-9BA3-4A64-867D-EC95FA31D054}" type="sib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620AF0C9-129E-4436-B1D8-03A30ED52EFD}">
      <dgm:prSet phldrT="[テキスト]"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5F9D693D-958C-459F-B4F1-EDB732FEC156}" type="par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4FA67D8A-F245-49EA-B8B0-AD636B8F6D3A}" type="sib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F24AB3A9-DA15-462D-A08E-FFE430193B70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FEA41452-00A6-4952-BF6A-5501B41A09A4}" type="par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EB13667-55C6-4172-B126-7525FD87CA0D}" type="sib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85B47C9D-C459-482D-8A31-E6661C93E3E6}" type="pres">
      <dgm:prSet presAssocID="{8507588F-C31E-4A59-A7E2-20D9F7FA8D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A88D1E8-53B7-4FFF-B1B5-C433936E3CD0}" type="pres">
      <dgm:prSet presAssocID="{8507588F-C31E-4A59-A7E2-20D9F7FA8D60}" presName="diamond" presStyleLbl="bgShp" presStyleIdx="0" presStyleCnt="1" custScaleX="158743"/>
      <dgm:spPr/>
      <dgm:t>
        <a:bodyPr/>
        <a:lstStyle/>
        <a:p>
          <a:endParaRPr kumimoji="1" lang="ja-JP" altLang="en-US"/>
        </a:p>
      </dgm:t>
    </dgm:pt>
    <dgm:pt modelId="{D75E9DAC-0716-473B-9FA1-758F6D645DC8}" type="pres">
      <dgm:prSet presAssocID="{8507588F-C31E-4A59-A7E2-20D9F7FA8D60}" presName="quad1" presStyleLbl="node1" presStyleIdx="0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3E25CB6-6346-4749-8021-1E3588275B44}" type="pres">
      <dgm:prSet presAssocID="{8507588F-C31E-4A59-A7E2-20D9F7FA8D60}" presName="quad2" presStyleLbl="node1" presStyleIdx="1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E05517-77B3-43CB-B2EB-394DAB8C2689}" type="pres">
      <dgm:prSet presAssocID="{8507588F-C31E-4A59-A7E2-20D9F7FA8D60}" presName="quad3" presStyleLbl="node1" presStyleIdx="2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3C8295-B6FB-4C64-AF5B-D8DFA2D4AF88}" type="pres">
      <dgm:prSet presAssocID="{8507588F-C31E-4A59-A7E2-20D9F7FA8D60}" presName="quad4" presStyleLbl="node1" presStyleIdx="3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042D0B7-2F8B-4578-80D8-F8CD2260DCF9}" srcId="{8507588F-C31E-4A59-A7E2-20D9F7FA8D60}" destId="{CA676FC4-6071-407A-ADE6-127C383386DD}" srcOrd="0" destOrd="0" parTransId="{4419BB6B-DF3C-4EBC-92C0-D2ADC293F262}" sibTransId="{5B25629B-0ED0-4DC3-87CB-C48EB1793412}"/>
    <dgm:cxn modelId="{90B686C5-EA43-4A83-B4BC-A2563413833C}" type="presOf" srcId="{5C504F1F-8C11-424F-998C-494EF7833B4B}" destId="{73E25CB6-6346-4749-8021-1E3588275B44}" srcOrd="0" destOrd="0" presId="urn:microsoft.com/office/officeart/2005/8/layout/matrix3"/>
    <dgm:cxn modelId="{0959147F-A3D0-448B-8127-63341E08C049}" type="presOf" srcId="{F24AB3A9-DA15-462D-A08E-FFE430193B70}" destId="{4F3C8295-B6FB-4C64-AF5B-D8DFA2D4AF88}" srcOrd="0" destOrd="0" presId="urn:microsoft.com/office/officeart/2005/8/layout/matrix3"/>
    <dgm:cxn modelId="{1D481832-22BE-4CBB-8879-AD8C38A0D83D}" srcId="{8507588F-C31E-4A59-A7E2-20D9F7FA8D60}" destId="{5C504F1F-8C11-424F-998C-494EF7833B4B}" srcOrd="1" destOrd="0" parTransId="{712EFDF4-5946-48CF-9B35-B896A0061847}" sibTransId="{C5ABD8F3-9BA3-4A64-867D-EC95FA31D054}"/>
    <dgm:cxn modelId="{C94729C4-0676-4305-8312-33AFAA2C6D49}" type="presOf" srcId="{CA676FC4-6071-407A-ADE6-127C383386DD}" destId="{D75E9DAC-0716-473B-9FA1-758F6D645DC8}" srcOrd="0" destOrd="0" presId="urn:microsoft.com/office/officeart/2005/8/layout/matrix3"/>
    <dgm:cxn modelId="{25DEF8FC-4ED7-40A3-AD00-863D39F36057}" type="presOf" srcId="{620AF0C9-129E-4436-B1D8-03A30ED52EFD}" destId="{20E05517-77B3-43CB-B2EB-394DAB8C2689}" srcOrd="0" destOrd="0" presId="urn:microsoft.com/office/officeart/2005/8/layout/matrix3"/>
    <dgm:cxn modelId="{CF2526C0-8F3F-4C43-A86A-4A023476E9F6}" srcId="{8507588F-C31E-4A59-A7E2-20D9F7FA8D60}" destId="{620AF0C9-129E-4436-B1D8-03A30ED52EFD}" srcOrd="2" destOrd="0" parTransId="{5F9D693D-958C-459F-B4F1-EDB732FEC156}" sibTransId="{4FA67D8A-F245-49EA-B8B0-AD636B8F6D3A}"/>
    <dgm:cxn modelId="{B2CF6B14-6A1B-4E15-8588-264997411DAF}" type="presOf" srcId="{8507588F-C31E-4A59-A7E2-20D9F7FA8D60}" destId="{85B47C9D-C459-482D-8A31-E6661C93E3E6}" srcOrd="0" destOrd="0" presId="urn:microsoft.com/office/officeart/2005/8/layout/matrix3"/>
    <dgm:cxn modelId="{6879E7BD-FA9B-4DFA-9A7D-8FC340A747C2}" srcId="{8507588F-C31E-4A59-A7E2-20D9F7FA8D60}" destId="{F24AB3A9-DA15-462D-A08E-FFE430193B70}" srcOrd="3" destOrd="0" parTransId="{FEA41452-00A6-4952-BF6A-5501B41A09A4}" sibTransId="{5EB13667-55C6-4172-B126-7525FD87CA0D}"/>
    <dgm:cxn modelId="{5BF4D63C-6C00-42FC-8286-3AA8D10DB419}" type="presParOf" srcId="{85B47C9D-C459-482D-8A31-E6661C93E3E6}" destId="{4A88D1E8-53B7-4FFF-B1B5-C433936E3CD0}" srcOrd="0" destOrd="0" presId="urn:microsoft.com/office/officeart/2005/8/layout/matrix3"/>
    <dgm:cxn modelId="{D2E22568-DFA4-4751-A10B-66F2EDD6AB81}" type="presParOf" srcId="{85B47C9D-C459-482D-8A31-E6661C93E3E6}" destId="{D75E9DAC-0716-473B-9FA1-758F6D645DC8}" srcOrd="1" destOrd="0" presId="urn:microsoft.com/office/officeart/2005/8/layout/matrix3"/>
    <dgm:cxn modelId="{4A91F667-1699-495C-9606-13667C0A463C}" type="presParOf" srcId="{85B47C9D-C459-482D-8A31-E6661C93E3E6}" destId="{73E25CB6-6346-4749-8021-1E3588275B44}" srcOrd="2" destOrd="0" presId="urn:microsoft.com/office/officeart/2005/8/layout/matrix3"/>
    <dgm:cxn modelId="{1D9707CB-2E00-43CF-A592-040BF77FE728}" type="presParOf" srcId="{85B47C9D-C459-482D-8A31-E6661C93E3E6}" destId="{20E05517-77B3-43CB-B2EB-394DAB8C2689}" srcOrd="3" destOrd="0" presId="urn:microsoft.com/office/officeart/2005/8/layout/matrix3"/>
    <dgm:cxn modelId="{26EDF331-38CA-4176-974B-F4AFB3878566}" type="presParOf" srcId="{85B47C9D-C459-482D-8A31-E6661C93E3E6}" destId="{4F3C8295-B6FB-4C64-AF5B-D8DFA2D4AF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07588F-C31E-4A59-A7E2-20D9F7FA8D60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A676FC4-6071-407A-ADE6-127C383386DD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4419BB6B-DF3C-4EBC-92C0-D2ADC293F262}" type="par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B25629B-0ED0-4DC3-87CB-C48EB1793412}" type="sibTrans" cxnId="{3042D0B7-2F8B-4578-80D8-F8CD2260DCF9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C504F1F-8C11-424F-998C-494EF7833B4B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712EFDF4-5946-48CF-9B35-B896A0061847}" type="par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C5ABD8F3-9BA3-4A64-867D-EC95FA31D054}" type="sibTrans" cxnId="{1D481832-22BE-4CBB-8879-AD8C38A0D83D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620AF0C9-129E-4436-B1D8-03A30ED52EFD}">
      <dgm:prSet phldrT="[テキスト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5F9D693D-958C-459F-B4F1-EDB732FEC156}" type="par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4FA67D8A-F245-49EA-B8B0-AD636B8F6D3A}" type="sibTrans" cxnId="{CF2526C0-8F3F-4C43-A86A-4A023476E9F6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F24AB3A9-DA15-462D-A08E-FFE430193B70}">
      <dgm:prSet phldrT="[テキスト]"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kumimoji="1" lang="en-US" altLang="ja-JP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dirty="0">
            <a:latin typeface="HGPｺﾞｼｯｸE" pitchFamily="50" charset="-128"/>
            <a:ea typeface="HGPｺﾞｼｯｸE" pitchFamily="50" charset="-128"/>
          </a:endParaRPr>
        </a:p>
      </dgm:t>
    </dgm:pt>
    <dgm:pt modelId="{FEA41452-00A6-4952-BF6A-5501B41A09A4}" type="par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5EB13667-55C6-4172-B126-7525FD87CA0D}" type="sibTrans" cxnId="{6879E7BD-FA9B-4DFA-9A7D-8FC340A747C2}">
      <dgm:prSet/>
      <dgm:spPr/>
      <dgm:t>
        <a:bodyPr/>
        <a:lstStyle/>
        <a:p>
          <a:endParaRPr kumimoji="1" lang="ja-JP" altLang="en-US">
            <a:latin typeface="HGPｺﾞｼｯｸE" pitchFamily="50" charset="-128"/>
            <a:ea typeface="HGPｺﾞｼｯｸE" pitchFamily="50" charset="-128"/>
          </a:endParaRPr>
        </a:p>
      </dgm:t>
    </dgm:pt>
    <dgm:pt modelId="{85B47C9D-C459-482D-8A31-E6661C93E3E6}" type="pres">
      <dgm:prSet presAssocID="{8507588F-C31E-4A59-A7E2-20D9F7FA8D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A88D1E8-53B7-4FFF-B1B5-C433936E3CD0}" type="pres">
      <dgm:prSet presAssocID="{8507588F-C31E-4A59-A7E2-20D9F7FA8D60}" presName="diamond" presStyleLbl="bgShp" presStyleIdx="0" presStyleCnt="1" custScaleX="158743"/>
      <dgm:spPr/>
      <dgm:t>
        <a:bodyPr/>
        <a:lstStyle/>
        <a:p>
          <a:endParaRPr kumimoji="1" lang="ja-JP" altLang="en-US"/>
        </a:p>
      </dgm:t>
    </dgm:pt>
    <dgm:pt modelId="{D75E9DAC-0716-473B-9FA1-758F6D645DC8}" type="pres">
      <dgm:prSet presAssocID="{8507588F-C31E-4A59-A7E2-20D9F7FA8D60}" presName="quad1" presStyleLbl="node1" presStyleIdx="0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3E25CB6-6346-4749-8021-1E3588275B44}" type="pres">
      <dgm:prSet presAssocID="{8507588F-C31E-4A59-A7E2-20D9F7FA8D60}" presName="quad2" presStyleLbl="node1" presStyleIdx="1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E05517-77B3-43CB-B2EB-394DAB8C2689}" type="pres">
      <dgm:prSet presAssocID="{8507588F-C31E-4A59-A7E2-20D9F7FA8D60}" presName="quad3" presStyleLbl="node1" presStyleIdx="2" presStyleCnt="4" custScaleX="158408" custLinFactNeighborX="-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3C8295-B6FB-4C64-AF5B-D8DFA2D4AF88}" type="pres">
      <dgm:prSet presAssocID="{8507588F-C31E-4A59-A7E2-20D9F7FA8D60}" presName="quad4" presStyleLbl="node1" presStyleIdx="3" presStyleCnt="4" custScaleX="158408" custLinFactNeighborX="31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96393D-976E-46DD-8941-59755A181576}" type="presOf" srcId="{620AF0C9-129E-4436-B1D8-03A30ED52EFD}" destId="{20E05517-77B3-43CB-B2EB-394DAB8C2689}" srcOrd="0" destOrd="0" presId="urn:microsoft.com/office/officeart/2005/8/layout/matrix3"/>
    <dgm:cxn modelId="{3042D0B7-2F8B-4578-80D8-F8CD2260DCF9}" srcId="{8507588F-C31E-4A59-A7E2-20D9F7FA8D60}" destId="{CA676FC4-6071-407A-ADE6-127C383386DD}" srcOrd="0" destOrd="0" parTransId="{4419BB6B-DF3C-4EBC-92C0-D2ADC293F262}" sibTransId="{5B25629B-0ED0-4DC3-87CB-C48EB1793412}"/>
    <dgm:cxn modelId="{27ABE0AB-6242-4C1D-B102-ACE3303353CF}" type="presOf" srcId="{8507588F-C31E-4A59-A7E2-20D9F7FA8D60}" destId="{85B47C9D-C459-482D-8A31-E6661C93E3E6}" srcOrd="0" destOrd="0" presId="urn:microsoft.com/office/officeart/2005/8/layout/matrix3"/>
    <dgm:cxn modelId="{809D5370-1EEA-4127-98C6-A06E63704A2A}" type="presOf" srcId="{F24AB3A9-DA15-462D-A08E-FFE430193B70}" destId="{4F3C8295-B6FB-4C64-AF5B-D8DFA2D4AF88}" srcOrd="0" destOrd="0" presId="urn:microsoft.com/office/officeart/2005/8/layout/matrix3"/>
    <dgm:cxn modelId="{3B443DB0-7A20-45D3-9173-E563AA24FF09}" type="presOf" srcId="{CA676FC4-6071-407A-ADE6-127C383386DD}" destId="{D75E9DAC-0716-473B-9FA1-758F6D645DC8}" srcOrd="0" destOrd="0" presId="urn:microsoft.com/office/officeart/2005/8/layout/matrix3"/>
    <dgm:cxn modelId="{1D481832-22BE-4CBB-8879-AD8C38A0D83D}" srcId="{8507588F-C31E-4A59-A7E2-20D9F7FA8D60}" destId="{5C504F1F-8C11-424F-998C-494EF7833B4B}" srcOrd="1" destOrd="0" parTransId="{712EFDF4-5946-48CF-9B35-B896A0061847}" sibTransId="{C5ABD8F3-9BA3-4A64-867D-EC95FA31D054}"/>
    <dgm:cxn modelId="{CF2526C0-8F3F-4C43-A86A-4A023476E9F6}" srcId="{8507588F-C31E-4A59-A7E2-20D9F7FA8D60}" destId="{620AF0C9-129E-4436-B1D8-03A30ED52EFD}" srcOrd="2" destOrd="0" parTransId="{5F9D693D-958C-459F-B4F1-EDB732FEC156}" sibTransId="{4FA67D8A-F245-49EA-B8B0-AD636B8F6D3A}"/>
    <dgm:cxn modelId="{61304DA3-509E-4662-8493-0F18922298C2}" type="presOf" srcId="{5C504F1F-8C11-424F-998C-494EF7833B4B}" destId="{73E25CB6-6346-4749-8021-1E3588275B44}" srcOrd="0" destOrd="0" presId="urn:microsoft.com/office/officeart/2005/8/layout/matrix3"/>
    <dgm:cxn modelId="{6879E7BD-FA9B-4DFA-9A7D-8FC340A747C2}" srcId="{8507588F-C31E-4A59-A7E2-20D9F7FA8D60}" destId="{F24AB3A9-DA15-462D-A08E-FFE430193B70}" srcOrd="3" destOrd="0" parTransId="{FEA41452-00A6-4952-BF6A-5501B41A09A4}" sibTransId="{5EB13667-55C6-4172-B126-7525FD87CA0D}"/>
    <dgm:cxn modelId="{831B28CE-21A4-46EA-8B74-8B6E3D96B6CB}" type="presParOf" srcId="{85B47C9D-C459-482D-8A31-E6661C93E3E6}" destId="{4A88D1E8-53B7-4FFF-B1B5-C433936E3CD0}" srcOrd="0" destOrd="0" presId="urn:microsoft.com/office/officeart/2005/8/layout/matrix3"/>
    <dgm:cxn modelId="{15DF20BD-2ACD-4EF8-859A-3D82BCB8C34D}" type="presParOf" srcId="{85B47C9D-C459-482D-8A31-E6661C93E3E6}" destId="{D75E9DAC-0716-473B-9FA1-758F6D645DC8}" srcOrd="1" destOrd="0" presId="urn:microsoft.com/office/officeart/2005/8/layout/matrix3"/>
    <dgm:cxn modelId="{9663E377-C72F-48EB-BB1D-4320A146B091}" type="presParOf" srcId="{85B47C9D-C459-482D-8A31-E6661C93E3E6}" destId="{73E25CB6-6346-4749-8021-1E3588275B44}" srcOrd="2" destOrd="0" presId="urn:microsoft.com/office/officeart/2005/8/layout/matrix3"/>
    <dgm:cxn modelId="{731175A2-8327-4E18-AA78-71A78FE4F461}" type="presParOf" srcId="{85B47C9D-C459-482D-8A31-E6661C93E3E6}" destId="{20E05517-77B3-43CB-B2EB-394DAB8C2689}" srcOrd="3" destOrd="0" presId="urn:microsoft.com/office/officeart/2005/8/layout/matrix3"/>
    <dgm:cxn modelId="{33AB6250-A04A-46CD-9203-9BC72BA35A6D}" type="presParOf" srcId="{85B47C9D-C459-482D-8A31-E6661C93E3E6}" destId="{4F3C8295-B6FB-4C64-AF5B-D8DFA2D4AF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EE795F-79B6-4E34-8D06-C884EF706DBE}">
      <dsp:nvSpPr>
        <dsp:cNvPr id="0" name=""/>
        <dsp:cNvSpPr/>
      </dsp:nvSpPr>
      <dsp:spPr>
        <a:xfrm rot="5400000">
          <a:off x="4571748" y="-2286212"/>
          <a:ext cx="1272707" cy="616813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108000" rIns="108000" bIns="1080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Agile/Cloud/DevOps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を正しく理解し、適用していくことで、生産効率を劇的に向上させることが出来る可能性が高い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/>
          </a:r>
          <a:b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</a:b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&lt;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1"/>
            </a:rPr>
            <a:t>DevOps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1"/>
            </a:rPr>
            <a:t>とは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&gt; &lt;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2"/>
            </a:rPr>
            <a:t>DevOps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2"/>
            </a:rPr>
            <a:t>と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2"/>
            </a:rPr>
            <a:t>Agile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2"/>
            </a:rPr>
            <a:t>開発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&gt;</a:t>
          </a:r>
          <a:endParaRPr kumimoji="1" lang="ja-JP" altLang="en-US" sz="1600" kern="1200" dirty="0">
            <a:latin typeface="HGPｺﾞｼｯｸE" pitchFamily="50" charset="-128"/>
            <a:ea typeface="HGPｺﾞｼｯｸE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生産効率が向上出来れば、コストや残業の削減にも繋がる</a:t>
          </a:r>
          <a:endParaRPr kumimoji="1" lang="ja-JP" altLang="en-US" sz="1600" kern="1200" dirty="0">
            <a:latin typeface="HGPｺﾞｼｯｸE" pitchFamily="50" charset="-128"/>
            <a:ea typeface="HGPｺﾞｼｯｸE" pitchFamily="50" charset="-128"/>
          </a:endParaRPr>
        </a:p>
      </dsp:txBody>
      <dsp:txXfrm rot="5400000">
        <a:off x="4571748" y="-2286212"/>
        <a:ext cx="1272707" cy="6168130"/>
      </dsp:txXfrm>
    </dsp:sp>
    <dsp:sp modelId="{52944C3A-6682-42E0-98D7-715DF298FA52}">
      <dsp:nvSpPr>
        <dsp:cNvPr id="0" name=""/>
        <dsp:cNvSpPr/>
      </dsp:nvSpPr>
      <dsp:spPr>
        <a:xfrm>
          <a:off x="0" y="2410"/>
          <a:ext cx="2123853" cy="15908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>
              <a:latin typeface="HGP創英角ｺﾞｼｯｸUB" pitchFamily="50" charset="-128"/>
              <a:ea typeface="HGP創英角ｺﾞｼｯｸUB" pitchFamily="50" charset="-128"/>
            </a:rPr>
            <a:t>生産効率の劇的な向上</a:t>
          </a:r>
          <a:endParaRPr kumimoji="1" lang="ja-JP" altLang="en-US" sz="2600" kern="1200" dirty="0">
            <a:latin typeface="HGP創英角ｺﾞｼｯｸUB" pitchFamily="50" charset="-128"/>
            <a:ea typeface="HGP創英角ｺﾞｼｯｸUB" pitchFamily="50" charset="-128"/>
          </a:endParaRPr>
        </a:p>
      </dsp:txBody>
      <dsp:txXfrm>
        <a:off x="0" y="2410"/>
        <a:ext cx="2123853" cy="1590884"/>
      </dsp:txXfrm>
    </dsp:sp>
    <dsp:sp modelId="{2A95FDF0-6B01-4EF3-9A94-2FC255B5009D}">
      <dsp:nvSpPr>
        <dsp:cNvPr id="0" name=""/>
        <dsp:cNvSpPr/>
      </dsp:nvSpPr>
      <dsp:spPr>
        <a:xfrm rot="5400000">
          <a:off x="4572458" y="-614216"/>
          <a:ext cx="1272707" cy="6164996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108000" rIns="108000" bIns="1080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今後</a:t>
          </a:r>
          <a:r>
            <a:rPr lang="ja-JP" altLang="ja-JP" sz="1600" kern="1200" dirty="0" smtClean="0">
              <a:latin typeface="HGPｺﾞｼｯｸE" pitchFamily="50" charset="-128"/>
              <a:ea typeface="HGPｺﾞｼｯｸE" pitchFamily="50" charset="-128"/>
            </a:rPr>
            <a:t>の国内への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の</a:t>
          </a:r>
          <a:r>
            <a:rPr lang="ja-JP" altLang="ja-JP" sz="1600" kern="1200" dirty="0" smtClean="0">
              <a:latin typeface="HGPｺﾞｼｯｸE" pitchFamily="50" charset="-128"/>
              <a:ea typeface="HGPｺﾞｼｯｸE" pitchFamily="50" charset="-128"/>
            </a:rPr>
            <a:t>拡がり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は、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de:code 2016&lt;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3"/>
            </a:rPr>
            <a:t>de:code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3"/>
            </a:rPr>
            <a:t>に黒船襲来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3"/>
            </a:rPr>
            <a:t>!?</a:t>
          </a:r>
          <a:r>
            <a:rPr kumimoji="1"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&gt;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の開催により一層早まるものと考えられる</a:t>
          </a:r>
          <a:endParaRPr kumimoji="1" lang="ja-JP" altLang="en-US" sz="1600" kern="1200" dirty="0">
            <a:latin typeface="HGPｺﾞｼｯｸE" pitchFamily="50" charset="-128"/>
            <a:ea typeface="HGPｺﾞｼｯｸE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国内エンタープライズ系では成功事例が少ないため、いち早く実績を作ることで、他社との差が付き、競争力の強化にも繋がる</a:t>
          </a:r>
          <a:endParaRPr kumimoji="1" lang="ja-JP" altLang="en-US" sz="1600" kern="1200" dirty="0">
            <a:latin typeface="HGPｺﾞｼｯｸE" pitchFamily="50" charset="-128"/>
            <a:ea typeface="HGPｺﾞｼｯｸE" pitchFamily="50" charset="-128"/>
          </a:endParaRPr>
        </a:p>
      </dsp:txBody>
      <dsp:txXfrm rot="5400000">
        <a:off x="4572458" y="-614216"/>
        <a:ext cx="1272707" cy="6164996"/>
      </dsp:txXfrm>
    </dsp:sp>
    <dsp:sp modelId="{76FB95D1-7C6D-4B46-9DBD-DD9E88A71CD0}">
      <dsp:nvSpPr>
        <dsp:cNvPr id="0" name=""/>
        <dsp:cNvSpPr/>
      </dsp:nvSpPr>
      <dsp:spPr>
        <a:xfrm>
          <a:off x="184" y="1672839"/>
          <a:ext cx="2126130" cy="1590884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600" kern="1200" dirty="0" smtClean="0">
              <a:latin typeface="HGP創英角ｺﾞｼｯｸUB" pitchFamily="50" charset="-128"/>
              <a:ea typeface="HGP創英角ｺﾞｼｯｸUB" pitchFamily="50" charset="-128"/>
            </a:rPr>
            <a:t>リーディングカンパニーを目指す</a:t>
          </a:r>
          <a:endParaRPr kumimoji="1" lang="ja-JP" altLang="en-US" sz="2600" kern="1200" dirty="0"/>
        </a:p>
      </dsp:txBody>
      <dsp:txXfrm>
        <a:off x="184" y="1672839"/>
        <a:ext cx="2126130" cy="1590884"/>
      </dsp:txXfrm>
    </dsp:sp>
    <dsp:sp modelId="{6DC50CAF-D994-43B2-AD47-9D9C08F07D40}">
      <dsp:nvSpPr>
        <dsp:cNvPr id="0" name=""/>
        <dsp:cNvSpPr/>
      </dsp:nvSpPr>
      <dsp:spPr>
        <a:xfrm rot="5400000">
          <a:off x="4571748" y="1054646"/>
          <a:ext cx="1272707" cy="616813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108000" rIns="108000" bIns="1080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ja-JP" sz="1600" kern="1200" dirty="0" smtClean="0">
              <a:latin typeface="HGPｺﾞｼｯｸE" pitchFamily="50" charset="-128"/>
              <a:ea typeface="HGPｺﾞｼｯｸE" pitchFamily="50" charset="-128"/>
            </a:rPr>
            <a:t>日産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内でも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IA0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や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IS0/IC0</a:t>
          </a:r>
          <a:r>
            <a:rPr lang="ja-JP" altLang="en-US" sz="1600" kern="1200" dirty="0" err="1" smtClean="0">
              <a:latin typeface="HGPｺﾞｼｯｸE" pitchFamily="50" charset="-128"/>
              <a:ea typeface="HGPｺﾞｼｯｸE" pitchFamily="50" charset="-128"/>
            </a:rPr>
            <a:t>、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IB2/6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で</a:t>
          </a:r>
          <a:r>
            <a:rPr lang="en-US" altLang="ja-JP" sz="1600" kern="1200" dirty="0" err="1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altLang="ja-JP" sz="1600" kern="1200" dirty="0" smtClean="0">
              <a:latin typeface="HGPｺﾞｼｯｸE" pitchFamily="50" charset="-128"/>
              <a:ea typeface="HGPｺﾞｼｯｸE" pitchFamily="50" charset="-128"/>
            </a:rPr>
            <a:t>の推進を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開始</a:t>
          </a:r>
          <a:endParaRPr kumimoji="1" lang="ja-JP" altLang="en-US" sz="1600" kern="1200" dirty="0">
            <a:latin typeface="HGPｺﾞｼｯｸE" pitchFamily="50" charset="-128"/>
            <a:ea typeface="HGPｺﾞｼｯｸE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また、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IB2/6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の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COBOL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廃止</a:t>
          </a:r>
          <a:r>
            <a:rPr lang="en-US" altLang="ja-JP" sz="1600" kern="1200" dirty="0" err="1" smtClean="0">
              <a:latin typeface="HGPｺﾞｼｯｸE" pitchFamily="50" charset="-128"/>
              <a:ea typeface="HGPｺﾞｼｯｸE" pitchFamily="50" charset="-128"/>
            </a:rPr>
            <a:t>Prj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.&lt;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4" action="ppaction://hlinkpres?slideindex=1&amp;slidetitle="/>
            </a:rPr>
            <a:t>COBOL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  <a:hlinkClick xmlns:r="http://schemas.openxmlformats.org/officeDocument/2006/relationships" r:id="rId4" action="ppaction://hlinkpres?slideindex=1&amp;slidetitle="/>
            </a:rPr>
            <a:t>廃止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&gt;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では、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COBOL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廃止するアプリに</a:t>
          </a:r>
          <a:r>
            <a:rPr lang="en-US" altLang="ja-JP" sz="1600" kern="12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が適用される計画</a:t>
          </a:r>
          <a:endParaRPr kumimoji="1" lang="ja-JP" altLang="en-US" sz="1600" kern="1200" dirty="0">
            <a:latin typeface="HGPｺﾞｼｯｸE" pitchFamily="50" charset="-128"/>
            <a:ea typeface="HGPｺﾞｼｯｸE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>
              <a:latin typeface="HGPｺﾞｼｯｸE" pitchFamily="50" charset="-128"/>
              <a:ea typeface="HGPｺﾞｼｯｸE" pitchFamily="50" charset="-128"/>
            </a:rPr>
            <a:t>先手を打っておくことで、混乱やリスクを減らすことが出来る</a:t>
          </a:r>
          <a:endParaRPr kumimoji="1" lang="ja-JP" altLang="en-US" sz="1600" kern="1200" dirty="0">
            <a:latin typeface="HGPｺﾞｼｯｸE" pitchFamily="50" charset="-128"/>
            <a:ea typeface="HGPｺﾞｼｯｸE" pitchFamily="50" charset="-128"/>
          </a:endParaRPr>
        </a:p>
      </dsp:txBody>
      <dsp:txXfrm rot="5400000">
        <a:off x="4571748" y="1054646"/>
        <a:ext cx="1272707" cy="6168130"/>
      </dsp:txXfrm>
    </dsp:sp>
    <dsp:sp modelId="{80D232ED-5859-4741-9DF8-DC04C63E819B}">
      <dsp:nvSpPr>
        <dsp:cNvPr id="0" name=""/>
        <dsp:cNvSpPr/>
      </dsp:nvSpPr>
      <dsp:spPr>
        <a:xfrm>
          <a:off x="0" y="3343268"/>
          <a:ext cx="2123853" cy="159088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600" kern="1200" dirty="0" smtClean="0">
              <a:latin typeface="HGP創英角ｺﾞｼｯｸUB" pitchFamily="50" charset="-128"/>
              <a:ea typeface="HGP創英角ｺﾞｼｯｸUB" pitchFamily="50" charset="-128"/>
            </a:rPr>
            <a:t>AMO/</a:t>
          </a:r>
          <a:r>
            <a:rPr kumimoji="1" lang="ja-JP" altLang="en-US" sz="2600" kern="1200" dirty="0" smtClean="0">
              <a:latin typeface="HGP創英角ｺﾞｼｯｸUB" pitchFamily="50" charset="-128"/>
              <a:ea typeface="HGP創英角ｺﾞｼｯｸUB" pitchFamily="50" charset="-128"/>
            </a:rPr>
            <a:t>他へのスムーズな移行と展開</a:t>
          </a:r>
          <a:endParaRPr kumimoji="1" lang="ja-JP" altLang="en-US" sz="2600" kern="1200" dirty="0"/>
        </a:p>
      </dsp:txBody>
      <dsp:txXfrm>
        <a:off x="0" y="3343268"/>
        <a:ext cx="2123853" cy="15908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8D1E8-53B7-4FFF-B1B5-C433936E3CD0}">
      <dsp:nvSpPr>
        <dsp:cNvPr id="0" name=""/>
        <dsp:cNvSpPr/>
      </dsp:nvSpPr>
      <dsp:spPr>
        <a:xfrm>
          <a:off x="242052" y="0"/>
          <a:ext cx="7812730" cy="492162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5E9DAC-0716-473B-9FA1-758F6D645DC8}">
      <dsp:nvSpPr>
        <dsp:cNvPr id="0" name=""/>
        <dsp:cNvSpPr/>
      </dsp:nvSpPr>
      <dsp:spPr>
        <a:xfrm>
          <a:off x="994883" y="467554"/>
          <a:ext cx="3040534" cy="19194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sz="2200" kern="1200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sz="2200" kern="1200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sz="22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994883" y="467554"/>
        <a:ext cx="3040534" cy="1919432"/>
      </dsp:txXfrm>
    </dsp:sp>
    <dsp:sp modelId="{73E25CB6-6346-4749-8021-1E3588275B44}">
      <dsp:nvSpPr>
        <dsp:cNvPr id="0" name=""/>
        <dsp:cNvSpPr/>
      </dsp:nvSpPr>
      <dsp:spPr>
        <a:xfrm>
          <a:off x="4261417" y="467554"/>
          <a:ext cx="3040534" cy="19194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sz="2200" kern="1200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sz="22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4261417" y="467554"/>
        <a:ext cx="3040534" cy="1919432"/>
      </dsp:txXfrm>
    </dsp:sp>
    <dsp:sp modelId="{20E05517-77B3-43CB-B2EB-394DAB8C2689}">
      <dsp:nvSpPr>
        <dsp:cNvPr id="0" name=""/>
        <dsp:cNvSpPr/>
      </dsp:nvSpPr>
      <dsp:spPr>
        <a:xfrm>
          <a:off x="994883" y="2534635"/>
          <a:ext cx="3040534" cy="19194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sz="2100" kern="1200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sz="21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994883" y="2534635"/>
        <a:ext cx="3040534" cy="1919432"/>
      </dsp:txXfrm>
    </dsp:sp>
    <dsp:sp modelId="{4F3C8295-B6FB-4C64-AF5B-D8DFA2D4AF88}">
      <dsp:nvSpPr>
        <dsp:cNvPr id="0" name=""/>
        <dsp:cNvSpPr/>
      </dsp:nvSpPr>
      <dsp:spPr>
        <a:xfrm>
          <a:off x="4261417" y="2534635"/>
          <a:ext cx="3040534" cy="19194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sz="2100" kern="12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sz="2100" kern="1200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sz="21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4261417" y="2534635"/>
        <a:ext cx="3040534" cy="191943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8D1E8-53B7-4FFF-B1B5-C433936E3CD0}">
      <dsp:nvSpPr>
        <dsp:cNvPr id="0" name=""/>
        <dsp:cNvSpPr/>
      </dsp:nvSpPr>
      <dsp:spPr>
        <a:xfrm>
          <a:off x="72615" y="0"/>
          <a:ext cx="2343819" cy="14764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5E9DAC-0716-473B-9FA1-758F6D645DC8}">
      <dsp:nvSpPr>
        <dsp:cNvPr id="0" name=""/>
        <dsp:cNvSpPr/>
      </dsp:nvSpPr>
      <dsp:spPr>
        <a:xfrm>
          <a:off x="298464" y="140266"/>
          <a:ext cx="912160" cy="5758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sz="600" kern="1200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140266"/>
        <a:ext cx="912160" cy="575829"/>
      </dsp:txXfrm>
    </dsp:sp>
    <dsp:sp modelId="{73E25CB6-6346-4749-8021-1E3588275B44}">
      <dsp:nvSpPr>
        <dsp:cNvPr id="0" name=""/>
        <dsp:cNvSpPr/>
      </dsp:nvSpPr>
      <dsp:spPr>
        <a:xfrm>
          <a:off x="1278425" y="140266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140266"/>
        <a:ext cx="912160" cy="575829"/>
      </dsp:txXfrm>
    </dsp:sp>
    <dsp:sp modelId="{20E05517-77B3-43CB-B2EB-394DAB8C2689}">
      <dsp:nvSpPr>
        <dsp:cNvPr id="0" name=""/>
        <dsp:cNvSpPr/>
      </dsp:nvSpPr>
      <dsp:spPr>
        <a:xfrm>
          <a:off x="298464" y="760390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760390"/>
        <a:ext cx="912160" cy="575829"/>
      </dsp:txXfrm>
    </dsp:sp>
    <dsp:sp modelId="{4F3C8295-B6FB-4C64-AF5B-D8DFA2D4AF88}">
      <dsp:nvSpPr>
        <dsp:cNvPr id="0" name=""/>
        <dsp:cNvSpPr/>
      </dsp:nvSpPr>
      <dsp:spPr>
        <a:xfrm>
          <a:off x="1278425" y="760390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760390"/>
        <a:ext cx="912160" cy="57582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8D1E8-53B7-4FFF-B1B5-C433936E3CD0}">
      <dsp:nvSpPr>
        <dsp:cNvPr id="0" name=""/>
        <dsp:cNvSpPr/>
      </dsp:nvSpPr>
      <dsp:spPr>
        <a:xfrm>
          <a:off x="72615" y="0"/>
          <a:ext cx="2343819" cy="14764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5E9DAC-0716-473B-9FA1-758F6D645DC8}">
      <dsp:nvSpPr>
        <dsp:cNvPr id="0" name=""/>
        <dsp:cNvSpPr/>
      </dsp:nvSpPr>
      <dsp:spPr>
        <a:xfrm>
          <a:off x="298464" y="140266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sz="600" kern="1200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140266"/>
        <a:ext cx="912160" cy="575829"/>
      </dsp:txXfrm>
    </dsp:sp>
    <dsp:sp modelId="{73E25CB6-6346-4749-8021-1E3588275B44}">
      <dsp:nvSpPr>
        <dsp:cNvPr id="0" name=""/>
        <dsp:cNvSpPr/>
      </dsp:nvSpPr>
      <dsp:spPr>
        <a:xfrm>
          <a:off x="1278425" y="140266"/>
          <a:ext cx="912160" cy="5758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3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140266"/>
        <a:ext cx="912160" cy="575829"/>
      </dsp:txXfrm>
    </dsp:sp>
    <dsp:sp modelId="{20E05517-77B3-43CB-B2EB-394DAB8C2689}">
      <dsp:nvSpPr>
        <dsp:cNvPr id="0" name=""/>
        <dsp:cNvSpPr/>
      </dsp:nvSpPr>
      <dsp:spPr>
        <a:xfrm>
          <a:off x="298464" y="760390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760390"/>
        <a:ext cx="912160" cy="575829"/>
      </dsp:txXfrm>
    </dsp:sp>
    <dsp:sp modelId="{4F3C8295-B6FB-4C64-AF5B-D8DFA2D4AF88}">
      <dsp:nvSpPr>
        <dsp:cNvPr id="0" name=""/>
        <dsp:cNvSpPr/>
      </dsp:nvSpPr>
      <dsp:spPr>
        <a:xfrm>
          <a:off x="1278425" y="760390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760390"/>
        <a:ext cx="912160" cy="57582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8D1E8-53B7-4FFF-B1B5-C433936E3CD0}">
      <dsp:nvSpPr>
        <dsp:cNvPr id="0" name=""/>
        <dsp:cNvSpPr/>
      </dsp:nvSpPr>
      <dsp:spPr>
        <a:xfrm>
          <a:off x="72615" y="0"/>
          <a:ext cx="2343819" cy="14764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5E9DAC-0716-473B-9FA1-758F6D645DC8}">
      <dsp:nvSpPr>
        <dsp:cNvPr id="0" name=""/>
        <dsp:cNvSpPr/>
      </dsp:nvSpPr>
      <dsp:spPr>
        <a:xfrm>
          <a:off x="298464" y="140266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sz="600" kern="1200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140266"/>
        <a:ext cx="912160" cy="575829"/>
      </dsp:txXfrm>
    </dsp:sp>
    <dsp:sp modelId="{73E25CB6-6346-4749-8021-1E3588275B44}">
      <dsp:nvSpPr>
        <dsp:cNvPr id="0" name=""/>
        <dsp:cNvSpPr/>
      </dsp:nvSpPr>
      <dsp:spPr>
        <a:xfrm>
          <a:off x="1278425" y="140266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140266"/>
        <a:ext cx="912160" cy="575829"/>
      </dsp:txXfrm>
    </dsp:sp>
    <dsp:sp modelId="{20E05517-77B3-43CB-B2EB-394DAB8C2689}">
      <dsp:nvSpPr>
        <dsp:cNvPr id="0" name=""/>
        <dsp:cNvSpPr/>
      </dsp:nvSpPr>
      <dsp:spPr>
        <a:xfrm>
          <a:off x="298464" y="760390"/>
          <a:ext cx="912160" cy="5758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4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760390"/>
        <a:ext cx="912160" cy="575829"/>
      </dsp:txXfrm>
    </dsp:sp>
    <dsp:sp modelId="{4F3C8295-B6FB-4C64-AF5B-D8DFA2D4AF88}">
      <dsp:nvSpPr>
        <dsp:cNvPr id="0" name=""/>
        <dsp:cNvSpPr/>
      </dsp:nvSpPr>
      <dsp:spPr>
        <a:xfrm>
          <a:off x="1278425" y="760390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760390"/>
        <a:ext cx="912160" cy="57582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8D1E8-53B7-4FFF-B1B5-C433936E3CD0}">
      <dsp:nvSpPr>
        <dsp:cNvPr id="0" name=""/>
        <dsp:cNvSpPr/>
      </dsp:nvSpPr>
      <dsp:spPr>
        <a:xfrm>
          <a:off x="72615" y="0"/>
          <a:ext cx="2343819" cy="14764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5E9DAC-0716-473B-9FA1-758F6D645DC8}">
      <dsp:nvSpPr>
        <dsp:cNvPr id="0" name=""/>
        <dsp:cNvSpPr/>
      </dsp:nvSpPr>
      <dsp:spPr>
        <a:xfrm>
          <a:off x="298464" y="140266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A) </a:t>
          </a:r>
          <a:r>
            <a:rPr lang="en-US" sz="600" kern="1200" dirty="0" err="1" smtClean="0">
              <a:latin typeface="HGPｺﾞｼｯｸE" pitchFamily="50" charset="-128"/>
              <a:ea typeface="HGPｺﾞｼｯｸE" pitchFamily="50" charset="-128"/>
            </a:rPr>
            <a:t>CoE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プロジェクトへの要員投入による知見者・技術者の育成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140266"/>
        <a:ext cx="912160" cy="575829"/>
      </dsp:txXfrm>
    </dsp:sp>
    <dsp:sp modelId="{73E25CB6-6346-4749-8021-1E3588275B44}">
      <dsp:nvSpPr>
        <dsp:cNvPr id="0" name=""/>
        <dsp:cNvSpPr/>
      </dsp:nvSpPr>
      <dsp:spPr>
        <a:xfrm>
          <a:off x="1278425" y="140266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B)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他プロジェクトへの適用による技術・スキルのシェア・拡散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140266"/>
        <a:ext cx="912160" cy="575829"/>
      </dsp:txXfrm>
    </dsp:sp>
    <dsp:sp modelId="{20E05517-77B3-43CB-B2EB-394DAB8C2689}">
      <dsp:nvSpPr>
        <dsp:cNvPr id="0" name=""/>
        <dsp:cNvSpPr/>
      </dsp:nvSpPr>
      <dsp:spPr>
        <a:xfrm>
          <a:off x="298464" y="760390"/>
          <a:ext cx="912160" cy="57582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C) 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コミュニティによる知識・知見・知恵のシェア・拡散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298464" y="760390"/>
        <a:ext cx="912160" cy="575829"/>
      </dsp:txXfrm>
    </dsp:sp>
    <dsp:sp modelId="{4F3C8295-B6FB-4C64-AF5B-D8DFA2D4AF88}">
      <dsp:nvSpPr>
        <dsp:cNvPr id="0" name=""/>
        <dsp:cNvSpPr/>
      </dsp:nvSpPr>
      <dsp:spPr>
        <a:xfrm>
          <a:off x="1278425" y="760390"/>
          <a:ext cx="912160" cy="57582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kern="1200" dirty="0" smtClean="0">
              <a:latin typeface="HGPｺﾞｼｯｸE" pitchFamily="50" charset="-128"/>
              <a:ea typeface="HGPｺﾞｼｯｸE" pitchFamily="50" charset="-128"/>
            </a:rPr>
            <a:t>D) </a:t>
          </a:r>
          <a:r>
            <a:rPr lang="en-US" sz="600" kern="1200" dirty="0" smtClean="0">
              <a:latin typeface="HGPｺﾞｼｯｸE" pitchFamily="50" charset="-128"/>
              <a:ea typeface="HGPｺﾞｼｯｸE" pitchFamily="50" charset="-128"/>
            </a:rPr>
            <a:t>DevOps</a:t>
          </a:r>
          <a:r>
            <a:rPr lang="ja-JP" sz="600" kern="1200" dirty="0" smtClean="0">
              <a:latin typeface="HGPｺﾞｼｯｸE" pitchFamily="50" charset="-128"/>
              <a:ea typeface="HGPｺﾞｼｯｸE" pitchFamily="50" charset="-128"/>
            </a:rPr>
            <a:t>推進チームによる導入・適用の支援・サポート</a:t>
          </a:r>
          <a:endParaRPr kumimoji="1" lang="ja-JP" altLang="en-US" sz="600" kern="1200" dirty="0">
            <a:latin typeface="HGPｺﾞｼｯｸE" pitchFamily="50" charset="-128"/>
            <a:ea typeface="HGPｺﾞｼｯｸE" pitchFamily="50" charset="-128"/>
          </a:endParaRPr>
        </a:p>
      </dsp:txBody>
      <dsp:txXfrm>
        <a:off x="1278425" y="760390"/>
        <a:ext cx="912160" cy="575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652083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6" y="4687123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27896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2" name="グループ化 62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grpSp>
        <p:nvGrpSpPr>
          <p:cNvPr id="3" name="グループ化 97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grpSp>
        <p:nvGrpSpPr>
          <p:cNvPr id="4" name="グループ化 34"/>
          <p:cNvGrpSpPr/>
          <p:nvPr/>
        </p:nvGrpSpPr>
        <p:grpSpPr>
          <a:xfrm>
            <a:off x="293688" y="6130708"/>
            <a:ext cx="1916113" cy="504826"/>
            <a:chOff x="293688" y="6130708"/>
            <a:chExt cx="1916113" cy="504826"/>
          </a:xfrm>
        </p:grpSpPr>
        <p:sp>
          <p:nvSpPr>
            <p:cNvPr id="36" name="Freeform 6"/>
            <p:cNvSpPr>
              <a:spLocks/>
            </p:cNvSpPr>
            <p:nvPr userDrawn="1"/>
          </p:nvSpPr>
          <p:spPr bwMode="auto">
            <a:xfrm>
              <a:off x="301626" y="6130708"/>
              <a:ext cx="161925" cy="204788"/>
            </a:xfrm>
            <a:custGeom>
              <a:avLst/>
              <a:gdLst/>
              <a:ahLst/>
              <a:cxnLst>
                <a:cxn ang="0">
                  <a:pos x="68" y="216"/>
                </a:cxn>
                <a:cxn ang="0">
                  <a:pos x="240" y="216"/>
                </a:cxn>
                <a:cxn ang="0">
                  <a:pos x="240" y="387"/>
                </a:cxn>
                <a:cxn ang="0">
                  <a:pos x="308" y="387"/>
                </a:cxn>
                <a:cxn ang="0">
                  <a:pos x="308" y="0"/>
                </a:cxn>
                <a:cxn ang="0">
                  <a:pos x="240" y="0"/>
                </a:cxn>
                <a:cxn ang="0">
                  <a:pos x="240" y="158"/>
                </a:cxn>
                <a:cxn ang="0">
                  <a:pos x="68" y="158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387"/>
                </a:cxn>
                <a:cxn ang="0">
                  <a:pos x="68" y="387"/>
                </a:cxn>
                <a:cxn ang="0">
                  <a:pos x="68" y="216"/>
                </a:cxn>
              </a:cxnLst>
              <a:rect l="0" t="0" r="r" b="b"/>
              <a:pathLst>
                <a:path w="308" h="387">
                  <a:moveTo>
                    <a:pt x="68" y="216"/>
                  </a:moveTo>
                  <a:lnTo>
                    <a:pt x="240" y="216"/>
                  </a:lnTo>
                  <a:lnTo>
                    <a:pt x="240" y="387"/>
                  </a:lnTo>
                  <a:lnTo>
                    <a:pt x="308" y="387"/>
                  </a:lnTo>
                  <a:lnTo>
                    <a:pt x="308" y="0"/>
                  </a:lnTo>
                  <a:lnTo>
                    <a:pt x="240" y="0"/>
                  </a:lnTo>
                  <a:lnTo>
                    <a:pt x="240" y="158"/>
                  </a:lnTo>
                  <a:lnTo>
                    <a:pt x="68" y="15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387"/>
                  </a:lnTo>
                  <a:lnTo>
                    <a:pt x="68" y="387"/>
                  </a:lnTo>
                  <a:lnTo>
                    <a:pt x="68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492126" y="6184683"/>
              <a:ext cx="128588" cy="153988"/>
            </a:xfrm>
            <a:custGeom>
              <a:avLst/>
              <a:gdLst/>
              <a:ahLst/>
              <a:cxnLst>
                <a:cxn ang="0">
                  <a:pos x="179" y="244"/>
                </a:cxn>
                <a:cxn ang="0">
                  <a:pos x="177" y="284"/>
                </a:cxn>
                <a:cxn ang="0">
                  <a:pos x="241" y="287"/>
                </a:cxn>
                <a:cxn ang="0">
                  <a:pos x="175" y="0"/>
                </a:cxn>
                <a:cxn ang="0">
                  <a:pos x="175" y="138"/>
                </a:cxn>
                <a:cxn ang="0">
                  <a:pos x="174" y="158"/>
                </a:cxn>
                <a:cxn ang="0">
                  <a:pos x="169" y="177"/>
                </a:cxn>
                <a:cxn ang="0">
                  <a:pos x="163" y="193"/>
                </a:cxn>
                <a:cxn ang="0">
                  <a:pos x="155" y="208"/>
                </a:cxn>
                <a:cxn ang="0">
                  <a:pos x="144" y="220"/>
                </a:cxn>
                <a:cxn ang="0">
                  <a:pos x="133" y="229"/>
                </a:cxn>
                <a:cxn ang="0">
                  <a:pos x="119" y="234"/>
                </a:cxn>
                <a:cxn ang="0">
                  <a:pos x="104" y="236"/>
                </a:cxn>
                <a:cxn ang="0">
                  <a:pos x="95" y="235"/>
                </a:cxn>
                <a:cxn ang="0">
                  <a:pos x="80" y="230"/>
                </a:cxn>
                <a:cxn ang="0">
                  <a:pos x="71" y="217"/>
                </a:cxn>
                <a:cxn ang="0">
                  <a:pos x="67" y="197"/>
                </a:cxn>
                <a:cxn ang="0">
                  <a:pos x="66" y="0"/>
                </a:cxn>
                <a:cxn ang="0">
                  <a:pos x="0" y="200"/>
                </a:cxn>
                <a:cxn ang="0">
                  <a:pos x="1" y="211"/>
                </a:cxn>
                <a:cxn ang="0">
                  <a:pos x="3" y="231"/>
                </a:cxn>
                <a:cxn ang="0">
                  <a:pos x="8" y="249"/>
                </a:cxn>
                <a:cxn ang="0">
                  <a:pos x="17" y="263"/>
                </a:cxn>
                <a:cxn ang="0">
                  <a:pos x="28" y="275"/>
                </a:cxn>
                <a:cxn ang="0">
                  <a:pos x="41" y="284"/>
                </a:cxn>
                <a:cxn ang="0">
                  <a:pos x="58" y="289"/>
                </a:cxn>
                <a:cxn ang="0">
                  <a:pos x="77" y="293"/>
                </a:cxn>
                <a:cxn ang="0">
                  <a:pos x="87" y="293"/>
                </a:cxn>
                <a:cxn ang="0">
                  <a:pos x="115" y="289"/>
                </a:cxn>
                <a:cxn ang="0">
                  <a:pos x="141" y="281"/>
                </a:cxn>
                <a:cxn ang="0">
                  <a:pos x="163" y="265"/>
                </a:cxn>
                <a:cxn ang="0">
                  <a:pos x="179" y="244"/>
                </a:cxn>
              </a:cxnLst>
              <a:rect l="0" t="0" r="r" b="b"/>
              <a:pathLst>
                <a:path w="241" h="293">
                  <a:moveTo>
                    <a:pt x="179" y="244"/>
                  </a:moveTo>
                  <a:lnTo>
                    <a:pt x="179" y="244"/>
                  </a:lnTo>
                  <a:lnTo>
                    <a:pt x="178" y="265"/>
                  </a:lnTo>
                  <a:lnTo>
                    <a:pt x="177" y="284"/>
                  </a:lnTo>
                  <a:lnTo>
                    <a:pt x="177" y="287"/>
                  </a:lnTo>
                  <a:lnTo>
                    <a:pt x="241" y="287"/>
                  </a:lnTo>
                  <a:lnTo>
                    <a:pt x="241" y="0"/>
                  </a:lnTo>
                  <a:lnTo>
                    <a:pt x="175" y="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5" y="148"/>
                  </a:lnTo>
                  <a:lnTo>
                    <a:pt x="174" y="158"/>
                  </a:lnTo>
                  <a:lnTo>
                    <a:pt x="171" y="168"/>
                  </a:lnTo>
                  <a:lnTo>
                    <a:pt x="169" y="177"/>
                  </a:lnTo>
                  <a:lnTo>
                    <a:pt x="166" y="186"/>
                  </a:lnTo>
                  <a:lnTo>
                    <a:pt x="163" y="193"/>
                  </a:lnTo>
                  <a:lnTo>
                    <a:pt x="159" y="201"/>
                  </a:lnTo>
                  <a:lnTo>
                    <a:pt x="155" y="208"/>
                  </a:lnTo>
                  <a:lnTo>
                    <a:pt x="149" y="214"/>
                  </a:lnTo>
                  <a:lnTo>
                    <a:pt x="144" y="220"/>
                  </a:lnTo>
                  <a:lnTo>
                    <a:pt x="138" y="224"/>
                  </a:lnTo>
                  <a:lnTo>
                    <a:pt x="133" y="229"/>
                  </a:lnTo>
                  <a:lnTo>
                    <a:pt x="126" y="232"/>
                  </a:lnTo>
                  <a:lnTo>
                    <a:pt x="119" y="234"/>
                  </a:lnTo>
                  <a:lnTo>
                    <a:pt x="112" y="235"/>
                  </a:lnTo>
                  <a:lnTo>
                    <a:pt x="104" y="236"/>
                  </a:lnTo>
                  <a:lnTo>
                    <a:pt x="104" y="236"/>
                  </a:lnTo>
                  <a:lnTo>
                    <a:pt x="95" y="235"/>
                  </a:lnTo>
                  <a:lnTo>
                    <a:pt x="87" y="233"/>
                  </a:lnTo>
                  <a:lnTo>
                    <a:pt x="80" y="230"/>
                  </a:lnTo>
                  <a:lnTo>
                    <a:pt x="76" y="224"/>
                  </a:lnTo>
                  <a:lnTo>
                    <a:pt x="71" y="217"/>
                  </a:lnTo>
                  <a:lnTo>
                    <a:pt x="68" y="208"/>
                  </a:lnTo>
                  <a:lnTo>
                    <a:pt x="67" y="197"/>
                  </a:lnTo>
                  <a:lnTo>
                    <a:pt x="66" y="18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" y="211"/>
                  </a:lnTo>
                  <a:lnTo>
                    <a:pt x="2" y="221"/>
                  </a:lnTo>
                  <a:lnTo>
                    <a:pt x="3" y="231"/>
                  </a:lnTo>
                  <a:lnTo>
                    <a:pt x="5" y="240"/>
                  </a:lnTo>
                  <a:lnTo>
                    <a:pt x="8" y="249"/>
                  </a:lnTo>
                  <a:lnTo>
                    <a:pt x="13" y="256"/>
                  </a:lnTo>
                  <a:lnTo>
                    <a:pt x="17" y="263"/>
                  </a:lnTo>
                  <a:lnTo>
                    <a:pt x="22" y="270"/>
                  </a:lnTo>
                  <a:lnTo>
                    <a:pt x="28" y="275"/>
                  </a:lnTo>
                  <a:lnTo>
                    <a:pt x="35" y="279"/>
                  </a:lnTo>
                  <a:lnTo>
                    <a:pt x="41" y="284"/>
                  </a:lnTo>
                  <a:lnTo>
                    <a:pt x="49" y="287"/>
                  </a:lnTo>
                  <a:lnTo>
                    <a:pt x="58" y="289"/>
                  </a:lnTo>
                  <a:lnTo>
                    <a:pt x="67" y="292"/>
                  </a:lnTo>
                  <a:lnTo>
                    <a:pt x="77" y="293"/>
                  </a:lnTo>
                  <a:lnTo>
                    <a:pt x="87" y="293"/>
                  </a:lnTo>
                  <a:lnTo>
                    <a:pt x="87" y="293"/>
                  </a:lnTo>
                  <a:lnTo>
                    <a:pt x="101" y="292"/>
                  </a:lnTo>
                  <a:lnTo>
                    <a:pt x="115" y="289"/>
                  </a:lnTo>
                  <a:lnTo>
                    <a:pt x="129" y="286"/>
                  </a:lnTo>
                  <a:lnTo>
                    <a:pt x="141" y="281"/>
                  </a:lnTo>
                  <a:lnTo>
                    <a:pt x="152" y="273"/>
                  </a:lnTo>
                  <a:lnTo>
                    <a:pt x="163" y="265"/>
                  </a:lnTo>
                  <a:lnTo>
                    <a:pt x="171" y="255"/>
                  </a:lnTo>
                  <a:lnTo>
                    <a:pt x="179" y="244"/>
                  </a:lnTo>
                  <a:lnTo>
                    <a:pt x="17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649288" y="6181508"/>
              <a:ext cx="215900" cy="153988"/>
            </a:xfrm>
            <a:custGeom>
              <a:avLst/>
              <a:gdLst/>
              <a:ahLst/>
              <a:cxnLst>
                <a:cxn ang="0">
                  <a:pos x="66" y="155"/>
                </a:cxn>
                <a:cxn ang="0">
                  <a:pos x="67" y="136"/>
                </a:cxn>
                <a:cxn ang="0">
                  <a:pos x="71" y="117"/>
                </a:cxn>
                <a:cxn ang="0">
                  <a:pos x="78" y="99"/>
                </a:cxn>
                <a:cxn ang="0">
                  <a:pos x="86" y="85"/>
                </a:cxn>
                <a:cxn ang="0">
                  <a:pos x="96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4" y="56"/>
                </a:cxn>
                <a:cxn ang="0">
                  <a:pos x="144" y="57"/>
                </a:cxn>
                <a:cxn ang="0">
                  <a:pos x="158" y="64"/>
                </a:cxn>
                <a:cxn ang="0">
                  <a:pos x="167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1" y="123"/>
                </a:cxn>
                <a:cxn ang="0">
                  <a:pos x="247" y="106"/>
                </a:cxn>
                <a:cxn ang="0">
                  <a:pos x="254" y="89"/>
                </a:cxn>
                <a:cxn ang="0">
                  <a:pos x="264" y="77"/>
                </a:cxn>
                <a:cxn ang="0">
                  <a:pos x="275" y="67"/>
                </a:cxn>
                <a:cxn ang="0">
                  <a:pos x="287" y="61"/>
                </a:cxn>
                <a:cxn ang="0">
                  <a:pos x="301" y="57"/>
                </a:cxn>
                <a:cxn ang="0">
                  <a:pos x="306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1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4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1" y="7"/>
                </a:cxn>
                <a:cxn ang="0">
                  <a:pos x="344" y="1"/>
                </a:cxn>
                <a:cxn ang="0">
                  <a:pos x="324" y="0"/>
                </a:cxn>
                <a:cxn ang="0">
                  <a:pos x="307" y="1"/>
                </a:cxn>
                <a:cxn ang="0">
                  <a:pos x="277" y="10"/>
                </a:cxn>
                <a:cxn ang="0">
                  <a:pos x="254" y="25"/>
                </a:cxn>
                <a:cxn ang="0">
                  <a:pos x="237" y="44"/>
                </a:cxn>
                <a:cxn ang="0">
                  <a:pos x="231" y="54"/>
                </a:cxn>
                <a:cxn ang="0">
                  <a:pos x="223" y="36"/>
                </a:cxn>
                <a:cxn ang="0">
                  <a:pos x="209" y="19"/>
                </a:cxn>
                <a:cxn ang="0">
                  <a:pos x="194" y="9"/>
                </a:cxn>
                <a:cxn ang="0">
                  <a:pos x="179" y="3"/>
                </a:cxn>
                <a:cxn ang="0">
                  <a:pos x="162" y="0"/>
                </a:cxn>
                <a:cxn ang="0">
                  <a:pos x="152" y="0"/>
                </a:cxn>
                <a:cxn ang="0">
                  <a:pos x="124" y="3"/>
                </a:cxn>
                <a:cxn ang="0">
                  <a:pos x="99" y="13"/>
                </a:cxn>
                <a:cxn ang="0">
                  <a:pos x="78" y="29"/>
                </a:cxn>
                <a:cxn ang="0">
                  <a:pos x="62" y="51"/>
                </a:cxn>
                <a:cxn ang="0">
                  <a:pos x="63" y="29"/>
                </a:cxn>
                <a:cxn ang="0">
                  <a:pos x="64" y="5"/>
                </a:cxn>
                <a:cxn ang="0">
                  <a:pos x="0" y="292"/>
                </a:cxn>
                <a:cxn ang="0">
                  <a:pos x="66" y="155"/>
                </a:cxn>
              </a:cxnLst>
              <a:rect l="0" t="0" r="r" b="b"/>
              <a:pathLst>
                <a:path w="410" h="292">
                  <a:moveTo>
                    <a:pt x="66" y="155"/>
                  </a:moveTo>
                  <a:lnTo>
                    <a:pt x="66" y="155"/>
                  </a:lnTo>
                  <a:lnTo>
                    <a:pt x="67" y="146"/>
                  </a:lnTo>
                  <a:lnTo>
                    <a:pt x="67" y="136"/>
                  </a:lnTo>
                  <a:lnTo>
                    <a:pt x="69" y="126"/>
                  </a:lnTo>
                  <a:lnTo>
                    <a:pt x="71" y="117"/>
                  </a:lnTo>
                  <a:lnTo>
                    <a:pt x="75" y="108"/>
                  </a:lnTo>
                  <a:lnTo>
                    <a:pt x="78" y="99"/>
                  </a:lnTo>
                  <a:lnTo>
                    <a:pt x="81" y="93"/>
                  </a:lnTo>
                  <a:lnTo>
                    <a:pt x="86" y="85"/>
                  </a:lnTo>
                  <a:lnTo>
                    <a:pt x="91" y="78"/>
                  </a:lnTo>
                  <a:lnTo>
                    <a:pt x="96" y="73"/>
                  </a:lnTo>
                  <a:lnTo>
                    <a:pt x="101" y="68"/>
                  </a:lnTo>
                  <a:lnTo>
                    <a:pt x="108" y="64"/>
                  </a:lnTo>
                  <a:lnTo>
                    <a:pt x="114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44" y="57"/>
                  </a:lnTo>
                  <a:lnTo>
                    <a:pt x="152" y="59"/>
                  </a:lnTo>
                  <a:lnTo>
                    <a:pt x="158" y="64"/>
                  </a:lnTo>
                  <a:lnTo>
                    <a:pt x="163" y="69"/>
                  </a:lnTo>
                  <a:lnTo>
                    <a:pt x="167" y="76"/>
                  </a:lnTo>
                  <a:lnTo>
                    <a:pt x="170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1" y="123"/>
                  </a:lnTo>
                  <a:lnTo>
                    <a:pt x="243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4" y="89"/>
                  </a:lnTo>
                  <a:lnTo>
                    <a:pt x="260" y="83"/>
                  </a:lnTo>
                  <a:lnTo>
                    <a:pt x="264" y="77"/>
                  </a:lnTo>
                  <a:lnTo>
                    <a:pt x="270" y="72"/>
                  </a:lnTo>
                  <a:lnTo>
                    <a:pt x="275" y="67"/>
                  </a:lnTo>
                  <a:lnTo>
                    <a:pt x="282" y="63"/>
                  </a:lnTo>
                  <a:lnTo>
                    <a:pt x="287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6" y="56"/>
                  </a:lnTo>
                  <a:lnTo>
                    <a:pt x="306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0" y="64"/>
                  </a:lnTo>
                  <a:lnTo>
                    <a:pt x="335" y="69"/>
                  </a:lnTo>
                  <a:lnTo>
                    <a:pt x="339" y="76"/>
                  </a:lnTo>
                  <a:lnTo>
                    <a:pt x="341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6" y="64"/>
                  </a:lnTo>
                  <a:lnTo>
                    <a:pt x="404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88" y="24"/>
                  </a:lnTo>
                  <a:lnTo>
                    <a:pt x="382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1" y="7"/>
                  </a:lnTo>
                  <a:lnTo>
                    <a:pt x="352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07" y="1"/>
                  </a:lnTo>
                  <a:lnTo>
                    <a:pt x="292" y="4"/>
                  </a:lnTo>
                  <a:lnTo>
                    <a:pt x="277" y="10"/>
                  </a:lnTo>
                  <a:lnTo>
                    <a:pt x="265" y="18"/>
                  </a:lnTo>
                  <a:lnTo>
                    <a:pt x="254" y="25"/>
                  </a:lnTo>
                  <a:lnTo>
                    <a:pt x="246" y="34"/>
                  </a:lnTo>
                  <a:lnTo>
                    <a:pt x="237" y="44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8" y="46"/>
                  </a:lnTo>
                  <a:lnTo>
                    <a:pt x="223" y="36"/>
                  </a:lnTo>
                  <a:lnTo>
                    <a:pt x="218" y="28"/>
                  </a:lnTo>
                  <a:lnTo>
                    <a:pt x="209" y="19"/>
                  </a:lnTo>
                  <a:lnTo>
                    <a:pt x="199" y="12"/>
                  </a:lnTo>
                  <a:lnTo>
                    <a:pt x="194" y="9"/>
                  </a:lnTo>
                  <a:lnTo>
                    <a:pt x="186" y="5"/>
                  </a:lnTo>
                  <a:lnTo>
                    <a:pt x="179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4" y="3"/>
                  </a:lnTo>
                  <a:lnTo>
                    <a:pt x="111" y="8"/>
                  </a:lnTo>
                  <a:lnTo>
                    <a:pt x="99" y="13"/>
                  </a:lnTo>
                  <a:lnTo>
                    <a:pt x="88" y="21"/>
                  </a:lnTo>
                  <a:lnTo>
                    <a:pt x="78" y="29"/>
                  </a:lnTo>
                  <a:lnTo>
                    <a:pt x="69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884238" y="6181508"/>
              <a:ext cx="122238" cy="157163"/>
            </a:xfrm>
            <a:custGeom>
              <a:avLst/>
              <a:gdLst/>
              <a:ahLst/>
              <a:cxnLst>
                <a:cxn ang="0">
                  <a:pos x="232" y="289"/>
                </a:cxn>
                <a:cxn ang="0">
                  <a:pos x="231" y="213"/>
                </a:cxn>
                <a:cxn ang="0">
                  <a:pos x="231" y="84"/>
                </a:cxn>
                <a:cxn ang="0">
                  <a:pos x="225" y="53"/>
                </a:cxn>
                <a:cxn ang="0">
                  <a:pos x="210" y="30"/>
                </a:cxn>
                <a:cxn ang="0">
                  <a:pos x="188" y="13"/>
                </a:cxn>
                <a:cxn ang="0">
                  <a:pos x="158" y="3"/>
                </a:cxn>
                <a:cxn ang="0">
                  <a:pos x="119" y="0"/>
                </a:cxn>
                <a:cxn ang="0">
                  <a:pos x="67" y="5"/>
                </a:cxn>
                <a:cxn ang="0">
                  <a:pos x="13" y="20"/>
                </a:cxn>
                <a:cxn ang="0">
                  <a:pos x="31" y="73"/>
                </a:cxn>
                <a:cxn ang="0">
                  <a:pos x="90" y="54"/>
                </a:cxn>
                <a:cxn ang="0">
                  <a:pos x="109" y="53"/>
                </a:cxn>
                <a:cxn ang="0">
                  <a:pos x="144" y="59"/>
                </a:cxn>
                <a:cxn ang="0">
                  <a:pos x="162" y="80"/>
                </a:cxn>
                <a:cxn ang="0">
                  <a:pos x="164" y="116"/>
                </a:cxn>
                <a:cxn ang="0">
                  <a:pos x="128" y="118"/>
                </a:cxn>
                <a:cxn ang="0">
                  <a:pos x="80" y="127"/>
                </a:cxn>
                <a:cxn ang="0">
                  <a:pos x="43" y="143"/>
                </a:cxn>
                <a:cxn ang="0">
                  <a:pos x="16" y="165"/>
                </a:cxn>
                <a:cxn ang="0">
                  <a:pos x="2" y="194"/>
                </a:cxn>
                <a:cxn ang="0">
                  <a:pos x="0" y="217"/>
                </a:cxn>
                <a:cxn ang="0">
                  <a:pos x="3" y="243"/>
                </a:cxn>
                <a:cxn ang="0">
                  <a:pos x="12" y="263"/>
                </a:cxn>
                <a:cxn ang="0">
                  <a:pos x="27" y="280"/>
                </a:cxn>
                <a:cxn ang="0">
                  <a:pos x="47" y="292"/>
                </a:cxn>
                <a:cxn ang="0">
                  <a:pos x="73" y="298"/>
                </a:cxn>
                <a:cxn ang="0">
                  <a:pos x="95" y="297"/>
                </a:cxn>
                <a:cxn ang="0">
                  <a:pos x="133" y="286"/>
                </a:cxn>
                <a:cxn ang="0">
                  <a:pos x="162" y="261"/>
                </a:cxn>
                <a:cxn ang="0">
                  <a:pos x="168" y="269"/>
                </a:cxn>
                <a:cxn ang="0">
                  <a:pos x="99" y="244"/>
                </a:cxn>
                <a:cxn ang="0">
                  <a:pos x="85" y="241"/>
                </a:cxn>
                <a:cxn ang="0">
                  <a:pos x="69" y="229"/>
                </a:cxn>
                <a:cxn ang="0">
                  <a:pos x="64" y="209"/>
                </a:cxn>
                <a:cxn ang="0">
                  <a:pos x="66" y="198"/>
                </a:cxn>
                <a:cxn ang="0">
                  <a:pos x="74" y="185"/>
                </a:cxn>
                <a:cxn ang="0">
                  <a:pos x="89" y="175"/>
                </a:cxn>
                <a:cxn ang="0">
                  <a:pos x="141" y="164"/>
                </a:cxn>
                <a:cxn ang="0">
                  <a:pos x="164" y="168"/>
                </a:cxn>
                <a:cxn ang="0">
                  <a:pos x="154" y="208"/>
                </a:cxn>
                <a:cxn ang="0">
                  <a:pos x="137" y="229"/>
                </a:cxn>
                <a:cxn ang="0">
                  <a:pos x="120" y="240"/>
                </a:cxn>
                <a:cxn ang="0">
                  <a:pos x="99" y="244"/>
                </a:cxn>
              </a:cxnLst>
              <a:rect l="0" t="0" r="r" b="b"/>
              <a:pathLst>
                <a:path w="233" h="298">
                  <a:moveTo>
                    <a:pt x="168" y="292"/>
                  </a:moveTo>
                  <a:lnTo>
                    <a:pt x="233" y="292"/>
                  </a:lnTo>
                  <a:lnTo>
                    <a:pt x="232" y="289"/>
                  </a:lnTo>
                  <a:lnTo>
                    <a:pt x="232" y="289"/>
                  </a:lnTo>
                  <a:lnTo>
                    <a:pt x="231" y="251"/>
                  </a:lnTo>
                  <a:lnTo>
                    <a:pt x="231" y="213"/>
                  </a:lnTo>
                  <a:lnTo>
                    <a:pt x="231" y="96"/>
                  </a:lnTo>
                  <a:lnTo>
                    <a:pt x="231" y="96"/>
                  </a:lnTo>
                  <a:lnTo>
                    <a:pt x="231" y="84"/>
                  </a:lnTo>
                  <a:lnTo>
                    <a:pt x="229" y="73"/>
                  </a:lnTo>
                  <a:lnTo>
                    <a:pt x="228" y="63"/>
                  </a:lnTo>
                  <a:lnTo>
                    <a:pt x="225" y="53"/>
                  </a:lnTo>
                  <a:lnTo>
                    <a:pt x="221" y="44"/>
                  </a:lnTo>
                  <a:lnTo>
                    <a:pt x="216" y="36"/>
                  </a:lnTo>
                  <a:lnTo>
                    <a:pt x="210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88" y="13"/>
                  </a:lnTo>
                  <a:lnTo>
                    <a:pt x="179" y="9"/>
                  </a:lnTo>
                  <a:lnTo>
                    <a:pt x="169" y="5"/>
                  </a:lnTo>
                  <a:lnTo>
                    <a:pt x="158" y="3"/>
                  </a:lnTo>
                  <a:lnTo>
                    <a:pt x="146" y="1"/>
                  </a:lnTo>
                  <a:lnTo>
                    <a:pt x="133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93" y="1"/>
                  </a:lnTo>
                  <a:lnTo>
                    <a:pt x="67" y="5"/>
                  </a:lnTo>
                  <a:lnTo>
                    <a:pt x="41" y="11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27" y="75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9" y="65"/>
                  </a:lnTo>
                  <a:lnTo>
                    <a:pt x="69" y="58"/>
                  </a:lnTo>
                  <a:lnTo>
                    <a:pt x="90" y="54"/>
                  </a:lnTo>
                  <a:lnTo>
                    <a:pt x="100" y="5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23" y="54"/>
                  </a:lnTo>
                  <a:lnTo>
                    <a:pt x="134" y="56"/>
                  </a:lnTo>
                  <a:lnTo>
                    <a:pt x="144" y="59"/>
                  </a:lnTo>
                  <a:lnTo>
                    <a:pt x="152" y="65"/>
                  </a:lnTo>
                  <a:lnTo>
                    <a:pt x="157" y="72"/>
                  </a:lnTo>
                  <a:lnTo>
                    <a:pt x="162" y="80"/>
                  </a:lnTo>
                  <a:lnTo>
                    <a:pt x="164" y="90"/>
                  </a:lnTo>
                  <a:lnTo>
                    <a:pt x="164" y="102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5" y="117"/>
                  </a:lnTo>
                  <a:lnTo>
                    <a:pt x="128" y="118"/>
                  </a:lnTo>
                  <a:lnTo>
                    <a:pt x="110" y="120"/>
                  </a:lnTo>
                  <a:lnTo>
                    <a:pt x="95" y="123"/>
                  </a:lnTo>
                  <a:lnTo>
                    <a:pt x="80" y="127"/>
                  </a:lnTo>
                  <a:lnTo>
                    <a:pt x="66" y="131"/>
                  </a:lnTo>
                  <a:lnTo>
                    <a:pt x="54" y="137"/>
                  </a:lnTo>
                  <a:lnTo>
                    <a:pt x="43" y="143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6" y="165"/>
                  </a:lnTo>
                  <a:lnTo>
                    <a:pt x="11" y="174"/>
                  </a:lnTo>
                  <a:lnTo>
                    <a:pt x="5" y="184"/>
                  </a:lnTo>
                  <a:lnTo>
                    <a:pt x="2" y="194"/>
                  </a:lnTo>
                  <a:lnTo>
                    <a:pt x="0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1" y="234"/>
                  </a:lnTo>
                  <a:lnTo>
                    <a:pt x="3" y="243"/>
                  </a:lnTo>
                  <a:lnTo>
                    <a:pt x="5" y="250"/>
                  </a:lnTo>
                  <a:lnTo>
                    <a:pt x="9" y="257"/>
                  </a:lnTo>
                  <a:lnTo>
                    <a:pt x="12" y="263"/>
                  </a:lnTo>
                  <a:lnTo>
                    <a:pt x="16" y="270"/>
                  </a:lnTo>
                  <a:lnTo>
                    <a:pt x="22" y="276"/>
                  </a:lnTo>
                  <a:lnTo>
                    <a:pt x="27" y="280"/>
                  </a:lnTo>
                  <a:lnTo>
                    <a:pt x="34" y="284"/>
                  </a:lnTo>
                  <a:lnTo>
                    <a:pt x="41" y="289"/>
                  </a:lnTo>
                  <a:lnTo>
                    <a:pt x="47" y="292"/>
                  </a:lnTo>
                  <a:lnTo>
                    <a:pt x="55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1" y="298"/>
                  </a:lnTo>
                  <a:lnTo>
                    <a:pt x="81" y="298"/>
                  </a:lnTo>
                  <a:lnTo>
                    <a:pt x="95" y="297"/>
                  </a:lnTo>
                  <a:lnTo>
                    <a:pt x="108" y="294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1"/>
                  </a:lnTo>
                  <a:lnTo>
                    <a:pt x="162" y="261"/>
                  </a:lnTo>
                  <a:lnTo>
                    <a:pt x="169" y="251"/>
                  </a:lnTo>
                  <a:lnTo>
                    <a:pt x="169" y="251"/>
                  </a:lnTo>
                  <a:lnTo>
                    <a:pt x="168" y="269"/>
                  </a:lnTo>
                  <a:lnTo>
                    <a:pt x="168" y="289"/>
                  </a:lnTo>
                  <a:lnTo>
                    <a:pt x="168" y="292"/>
                  </a:lnTo>
                  <a:close/>
                  <a:moveTo>
                    <a:pt x="99" y="244"/>
                  </a:moveTo>
                  <a:lnTo>
                    <a:pt x="99" y="244"/>
                  </a:lnTo>
                  <a:lnTo>
                    <a:pt x="91" y="244"/>
                  </a:lnTo>
                  <a:lnTo>
                    <a:pt x="85" y="241"/>
                  </a:lnTo>
                  <a:lnTo>
                    <a:pt x="78" y="238"/>
                  </a:lnTo>
                  <a:lnTo>
                    <a:pt x="74" y="235"/>
                  </a:lnTo>
                  <a:lnTo>
                    <a:pt x="69" y="229"/>
                  </a:lnTo>
                  <a:lnTo>
                    <a:pt x="66" y="224"/>
                  </a:lnTo>
                  <a:lnTo>
                    <a:pt x="65" y="217"/>
                  </a:lnTo>
                  <a:lnTo>
                    <a:pt x="64" y="209"/>
                  </a:lnTo>
                  <a:lnTo>
                    <a:pt x="64" y="209"/>
                  </a:lnTo>
                  <a:lnTo>
                    <a:pt x="64" y="204"/>
                  </a:lnTo>
                  <a:lnTo>
                    <a:pt x="66" y="198"/>
                  </a:lnTo>
                  <a:lnTo>
                    <a:pt x="67" y="194"/>
                  </a:lnTo>
                  <a:lnTo>
                    <a:pt x="70" y="190"/>
                  </a:lnTo>
                  <a:lnTo>
                    <a:pt x="74" y="185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89" y="175"/>
                  </a:lnTo>
                  <a:lnTo>
                    <a:pt x="103" y="170"/>
                  </a:lnTo>
                  <a:lnTo>
                    <a:pt x="121" y="166"/>
                  </a:lnTo>
                  <a:lnTo>
                    <a:pt x="141" y="164"/>
                  </a:lnTo>
                  <a:lnTo>
                    <a:pt x="164" y="163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82"/>
                  </a:lnTo>
                  <a:lnTo>
                    <a:pt x="160" y="195"/>
                  </a:lnTo>
                  <a:lnTo>
                    <a:pt x="154" y="208"/>
                  </a:lnTo>
                  <a:lnTo>
                    <a:pt x="146" y="219"/>
                  </a:lnTo>
                  <a:lnTo>
                    <a:pt x="142" y="225"/>
                  </a:lnTo>
                  <a:lnTo>
                    <a:pt x="137" y="229"/>
                  </a:lnTo>
                  <a:lnTo>
                    <a:pt x="132" y="234"/>
                  </a:lnTo>
                  <a:lnTo>
                    <a:pt x="126" y="237"/>
                  </a:lnTo>
                  <a:lnTo>
                    <a:pt x="120" y="240"/>
                  </a:lnTo>
                  <a:lnTo>
                    <a:pt x="113" y="243"/>
                  </a:lnTo>
                  <a:lnTo>
                    <a:pt x="107" y="244"/>
                  </a:lnTo>
                  <a:lnTo>
                    <a:pt x="99" y="244"/>
                  </a:lnTo>
                  <a:lnTo>
                    <a:pt x="9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1031876" y="6181508"/>
              <a:ext cx="127000" cy="153988"/>
            </a:xfrm>
            <a:custGeom>
              <a:avLst/>
              <a:gdLst/>
              <a:ahLst/>
              <a:cxnLst>
                <a:cxn ang="0">
                  <a:pos x="67" y="154"/>
                </a:cxn>
                <a:cxn ang="0">
                  <a:pos x="68" y="134"/>
                </a:cxn>
                <a:cxn ang="0">
                  <a:pos x="72" y="116"/>
                </a:cxn>
                <a:cxn ang="0">
                  <a:pos x="78" y="99"/>
                </a:cxn>
                <a:cxn ang="0">
                  <a:pos x="87" y="85"/>
                </a:cxn>
                <a:cxn ang="0">
                  <a:pos x="97" y="73"/>
                </a:cxn>
                <a:cxn ang="0">
                  <a:pos x="109" y="64"/>
                </a:cxn>
                <a:cxn ang="0">
                  <a:pos x="122" y="58"/>
                </a:cxn>
                <a:cxn ang="0">
                  <a:pos x="136" y="56"/>
                </a:cxn>
                <a:cxn ang="0">
                  <a:pos x="146" y="57"/>
                </a:cxn>
                <a:cxn ang="0">
                  <a:pos x="160" y="63"/>
                </a:cxn>
                <a:cxn ang="0">
                  <a:pos x="170" y="76"/>
                </a:cxn>
                <a:cxn ang="0">
                  <a:pos x="175" y="96"/>
                </a:cxn>
                <a:cxn ang="0">
                  <a:pos x="175" y="292"/>
                </a:cxn>
                <a:cxn ang="0">
                  <a:pos x="241" y="93"/>
                </a:cxn>
                <a:cxn ang="0">
                  <a:pos x="241" y="82"/>
                </a:cxn>
                <a:cxn ang="0">
                  <a:pos x="238" y="62"/>
                </a:cxn>
                <a:cxn ang="0">
                  <a:pos x="232" y="44"/>
                </a:cxn>
                <a:cxn ang="0">
                  <a:pos x="224" y="30"/>
                </a:cxn>
                <a:cxn ang="0">
                  <a:pos x="213" y="18"/>
                </a:cxn>
                <a:cxn ang="0">
                  <a:pos x="200" y="9"/>
                </a:cxn>
                <a:cxn ang="0">
                  <a:pos x="184" y="3"/>
                </a:cxn>
                <a:cxn ang="0">
                  <a:pos x="165" y="0"/>
                </a:cxn>
                <a:cxn ang="0">
                  <a:pos x="155" y="0"/>
                </a:cxn>
                <a:cxn ang="0">
                  <a:pos x="126" y="3"/>
                </a:cxn>
                <a:cxn ang="0">
                  <a:pos x="101" y="13"/>
                </a:cxn>
                <a:cxn ang="0">
                  <a:pos x="79" y="28"/>
                </a:cxn>
                <a:cxn ang="0">
                  <a:pos x="61" y="48"/>
                </a:cxn>
                <a:cxn ang="0">
                  <a:pos x="63" y="29"/>
                </a:cxn>
                <a:cxn ang="0">
                  <a:pos x="63" y="5"/>
                </a:cxn>
                <a:cxn ang="0">
                  <a:pos x="0" y="292"/>
                </a:cxn>
                <a:cxn ang="0">
                  <a:pos x="67" y="154"/>
                </a:cxn>
              </a:cxnLst>
              <a:rect l="0" t="0" r="r" b="b"/>
              <a:pathLst>
                <a:path w="241" h="292">
                  <a:moveTo>
                    <a:pt x="67" y="154"/>
                  </a:moveTo>
                  <a:lnTo>
                    <a:pt x="67" y="154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5"/>
                  </a:lnTo>
                  <a:lnTo>
                    <a:pt x="72" y="116"/>
                  </a:lnTo>
                  <a:lnTo>
                    <a:pt x="75" y="107"/>
                  </a:lnTo>
                  <a:lnTo>
                    <a:pt x="78" y="99"/>
                  </a:lnTo>
                  <a:lnTo>
                    <a:pt x="82" y="91"/>
                  </a:lnTo>
                  <a:lnTo>
                    <a:pt x="87" y="85"/>
                  </a:lnTo>
                  <a:lnTo>
                    <a:pt x="91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9" y="64"/>
                  </a:lnTo>
                  <a:lnTo>
                    <a:pt x="115" y="61"/>
                  </a:lnTo>
                  <a:lnTo>
                    <a:pt x="122" y="58"/>
                  </a:lnTo>
                  <a:lnTo>
                    <a:pt x="130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6" y="57"/>
                  </a:lnTo>
                  <a:lnTo>
                    <a:pt x="154" y="59"/>
                  </a:lnTo>
                  <a:lnTo>
                    <a:pt x="160" y="63"/>
                  </a:lnTo>
                  <a:lnTo>
                    <a:pt x="166" y="68"/>
                  </a:lnTo>
                  <a:lnTo>
                    <a:pt x="170" y="76"/>
                  </a:lnTo>
                  <a:lnTo>
                    <a:pt x="173" y="85"/>
                  </a:lnTo>
                  <a:lnTo>
                    <a:pt x="175" y="96"/>
                  </a:lnTo>
                  <a:lnTo>
                    <a:pt x="175" y="109"/>
                  </a:lnTo>
                  <a:lnTo>
                    <a:pt x="175" y="292"/>
                  </a:lnTo>
                  <a:lnTo>
                    <a:pt x="241" y="292"/>
                  </a:lnTo>
                  <a:lnTo>
                    <a:pt x="241" y="93"/>
                  </a:lnTo>
                  <a:lnTo>
                    <a:pt x="241" y="93"/>
                  </a:lnTo>
                  <a:lnTo>
                    <a:pt x="241" y="82"/>
                  </a:lnTo>
                  <a:lnTo>
                    <a:pt x="240" y="72"/>
                  </a:lnTo>
                  <a:lnTo>
                    <a:pt x="238" y="62"/>
                  </a:lnTo>
                  <a:lnTo>
                    <a:pt x="235" y="53"/>
                  </a:lnTo>
                  <a:lnTo>
                    <a:pt x="232" y="44"/>
                  </a:lnTo>
                  <a:lnTo>
                    <a:pt x="229" y="36"/>
                  </a:lnTo>
                  <a:lnTo>
                    <a:pt x="224" y="30"/>
                  </a:lnTo>
                  <a:lnTo>
                    <a:pt x="219" y="23"/>
                  </a:lnTo>
                  <a:lnTo>
                    <a:pt x="213" y="18"/>
                  </a:lnTo>
                  <a:lnTo>
                    <a:pt x="207" y="13"/>
                  </a:lnTo>
                  <a:lnTo>
                    <a:pt x="200" y="9"/>
                  </a:lnTo>
                  <a:lnTo>
                    <a:pt x="192" y="5"/>
                  </a:lnTo>
                  <a:lnTo>
                    <a:pt x="184" y="3"/>
                  </a:lnTo>
                  <a:lnTo>
                    <a:pt x="175" y="1"/>
                  </a:lnTo>
                  <a:lnTo>
                    <a:pt x="16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40" y="1"/>
                  </a:lnTo>
                  <a:lnTo>
                    <a:pt x="126" y="3"/>
                  </a:lnTo>
                  <a:lnTo>
                    <a:pt x="113" y="8"/>
                  </a:lnTo>
                  <a:lnTo>
                    <a:pt x="101" y="13"/>
                  </a:lnTo>
                  <a:lnTo>
                    <a:pt x="89" y="20"/>
                  </a:lnTo>
                  <a:lnTo>
                    <a:pt x="79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3" y="29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7" y="292"/>
                  </a:lnTo>
                  <a:lnTo>
                    <a:pt x="67" y="15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1238251" y="6130708"/>
              <a:ext cx="168275" cy="206375"/>
            </a:xfrm>
            <a:custGeom>
              <a:avLst/>
              <a:gdLst/>
              <a:ahLst/>
              <a:cxnLst>
                <a:cxn ang="0">
                  <a:pos x="35" y="389"/>
                </a:cxn>
                <a:cxn ang="0">
                  <a:pos x="103" y="390"/>
                </a:cxn>
                <a:cxn ang="0">
                  <a:pos x="127" y="389"/>
                </a:cxn>
                <a:cxn ang="0">
                  <a:pos x="173" y="383"/>
                </a:cxn>
                <a:cxn ang="0">
                  <a:pos x="212" y="369"/>
                </a:cxn>
                <a:cxn ang="0">
                  <a:pos x="245" y="350"/>
                </a:cxn>
                <a:cxn ang="0">
                  <a:pos x="273" y="323"/>
                </a:cxn>
                <a:cxn ang="0">
                  <a:pos x="294" y="292"/>
                </a:cxn>
                <a:cxn ang="0">
                  <a:pos x="309" y="255"/>
                </a:cxn>
                <a:cxn ang="0">
                  <a:pos x="316" y="213"/>
                </a:cxn>
                <a:cxn ang="0">
                  <a:pos x="317" y="190"/>
                </a:cxn>
                <a:cxn ang="0">
                  <a:pos x="314" y="146"/>
                </a:cxn>
                <a:cxn ang="0">
                  <a:pos x="305" y="107"/>
                </a:cxn>
                <a:cxn ang="0">
                  <a:pos x="289" y="74"/>
                </a:cxn>
                <a:cxn ang="0">
                  <a:pos x="267" y="47"/>
                </a:cxn>
                <a:cxn ang="0">
                  <a:pos x="240" y="26"/>
                </a:cxn>
                <a:cxn ang="0">
                  <a:pos x="206" y="11"/>
                </a:cxn>
                <a:cxn ang="0">
                  <a:pos x="166" y="2"/>
                </a:cxn>
                <a:cxn ang="0">
                  <a:pos x="120" y="0"/>
                </a:cxn>
                <a:cxn ang="0">
                  <a:pos x="76" y="0"/>
                </a:cxn>
                <a:cxn ang="0">
                  <a:pos x="34" y="1"/>
                </a:cxn>
                <a:cxn ang="0">
                  <a:pos x="0" y="2"/>
                </a:cxn>
                <a:cxn ang="0">
                  <a:pos x="2" y="388"/>
                </a:cxn>
                <a:cxn ang="0">
                  <a:pos x="35" y="389"/>
                </a:cxn>
                <a:cxn ang="0">
                  <a:pos x="115" y="56"/>
                </a:cxn>
                <a:cxn ang="0">
                  <a:pos x="132" y="57"/>
                </a:cxn>
                <a:cxn ang="0">
                  <a:pos x="160" y="62"/>
                </a:cxn>
                <a:cxn ang="0">
                  <a:pos x="185" y="69"/>
                </a:cxn>
                <a:cxn ang="0">
                  <a:pos x="204" y="83"/>
                </a:cxn>
                <a:cxn ang="0">
                  <a:pos x="221" y="99"/>
                </a:cxn>
                <a:cxn ang="0">
                  <a:pos x="233" y="121"/>
                </a:cxn>
                <a:cxn ang="0">
                  <a:pos x="241" y="147"/>
                </a:cxn>
                <a:cxn ang="0">
                  <a:pos x="245" y="178"/>
                </a:cxn>
                <a:cxn ang="0">
                  <a:pos x="245" y="194"/>
                </a:cxn>
                <a:cxn ang="0">
                  <a:pos x="243" y="225"/>
                </a:cxn>
                <a:cxn ang="0">
                  <a:pos x="236" y="253"/>
                </a:cxn>
                <a:cxn ang="0">
                  <a:pos x="225" y="277"/>
                </a:cxn>
                <a:cxn ang="0">
                  <a:pos x="210" y="296"/>
                </a:cxn>
                <a:cxn ang="0">
                  <a:pos x="191" y="311"/>
                </a:cxn>
                <a:cxn ang="0">
                  <a:pos x="167" y="323"/>
                </a:cxn>
                <a:cxn ang="0">
                  <a:pos x="141" y="330"/>
                </a:cxn>
                <a:cxn ang="0">
                  <a:pos x="110" y="332"/>
                </a:cxn>
                <a:cxn ang="0">
                  <a:pos x="88" y="331"/>
                </a:cxn>
                <a:cxn ang="0">
                  <a:pos x="67" y="58"/>
                </a:cxn>
                <a:cxn ang="0">
                  <a:pos x="89" y="57"/>
                </a:cxn>
                <a:cxn ang="0">
                  <a:pos x="115" y="56"/>
                </a:cxn>
              </a:cxnLst>
              <a:rect l="0" t="0" r="r" b="b"/>
              <a:pathLst>
                <a:path w="317" h="390">
                  <a:moveTo>
                    <a:pt x="35" y="389"/>
                  </a:moveTo>
                  <a:lnTo>
                    <a:pt x="35" y="389"/>
                  </a:lnTo>
                  <a:lnTo>
                    <a:pt x="68" y="390"/>
                  </a:lnTo>
                  <a:lnTo>
                    <a:pt x="103" y="390"/>
                  </a:lnTo>
                  <a:lnTo>
                    <a:pt x="103" y="390"/>
                  </a:lnTo>
                  <a:lnTo>
                    <a:pt x="127" y="389"/>
                  </a:lnTo>
                  <a:lnTo>
                    <a:pt x="150" y="387"/>
                  </a:lnTo>
                  <a:lnTo>
                    <a:pt x="173" y="383"/>
                  </a:lnTo>
                  <a:lnTo>
                    <a:pt x="193" y="377"/>
                  </a:lnTo>
                  <a:lnTo>
                    <a:pt x="212" y="369"/>
                  </a:lnTo>
                  <a:lnTo>
                    <a:pt x="230" y="359"/>
                  </a:lnTo>
                  <a:lnTo>
                    <a:pt x="245" y="350"/>
                  </a:lnTo>
                  <a:lnTo>
                    <a:pt x="261" y="337"/>
                  </a:lnTo>
                  <a:lnTo>
                    <a:pt x="273" y="323"/>
                  </a:lnTo>
                  <a:lnTo>
                    <a:pt x="285" y="309"/>
                  </a:lnTo>
                  <a:lnTo>
                    <a:pt x="294" y="292"/>
                  </a:lnTo>
                  <a:lnTo>
                    <a:pt x="302" y="273"/>
                  </a:lnTo>
                  <a:lnTo>
                    <a:pt x="309" y="255"/>
                  </a:lnTo>
                  <a:lnTo>
                    <a:pt x="314" y="234"/>
                  </a:lnTo>
                  <a:lnTo>
                    <a:pt x="316" y="213"/>
                  </a:lnTo>
                  <a:lnTo>
                    <a:pt x="317" y="190"/>
                  </a:lnTo>
                  <a:lnTo>
                    <a:pt x="317" y="190"/>
                  </a:lnTo>
                  <a:lnTo>
                    <a:pt x="316" y="167"/>
                  </a:lnTo>
                  <a:lnTo>
                    <a:pt x="314" y="146"/>
                  </a:lnTo>
                  <a:lnTo>
                    <a:pt x="310" y="125"/>
                  </a:lnTo>
                  <a:lnTo>
                    <a:pt x="305" y="107"/>
                  </a:lnTo>
                  <a:lnTo>
                    <a:pt x="297" y="89"/>
                  </a:lnTo>
                  <a:lnTo>
                    <a:pt x="289" y="74"/>
                  </a:lnTo>
                  <a:lnTo>
                    <a:pt x="279" y="60"/>
                  </a:lnTo>
                  <a:lnTo>
                    <a:pt x="267" y="47"/>
                  </a:lnTo>
                  <a:lnTo>
                    <a:pt x="254" y="36"/>
                  </a:lnTo>
                  <a:lnTo>
                    <a:pt x="240" y="26"/>
                  </a:lnTo>
                  <a:lnTo>
                    <a:pt x="223" y="19"/>
                  </a:lnTo>
                  <a:lnTo>
                    <a:pt x="206" y="11"/>
                  </a:lnTo>
                  <a:lnTo>
                    <a:pt x="187" y="7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76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35" y="389"/>
                  </a:lnTo>
                  <a:lnTo>
                    <a:pt x="35" y="389"/>
                  </a:lnTo>
                  <a:close/>
                  <a:moveTo>
                    <a:pt x="115" y="56"/>
                  </a:moveTo>
                  <a:lnTo>
                    <a:pt x="115" y="56"/>
                  </a:lnTo>
                  <a:lnTo>
                    <a:pt x="132" y="57"/>
                  </a:lnTo>
                  <a:lnTo>
                    <a:pt x="146" y="58"/>
                  </a:lnTo>
                  <a:lnTo>
                    <a:pt x="160" y="62"/>
                  </a:lnTo>
                  <a:lnTo>
                    <a:pt x="173" y="65"/>
                  </a:lnTo>
                  <a:lnTo>
                    <a:pt x="185" y="69"/>
                  </a:lnTo>
                  <a:lnTo>
                    <a:pt x="195" y="76"/>
                  </a:lnTo>
                  <a:lnTo>
                    <a:pt x="204" y="83"/>
                  </a:lnTo>
                  <a:lnTo>
                    <a:pt x="213" y="90"/>
                  </a:lnTo>
                  <a:lnTo>
                    <a:pt x="221" y="99"/>
                  </a:lnTo>
                  <a:lnTo>
                    <a:pt x="228" y="110"/>
                  </a:lnTo>
                  <a:lnTo>
                    <a:pt x="233" y="121"/>
                  </a:lnTo>
                  <a:lnTo>
                    <a:pt x="238" y="133"/>
                  </a:lnTo>
                  <a:lnTo>
                    <a:pt x="241" y="147"/>
                  </a:lnTo>
                  <a:lnTo>
                    <a:pt x="243" y="161"/>
                  </a:lnTo>
                  <a:lnTo>
                    <a:pt x="245" y="178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4" y="210"/>
                  </a:lnTo>
                  <a:lnTo>
                    <a:pt x="243" y="225"/>
                  </a:lnTo>
                  <a:lnTo>
                    <a:pt x="240" y="239"/>
                  </a:lnTo>
                  <a:lnTo>
                    <a:pt x="236" y="253"/>
                  </a:lnTo>
                  <a:lnTo>
                    <a:pt x="231" y="265"/>
                  </a:lnTo>
                  <a:lnTo>
                    <a:pt x="225" y="277"/>
                  </a:lnTo>
                  <a:lnTo>
                    <a:pt x="219" y="287"/>
                  </a:lnTo>
                  <a:lnTo>
                    <a:pt x="210" y="296"/>
                  </a:lnTo>
                  <a:lnTo>
                    <a:pt x="201" y="304"/>
                  </a:lnTo>
                  <a:lnTo>
                    <a:pt x="191" y="311"/>
                  </a:lnTo>
                  <a:lnTo>
                    <a:pt x="179" y="318"/>
                  </a:lnTo>
                  <a:lnTo>
                    <a:pt x="167" y="323"/>
                  </a:lnTo>
                  <a:lnTo>
                    <a:pt x="155" y="326"/>
                  </a:lnTo>
                  <a:lnTo>
                    <a:pt x="141" y="330"/>
                  </a:lnTo>
                  <a:lnTo>
                    <a:pt x="125" y="331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88" y="331"/>
                  </a:lnTo>
                  <a:lnTo>
                    <a:pt x="67" y="33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89" y="57"/>
                  </a:lnTo>
                  <a:lnTo>
                    <a:pt x="115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1425576" y="6181508"/>
              <a:ext cx="79375" cy="153988"/>
            </a:xfrm>
            <a:custGeom>
              <a:avLst/>
              <a:gdLst/>
              <a:ahLst/>
              <a:cxnLst>
                <a:cxn ang="0">
                  <a:pos x="66" y="175"/>
                </a:cxn>
                <a:cxn ang="0">
                  <a:pos x="66" y="175"/>
                </a:cxn>
                <a:cxn ang="0">
                  <a:pos x="66" y="160"/>
                </a:cxn>
                <a:cxn ang="0">
                  <a:pos x="67" y="147"/>
                </a:cxn>
                <a:cxn ang="0">
                  <a:pos x="70" y="133"/>
                </a:cxn>
                <a:cxn ang="0">
                  <a:pos x="72" y="121"/>
                </a:cxn>
                <a:cxn ang="0">
                  <a:pos x="74" y="111"/>
                </a:cxn>
                <a:cxn ang="0">
                  <a:pos x="77" y="101"/>
                </a:cxn>
                <a:cxn ang="0">
                  <a:pos x="82" y="93"/>
                </a:cxn>
                <a:cxn ang="0">
                  <a:pos x="86" y="86"/>
                </a:cxn>
                <a:cxn ang="0">
                  <a:pos x="92" y="79"/>
                </a:cxn>
                <a:cxn ang="0">
                  <a:pos x="97" y="74"/>
                </a:cxn>
                <a:cxn ang="0">
                  <a:pos x="104" y="71"/>
                </a:cxn>
                <a:cxn ang="0">
                  <a:pos x="111" y="67"/>
                </a:cxn>
                <a:cxn ang="0">
                  <a:pos x="119" y="65"/>
                </a:cxn>
                <a:cxn ang="0">
                  <a:pos x="127" y="64"/>
                </a:cxn>
                <a:cxn ang="0">
                  <a:pos x="136" y="65"/>
                </a:cxn>
                <a:cxn ang="0">
                  <a:pos x="146" y="66"/>
                </a:cxn>
                <a:cxn ang="0">
                  <a:pos x="149" y="66"/>
                </a:cxn>
                <a:cxn ang="0">
                  <a:pos x="152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4" y="1"/>
                </a:cxn>
                <a:cxn ang="0">
                  <a:pos x="110" y="4"/>
                </a:cxn>
                <a:cxn ang="0">
                  <a:pos x="98" y="10"/>
                </a:cxn>
                <a:cxn ang="0">
                  <a:pos x="88" y="16"/>
                </a:cxn>
                <a:cxn ang="0">
                  <a:pos x="79" y="24"/>
                </a:cxn>
                <a:cxn ang="0">
                  <a:pos x="72" y="32"/>
                </a:cxn>
                <a:cxn ang="0">
                  <a:pos x="66" y="41"/>
                </a:cxn>
                <a:cxn ang="0">
                  <a:pos x="61" y="50"/>
                </a:cxn>
                <a:cxn ang="0">
                  <a:pos x="61" y="50"/>
                </a:cxn>
                <a:cxn ang="0">
                  <a:pos x="63" y="28"/>
                </a:cxn>
                <a:cxn ang="0">
                  <a:pos x="64" y="9"/>
                </a:cxn>
                <a:cxn ang="0">
                  <a:pos x="64" y="5"/>
                </a:cxn>
                <a:cxn ang="0">
                  <a:pos x="0" y="5"/>
                </a:cxn>
                <a:cxn ang="0">
                  <a:pos x="0" y="292"/>
                </a:cxn>
                <a:cxn ang="0">
                  <a:pos x="66" y="292"/>
                </a:cxn>
                <a:cxn ang="0">
                  <a:pos x="66" y="175"/>
                </a:cxn>
              </a:cxnLst>
              <a:rect l="0" t="0" r="r" b="b"/>
              <a:pathLst>
                <a:path w="152" h="292">
                  <a:moveTo>
                    <a:pt x="66" y="175"/>
                  </a:moveTo>
                  <a:lnTo>
                    <a:pt x="66" y="175"/>
                  </a:lnTo>
                  <a:lnTo>
                    <a:pt x="66" y="160"/>
                  </a:lnTo>
                  <a:lnTo>
                    <a:pt x="67" y="147"/>
                  </a:lnTo>
                  <a:lnTo>
                    <a:pt x="70" y="133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77" y="101"/>
                  </a:lnTo>
                  <a:lnTo>
                    <a:pt x="82" y="93"/>
                  </a:lnTo>
                  <a:lnTo>
                    <a:pt x="86" y="86"/>
                  </a:lnTo>
                  <a:lnTo>
                    <a:pt x="92" y="79"/>
                  </a:lnTo>
                  <a:lnTo>
                    <a:pt x="97" y="74"/>
                  </a:lnTo>
                  <a:lnTo>
                    <a:pt x="104" y="71"/>
                  </a:lnTo>
                  <a:lnTo>
                    <a:pt x="111" y="67"/>
                  </a:lnTo>
                  <a:lnTo>
                    <a:pt x="119" y="65"/>
                  </a:lnTo>
                  <a:lnTo>
                    <a:pt x="127" y="64"/>
                  </a:lnTo>
                  <a:lnTo>
                    <a:pt x="136" y="65"/>
                  </a:lnTo>
                  <a:lnTo>
                    <a:pt x="146" y="66"/>
                  </a:lnTo>
                  <a:lnTo>
                    <a:pt x="149" y="66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10" y="4"/>
                  </a:lnTo>
                  <a:lnTo>
                    <a:pt x="98" y="10"/>
                  </a:lnTo>
                  <a:lnTo>
                    <a:pt x="88" y="16"/>
                  </a:lnTo>
                  <a:lnTo>
                    <a:pt x="79" y="24"/>
                  </a:lnTo>
                  <a:lnTo>
                    <a:pt x="72" y="32"/>
                  </a:lnTo>
                  <a:lnTo>
                    <a:pt x="66" y="41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28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7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1509713" y="6181508"/>
              <a:ext cx="131763" cy="157163"/>
            </a:xfrm>
            <a:custGeom>
              <a:avLst/>
              <a:gdLst/>
              <a:ahLst/>
              <a:cxnLst>
                <a:cxn ang="0">
                  <a:pos x="138" y="298"/>
                </a:cxn>
                <a:cxn ang="0">
                  <a:pos x="190" y="293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8" y="226"/>
                </a:cxn>
                <a:cxn ang="0">
                  <a:pos x="189" y="239"/>
                </a:cxn>
                <a:cxn ang="0">
                  <a:pos x="149" y="243"/>
                </a:cxn>
                <a:cxn ang="0">
                  <a:pos x="139" y="243"/>
                </a:cxn>
                <a:cxn ang="0">
                  <a:pos x="121" y="240"/>
                </a:cxn>
                <a:cxn ang="0">
                  <a:pos x="107" y="235"/>
                </a:cxn>
                <a:cxn ang="0">
                  <a:pos x="94" y="227"/>
                </a:cxn>
                <a:cxn ang="0">
                  <a:pos x="89" y="223"/>
                </a:cxn>
                <a:cxn ang="0">
                  <a:pos x="79" y="211"/>
                </a:cxn>
                <a:cxn ang="0">
                  <a:pos x="74" y="195"/>
                </a:cxn>
                <a:cxn ang="0">
                  <a:pos x="69" y="177"/>
                </a:cxn>
                <a:cxn ang="0">
                  <a:pos x="68" y="157"/>
                </a:cxn>
                <a:cxn ang="0">
                  <a:pos x="247" y="154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1" y="72"/>
                </a:cxn>
                <a:cxn ang="0">
                  <a:pos x="231" y="51"/>
                </a:cxn>
                <a:cxn ang="0">
                  <a:pos x="218" y="33"/>
                </a:cxn>
                <a:cxn ang="0">
                  <a:pos x="200" y="19"/>
                </a:cxn>
                <a:cxn ang="0">
                  <a:pos x="181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17" y="1"/>
                </a:cxn>
                <a:cxn ang="0">
                  <a:pos x="89" y="7"/>
                </a:cxn>
                <a:cxn ang="0">
                  <a:pos x="66" y="16"/>
                </a:cxn>
                <a:cxn ang="0">
                  <a:pos x="45" y="32"/>
                </a:cxn>
                <a:cxn ang="0">
                  <a:pos x="27" y="52"/>
                </a:cxn>
                <a:cxn ang="0">
                  <a:pos x="14" y="75"/>
                </a:cxn>
                <a:cxn ang="0">
                  <a:pos x="5" y="102"/>
                </a:cxn>
                <a:cxn ang="0">
                  <a:pos x="1" y="134"/>
                </a:cxn>
                <a:cxn ang="0">
                  <a:pos x="0" y="151"/>
                </a:cxn>
                <a:cxn ang="0">
                  <a:pos x="2" y="185"/>
                </a:cxn>
                <a:cxn ang="0">
                  <a:pos x="9" y="215"/>
                </a:cxn>
                <a:cxn ang="0">
                  <a:pos x="20" y="240"/>
                </a:cxn>
                <a:cxn ang="0">
                  <a:pos x="35" y="261"/>
                </a:cxn>
                <a:cxn ang="0">
                  <a:pos x="54" y="277"/>
                </a:cxn>
                <a:cxn ang="0">
                  <a:pos x="78" y="289"/>
                </a:cxn>
                <a:cxn ang="0">
                  <a:pos x="106" y="295"/>
                </a:cxn>
                <a:cxn ang="0">
                  <a:pos x="138" y="298"/>
                </a:cxn>
                <a:cxn ang="0">
                  <a:pos x="70" y="109"/>
                </a:cxn>
                <a:cxn ang="0">
                  <a:pos x="73" y="96"/>
                </a:cxn>
                <a:cxn ang="0">
                  <a:pos x="84" y="75"/>
                </a:cxn>
                <a:cxn ang="0">
                  <a:pos x="98" y="59"/>
                </a:cxn>
                <a:cxn ang="0">
                  <a:pos x="118" y="52"/>
                </a:cxn>
                <a:cxn ang="0">
                  <a:pos x="129" y="51"/>
                </a:cxn>
                <a:cxn ang="0">
                  <a:pos x="151" y="54"/>
                </a:cxn>
                <a:cxn ang="0">
                  <a:pos x="167" y="65"/>
                </a:cxn>
                <a:cxn ang="0">
                  <a:pos x="174" y="74"/>
                </a:cxn>
                <a:cxn ang="0">
                  <a:pos x="182" y="96"/>
                </a:cxn>
                <a:cxn ang="0">
                  <a:pos x="70" y="109"/>
                </a:cxn>
              </a:cxnLst>
              <a:rect l="0" t="0" r="r" b="b"/>
              <a:pathLst>
                <a:path w="249" h="298">
                  <a:moveTo>
                    <a:pt x="138" y="298"/>
                  </a:moveTo>
                  <a:lnTo>
                    <a:pt x="138" y="298"/>
                  </a:lnTo>
                  <a:lnTo>
                    <a:pt x="164" y="297"/>
                  </a:lnTo>
                  <a:lnTo>
                    <a:pt x="190" y="293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08" y="234"/>
                  </a:lnTo>
                  <a:lnTo>
                    <a:pt x="189" y="239"/>
                  </a:lnTo>
                  <a:lnTo>
                    <a:pt x="168" y="241"/>
                  </a:lnTo>
                  <a:lnTo>
                    <a:pt x="149" y="243"/>
                  </a:lnTo>
                  <a:lnTo>
                    <a:pt x="149" y="243"/>
                  </a:lnTo>
                  <a:lnTo>
                    <a:pt x="139" y="243"/>
                  </a:lnTo>
                  <a:lnTo>
                    <a:pt x="130" y="241"/>
                  </a:lnTo>
                  <a:lnTo>
                    <a:pt x="121" y="240"/>
                  </a:lnTo>
                  <a:lnTo>
                    <a:pt x="113" y="238"/>
                  </a:lnTo>
                  <a:lnTo>
                    <a:pt x="107" y="235"/>
                  </a:lnTo>
                  <a:lnTo>
                    <a:pt x="100" y="232"/>
                  </a:lnTo>
                  <a:lnTo>
                    <a:pt x="94" y="227"/>
                  </a:lnTo>
                  <a:lnTo>
                    <a:pt x="89" y="223"/>
                  </a:lnTo>
                  <a:lnTo>
                    <a:pt x="89" y="223"/>
                  </a:lnTo>
                  <a:lnTo>
                    <a:pt x="84" y="217"/>
                  </a:lnTo>
                  <a:lnTo>
                    <a:pt x="79" y="211"/>
                  </a:lnTo>
                  <a:lnTo>
                    <a:pt x="76" y="204"/>
                  </a:lnTo>
                  <a:lnTo>
                    <a:pt x="74" y="195"/>
                  </a:lnTo>
                  <a:lnTo>
                    <a:pt x="72" y="187"/>
                  </a:lnTo>
                  <a:lnTo>
                    <a:pt x="69" y="177"/>
                  </a:lnTo>
                  <a:lnTo>
                    <a:pt x="69" y="168"/>
                  </a:lnTo>
                  <a:lnTo>
                    <a:pt x="68" y="157"/>
                  </a:lnTo>
                  <a:lnTo>
                    <a:pt x="247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0"/>
                  </a:lnTo>
                  <a:lnTo>
                    <a:pt x="247" y="97"/>
                  </a:lnTo>
                  <a:lnTo>
                    <a:pt x="244" y="84"/>
                  </a:lnTo>
                  <a:lnTo>
                    <a:pt x="241" y="72"/>
                  </a:lnTo>
                  <a:lnTo>
                    <a:pt x="237" y="61"/>
                  </a:lnTo>
                  <a:lnTo>
                    <a:pt x="231" y="51"/>
                  </a:lnTo>
                  <a:lnTo>
                    <a:pt x="225" y="42"/>
                  </a:lnTo>
                  <a:lnTo>
                    <a:pt x="218" y="33"/>
                  </a:lnTo>
                  <a:lnTo>
                    <a:pt x="209" y="25"/>
                  </a:lnTo>
                  <a:lnTo>
                    <a:pt x="200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4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7" y="1"/>
                  </a:lnTo>
                  <a:lnTo>
                    <a:pt x="102" y="2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6" y="16"/>
                  </a:lnTo>
                  <a:lnTo>
                    <a:pt x="55" y="23"/>
                  </a:lnTo>
                  <a:lnTo>
                    <a:pt x="45" y="32"/>
                  </a:lnTo>
                  <a:lnTo>
                    <a:pt x="36" y="41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5"/>
                  </a:lnTo>
                  <a:lnTo>
                    <a:pt x="10" y="88"/>
                  </a:lnTo>
                  <a:lnTo>
                    <a:pt x="5" y="102"/>
                  </a:lnTo>
                  <a:lnTo>
                    <a:pt x="2" y="118"/>
                  </a:lnTo>
                  <a:lnTo>
                    <a:pt x="1" y="1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69"/>
                  </a:lnTo>
                  <a:lnTo>
                    <a:pt x="2" y="185"/>
                  </a:lnTo>
                  <a:lnTo>
                    <a:pt x="5" y="201"/>
                  </a:lnTo>
                  <a:lnTo>
                    <a:pt x="9" y="215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26" y="251"/>
                  </a:lnTo>
                  <a:lnTo>
                    <a:pt x="35" y="261"/>
                  </a:lnTo>
                  <a:lnTo>
                    <a:pt x="44" y="269"/>
                  </a:lnTo>
                  <a:lnTo>
                    <a:pt x="54" y="277"/>
                  </a:lnTo>
                  <a:lnTo>
                    <a:pt x="65" y="283"/>
                  </a:lnTo>
                  <a:lnTo>
                    <a:pt x="78" y="289"/>
                  </a:lnTo>
                  <a:lnTo>
                    <a:pt x="91" y="292"/>
                  </a:lnTo>
                  <a:lnTo>
                    <a:pt x="106" y="295"/>
                  </a:lnTo>
                  <a:lnTo>
                    <a:pt x="121" y="298"/>
                  </a:lnTo>
                  <a:lnTo>
                    <a:pt x="138" y="298"/>
                  </a:lnTo>
                  <a:lnTo>
                    <a:pt x="138" y="298"/>
                  </a:lnTo>
                  <a:close/>
                  <a:moveTo>
                    <a:pt x="70" y="109"/>
                  </a:moveTo>
                  <a:lnTo>
                    <a:pt x="70" y="109"/>
                  </a:lnTo>
                  <a:lnTo>
                    <a:pt x="73" y="96"/>
                  </a:lnTo>
                  <a:lnTo>
                    <a:pt x="77" y="85"/>
                  </a:lnTo>
                  <a:lnTo>
                    <a:pt x="84" y="75"/>
                  </a:lnTo>
                  <a:lnTo>
                    <a:pt x="90" y="66"/>
                  </a:lnTo>
                  <a:lnTo>
                    <a:pt x="98" y="59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40" y="52"/>
                  </a:lnTo>
                  <a:lnTo>
                    <a:pt x="151" y="54"/>
                  </a:lnTo>
                  <a:lnTo>
                    <a:pt x="160" y="59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74" y="74"/>
                  </a:lnTo>
                  <a:lnTo>
                    <a:pt x="178" y="84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0" y="10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655763" y="6181508"/>
              <a:ext cx="123825" cy="157163"/>
            </a:xfrm>
            <a:custGeom>
              <a:avLst/>
              <a:gdLst/>
              <a:ahLst/>
              <a:cxnLst>
                <a:cxn ang="0">
                  <a:pos x="233" y="96"/>
                </a:cxn>
                <a:cxn ang="0">
                  <a:pos x="228" y="63"/>
                </a:cxn>
                <a:cxn ang="0">
                  <a:pos x="217" y="36"/>
                </a:cxn>
                <a:cxn ang="0">
                  <a:pos x="199" y="18"/>
                </a:cxn>
                <a:cxn ang="0">
                  <a:pos x="171" y="5"/>
                </a:cxn>
                <a:cxn ang="0">
                  <a:pos x="135" y="0"/>
                </a:cxn>
                <a:cxn ang="0">
                  <a:pos x="95" y="1"/>
                </a:cxn>
                <a:cxn ang="0">
                  <a:pos x="18" y="19"/>
                </a:cxn>
                <a:cxn ang="0">
                  <a:pos x="32" y="73"/>
                </a:cxn>
                <a:cxn ang="0">
                  <a:pos x="71" y="58"/>
                </a:cxn>
                <a:cxn ang="0">
                  <a:pos x="111" y="53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2"/>
                </a:cxn>
                <a:cxn ang="0">
                  <a:pos x="147" y="117"/>
                </a:cxn>
                <a:cxn ang="0">
                  <a:pos x="96" y="123"/>
                </a:cxn>
                <a:cxn ang="0">
                  <a:pos x="55" y="137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4"/>
                </a:cxn>
                <a:cxn ang="0">
                  <a:pos x="10" y="257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1"/>
                </a:cxn>
                <a:cxn ang="0">
                  <a:pos x="171" y="251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6"/>
                </a:cxn>
                <a:cxn ang="0">
                  <a:pos x="166" y="168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7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6"/>
                  </a:lnTo>
                  <a:lnTo>
                    <a:pt x="233" y="96"/>
                  </a:lnTo>
                  <a:lnTo>
                    <a:pt x="232" y="84"/>
                  </a:lnTo>
                  <a:lnTo>
                    <a:pt x="231" y="73"/>
                  </a:lnTo>
                  <a:lnTo>
                    <a:pt x="228" y="63"/>
                  </a:lnTo>
                  <a:lnTo>
                    <a:pt x="226" y="53"/>
                  </a:lnTo>
                  <a:lnTo>
                    <a:pt x="222" y="44"/>
                  </a:lnTo>
                  <a:lnTo>
                    <a:pt x="217" y="36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5"/>
                  </a:lnTo>
                  <a:lnTo>
                    <a:pt x="160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5" y="1"/>
                  </a:lnTo>
                  <a:lnTo>
                    <a:pt x="68" y="5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50" y="65"/>
                  </a:lnTo>
                  <a:lnTo>
                    <a:pt x="71" y="58"/>
                  </a:lnTo>
                  <a:lnTo>
                    <a:pt x="91" y="54"/>
                  </a:lnTo>
                  <a:lnTo>
                    <a:pt x="101" y="54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6" y="59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0"/>
                  </a:lnTo>
                  <a:lnTo>
                    <a:pt x="166" y="90"/>
                  </a:lnTo>
                  <a:lnTo>
                    <a:pt x="166" y="102"/>
                  </a:lnTo>
                  <a:lnTo>
                    <a:pt x="166" y="116"/>
                  </a:lnTo>
                  <a:lnTo>
                    <a:pt x="166" y="116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3"/>
                  </a:lnTo>
                  <a:lnTo>
                    <a:pt x="81" y="127"/>
                  </a:lnTo>
                  <a:lnTo>
                    <a:pt x="68" y="131"/>
                  </a:lnTo>
                  <a:lnTo>
                    <a:pt x="55" y="137"/>
                  </a:lnTo>
                  <a:lnTo>
                    <a:pt x="44" y="143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5"/>
                  </a:lnTo>
                  <a:lnTo>
                    <a:pt x="11" y="174"/>
                  </a:lnTo>
                  <a:lnTo>
                    <a:pt x="7" y="184"/>
                  </a:lnTo>
                  <a:lnTo>
                    <a:pt x="4" y="194"/>
                  </a:lnTo>
                  <a:lnTo>
                    <a:pt x="2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4"/>
                  </a:lnTo>
                  <a:lnTo>
                    <a:pt x="4" y="243"/>
                  </a:lnTo>
                  <a:lnTo>
                    <a:pt x="7" y="250"/>
                  </a:lnTo>
                  <a:lnTo>
                    <a:pt x="10" y="257"/>
                  </a:lnTo>
                  <a:lnTo>
                    <a:pt x="14" y="263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0"/>
                  </a:lnTo>
                  <a:lnTo>
                    <a:pt x="36" y="284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7"/>
                  </a:lnTo>
                  <a:lnTo>
                    <a:pt x="109" y="294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1"/>
                  </a:lnTo>
                  <a:lnTo>
                    <a:pt x="163" y="261"/>
                  </a:lnTo>
                  <a:lnTo>
                    <a:pt x="171" y="251"/>
                  </a:lnTo>
                  <a:lnTo>
                    <a:pt x="171" y="251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1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4"/>
                  </a:moveTo>
                  <a:lnTo>
                    <a:pt x="101" y="244"/>
                  </a:lnTo>
                  <a:lnTo>
                    <a:pt x="93" y="244"/>
                  </a:lnTo>
                  <a:lnTo>
                    <a:pt x="86" y="241"/>
                  </a:lnTo>
                  <a:lnTo>
                    <a:pt x="80" y="238"/>
                  </a:lnTo>
                  <a:lnTo>
                    <a:pt x="75" y="235"/>
                  </a:lnTo>
                  <a:lnTo>
                    <a:pt x="71" y="229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09"/>
                  </a:lnTo>
                  <a:lnTo>
                    <a:pt x="65" y="209"/>
                  </a:lnTo>
                  <a:lnTo>
                    <a:pt x="65" y="204"/>
                  </a:lnTo>
                  <a:lnTo>
                    <a:pt x="66" y="198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5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5"/>
                  </a:lnTo>
                  <a:lnTo>
                    <a:pt x="105" y="170"/>
                  </a:lnTo>
                  <a:lnTo>
                    <a:pt x="122" y="166"/>
                  </a:lnTo>
                  <a:lnTo>
                    <a:pt x="143" y="164"/>
                  </a:lnTo>
                  <a:lnTo>
                    <a:pt x="166" y="163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8"/>
                  </a:lnTo>
                  <a:lnTo>
                    <a:pt x="148" y="219"/>
                  </a:lnTo>
                  <a:lnTo>
                    <a:pt x="144" y="225"/>
                  </a:lnTo>
                  <a:lnTo>
                    <a:pt x="139" y="229"/>
                  </a:lnTo>
                  <a:lnTo>
                    <a:pt x="134" y="234"/>
                  </a:lnTo>
                  <a:lnTo>
                    <a:pt x="127" y="237"/>
                  </a:lnTo>
                  <a:lnTo>
                    <a:pt x="122" y="240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4"/>
                  </a:lnTo>
                  <a:lnTo>
                    <a:pt x="101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1804988" y="6181508"/>
              <a:ext cx="215900" cy="15398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92" y="4"/>
                </a:cxn>
                <a:cxn ang="0">
                  <a:pos x="266" y="18"/>
                </a:cxn>
                <a:cxn ang="0">
                  <a:pos x="246" y="34"/>
                </a:cxn>
                <a:cxn ang="0">
                  <a:pos x="232" y="54"/>
                </a:cxn>
                <a:cxn ang="0">
                  <a:pos x="228" y="46"/>
                </a:cxn>
                <a:cxn ang="0">
                  <a:pos x="218" y="28"/>
                </a:cxn>
                <a:cxn ang="0">
                  <a:pos x="200" y="12"/>
                </a:cxn>
                <a:cxn ang="0">
                  <a:pos x="188" y="5"/>
                </a:cxn>
                <a:cxn ang="0">
                  <a:pos x="171" y="1"/>
                </a:cxn>
                <a:cxn ang="0">
                  <a:pos x="152" y="0"/>
                </a:cxn>
                <a:cxn ang="0">
                  <a:pos x="138" y="1"/>
                </a:cxn>
                <a:cxn ang="0">
                  <a:pos x="112" y="8"/>
                </a:cxn>
                <a:cxn ang="0">
                  <a:pos x="88" y="21"/>
                </a:cxn>
                <a:cxn ang="0">
                  <a:pos x="70" y="39"/>
                </a:cxn>
                <a:cxn ang="0">
                  <a:pos x="62" y="51"/>
                </a:cxn>
                <a:cxn ang="0">
                  <a:pos x="64" y="9"/>
                </a:cxn>
                <a:cxn ang="0">
                  <a:pos x="0" y="5"/>
                </a:cxn>
                <a:cxn ang="0">
                  <a:pos x="66" y="292"/>
                </a:cxn>
                <a:cxn ang="0">
                  <a:pos x="66" y="155"/>
                </a:cxn>
                <a:cxn ang="0">
                  <a:pos x="69" y="136"/>
                </a:cxn>
                <a:cxn ang="0">
                  <a:pos x="72" y="117"/>
                </a:cxn>
                <a:cxn ang="0">
                  <a:pos x="79" y="99"/>
                </a:cxn>
                <a:cxn ang="0">
                  <a:pos x="86" y="85"/>
                </a:cxn>
                <a:cxn ang="0">
                  <a:pos x="97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6" y="56"/>
                </a:cxn>
                <a:cxn ang="0">
                  <a:pos x="145" y="57"/>
                </a:cxn>
                <a:cxn ang="0">
                  <a:pos x="159" y="64"/>
                </a:cxn>
                <a:cxn ang="0">
                  <a:pos x="168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2" y="123"/>
                </a:cxn>
                <a:cxn ang="0">
                  <a:pos x="247" y="106"/>
                </a:cxn>
                <a:cxn ang="0">
                  <a:pos x="256" y="89"/>
                </a:cxn>
                <a:cxn ang="0">
                  <a:pos x="265" y="77"/>
                </a:cxn>
                <a:cxn ang="0">
                  <a:pos x="277" y="67"/>
                </a:cxn>
                <a:cxn ang="0">
                  <a:pos x="288" y="61"/>
                </a:cxn>
                <a:cxn ang="0">
                  <a:pos x="301" y="57"/>
                </a:cxn>
                <a:cxn ang="0">
                  <a:pos x="307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2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5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2" y="7"/>
                </a:cxn>
                <a:cxn ang="0">
                  <a:pos x="344" y="1"/>
                </a:cxn>
                <a:cxn ang="0">
                  <a:pos x="324" y="0"/>
                </a:cxn>
              </a:cxnLst>
              <a:rect l="0" t="0" r="r" b="b"/>
              <a:pathLst>
                <a:path w="410" h="292">
                  <a:moveTo>
                    <a:pt x="324" y="0"/>
                  </a:moveTo>
                  <a:lnTo>
                    <a:pt x="324" y="0"/>
                  </a:lnTo>
                  <a:lnTo>
                    <a:pt x="308" y="1"/>
                  </a:lnTo>
                  <a:lnTo>
                    <a:pt x="292" y="4"/>
                  </a:lnTo>
                  <a:lnTo>
                    <a:pt x="278" y="10"/>
                  </a:lnTo>
                  <a:lnTo>
                    <a:pt x="266" y="18"/>
                  </a:lnTo>
                  <a:lnTo>
                    <a:pt x="255" y="25"/>
                  </a:lnTo>
                  <a:lnTo>
                    <a:pt x="246" y="34"/>
                  </a:lnTo>
                  <a:lnTo>
                    <a:pt x="238" y="44"/>
                  </a:lnTo>
                  <a:lnTo>
                    <a:pt x="232" y="54"/>
                  </a:lnTo>
                  <a:lnTo>
                    <a:pt x="232" y="54"/>
                  </a:lnTo>
                  <a:lnTo>
                    <a:pt x="228" y="46"/>
                  </a:lnTo>
                  <a:lnTo>
                    <a:pt x="224" y="36"/>
                  </a:lnTo>
                  <a:lnTo>
                    <a:pt x="218" y="28"/>
                  </a:lnTo>
                  <a:lnTo>
                    <a:pt x="211" y="19"/>
                  </a:lnTo>
                  <a:lnTo>
                    <a:pt x="200" y="12"/>
                  </a:lnTo>
                  <a:lnTo>
                    <a:pt x="194" y="9"/>
                  </a:lnTo>
                  <a:lnTo>
                    <a:pt x="188" y="5"/>
                  </a:lnTo>
                  <a:lnTo>
                    <a:pt x="180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5" y="3"/>
                  </a:lnTo>
                  <a:lnTo>
                    <a:pt x="112" y="8"/>
                  </a:lnTo>
                  <a:lnTo>
                    <a:pt x="101" y="13"/>
                  </a:lnTo>
                  <a:lnTo>
                    <a:pt x="88" y="21"/>
                  </a:lnTo>
                  <a:lnTo>
                    <a:pt x="79" y="29"/>
                  </a:lnTo>
                  <a:lnTo>
                    <a:pt x="70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7" y="146"/>
                  </a:lnTo>
                  <a:lnTo>
                    <a:pt x="69" y="136"/>
                  </a:lnTo>
                  <a:lnTo>
                    <a:pt x="70" y="126"/>
                  </a:lnTo>
                  <a:lnTo>
                    <a:pt x="72" y="117"/>
                  </a:lnTo>
                  <a:lnTo>
                    <a:pt x="75" y="108"/>
                  </a:lnTo>
                  <a:lnTo>
                    <a:pt x="79" y="99"/>
                  </a:lnTo>
                  <a:lnTo>
                    <a:pt x="82" y="93"/>
                  </a:lnTo>
                  <a:lnTo>
                    <a:pt x="86" y="85"/>
                  </a:lnTo>
                  <a:lnTo>
                    <a:pt x="92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8" y="64"/>
                  </a:lnTo>
                  <a:lnTo>
                    <a:pt x="115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5" y="57"/>
                  </a:lnTo>
                  <a:lnTo>
                    <a:pt x="152" y="59"/>
                  </a:lnTo>
                  <a:lnTo>
                    <a:pt x="159" y="64"/>
                  </a:lnTo>
                  <a:lnTo>
                    <a:pt x="164" y="69"/>
                  </a:lnTo>
                  <a:lnTo>
                    <a:pt x="168" y="76"/>
                  </a:lnTo>
                  <a:lnTo>
                    <a:pt x="171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2" y="123"/>
                  </a:lnTo>
                  <a:lnTo>
                    <a:pt x="244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6" y="89"/>
                  </a:lnTo>
                  <a:lnTo>
                    <a:pt x="260" y="83"/>
                  </a:lnTo>
                  <a:lnTo>
                    <a:pt x="265" y="77"/>
                  </a:lnTo>
                  <a:lnTo>
                    <a:pt x="270" y="72"/>
                  </a:lnTo>
                  <a:lnTo>
                    <a:pt x="277" y="67"/>
                  </a:lnTo>
                  <a:lnTo>
                    <a:pt x="282" y="63"/>
                  </a:lnTo>
                  <a:lnTo>
                    <a:pt x="288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7" y="56"/>
                  </a:lnTo>
                  <a:lnTo>
                    <a:pt x="307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1" y="64"/>
                  </a:lnTo>
                  <a:lnTo>
                    <a:pt x="335" y="69"/>
                  </a:lnTo>
                  <a:lnTo>
                    <a:pt x="340" y="76"/>
                  </a:lnTo>
                  <a:lnTo>
                    <a:pt x="342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7" y="64"/>
                  </a:lnTo>
                  <a:lnTo>
                    <a:pt x="405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4" y="31"/>
                  </a:lnTo>
                  <a:lnTo>
                    <a:pt x="388" y="24"/>
                  </a:lnTo>
                  <a:lnTo>
                    <a:pt x="383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2" y="7"/>
                  </a:lnTo>
                  <a:lnTo>
                    <a:pt x="353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16"/>
            <p:cNvSpPr>
              <a:spLocks/>
            </p:cNvSpPr>
            <p:nvPr userDrawn="1"/>
          </p:nvSpPr>
          <p:spPr bwMode="auto">
            <a:xfrm>
              <a:off x="2043113" y="6181508"/>
              <a:ext cx="101600" cy="157163"/>
            </a:xfrm>
            <a:custGeom>
              <a:avLst/>
              <a:gdLst/>
              <a:ahLst/>
              <a:cxnLst>
                <a:cxn ang="0">
                  <a:pos x="116" y="122"/>
                </a:cxn>
                <a:cxn ang="0">
                  <a:pos x="89" y="112"/>
                </a:cxn>
                <a:cxn ang="0">
                  <a:pos x="76" y="104"/>
                </a:cxn>
                <a:cxn ang="0">
                  <a:pos x="68" y="91"/>
                </a:cxn>
                <a:cxn ang="0">
                  <a:pos x="68" y="84"/>
                </a:cxn>
                <a:cxn ang="0">
                  <a:pos x="72" y="68"/>
                </a:cxn>
                <a:cxn ang="0">
                  <a:pos x="83" y="58"/>
                </a:cxn>
                <a:cxn ang="0">
                  <a:pos x="98" y="54"/>
                </a:cxn>
                <a:cxn ang="0">
                  <a:pos x="113" y="53"/>
                </a:cxn>
                <a:cxn ang="0">
                  <a:pos x="127" y="53"/>
                </a:cxn>
                <a:cxn ang="0">
                  <a:pos x="153" y="57"/>
                </a:cxn>
                <a:cxn ang="0">
                  <a:pos x="170" y="62"/>
                </a:cxn>
                <a:cxn ang="0">
                  <a:pos x="171" y="5"/>
                </a:cxn>
                <a:cxn ang="0">
                  <a:pos x="157" y="3"/>
                </a:cxn>
                <a:cxn ang="0">
                  <a:pos x="130" y="0"/>
                </a:cxn>
                <a:cxn ang="0">
                  <a:pos x="117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8" y="14"/>
                </a:cxn>
                <a:cxn ang="0">
                  <a:pos x="31" y="24"/>
                </a:cxn>
                <a:cxn ang="0">
                  <a:pos x="18" y="37"/>
                </a:cxn>
                <a:cxn ang="0">
                  <a:pos x="8" y="53"/>
                </a:cxn>
                <a:cxn ang="0">
                  <a:pos x="1" y="71"/>
                </a:cxn>
                <a:cxn ang="0">
                  <a:pos x="0" y="90"/>
                </a:cxn>
                <a:cxn ang="0">
                  <a:pos x="0" y="100"/>
                </a:cxn>
                <a:cxn ang="0">
                  <a:pos x="3" y="118"/>
                </a:cxn>
                <a:cxn ang="0">
                  <a:pos x="10" y="132"/>
                </a:cxn>
                <a:cxn ang="0">
                  <a:pos x="20" y="143"/>
                </a:cxn>
                <a:cxn ang="0">
                  <a:pos x="36" y="155"/>
                </a:cxn>
                <a:cxn ang="0">
                  <a:pos x="62" y="168"/>
                </a:cxn>
                <a:cxn ang="0">
                  <a:pos x="75" y="172"/>
                </a:cxn>
                <a:cxn ang="0">
                  <a:pos x="101" y="181"/>
                </a:cxn>
                <a:cxn ang="0">
                  <a:pos x="113" y="190"/>
                </a:cxn>
                <a:cxn ang="0">
                  <a:pos x="121" y="202"/>
                </a:cxn>
                <a:cxn ang="0">
                  <a:pos x="122" y="209"/>
                </a:cxn>
                <a:cxn ang="0">
                  <a:pos x="119" y="224"/>
                </a:cxn>
                <a:cxn ang="0">
                  <a:pos x="109" y="234"/>
                </a:cxn>
                <a:cxn ang="0">
                  <a:pos x="92" y="240"/>
                </a:cxn>
                <a:cxn ang="0">
                  <a:pos x="72" y="243"/>
                </a:cxn>
                <a:cxn ang="0">
                  <a:pos x="56" y="243"/>
                </a:cxn>
                <a:cxn ang="0">
                  <a:pos x="25" y="237"/>
                </a:cxn>
                <a:cxn ang="0">
                  <a:pos x="8" y="230"/>
                </a:cxn>
                <a:cxn ang="0">
                  <a:pos x="5" y="290"/>
                </a:cxn>
                <a:cxn ang="0">
                  <a:pos x="19" y="293"/>
                </a:cxn>
                <a:cxn ang="0">
                  <a:pos x="52" y="298"/>
                </a:cxn>
                <a:cxn ang="0">
                  <a:pos x="68" y="298"/>
                </a:cxn>
                <a:cxn ang="0">
                  <a:pos x="95" y="295"/>
                </a:cxn>
                <a:cxn ang="0">
                  <a:pos x="119" y="291"/>
                </a:cxn>
                <a:cxn ang="0">
                  <a:pos x="140" y="282"/>
                </a:cxn>
                <a:cxn ang="0">
                  <a:pos x="157" y="271"/>
                </a:cxn>
                <a:cxn ang="0">
                  <a:pos x="172" y="258"/>
                </a:cxn>
                <a:cxn ang="0">
                  <a:pos x="183" y="241"/>
                </a:cxn>
                <a:cxn ang="0">
                  <a:pos x="189" y="224"/>
                </a:cxn>
                <a:cxn ang="0">
                  <a:pos x="192" y="203"/>
                </a:cxn>
                <a:cxn ang="0">
                  <a:pos x="192" y="193"/>
                </a:cxn>
                <a:cxn ang="0">
                  <a:pos x="187" y="176"/>
                </a:cxn>
                <a:cxn ang="0">
                  <a:pos x="181" y="162"/>
                </a:cxn>
                <a:cxn ang="0">
                  <a:pos x="172" y="151"/>
                </a:cxn>
                <a:cxn ang="0">
                  <a:pos x="154" y="138"/>
                </a:cxn>
                <a:cxn ang="0">
                  <a:pos x="129" y="127"/>
                </a:cxn>
                <a:cxn ang="0">
                  <a:pos x="116" y="122"/>
                </a:cxn>
              </a:cxnLst>
              <a:rect l="0" t="0" r="r" b="b"/>
              <a:pathLst>
                <a:path w="192" h="298">
                  <a:moveTo>
                    <a:pt x="116" y="122"/>
                  </a:moveTo>
                  <a:lnTo>
                    <a:pt x="116" y="122"/>
                  </a:lnTo>
                  <a:lnTo>
                    <a:pt x="97" y="116"/>
                  </a:lnTo>
                  <a:lnTo>
                    <a:pt x="89" y="112"/>
                  </a:lnTo>
                  <a:lnTo>
                    <a:pt x="81" y="108"/>
                  </a:lnTo>
                  <a:lnTo>
                    <a:pt x="76" y="104"/>
                  </a:lnTo>
                  <a:lnTo>
                    <a:pt x="72" y="98"/>
                  </a:lnTo>
                  <a:lnTo>
                    <a:pt x="68" y="91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75"/>
                  </a:lnTo>
                  <a:lnTo>
                    <a:pt x="72" y="68"/>
                  </a:lnTo>
                  <a:lnTo>
                    <a:pt x="77" y="63"/>
                  </a:lnTo>
                  <a:lnTo>
                    <a:pt x="83" y="58"/>
                  </a:lnTo>
                  <a:lnTo>
                    <a:pt x="90" y="56"/>
                  </a:lnTo>
                  <a:lnTo>
                    <a:pt x="98" y="54"/>
                  </a:lnTo>
                  <a:lnTo>
                    <a:pt x="106" y="5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7" y="53"/>
                  </a:lnTo>
                  <a:lnTo>
                    <a:pt x="140" y="54"/>
                  </a:lnTo>
                  <a:lnTo>
                    <a:pt x="153" y="57"/>
                  </a:lnTo>
                  <a:lnTo>
                    <a:pt x="165" y="61"/>
                  </a:lnTo>
                  <a:lnTo>
                    <a:pt x="170" y="62"/>
                  </a:lnTo>
                  <a:lnTo>
                    <a:pt x="173" y="7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57" y="3"/>
                  </a:lnTo>
                  <a:lnTo>
                    <a:pt x="143" y="1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0"/>
                  </a:lnTo>
                  <a:lnTo>
                    <a:pt x="91" y="1"/>
                  </a:lnTo>
                  <a:lnTo>
                    <a:pt x="79" y="3"/>
                  </a:lnTo>
                  <a:lnTo>
                    <a:pt x="68" y="7"/>
                  </a:lnTo>
                  <a:lnTo>
                    <a:pt x="57" y="10"/>
                  </a:lnTo>
                  <a:lnTo>
                    <a:pt x="48" y="14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4" y="31"/>
                  </a:lnTo>
                  <a:lnTo>
                    <a:pt x="18" y="37"/>
                  </a:lnTo>
                  <a:lnTo>
                    <a:pt x="12" y="44"/>
                  </a:lnTo>
                  <a:lnTo>
                    <a:pt x="8" y="53"/>
                  </a:lnTo>
                  <a:lnTo>
                    <a:pt x="4" y="61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3" y="118"/>
                  </a:lnTo>
                  <a:lnTo>
                    <a:pt x="7" y="126"/>
                  </a:lnTo>
                  <a:lnTo>
                    <a:pt x="10" y="132"/>
                  </a:lnTo>
                  <a:lnTo>
                    <a:pt x="14" y="138"/>
                  </a:lnTo>
                  <a:lnTo>
                    <a:pt x="20" y="143"/>
                  </a:lnTo>
                  <a:lnTo>
                    <a:pt x="24" y="148"/>
                  </a:lnTo>
                  <a:lnTo>
                    <a:pt x="36" y="155"/>
                  </a:lnTo>
                  <a:lnTo>
                    <a:pt x="48" y="162"/>
                  </a:lnTo>
                  <a:lnTo>
                    <a:pt x="62" y="168"/>
                  </a:lnTo>
                  <a:lnTo>
                    <a:pt x="75" y="172"/>
                  </a:lnTo>
                  <a:lnTo>
                    <a:pt x="75" y="172"/>
                  </a:lnTo>
                  <a:lnTo>
                    <a:pt x="92" y="177"/>
                  </a:lnTo>
                  <a:lnTo>
                    <a:pt x="101" y="181"/>
                  </a:lnTo>
                  <a:lnTo>
                    <a:pt x="108" y="185"/>
                  </a:lnTo>
                  <a:lnTo>
                    <a:pt x="113" y="190"/>
                  </a:lnTo>
                  <a:lnTo>
                    <a:pt x="119" y="195"/>
                  </a:lnTo>
                  <a:lnTo>
                    <a:pt x="121" y="202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1" y="217"/>
                  </a:lnTo>
                  <a:lnTo>
                    <a:pt x="119" y="224"/>
                  </a:lnTo>
                  <a:lnTo>
                    <a:pt x="115" y="229"/>
                  </a:lnTo>
                  <a:lnTo>
                    <a:pt x="109" y="234"/>
                  </a:lnTo>
                  <a:lnTo>
                    <a:pt x="101" y="238"/>
                  </a:lnTo>
                  <a:lnTo>
                    <a:pt x="92" y="240"/>
                  </a:lnTo>
                  <a:lnTo>
                    <a:pt x="83" y="243"/>
                  </a:lnTo>
                  <a:lnTo>
                    <a:pt x="72" y="243"/>
                  </a:lnTo>
                  <a:lnTo>
                    <a:pt x="72" y="243"/>
                  </a:lnTo>
                  <a:lnTo>
                    <a:pt x="56" y="243"/>
                  </a:lnTo>
                  <a:lnTo>
                    <a:pt x="41" y="240"/>
                  </a:lnTo>
                  <a:lnTo>
                    <a:pt x="25" y="237"/>
                  </a:lnTo>
                  <a:lnTo>
                    <a:pt x="12" y="233"/>
                  </a:lnTo>
                  <a:lnTo>
                    <a:pt x="8" y="230"/>
                  </a:lnTo>
                  <a:lnTo>
                    <a:pt x="2" y="289"/>
                  </a:lnTo>
                  <a:lnTo>
                    <a:pt x="5" y="290"/>
                  </a:lnTo>
                  <a:lnTo>
                    <a:pt x="5" y="290"/>
                  </a:lnTo>
                  <a:lnTo>
                    <a:pt x="19" y="293"/>
                  </a:lnTo>
                  <a:lnTo>
                    <a:pt x="35" y="295"/>
                  </a:lnTo>
                  <a:lnTo>
                    <a:pt x="52" y="298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81" y="298"/>
                  </a:lnTo>
                  <a:lnTo>
                    <a:pt x="95" y="295"/>
                  </a:lnTo>
                  <a:lnTo>
                    <a:pt x="107" y="294"/>
                  </a:lnTo>
                  <a:lnTo>
                    <a:pt x="119" y="291"/>
                  </a:lnTo>
                  <a:lnTo>
                    <a:pt x="130" y="288"/>
                  </a:lnTo>
                  <a:lnTo>
                    <a:pt x="140" y="282"/>
                  </a:lnTo>
                  <a:lnTo>
                    <a:pt x="149" y="278"/>
                  </a:lnTo>
                  <a:lnTo>
                    <a:pt x="157" y="271"/>
                  </a:lnTo>
                  <a:lnTo>
                    <a:pt x="165" y="266"/>
                  </a:lnTo>
                  <a:lnTo>
                    <a:pt x="172" y="258"/>
                  </a:lnTo>
                  <a:lnTo>
                    <a:pt x="177" y="250"/>
                  </a:lnTo>
                  <a:lnTo>
                    <a:pt x="183" y="241"/>
                  </a:lnTo>
                  <a:lnTo>
                    <a:pt x="186" y="233"/>
                  </a:lnTo>
                  <a:lnTo>
                    <a:pt x="189" y="224"/>
                  </a:lnTo>
                  <a:lnTo>
                    <a:pt x="191" y="214"/>
                  </a:lnTo>
                  <a:lnTo>
                    <a:pt x="192" y="203"/>
                  </a:lnTo>
                  <a:lnTo>
                    <a:pt x="192" y="203"/>
                  </a:lnTo>
                  <a:lnTo>
                    <a:pt x="192" y="193"/>
                  </a:lnTo>
                  <a:lnTo>
                    <a:pt x="189" y="184"/>
                  </a:lnTo>
                  <a:lnTo>
                    <a:pt x="187" y="176"/>
                  </a:lnTo>
                  <a:lnTo>
                    <a:pt x="185" y="169"/>
                  </a:lnTo>
                  <a:lnTo>
                    <a:pt x="181" y="162"/>
                  </a:lnTo>
                  <a:lnTo>
                    <a:pt x="176" y="157"/>
                  </a:lnTo>
                  <a:lnTo>
                    <a:pt x="172" y="151"/>
                  </a:lnTo>
                  <a:lnTo>
                    <a:pt x="166" y="147"/>
                  </a:lnTo>
                  <a:lnTo>
                    <a:pt x="154" y="138"/>
                  </a:lnTo>
                  <a:lnTo>
                    <a:pt x="142" y="131"/>
                  </a:lnTo>
                  <a:lnTo>
                    <a:pt x="129" y="127"/>
                  </a:lnTo>
                  <a:lnTo>
                    <a:pt x="116" y="122"/>
                  </a:lnTo>
                  <a:lnTo>
                    <a:pt x="116" y="12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2163763" y="6294221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6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3" y="26"/>
                </a:cxn>
                <a:cxn ang="0">
                  <a:pos x="0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51"/>
                </a:cxn>
                <a:cxn ang="0">
                  <a:pos x="3" y="59"/>
                </a:cxn>
                <a:cxn ang="0">
                  <a:pos x="7" y="67"/>
                </a:cxn>
                <a:cxn ang="0">
                  <a:pos x="12" y="74"/>
                </a:cxn>
                <a:cxn ang="0">
                  <a:pos x="19" y="78"/>
                </a:cxn>
                <a:cxn ang="0">
                  <a:pos x="26" y="82"/>
                </a:cxn>
                <a:cxn ang="0">
                  <a:pos x="34" y="85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2" y="85"/>
                </a:cxn>
                <a:cxn ang="0">
                  <a:pos x="59" y="82"/>
                </a:cxn>
                <a:cxn ang="0">
                  <a:pos x="67" y="78"/>
                </a:cxn>
                <a:cxn ang="0">
                  <a:pos x="73" y="74"/>
                </a:cxn>
                <a:cxn ang="0">
                  <a:pos x="78" y="67"/>
                </a:cxn>
                <a:cxn ang="0">
                  <a:pos x="83" y="59"/>
                </a:cxn>
                <a:cxn ang="0">
                  <a:pos x="85" y="51"/>
                </a:cxn>
                <a:cxn ang="0">
                  <a:pos x="86" y="43"/>
                </a:cxn>
                <a:cxn ang="0">
                  <a:pos x="86" y="43"/>
                </a:cxn>
                <a:cxn ang="0">
                  <a:pos x="85" y="34"/>
                </a:cxn>
                <a:cxn ang="0">
                  <a:pos x="83" y="26"/>
                </a:cxn>
                <a:cxn ang="0">
                  <a:pos x="78" y="18"/>
                </a:cxn>
                <a:cxn ang="0">
                  <a:pos x="73" y="12"/>
                </a:cxn>
                <a:cxn ang="0">
                  <a:pos x="67" y="6"/>
                </a:cxn>
                <a:cxn ang="0">
                  <a:pos x="59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7" y="67"/>
                  </a:lnTo>
                  <a:lnTo>
                    <a:pt x="12" y="74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59"/>
                  </a:lnTo>
                  <a:lnTo>
                    <a:pt x="85" y="51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5" y="34"/>
                  </a:lnTo>
                  <a:lnTo>
                    <a:pt x="83" y="26"/>
                  </a:lnTo>
                  <a:lnTo>
                    <a:pt x="78" y="18"/>
                  </a:lnTo>
                  <a:lnTo>
                    <a:pt x="73" y="12"/>
                  </a:lnTo>
                  <a:lnTo>
                    <a:pt x="67" y="6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18"/>
            <p:cNvSpPr>
              <a:spLocks/>
            </p:cNvSpPr>
            <p:nvPr userDrawn="1"/>
          </p:nvSpPr>
          <p:spPr bwMode="auto">
            <a:xfrm>
              <a:off x="293688" y="6429158"/>
              <a:ext cx="198438" cy="20320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8" y="2"/>
                </a:cxn>
                <a:cxn ang="0">
                  <a:pos x="258" y="2"/>
                </a:cxn>
                <a:cxn ang="0">
                  <a:pos x="186" y="287"/>
                </a:cxn>
                <a:cxn ang="0">
                  <a:pos x="115" y="0"/>
                </a:cxn>
                <a:cxn ang="0">
                  <a:pos x="36" y="0"/>
                </a:cxn>
                <a:cxn ang="0">
                  <a:pos x="0" y="385"/>
                </a:cxn>
                <a:cxn ang="0">
                  <a:pos x="69" y="385"/>
                </a:cxn>
                <a:cxn ang="0">
                  <a:pos x="69" y="383"/>
                </a:cxn>
                <a:cxn ang="0">
                  <a:pos x="69" y="383"/>
                </a:cxn>
                <a:cxn ang="0">
                  <a:pos x="74" y="270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120" y="270"/>
                </a:cxn>
                <a:cxn ang="0">
                  <a:pos x="149" y="383"/>
                </a:cxn>
                <a:cxn ang="0">
                  <a:pos x="149" y="385"/>
                </a:cxn>
                <a:cxn ang="0">
                  <a:pos x="218" y="385"/>
                </a:cxn>
                <a:cxn ang="0">
                  <a:pos x="218" y="383"/>
                </a:cxn>
                <a:cxn ang="0">
                  <a:pos x="218" y="383"/>
                </a:cxn>
                <a:cxn ang="0">
                  <a:pos x="285" y="104"/>
                </a:cxn>
                <a:cxn ang="0">
                  <a:pos x="285" y="104"/>
                </a:cxn>
                <a:cxn ang="0">
                  <a:pos x="296" y="266"/>
                </a:cxn>
                <a:cxn ang="0">
                  <a:pos x="304" y="383"/>
                </a:cxn>
                <a:cxn ang="0">
                  <a:pos x="304" y="385"/>
                </a:cxn>
                <a:cxn ang="0">
                  <a:pos x="376" y="385"/>
                </a:cxn>
                <a:cxn ang="0">
                  <a:pos x="338" y="0"/>
                </a:cxn>
                <a:cxn ang="0">
                  <a:pos x="259" y="0"/>
                </a:cxn>
              </a:cxnLst>
              <a:rect l="0" t="0" r="r" b="b"/>
              <a:pathLst>
                <a:path w="376" h="385">
                  <a:moveTo>
                    <a:pt x="259" y="0"/>
                  </a:moveTo>
                  <a:lnTo>
                    <a:pt x="258" y="2"/>
                  </a:lnTo>
                  <a:lnTo>
                    <a:pt x="258" y="2"/>
                  </a:lnTo>
                  <a:lnTo>
                    <a:pt x="186" y="287"/>
                  </a:lnTo>
                  <a:lnTo>
                    <a:pt x="115" y="0"/>
                  </a:lnTo>
                  <a:lnTo>
                    <a:pt x="36" y="0"/>
                  </a:lnTo>
                  <a:lnTo>
                    <a:pt x="0" y="385"/>
                  </a:lnTo>
                  <a:lnTo>
                    <a:pt x="69" y="385"/>
                  </a:lnTo>
                  <a:lnTo>
                    <a:pt x="69" y="383"/>
                  </a:lnTo>
                  <a:lnTo>
                    <a:pt x="69" y="383"/>
                  </a:lnTo>
                  <a:lnTo>
                    <a:pt x="74" y="270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120" y="270"/>
                  </a:lnTo>
                  <a:lnTo>
                    <a:pt x="149" y="383"/>
                  </a:lnTo>
                  <a:lnTo>
                    <a:pt x="149" y="385"/>
                  </a:lnTo>
                  <a:lnTo>
                    <a:pt x="218" y="385"/>
                  </a:lnTo>
                  <a:lnTo>
                    <a:pt x="218" y="383"/>
                  </a:lnTo>
                  <a:lnTo>
                    <a:pt x="218" y="383"/>
                  </a:lnTo>
                  <a:lnTo>
                    <a:pt x="285" y="104"/>
                  </a:lnTo>
                  <a:lnTo>
                    <a:pt x="285" y="104"/>
                  </a:lnTo>
                  <a:lnTo>
                    <a:pt x="296" y="266"/>
                  </a:lnTo>
                  <a:lnTo>
                    <a:pt x="304" y="383"/>
                  </a:lnTo>
                  <a:lnTo>
                    <a:pt x="304" y="385"/>
                  </a:lnTo>
                  <a:lnTo>
                    <a:pt x="376" y="385"/>
                  </a:lnTo>
                  <a:lnTo>
                    <a:pt x="338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19"/>
            <p:cNvSpPr>
              <a:spLocks noEditPoints="1"/>
            </p:cNvSpPr>
            <p:nvPr userDrawn="1"/>
          </p:nvSpPr>
          <p:spPr bwMode="auto">
            <a:xfrm>
              <a:off x="506413" y="6478371"/>
              <a:ext cx="123825" cy="157163"/>
            </a:xfrm>
            <a:custGeom>
              <a:avLst/>
              <a:gdLst/>
              <a:ahLst/>
              <a:cxnLst>
                <a:cxn ang="0">
                  <a:pos x="232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7" y="18"/>
                </a:cxn>
                <a:cxn ang="0">
                  <a:pos x="170" y="7"/>
                </a:cxn>
                <a:cxn ang="0">
                  <a:pos x="135" y="1"/>
                </a:cxn>
                <a:cxn ang="0">
                  <a:pos x="94" y="2"/>
                </a:cxn>
                <a:cxn ang="0">
                  <a:pos x="17" y="19"/>
                </a:cxn>
                <a:cxn ang="0">
                  <a:pos x="31" y="74"/>
                </a:cxn>
                <a:cxn ang="0">
                  <a:pos x="70" y="59"/>
                </a:cxn>
                <a:cxn ang="0">
                  <a:pos x="110" y="54"/>
                </a:cxn>
                <a:cxn ang="0">
                  <a:pos x="136" y="56"/>
                </a:cxn>
                <a:cxn ang="0">
                  <a:pos x="158" y="72"/>
                </a:cxn>
                <a:cxn ang="0">
                  <a:pos x="165" y="104"/>
                </a:cxn>
                <a:cxn ang="0">
                  <a:pos x="147" y="117"/>
                </a:cxn>
                <a:cxn ang="0">
                  <a:pos x="95" y="124"/>
                </a:cxn>
                <a:cxn ang="0">
                  <a:pos x="54" y="138"/>
                </a:cxn>
                <a:cxn ang="0">
                  <a:pos x="24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2" y="235"/>
                </a:cxn>
                <a:cxn ang="0">
                  <a:pos x="9" y="258"/>
                </a:cxn>
                <a:cxn ang="0">
                  <a:pos x="23" y="276"/>
                </a:cxn>
                <a:cxn ang="0">
                  <a:pos x="41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1" y="291"/>
                </a:cxn>
                <a:cxn ang="0">
                  <a:pos x="154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2" y="213"/>
                </a:cxn>
                <a:cxn ang="0">
                  <a:pos x="93" y="244"/>
                </a:cxn>
                <a:cxn ang="0">
                  <a:pos x="74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1" y="190"/>
                </a:cxn>
                <a:cxn ang="0">
                  <a:pos x="84" y="179"/>
                </a:cxn>
                <a:cxn ang="0">
                  <a:pos x="121" y="167"/>
                </a:cxn>
                <a:cxn ang="0">
                  <a:pos x="165" y="169"/>
                </a:cxn>
                <a:cxn ang="0">
                  <a:pos x="161" y="195"/>
                </a:cxn>
                <a:cxn ang="0">
                  <a:pos x="143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2" y="213"/>
                  </a:moveTo>
                  <a:lnTo>
                    <a:pt x="232" y="97"/>
                  </a:lnTo>
                  <a:lnTo>
                    <a:pt x="232" y="97"/>
                  </a:lnTo>
                  <a:lnTo>
                    <a:pt x="232" y="85"/>
                  </a:lnTo>
                  <a:lnTo>
                    <a:pt x="230" y="74"/>
                  </a:lnTo>
                  <a:lnTo>
                    <a:pt x="228" y="63"/>
                  </a:lnTo>
                  <a:lnTo>
                    <a:pt x="225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0" y="7"/>
                  </a:lnTo>
                  <a:lnTo>
                    <a:pt x="159" y="4"/>
                  </a:lnTo>
                  <a:lnTo>
                    <a:pt x="147" y="2"/>
                  </a:lnTo>
                  <a:lnTo>
                    <a:pt x="135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4" y="2"/>
                  </a:lnTo>
                  <a:lnTo>
                    <a:pt x="67" y="6"/>
                  </a:lnTo>
                  <a:lnTo>
                    <a:pt x="41" y="11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28" y="75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50" y="65"/>
                  </a:lnTo>
                  <a:lnTo>
                    <a:pt x="70" y="59"/>
                  </a:lnTo>
                  <a:lnTo>
                    <a:pt x="91" y="55"/>
                  </a:lnTo>
                  <a:lnTo>
                    <a:pt x="10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4" y="60"/>
                  </a:lnTo>
                  <a:lnTo>
                    <a:pt x="152" y="65"/>
                  </a:lnTo>
                  <a:lnTo>
                    <a:pt x="158" y="72"/>
                  </a:lnTo>
                  <a:lnTo>
                    <a:pt x="162" y="81"/>
                  </a:lnTo>
                  <a:lnTo>
                    <a:pt x="164" y="92"/>
                  </a:lnTo>
                  <a:lnTo>
                    <a:pt x="165" y="104"/>
                  </a:lnTo>
                  <a:lnTo>
                    <a:pt x="165" y="117"/>
                  </a:lnTo>
                  <a:lnTo>
                    <a:pt x="165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1" y="120"/>
                  </a:lnTo>
                  <a:lnTo>
                    <a:pt x="95" y="124"/>
                  </a:lnTo>
                  <a:lnTo>
                    <a:pt x="81" y="128"/>
                  </a:lnTo>
                  <a:lnTo>
                    <a:pt x="67" y="133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3" y="195"/>
                  </a:lnTo>
                  <a:lnTo>
                    <a:pt x="1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5"/>
                  </a:lnTo>
                  <a:lnTo>
                    <a:pt x="3" y="243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3" y="265"/>
                  </a:lnTo>
                  <a:lnTo>
                    <a:pt x="18" y="270"/>
                  </a:lnTo>
                  <a:lnTo>
                    <a:pt x="23" y="276"/>
                  </a:lnTo>
                  <a:lnTo>
                    <a:pt x="29" y="281"/>
                  </a:lnTo>
                  <a:lnTo>
                    <a:pt x="34" y="286"/>
                  </a:lnTo>
                  <a:lnTo>
                    <a:pt x="41" y="289"/>
                  </a:lnTo>
                  <a:lnTo>
                    <a:pt x="49" y="292"/>
                  </a:lnTo>
                  <a:lnTo>
                    <a:pt x="56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09" y="296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2" y="213"/>
                  </a:lnTo>
                  <a:lnTo>
                    <a:pt x="232" y="213"/>
                  </a:lnTo>
                  <a:close/>
                  <a:moveTo>
                    <a:pt x="99" y="245"/>
                  </a:moveTo>
                  <a:lnTo>
                    <a:pt x="99" y="245"/>
                  </a:lnTo>
                  <a:lnTo>
                    <a:pt x="93" y="244"/>
                  </a:lnTo>
                  <a:lnTo>
                    <a:pt x="85" y="243"/>
                  </a:lnTo>
                  <a:lnTo>
                    <a:pt x="79" y="240"/>
                  </a:lnTo>
                  <a:lnTo>
                    <a:pt x="74" y="235"/>
                  </a:lnTo>
                  <a:lnTo>
                    <a:pt x="71" y="231"/>
                  </a:lnTo>
                  <a:lnTo>
                    <a:pt x="67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6" y="200"/>
                  </a:lnTo>
                  <a:lnTo>
                    <a:pt x="68" y="194"/>
                  </a:lnTo>
                  <a:lnTo>
                    <a:pt x="71" y="190"/>
                  </a:lnTo>
                  <a:lnTo>
                    <a:pt x="75" y="187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4" y="171"/>
                  </a:lnTo>
                  <a:lnTo>
                    <a:pt x="121" y="167"/>
                  </a:lnTo>
                  <a:lnTo>
                    <a:pt x="142" y="165"/>
                  </a:lnTo>
                  <a:lnTo>
                    <a:pt x="165" y="163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3" y="225"/>
                  </a:lnTo>
                  <a:lnTo>
                    <a:pt x="138" y="231"/>
                  </a:lnTo>
                  <a:lnTo>
                    <a:pt x="133" y="234"/>
                  </a:lnTo>
                  <a:lnTo>
                    <a:pt x="127" y="238"/>
                  </a:lnTo>
                  <a:lnTo>
                    <a:pt x="121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99" y="245"/>
                  </a:lnTo>
                  <a:lnTo>
                    <a:pt x="99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655638" y="6411696"/>
              <a:ext cx="127000" cy="220663"/>
            </a:xfrm>
            <a:custGeom>
              <a:avLst/>
              <a:gdLst/>
              <a:ahLst/>
              <a:cxnLst>
                <a:cxn ang="0">
                  <a:pos x="235" y="132"/>
                </a:cxn>
                <a:cxn ang="0">
                  <a:pos x="152" y="132"/>
                </a:cxn>
                <a:cxn ang="0">
                  <a:pos x="66" y="245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66" y="417"/>
                </a:cxn>
                <a:cxn ang="0">
                  <a:pos x="66" y="283"/>
                </a:cxn>
                <a:cxn ang="0">
                  <a:pos x="157" y="416"/>
                </a:cxn>
                <a:cxn ang="0">
                  <a:pos x="158" y="417"/>
                </a:cxn>
                <a:cxn ang="0">
                  <a:pos x="241" y="417"/>
                </a:cxn>
                <a:cxn ang="0">
                  <a:pos x="128" y="263"/>
                </a:cxn>
                <a:cxn ang="0">
                  <a:pos x="235" y="132"/>
                </a:cxn>
              </a:cxnLst>
              <a:rect l="0" t="0" r="r" b="b"/>
              <a:pathLst>
                <a:path w="241" h="417">
                  <a:moveTo>
                    <a:pt x="235" y="132"/>
                  </a:moveTo>
                  <a:lnTo>
                    <a:pt x="152" y="132"/>
                  </a:lnTo>
                  <a:lnTo>
                    <a:pt x="66" y="245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lnTo>
                    <a:pt x="66" y="283"/>
                  </a:lnTo>
                  <a:lnTo>
                    <a:pt x="157" y="416"/>
                  </a:lnTo>
                  <a:lnTo>
                    <a:pt x="158" y="417"/>
                  </a:lnTo>
                  <a:lnTo>
                    <a:pt x="241" y="417"/>
                  </a:lnTo>
                  <a:lnTo>
                    <a:pt x="128" y="263"/>
                  </a:lnTo>
                  <a:lnTo>
                    <a:pt x="235" y="13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21"/>
            <p:cNvSpPr>
              <a:spLocks noEditPoints="1"/>
            </p:cNvSpPr>
            <p:nvPr userDrawn="1"/>
          </p:nvSpPr>
          <p:spPr bwMode="auto">
            <a:xfrm>
              <a:off x="779463" y="6478371"/>
              <a:ext cx="131763" cy="15716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2" y="4"/>
                </a:cxn>
                <a:cxn ang="0">
                  <a:pos x="77" y="11"/>
                </a:cxn>
                <a:cxn ang="0">
                  <a:pos x="55" y="25"/>
                </a:cxn>
                <a:cxn ang="0">
                  <a:pos x="35" y="42"/>
                </a:cxn>
                <a:cxn ang="0">
                  <a:pos x="21" y="63"/>
                </a:cxn>
                <a:cxn ang="0">
                  <a:pos x="9" y="90"/>
                </a:cxn>
                <a:cxn ang="0">
                  <a:pos x="2" y="118"/>
                </a:cxn>
                <a:cxn ang="0">
                  <a:pos x="0" y="151"/>
                </a:cxn>
                <a:cxn ang="0">
                  <a:pos x="0" y="169"/>
                </a:cxn>
                <a:cxn ang="0">
                  <a:pos x="4" y="201"/>
                </a:cxn>
                <a:cxn ang="0">
                  <a:pos x="13" y="229"/>
                </a:cxn>
                <a:cxn ang="0">
                  <a:pos x="26" y="252"/>
                </a:cxn>
                <a:cxn ang="0">
                  <a:pos x="44" y="270"/>
                </a:cxn>
                <a:cxn ang="0">
                  <a:pos x="65" y="284"/>
                </a:cxn>
                <a:cxn ang="0">
                  <a:pos x="90" y="294"/>
                </a:cxn>
                <a:cxn ang="0">
                  <a:pos x="120" y="298"/>
                </a:cxn>
                <a:cxn ang="0">
                  <a:pos x="136" y="298"/>
                </a:cxn>
                <a:cxn ang="0">
                  <a:pos x="189" y="294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7" y="227"/>
                </a:cxn>
                <a:cxn ang="0">
                  <a:pos x="188" y="240"/>
                </a:cxn>
                <a:cxn ang="0">
                  <a:pos x="147" y="244"/>
                </a:cxn>
                <a:cxn ang="0">
                  <a:pos x="137" y="243"/>
                </a:cxn>
                <a:cxn ang="0">
                  <a:pos x="121" y="241"/>
                </a:cxn>
                <a:cxn ang="0">
                  <a:pos x="105" y="236"/>
                </a:cxn>
                <a:cxn ang="0">
                  <a:pos x="93" y="229"/>
                </a:cxn>
                <a:cxn ang="0">
                  <a:pos x="88" y="223"/>
                </a:cxn>
                <a:cxn ang="0">
                  <a:pos x="79" y="212"/>
                </a:cxn>
                <a:cxn ang="0">
                  <a:pos x="72" y="197"/>
                </a:cxn>
                <a:cxn ang="0">
                  <a:pos x="69" y="179"/>
                </a:cxn>
                <a:cxn ang="0">
                  <a:pos x="68" y="158"/>
                </a:cxn>
                <a:cxn ang="0">
                  <a:pos x="246" y="155"/>
                </a:cxn>
                <a:cxn ang="0">
                  <a:pos x="248" y="138"/>
                </a:cxn>
                <a:cxn ang="0">
                  <a:pos x="249" y="125"/>
                </a:cxn>
                <a:cxn ang="0">
                  <a:pos x="246" y="97"/>
                </a:cxn>
                <a:cxn ang="0">
                  <a:pos x="240" y="73"/>
                </a:cxn>
                <a:cxn ang="0">
                  <a:pos x="230" y="51"/>
                </a:cxn>
                <a:cxn ang="0">
                  <a:pos x="217" y="33"/>
                </a:cxn>
                <a:cxn ang="0">
                  <a:pos x="200" y="19"/>
                </a:cxn>
                <a:cxn ang="0">
                  <a:pos x="180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29" y="52"/>
                </a:cxn>
                <a:cxn ang="0">
                  <a:pos x="140" y="52"/>
                </a:cxn>
                <a:cxn ang="0">
                  <a:pos x="159" y="60"/>
                </a:cxn>
                <a:cxn ang="0">
                  <a:pos x="166" y="66"/>
                </a:cxn>
                <a:cxn ang="0">
                  <a:pos x="178" y="85"/>
                </a:cxn>
                <a:cxn ang="0">
                  <a:pos x="181" y="109"/>
                </a:cxn>
                <a:cxn ang="0">
                  <a:pos x="69" y="109"/>
                </a:cxn>
                <a:cxn ang="0">
                  <a:pos x="77" y="85"/>
                </a:cxn>
                <a:cxn ang="0">
                  <a:pos x="90" y="68"/>
                </a:cxn>
                <a:cxn ang="0">
                  <a:pos x="107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1" y="0"/>
                  </a:moveTo>
                  <a:lnTo>
                    <a:pt x="131" y="0"/>
                  </a:lnTo>
                  <a:lnTo>
                    <a:pt x="116" y="1"/>
                  </a:lnTo>
                  <a:lnTo>
                    <a:pt x="102" y="4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5" y="17"/>
                  </a:lnTo>
                  <a:lnTo>
                    <a:pt x="55" y="25"/>
                  </a:lnTo>
                  <a:lnTo>
                    <a:pt x="45" y="32"/>
                  </a:lnTo>
                  <a:lnTo>
                    <a:pt x="35" y="42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6"/>
                  </a:lnTo>
                  <a:lnTo>
                    <a:pt x="9" y="90"/>
                  </a:lnTo>
                  <a:lnTo>
                    <a:pt x="5" y="104"/>
                  </a:lnTo>
                  <a:lnTo>
                    <a:pt x="2" y="118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69"/>
                  </a:lnTo>
                  <a:lnTo>
                    <a:pt x="2" y="186"/>
                  </a:lnTo>
                  <a:lnTo>
                    <a:pt x="4" y="201"/>
                  </a:lnTo>
                  <a:lnTo>
                    <a:pt x="9" y="215"/>
                  </a:lnTo>
                  <a:lnTo>
                    <a:pt x="13" y="229"/>
                  </a:lnTo>
                  <a:lnTo>
                    <a:pt x="20" y="241"/>
                  </a:lnTo>
                  <a:lnTo>
                    <a:pt x="26" y="252"/>
                  </a:lnTo>
                  <a:lnTo>
                    <a:pt x="34" y="262"/>
                  </a:lnTo>
                  <a:lnTo>
                    <a:pt x="44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7" y="289"/>
                  </a:lnTo>
                  <a:lnTo>
                    <a:pt x="90" y="294"/>
                  </a:lnTo>
                  <a:lnTo>
                    <a:pt x="104" y="296"/>
                  </a:lnTo>
                  <a:lnTo>
                    <a:pt x="120" y="298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64" y="297"/>
                  </a:lnTo>
                  <a:lnTo>
                    <a:pt x="189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08" y="234"/>
                  </a:lnTo>
                  <a:lnTo>
                    <a:pt x="188" y="240"/>
                  </a:lnTo>
                  <a:lnTo>
                    <a:pt x="168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37" y="243"/>
                  </a:lnTo>
                  <a:lnTo>
                    <a:pt x="129" y="243"/>
                  </a:lnTo>
                  <a:lnTo>
                    <a:pt x="121" y="241"/>
                  </a:lnTo>
                  <a:lnTo>
                    <a:pt x="113" y="238"/>
                  </a:lnTo>
                  <a:lnTo>
                    <a:pt x="105" y="236"/>
                  </a:lnTo>
                  <a:lnTo>
                    <a:pt x="99" y="233"/>
                  </a:lnTo>
                  <a:lnTo>
                    <a:pt x="93" y="229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3" y="217"/>
                  </a:lnTo>
                  <a:lnTo>
                    <a:pt x="79" y="212"/>
                  </a:lnTo>
                  <a:lnTo>
                    <a:pt x="76" y="204"/>
                  </a:lnTo>
                  <a:lnTo>
                    <a:pt x="72" y="197"/>
                  </a:lnTo>
                  <a:lnTo>
                    <a:pt x="70" y="188"/>
                  </a:lnTo>
                  <a:lnTo>
                    <a:pt x="69" y="179"/>
                  </a:lnTo>
                  <a:lnTo>
                    <a:pt x="68" y="168"/>
                  </a:lnTo>
                  <a:lnTo>
                    <a:pt x="68" y="158"/>
                  </a:lnTo>
                  <a:lnTo>
                    <a:pt x="246" y="158"/>
                  </a:lnTo>
                  <a:lnTo>
                    <a:pt x="246" y="155"/>
                  </a:lnTo>
                  <a:lnTo>
                    <a:pt x="246" y="155"/>
                  </a:lnTo>
                  <a:lnTo>
                    <a:pt x="248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1"/>
                  </a:lnTo>
                  <a:lnTo>
                    <a:pt x="246" y="97"/>
                  </a:lnTo>
                  <a:lnTo>
                    <a:pt x="243" y="85"/>
                  </a:lnTo>
                  <a:lnTo>
                    <a:pt x="240" y="73"/>
                  </a:lnTo>
                  <a:lnTo>
                    <a:pt x="235" y="62"/>
                  </a:lnTo>
                  <a:lnTo>
                    <a:pt x="230" y="51"/>
                  </a:lnTo>
                  <a:lnTo>
                    <a:pt x="224" y="42"/>
                  </a:lnTo>
                  <a:lnTo>
                    <a:pt x="217" y="33"/>
                  </a:lnTo>
                  <a:lnTo>
                    <a:pt x="209" y="26"/>
                  </a:lnTo>
                  <a:lnTo>
                    <a:pt x="200" y="19"/>
                  </a:lnTo>
                  <a:lnTo>
                    <a:pt x="190" y="13"/>
                  </a:lnTo>
                  <a:lnTo>
                    <a:pt x="180" y="9"/>
                  </a:lnTo>
                  <a:lnTo>
                    <a:pt x="169" y="6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0" y="52"/>
                  </a:lnTo>
                  <a:lnTo>
                    <a:pt x="150" y="55"/>
                  </a:lnTo>
                  <a:lnTo>
                    <a:pt x="159" y="60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73" y="74"/>
                  </a:lnTo>
                  <a:lnTo>
                    <a:pt x="178" y="85"/>
                  </a:lnTo>
                  <a:lnTo>
                    <a:pt x="180" y="96"/>
                  </a:lnTo>
                  <a:lnTo>
                    <a:pt x="181" y="109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72" y="96"/>
                  </a:lnTo>
                  <a:lnTo>
                    <a:pt x="77" y="85"/>
                  </a:lnTo>
                  <a:lnTo>
                    <a:pt x="82" y="75"/>
                  </a:lnTo>
                  <a:lnTo>
                    <a:pt x="90" y="68"/>
                  </a:lnTo>
                  <a:lnTo>
                    <a:pt x="98" y="61"/>
                  </a:lnTo>
                  <a:lnTo>
                    <a:pt x="107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22"/>
            <p:cNvSpPr>
              <a:spLocks/>
            </p:cNvSpPr>
            <p:nvPr userDrawn="1"/>
          </p:nvSpPr>
          <p:spPr bwMode="auto">
            <a:xfrm>
              <a:off x="1057276" y="6429158"/>
              <a:ext cx="130175" cy="2032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9" y="57"/>
                </a:cxn>
                <a:cxn ang="0">
                  <a:pos x="89" y="385"/>
                </a:cxn>
                <a:cxn ang="0">
                  <a:pos x="158" y="385"/>
                </a:cxn>
                <a:cxn ang="0">
                  <a:pos x="158" y="57"/>
                </a:cxn>
                <a:cxn ang="0">
                  <a:pos x="247" y="57"/>
                </a:cxn>
                <a:cxn ang="0">
                  <a:pos x="247" y="0"/>
                </a:cxn>
                <a:cxn ang="0">
                  <a:pos x="0" y="0"/>
                </a:cxn>
                <a:cxn ang="0">
                  <a:pos x="0" y="57"/>
                </a:cxn>
              </a:cxnLst>
              <a:rect l="0" t="0" r="r" b="b"/>
              <a:pathLst>
                <a:path w="247" h="385">
                  <a:moveTo>
                    <a:pt x="0" y="57"/>
                  </a:moveTo>
                  <a:lnTo>
                    <a:pt x="89" y="57"/>
                  </a:lnTo>
                  <a:lnTo>
                    <a:pt x="89" y="385"/>
                  </a:lnTo>
                  <a:lnTo>
                    <a:pt x="158" y="385"/>
                  </a:lnTo>
                  <a:lnTo>
                    <a:pt x="158" y="57"/>
                  </a:lnTo>
                  <a:lnTo>
                    <a:pt x="247" y="57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23"/>
            <p:cNvSpPr>
              <a:spLocks noEditPoints="1"/>
            </p:cNvSpPr>
            <p:nvPr userDrawn="1"/>
          </p:nvSpPr>
          <p:spPr bwMode="auto">
            <a:xfrm>
              <a:off x="1247776" y="6427571"/>
              <a:ext cx="141288" cy="204788"/>
            </a:xfrm>
            <a:custGeom>
              <a:avLst/>
              <a:gdLst/>
              <a:ahLst/>
              <a:cxnLst>
                <a:cxn ang="0">
                  <a:pos x="146" y="222"/>
                </a:cxn>
                <a:cxn ang="0">
                  <a:pos x="140" y="216"/>
                </a:cxn>
                <a:cxn ang="0">
                  <a:pos x="162" y="211"/>
                </a:cxn>
                <a:cxn ang="0">
                  <a:pos x="182" y="203"/>
                </a:cxn>
                <a:cxn ang="0">
                  <a:pos x="198" y="192"/>
                </a:cxn>
                <a:cxn ang="0">
                  <a:pos x="213" y="179"/>
                </a:cxn>
                <a:cxn ang="0">
                  <a:pos x="225" y="163"/>
                </a:cxn>
                <a:cxn ang="0">
                  <a:pos x="234" y="147"/>
                </a:cxn>
                <a:cxn ang="0">
                  <a:pos x="239" y="127"/>
                </a:cxn>
                <a:cxn ang="0">
                  <a:pos x="241" y="107"/>
                </a:cxn>
                <a:cxn ang="0">
                  <a:pos x="240" y="94"/>
                </a:cxn>
                <a:cxn ang="0">
                  <a:pos x="236" y="71"/>
                </a:cxn>
                <a:cxn ang="0">
                  <a:pos x="227" y="51"/>
                </a:cxn>
                <a:cxn ang="0">
                  <a:pos x="215" y="34"/>
                </a:cxn>
                <a:cxn ang="0">
                  <a:pos x="197" y="21"/>
                </a:cxn>
                <a:cxn ang="0">
                  <a:pos x="176" y="11"/>
                </a:cxn>
                <a:cxn ang="0">
                  <a:pos x="151" y="5"/>
                </a:cxn>
                <a:cxn ang="0">
                  <a:pos x="121" y="1"/>
                </a:cxn>
                <a:cxn ang="0">
                  <a:pos x="105" y="0"/>
                </a:cxn>
                <a:cxn ang="0">
                  <a:pos x="2" y="4"/>
                </a:cxn>
                <a:cxn ang="0">
                  <a:pos x="0" y="389"/>
                </a:cxn>
                <a:cxn ang="0">
                  <a:pos x="67" y="225"/>
                </a:cxn>
                <a:cxn ang="0">
                  <a:pos x="183" y="388"/>
                </a:cxn>
                <a:cxn ang="0">
                  <a:pos x="269" y="389"/>
                </a:cxn>
                <a:cxn ang="0">
                  <a:pos x="169" y="253"/>
                </a:cxn>
                <a:cxn ang="0">
                  <a:pos x="146" y="222"/>
                </a:cxn>
                <a:cxn ang="0">
                  <a:pos x="67" y="59"/>
                </a:cxn>
                <a:cxn ang="0">
                  <a:pos x="96" y="58"/>
                </a:cxn>
                <a:cxn ang="0">
                  <a:pos x="115" y="58"/>
                </a:cxn>
                <a:cxn ang="0">
                  <a:pos x="142" y="65"/>
                </a:cxn>
                <a:cxn ang="0">
                  <a:pos x="152" y="71"/>
                </a:cxn>
                <a:cxn ang="0">
                  <a:pos x="161" y="78"/>
                </a:cxn>
                <a:cxn ang="0">
                  <a:pos x="167" y="88"/>
                </a:cxn>
                <a:cxn ang="0">
                  <a:pos x="170" y="101"/>
                </a:cxn>
                <a:cxn ang="0">
                  <a:pos x="171" y="114"/>
                </a:cxn>
                <a:cxn ang="0">
                  <a:pos x="169" y="127"/>
                </a:cxn>
                <a:cxn ang="0">
                  <a:pos x="165" y="139"/>
                </a:cxn>
                <a:cxn ang="0">
                  <a:pos x="159" y="149"/>
                </a:cxn>
                <a:cxn ang="0">
                  <a:pos x="150" y="158"/>
                </a:cxn>
                <a:cxn ang="0">
                  <a:pos x="139" y="165"/>
                </a:cxn>
                <a:cxn ang="0">
                  <a:pos x="111" y="172"/>
                </a:cxn>
                <a:cxn ang="0">
                  <a:pos x="94" y="173"/>
                </a:cxn>
                <a:cxn ang="0">
                  <a:pos x="67" y="59"/>
                </a:cxn>
              </a:cxnLst>
              <a:rect l="0" t="0" r="r" b="b"/>
              <a:pathLst>
                <a:path w="269" h="389">
                  <a:moveTo>
                    <a:pt x="146" y="222"/>
                  </a:moveTo>
                  <a:lnTo>
                    <a:pt x="146" y="222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51" y="214"/>
                  </a:lnTo>
                  <a:lnTo>
                    <a:pt x="162" y="211"/>
                  </a:lnTo>
                  <a:lnTo>
                    <a:pt x="172" y="208"/>
                  </a:lnTo>
                  <a:lnTo>
                    <a:pt x="182" y="203"/>
                  </a:lnTo>
                  <a:lnTo>
                    <a:pt x="191" y="198"/>
                  </a:lnTo>
                  <a:lnTo>
                    <a:pt x="198" y="192"/>
                  </a:lnTo>
                  <a:lnTo>
                    <a:pt x="206" y="185"/>
                  </a:lnTo>
                  <a:lnTo>
                    <a:pt x="213" y="179"/>
                  </a:lnTo>
                  <a:lnTo>
                    <a:pt x="219" y="172"/>
                  </a:lnTo>
                  <a:lnTo>
                    <a:pt x="225" y="163"/>
                  </a:lnTo>
                  <a:lnTo>
                    <a:pt x="229" y="156"/>
                  </a:lnTo>
                  <a:lnTo>
                    <a:pt x="234" y="147"/>
                  </a:lnTo>
                  <a:lnTo>
                    <a:pt x="237" y="137"/>
                  </a:lnTo>
                  <a:lnTo>
                    <a:pt x="239" y="127"/>
                  </a:lnTo>
                  <a:lnTo>
                    <a:pt x="240" y="11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0" y="94"/>
                  </a:lnTo>
                  <a:lnTo>
                    <a:pt x="239" y="82"/>
                  </a:lnTo>
                  <a:lnTo>
                    <a:pt x="236" y="71"/>
                  </a:lnTo>
                  <a:lnTo>
                    <a:pt x="233" y="61"/>
                  </a:lnTo>
                  <a:lnTo>
                    <a:pt x="227" y="51"/>
                  </a:lnTo>
                  <a:lnTo>
                    <a:pt x="222" y="42"/>
                  </a:lnTo>
                  <a:lnTo>
                    <a:pt x="215" y="34"/>
                  </a:lnTo>
                  <a:lnTo>
                    <a:pt x="207" y="28"/>
                  </a:lnTo>
                  <a:lnTo>
                    <a:pt x="197" y="21"/>
                  </a:lnTo>
                  <a:lnTo>
                    <a:pt x="187" y="16"/>
                  </a:lnTo>
                  <a:lnTo>
                    <a:pt x="176" y="11"/>
                  </a:lnTo>
                  <a:lnTo>
                    <a:pt x="164" y="8"/>
                  </a:lnTo>
                  <a:lnTo>
                    <a:pt x="151" y="5"/>
                  </a:lnTo>
                  <a:lnTo>
                    <a:pt x="137" y="2"/>
                  </a:lnTo>
                  <a:lnTo>
                    <a:pt x="121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46" y="1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89"/>
                  </a:lnTo>
                  <a:lnTo>
                    <a:pt x="67" y="389"/>
                  </a:lnTo>
                  <a:lnTo>
                    <a:pt x="67" y="225"/>
                  </a:lnTo>
                  <a:lnTo>
                    <a:pt x="70" y="225"/>
                  </a:lnTo>
                  <a:lnTo>
                    <a:pt x="183" y="388"/>
                  </a:lnTo>
                  <a:lnTo>
                    <a:pt x="184" y="389"/>
                  </a:lnTo>
                  <a:lnTo>
                    <a:pt x="269" y="389"/>
                  </a:lnTo>
                  <a:lnTo>
                    <a:pt x="169" y="253"/>
                  </a:lnTo>
                  <a:lnTo>
                    <a:pt x="169" y="253"/>
                  </a:lnTo>
                  <a:lnTo>
                    <a:pt x="158" y="237"/>
                  </a:lnTo>
                  <a:lnTo>
                    <a:pt x="146" y="222"/>
                  </a:lnTo>
                  <a:lnTo>
                    <a:pt x="146" y="222"/>
                  </a:lnTo>
                  <a:close/>
                  <a:moveTo>
                    <a:pt x="67" y="59"/>
                  </a:moveTo>
                  <a:lnTo>
                    <a:pt x="67" y="59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5" y="58"/>
                  </a:lnTo>
                  <a:lnTo>
                    <a:pt x="129" y="61"/>
                  </a:lnTo>
                  <a:lnTo>
                    <a:pt x="142" y="65"/>
                  </a:lnTo>
                  <a:lnTo>
                    <a:pt x="148" y="67"/>
                  </a:lnTo>
                  <a:lnTo>
                    <a:pt x="152" y="71"/>
                  </a:lnTo>
                  <a:lnTo>
                    <a:pt x="157" y="74"/>
                  </a:lnTo>
                  <a:lnTo>
                    <a:pt x="161" y="78"/>
                  </a:lnTo>
                  <a:lnTo>
                    <a:pt x="163" y="83"/>
                  </a:lnTo>
                  <a:lnTo>
                    <a:pt x="167" y="88"/>
                  </a:lnTo>
                  <a:lnTo>
                    <a:pt x="168" y="94"/>
                  </a:lnTo>
                  <a:lnTo>
                    <a:pt x="170" y="101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0" y="120"/>
                  </a:lnTo>
                  <a:lnTo>
                    <a:pt x="169" y="127"/>
                  </a:lnTo>
                  <a:lnTo>
                    <a:pt x="168" y="134"/>
                  </a:lnTo>
                  <a:lnTo>
                    <a:pt x="165" y="139"/>
                  </a:lnTo>
                  <a:lnTo>
                    <a:pt x="162" y="145"/>
                  </a:lnTo>
                  <a:lnTo>
                    <a:pt x="159" y="149"/>
                  </a:lnTo>
                  <a:lnTo>
                    <a:pt x="154" y="153"/>
                  </a:lnTo>
                  <a:lnTo>
                    <a:pt x="150" y="158"/>
                  </a:lnTo>
                  <a:lnTo>
                    <a:pt x="144" y="161"/>
                  </a:lnTo>
                  <a:lnTo>
                    <a:pt x="139" y="165"/>
                  </a:lnTo>
                  <a:lnTo>
                    <a:pt x="126" y="170"/>
                  </a:lnTo>
                  <a:lnTo>
                    <a:pt x="111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67" y="173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24"/>
            <p:cNvSpPr>
              <a:spLocks noEditPoints="1"/>
            </p:cNvSpPr>
            <p:nvPr userDrawn="1"/>
          </p:nvSpPr>
          <p:spPr bwMode="auto">
            <a:xfrm>
              <a:off x="1385888" y="6478371"/>
              <a:ext cx="131763" cy="1571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4" y="4"/>
                </a:cxn>
                <a:cxn ang="0">
                  <a:pos x="78" y="11"/>
                </a:cxn>
                <a:cxn ang="0">
                  <a:pos x="56" y="25"/>
                </a:cxn>
                <a:cxn ang="0">
                  <a:pos x="37" y="42"/>
                </a:cxn>
                <a:cxn ang="0">
                  <a:pos x="21" y="63"/>
                </a:cxn>
                <a:cxn ang="0">
                  <a:pos x="10" y="90"/>
                </a:cxn>
                <a:cxn ang="0">
                  <a:pos x="4" y="118"/>
                </a:cxn>
                <a:cxn ang="0">
                  <a:pos x="0" y="151"/>
                </a:cxn>
                <a:cxn ang="0">
                  <a:pos x="2" y="169"/>
                </a:cxn>
                <a:cxn ang="0">
                  <a:pos x="6" y="201"/>
                </a:cxn>
                <a:cxn ang="0">
                  <a:pos x="15" y="229"/>
                </a:cxn>
                <a:cxn ang="0">
                  <a:pos x="27" y="252"/>
                </a:cxn>
                <a:cxn ang="0">
                  <a:pos x="45" y="270"/>
                </a:cxn>
                <a:cxn ang="0">
                  <a:pos x="65" y="284"/>
                </a:cxn>
                <a:cxn ang="0">
                  <a:pos x="92" y="294"/>
                </a:cxn>
                <a:cxn ang="0">
                  <a:pos x="122" y="298"/>
                </a:cxn>
                <a:cxn ang="0">
                  <a:pos x="138" y="298"/>
                </a:cxn>
                <a:cxn ang="0">
                  <a:pos x="191" y="294"/>
                </a:cxn>
                <a:cxn ang="0">
                  <a:pos x="238" y="280"/>
                </a:cxn>
                <a:cxn ang="0">
                  <a:pos x="232" y="225"/>
                </a:cxn>
                <a:cxn ang="0">
                  <a:pos x="228" y="227"/>
                </a:cxn>
                <a:cxn ang="0">
                  <a:pos x="190" y="240"/>
                </a:cxn>
                <a:cxn ang="0">
                  <a:pos x="149" y="244"/>
                </a:cxn>
                <a:cxn ang="0">
                  <a:pos x="139" y="243"/>
                </a:cxn>
                <a:cxn ang="0">
                  <a:pos x="122" y="241"/>
                </a:cxn>
                <a:cxn ang="0">
                  <a:pos x="107" y="236"/>
                </a:cxn>
                <a:cxn ang="0">
                  <a:pos x="94" y="229"/>
                </a:cxn>
                <a:cxn ang="0">
                  <a:pos x="90" y="223"/>
                </a:cxn>
                <a:cxn ang="0">
                  <a:pos x="81" y="212"/>
                </a:cxn>
                <a:cxn ang="0">
                  <a:pos x="74" y="197"/>
                </a:cxn>
                <a:cxn ang="0">
                  <a:pos x="70" y="179"/>
                </a:cxn>
                <a:cxn ang="0">
                  <a:pos x="69" y="158"/>
                </a:cxn>
                <a:cxn ang="0">
                  <a:pos x="247" y="155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2" y="73"/>
                </a:cxn>
                <a:cxn ang="0">
                  <a:pos x="232" y="51"/>
                </a:cxn>
                <a:cxn ang="0">
                  <a:pos x="219" y="33"/>
                </a:cxn>
                <a:cxn ang="0">
                  <a:pos x="201" y="19"/>
                </a:cxn>
                <a:cxn ang="0">
                  <a:pos x="181" y="9"/>
                </a:cxn>
                <a:cxn ang="0">
                  <a:pos x="158" y="2"/>
                </a:cxn>
                <a:cxn ang="0">
                  <a:pos x="132" y="0"/>
                </a:cxn>
                <a:cxn ang="0">
                  <a:pos x="129" y="52"/>
                </a:cxn>
                <a:cxn ang="0">
                  <a:pos x="141" y="52"/>
                </a:cxn>
                <a:cxn ang="0">
                  <a:pos x="160" y="60"/>
                </a:cxn>
                <a:cxn ang="0">
                  <a:pos x="168" y="66"/>
                </a:cxn>
                <a:cxn ang="0">
                  <a:pos x="179" y="85"/>
                </a:cxn>
                <a:cxn ang="0">
                  <a:pos x="183" y="109"/>
                </a:cxn>
                <a:cxn ang="0">
                  <a:pos x="71" y="109"/>
                </a:cxn>
                <a:cxn ang="0">
                  <a:pos x="79" y="85"/>
                </a:cxn>
                <a:cxn ang="0">
                  <a:pos x="91" y="68"/>
                </a:cxn>
                <a:cxn ang="0">
                  <a:pos x="108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2" y="0"/>
                  </a:moveTo>
                  <a:lnTo>
                    <a:pt x="132" y="0"/>
                  </a:lnTo>
                  <a:lnTo>
                    <a:pt x="117" y="1"/>
                  </a:lnTo>
                  <a:lnTo>
                    <a:pt x="104" y="4"/>
                  </a:lnTo>
                  <a:lnTo>
                    <a:pt x="91" y="7"/>
                  </a:lnTo>
                  <a:lnTo>
                    <a:pt x="78" y="11"/>
                  </a:lnTo>
                  <a:lnTo>
                    <a:pt x="67" y="17"/>
                  </a:lnTo>
                  <a:lnTo>
                    <a:pt x="56" y="25"/>
                  </a:lnTo>
                  <a:lnTo>
                    <a:pt x="46" y="32"/>
                  </a:lnTo>
                  <a:lnTo>
                    <a:pt x="37" y="42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15" y="76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4" y="118"/>
                  </a:lnTo>
                  <a:lnTo>
                    <a:pt x="2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9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9" y="215"/>
                  </a:lnTo>
                  <a:lnTo>
                    <a:pt x="15" y="229"/>
                  </a:lnTo>
                  <a:lnTo>
                    <a:pt x="20" y="241"/>
                  </a:lnTo>
                  <a:lnTo>
                    <a:pt x="27" y="252"/>
                  </a:lnTo>
                  <a:lnTo>
                    <a:pt x="36" y="262"/>
                  </a:lnTo>
                  <a:lnTo>
                    <a:pt x="45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9" y="289"/>
                  </a:lnTo>
                  <a:lnTo>
                    <a:pt x="92" y="294"/>
                  </a:lnTo>
                  <a:lnTo>
                    <a:pt x="106" y="296"/>
                  </a:lnTo>
                  <a:lnTo>
                    <a:pt x="122" y="298"/>
                  </a:lnTo>
                  <a:lnTo>
                    <a:pt x="138" y="298"/>
                  </a:lnTo>
                  <a:lnTo>
                    <a:pt x="138" y="298"/>
                  </a:lnTo>
                  <a:lnTo>
                    <a:pt x="165" y="297"/>
                  </a:lnTo>
                  <a:lnTo>
                    <a:pt x="191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1" y="279"/>
                  </a:lnTo>
                  <a:lnTo>
                    <a:pt x="232" y="225"/>
                  </a:lnTo>
                  <a:lnTo>
                    <a:pt x="228" y="227"/>
                  </a:lnTo>
                  <a:lnTo>
                    <a:pt x="228" y="227"/>
                  </a:lnTo>
                  <a:lnTo>
                    <a:pt x="210" y="234"/>
                  </a:lnTo>
                  <a:lnTo>
                    <a:pt x="190" y="240"/>
                  </a:lnTo>
                  <a:lnTo>
                    <a:pt x="169" y="243"/>
                  </a:lnTo>
                  <a:lnTo>
                    <a:pt x="149" y="244"/>
                  </a:lnTo>
                  <a:lnTo>
                    <a:pt x="149" y="244"/>
                  </a:lnTo>
                  <a:lnTo>
                    <a:pt x="139" y="243"/>
                  </a:lnTo>
                  <a:lnTo>
                    <a:pt x="130" y="243"/>
                  </a:lnTo>
                  <a:lnTo>
                    <a:pt x="122" y="241"/>
                  </a:lnTo>
                  <a:lnTo>
                    <a:pt x="114" y="238"/>
                  </a:lnTo>
                  <a:lnTo>
                    <a:pt x="107" y="236"/>
                  </a:lnTo>
                  <a:lnTo>
                    <a:pt x="101" y="233"/>
                  </a:lnTo>
                  <a:lnTo>
                    <a:pt x="94" y="229"/>
                  </a:lnTo>
                  <a:lnTo>
                    <a:pt x="90" y="223"/>
                  </a:lnTo>
                  <a:lnTo>
                    <a:pt x="90" y="223"/>
                  </a:lnTo>
                  <a:lnTo>
                    <a:pt x="84" y="217"/>
                  </a:lnTo>
                  <a:lnTo>
                    <a:pt x="81" y="212"/>
                  </a:lnTo>
                  <a:lnTo>
                    <a:pt x="76" y="204"/>
                  </a:lnTo>
                  <a:lnTo>
                    <a:pt x="74" y="197"/>
                  </a:lnTo>
                  <a:lnTo>
                    <a:pt x="72" y="188"/>
                  </a:lnTo>
                  <a:lnTo>
                    <a:pt x="70" y="179"/>
                  </a:lnTo>
                  <a:lnTo>
                    <a:pt x="70" y="168"/>
                  </a:lnTo>
                  <a:lnTo>
                    <a:pt x="69" y="158"/>
                  </a:lnTo>
                  <a:lnTo>
                    <a:pt x="247" y="158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9" y="111"/>
                  </a:lnTo>
                  <a:lnTo>
                    <a:pt x="247" y="97"/>
                  </a:lnTo>
                  <a:lnTo>
                    <a:pt x="245" y="85"/>
                  </a:lnTo>
                  <a:lnTo>
                    <a:pt x="242" y="73"/>
                  </a:lnTo>
                  <a:lnTo>
                    <a:pt x="237" y="62"/>
                  </a:lnTo>
                  <a:lnTo>
                    <a:pt x="232" y="51"/>
                  </a:lnTo>
                  <a:lnTo>
                    <a:pt x="225" y="42"/>
                  </a:lnTo>
                  <a:lnTo>
                    <a:pt x="219" y="33"/>
                  </a:lnTo>
                  <a:lnTo>
                    <a:pt x="210" y="26"/>
                  </a:lnTo>
                  <a:lnTo>
                    <a:pt x="201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6"/>
                  </a:lnTo>
                  <a:lnTo>
                    <a:pt x="158" y="2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1" y="52"/>
                  </a:lnTo>
                  <a:lnTo>
                    <a:pt x="151" y="55"/>
                  </a:lnTo>
                  <a:lnTo>
                    <a:pt x="160" y="60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5" y="74"/>
                  </a:lnTo>
                  <a:lnTo>
                    <a:pt x="179" y="85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74" y="96"/>
                  </a:lnTo>
                  <a:lnTo>
                    <a:pt x="79" y="85"/>
                  </a:lnTo>
                  <a:lnTo>
                    <a:pt x="84" y="75"/>
                  </a:lnTo>
                  <a:lnTo>
                    <a:pt x="91" y="68"/>
                  </a:lnTo>
                  <a:lnTo>
                    <a:pt x="100" y="61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25"/>
            <p:cNvSpPr>
              <a:spLocks noEditPoints="1"/>
            </p:cNvSpPr>
            <p:nvPr userDrawn="1"/>
          </p:nvSpPr>
          <p:spPr bwMode="auto">
            <a:xfrm>
              <a:off x="1530351" y="6478371"/>
              <a:ext cx="123825" cy="157163"/>
            </a:xfrm>
            <a:custGeom>
              <a:avLst/>
              <a:gdLst/>
              <a:ahLst/>
              <a:cxnLst>
                <a:cxn ang="0">
                  <a:pos x="233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9" y="18"/>
                </a:cxn>
                <a:cxn ang="0">
                  <a:pos x="171" y="7"/>
                </a:cxn>
                <a:cxn ang="0">
                  <a:pos x="135" y="1"/>
                </a:cxn>
                <a:cxn ang="0">
                  <a:pos x="95" y="2"/>
                </a:cxn>
                <a:cxn ang="0">
                  <a:pos x="18" y="19"/>
                </a:cxn>
                <a:cxn ang="0">
                  <a:pos x="32" y="74"/>
                </a:cxn>
                <a:cxn ang="0">
                  <a:pos x="71" y="59"/>
                </a:cxn>
                <a:cxn ang="0">
                  <a:pos x="111" y="54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4"/>
                </a:cxn>
                <a:cxn ang="0">
                  <a:pos x="147" y="117"/>
                </a:cxn>
                <a:cxn ang="0">
                  <a:pos x="96" y="124"/>
                </a:cxn>
                <a:cxn ang="0">
                  <a:pos x="56" y="138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5"/>
                </a:cxn>
                <a:cxn ang="0">
                  <a:pos x="10" y="258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7"/>
                </a:cxn>
                <a:cxn ang="0">
                  <a:pos x="166" y="169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7"/>
                  </a:lnTo>
                  <a:lnTo>
                    <a:pt x="233" y="97"/>
                  </a:lnTo>
                  <a:lnTo>
                    <a:pt x="232" y="85"/>
                  </a:lnTo>
                  <a:lnTo>
                    <a:pt x="231" y="74"/>
                  </a:lnTo>
                  <a:lnTo>
                    <a:pt x="228" y="63"/>
                  </a:lnTo>
                  <a:lnTo>
                    <a:pt x="226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7"/>
                  </a:lnTo>
                  <a:lnTo>
                    <a:pt x="160" y="4"/>
                  </a:lnTo>
                  <a:lnTo>
                    <a:pt x="148" y="2"/>
                  </a:lnTo>
                  <a:lnTo>
                    <a:pt x="135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2"/>
                  </a:lnTo>
                  <a:lnTo>
                    <a:pt x="68" y="6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50" y="65"/>
                  </a:lnTo>
                  <a:lnTo>
                    <a:pt x="71" y="59"/>
                  </a:lnTo>
                  <a:lnTo>
                    <a:pt x="91" y="55"/>
                  </a:lnTo>
                  <a:lnTo>
                    <a:pt x="101" y="54"/>
                  </a:lnTo>
                  <a:lnTo>
                    <a:pt x="111" y="54"/>
                  </a:lnTo>
                  <a:lnTo>
                    <a:pt x="111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5" y="60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1"/>
                  </a:lnTo>
                  <a:lnTo>
                    <a:pt x="165" y="92"/>
                  </a:lnTo>
                  <a:lnTo>
                    <a:pt x="166" y="104"/>
                  </a:lnTo>
                  <a:lnTo>
                    <a:pt x="166" y="117"/>
                  </a:lnTo>
                  <a:lnTo>
                    <a:pt x="166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4"/>
                  </a:lnTo>
                  <a:lnTo>
                    <a:pt x="81" y="128"/>
                  </a:lnTo>
                  <a:lnTo>
                    <a:pt x="68" y="133"/>
                  </a:lnTo>
                  <a:lnTo>
                    <a:pt x="56" y="138"/>
                  </a:lnTo>
                  <a:lnTo>
                    <a:pt x="45" y="144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4" y="195"/>
                  </a:lnTo>
                  <a:lnTo>
                    <a:pt x="2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4" y="243"/>
                  </a:lnTo>
                  <a:lnTo>
                    <a:pt x="7" y="251"/>
                  </a:lnTo>
                  <a:lnTo>
                    <a:pt x="10" y="258"/>
                  </a:lnTo>
                  <a:lnTo>
                    <a:pt x="14" y="265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1"/>
                  </a:lnTo>
                  <a:lnTo>
                    <a:pt x="35" y="286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10" y="296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5"/>
                  </a:moveTo>
                  <a:lnTo>
                    <a:pt x="101" y="245"/>
                  </a:lnTo>
                  <a:lnTo>
                    <a:pt x="93" y="244"/>
                  </a:lnTo>
                  <a:lnTo>
                    <a:pt x="86" y="243"/>
                  </a:lnTo>
                  <a:lnTo>
                    <a:pt x="80" y="240"/>
                  </a:lnTo>
                  <a:lnTo>
                    <a:pt x="75" y="235"/>
                  </a:lnTo>
                  <a:lnTo>
                    <a:pt x="71" y="231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7" y="200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7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5" y="171"/>
                  </a:lnTo>
                  <a:lnTo>
                    <a:pt x="122" y="167"/>
                  </a:lnTo>
                  <a:lnTo>
                    <a:pt x="143" y="165"/>
                  </a:lnTo>
                  <a:lnTo>
                    <a:pt x="166" y="163"/>
                  </a:lnTo>
                  <a:lnTo>
                    <a:pt x="166" y="169"/>
                  </a:lnTo>
                  <a:lnTo>
                    <a:pt x="166" y="169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4" y="225"/>
                  </a:lnTo>
                  <a:lnTo>
                    <a:pt x="139" y="231"/>
                  </a:lnTo>
                  <a:lnTo>
                    <a:pt x="134" y="234"/>
                  </a:lnTo>
                  <a:lnTo>
                    <a:pt x="127" y="238"/>
                  </a:lnTo>
                  <a:lnTo>
                    <a:pt x="122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5"/>
                  </a:lnTo>
                  <a:lnTo>
                    <a:pt x="101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1681163" y="6411696"/>
              <a:ext cx="34925" cy="220663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Rectangle 27"/>
            <p:cNvSpPr>
              <a:spLocks noChangeArrowheads="1"/>
            </p:cNvSpPr>
            <p:nvPr userDrawn="1"/>
          </p:nvSpPr>
          <p:spPr bwMode="auto">
            <a:xfrm>
              <a:off x="996951" y="6429158"/>
              <a:ext cx="34925" cy="20320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28"/>
            <p:cNvSpPr>
              <a:spLocks/>
            </p:cNvSpPr>
            <p:nvPr userDrawn="1"/>
          </p:nvSpPr>
          <p:spPr bwMode="auto">
            <a:xfrm>
              <a:off x="1738313" y="6591083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5" y="1"/>
                </a:cxn>
                <a:cxn ang="0">
                  <a:pos x="26" y="3"/>
                </a:cxn>
                <a:cxn ang="0">
                  <a:pos x="20" y="8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3" y="61"/>
                </a:cxn>
                <a:cxn ang="0">
                  <a:pos x="7" y="67"/>
                </a:cxn>
                <a:cxn ang="0">
                  <a:pos x="13" y="74"/>
                </a:cxn>
                <a:cxn ang="0">
                  <a:pos x="20" y="79"/>
                </a:cxn>
                <a:cxn ang="0">
                  <a:pos x="26" y="83"/>
                </a:cxn>
                <a:cxn ang="0">
                  <a:pos x="35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1" y="86"/>
                </a:cxn>
                <a:cxn ang="0">
                  <a:pos x="60" y="83"/>
                </a:cxn>
                <a:cxn ang="0">
                  <a:pos x="67" y="79"/>
                </a:cxn>
                <a:cxn ang="0">
                  <a:pos x="74" y="74"/>
                </a:cxn>
                <a:cxn ang="0">
                  <a:pos x="79" y="67"/>
                </a:cxn>
                <a:cxn ang="0">
                  <a:pos x="83" y="61"/>
                </a:cxn>
                <a:cxn ang="0">
                  <a:pos x="86" y="52"/>
                </a:cxn>
                <a:cxn ang="0">
                  <a:pos x="87" y="43"/>
                </a:cxn>
                <a:cxn ang="0">
                  <a:pos x="87" y="43"/>
                </a:cxn>
                <a:cxn ang="0">
                  <a:pos x="86" y="34"/>
                </a:cxn>
                <a:cxn ang="0">
                  <a:pos x="83" y="26"/>
                </a:cxn>
                <a:cxn ang="0">
                  <a:pos x="79" y="19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60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1" y="86"/>
                  </a:lnTo>
                  <a:lnTo>
                    <a:pt x="60" y="83"/>
                  </a:lnTo>
                  <a:lnTo>
                    <a:pt x="67" y="79"/>
                  </a:lnTo>
                  <a:lnTo>
                    <a:pt x="74" y="74"/>
                  </a:lnTo>
                  <a:lnTo>
                    <a:pt x="79" y="67"/>
                  </a:lnTo>
                  <a:lnTo>
                    <a:pt x="83" y="61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4"/>
                  </a:lnTo>
                  <a:lnTo>
                    <a:pt x="83" y="26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60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51952" y="368966"/>
            <a:ext cx="7200080" cy="360004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38" name="正方形/長方形 3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7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8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372020" y="6669036"/>
            <a:ext cx="2160024" cy="18000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5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532044" y="6489034"/>
            <a:ext cx="540006" cy="360004"/>
          </a:xfrm>
          <a:prstGeom prst="rect">
            <a:avLst/>
          </a:prstGeom>
        </p:spPr>
        <p:txBody>
          <a:bodyPr anchor="ctr"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39" name="テキスト プレースホルダ 77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836712"/>
            <a:ext cx="8640960" cy="5472608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2"/>
              </a:buClr>
              <a:buFont typeface="Wingdings" pitchFamily="2" charset="2"/>
              <a:buChar char="n"/>
              <a:defRPr sz="1600">
                <a:latin typeface="+mn-ea"/>
                <a:ea typeface="+mn-ea"/>
              </a:defRPr>
            </a:lvl1pPr>
            <a:lvl2pPr marL="631825" indent="-269875">
              <a:buClr>
                <a:schemeClr val="accent1"/>
              </a:buClr>
              <a:buFont typeface="Wingdings" pitchFamily="2" charset="2"/>
              <a:buChar char="p"/>
              <a:defRPr sz="1600">
                <a:latin typeface="+mn-ea"/>
                <a:ea typeface="+mn-ea"/>
              </a:defRPr>
            </a:lvl2pPr>
            <a:lvl3pPr marL="990600" indent="-276225">
              <a:buClr>
                <a:schemeClr val="accent6"/>
              </a:buClr>
              <a:buFont typeface="Wingdings" pitchFamily="2" charset="2"/>
              <a:buChar char="l"/>
              <a:defRPr sz="1600">
                <a:latin typeface="+mn-ea"/>
                <a:ea typeface="+mn-ea"/>
              </a:defRPr>
            </a:lvl3pPr>
            <a:lvl4pPr marL="1614488" indent="-361950">
              <a:buFont typeface="Wingdings" pitchFamily="2" charset="2"/>
              <a:buChar char="Ø"/>
              <a:defRPr sz="1600">
                <a:latin typeface="+mn-ea"/>
                <a:ea typeface="+mn-ea"/>
              </a:defRPr>
            </a:lvl4pPr>
            <a:lvl5pPr marL="1974850" indent="-269875">
              <a:buFont typeface="Wingdings" pitchFamily="2" charset="2"/>
              <a:buChar char="Ø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105247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grpSp>
        <p:nvGrpSpPr>
          <p:cNvPr id="3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4"/>
          <p:cNvGrpSpPr/>
          <p:nvPr userDrawn="1"/>
        </p:nvGrpSpPr>
        <p:grpSpPr>
          <a:xfrm>
            <a:off x="293688" y="6130708"/>
            <a:ext cx="1916113" cy="504826"/>
            <a:chOff x="293688" y="6130708"/>
            <a:chExt cx="1916113" cy="504826"/>
          </a:xfrm>
        </p:grpSpPr>
        <p:sp>
          <p:nvSpPr>
            <p:cNvPr id="36" name="Freeform 6"/>
            <p:cNvSpPr>
              <a:spLocks/>
            </p:cNvSpPr>
            <p:nvPr userDrawn="1"/>
          </p:nvSpPr>
          <p:spPr bwMode="auto">
            <a:xfrm>
              <a:off x="301626" y="6130708"/>
              <a:ext cx="161925" cy="204788"/>
            </a:xfrm>
            <a:custGeom>
              <a:avLst/>
              <a:gdLst/>
              <a:ahLst/>
              <a:cxnLst>
                <a:cxn ang="0">
                  <a:pos x="68" y="216"/>
                </a:cxn>
                <a:cxn ang="0">
                  <a:pos x="240" y="216"/>
                </a:cxn>
                <a:cxn ang="0">
                  <a:pos x="240" y="387"/>
                </a:cxn>
                <a:cxn ang="0">
                  <a:pos x="308" y="387"/>
                </a:cxn>
                <a:cxn ang="0">
                  <a:pos x="308" y="0"/>
                </a:cxn>
                <a:cxn ang="0">
                  <a:pos x="240" y="0"/>
                </a:cxn>
                <a:cxn ang="0">
                  <a:pos x="240" y="158"/>
                </a:cxn>
                <a:cxn ang="0">
                  <a:pos x="68" y="158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387"/>
                </a:cxn>
                <a:cxn ang="0">
                  <a:pos x="68" y="387"/>
                </a:cxn>
                <a:cxn ang="0">
                  <a:pos x="68" y="216"/>
                </a:cxn>
              </a:cxnLst>
              <a:rect l="0" t="0" r="r" b="b"/>
              <a:pathLst>
                <a:path w="308" h="387">
                  <a:moveTo>
                    <a:pt x="68" y="216"/>
                  </a:moveTo>
                  <a:lnTo>
                    <a:pt x="240" y="216"/>
                  </a:lnTo>
                  <a:lnTo>
                    <a:pt x="240" y="387"/>
                  </a:lnTo>
                  <a:lnTo>
                    <a:pt x="308" y="387"/>
                  </a:lnTo>
                  <a:lnTo>
                    <a:pt x="308" y="0"/>
                  </a:lnTo>
                  <a:lnTo>
                    <a:pt x="240" y="0"/>
                  </a:lnTo>
                  <a:lnTo>
                    <a:pt x="240" y="158"/>
                  </a:lnTo>
                  <a:lnTo>
                    <a:pt x="68" y="15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387"/>
                  </a:lnTo>
                  <a:lnTo>
                    <a:pt x="68" y="387"/>
                  </a:lnTo>
                  <a:lnTo>
                    <a:pt x="68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492126" y="6184683"/>
              <a:ext cx="128588" cy="153988"/>
            </a:xfrm>
            <a:custGeom>
              <a:avLst/>
              <a:gdLst/>
              <a:ahLst/>
              <a:cxnLst>
                <a:cxn ang="0">
                  <a:pos x="179" y="244"/>
                </a:cxn>
                <a:cxn ang="0">
                  <a:pos x="177" y="284"/>
                </a:cxn>
                <a:cxn ang="0">
                  <a:pos x="241" y="287"/>
                </a:cxn>
                <a:cxn ang="0">
                  <a:pos x="175" y="0"/>
                </a:cxn>
                <a:cxn ang="0">
                  <a:pos x="175" y="138"/>
                </a:cxn>
                <a:cxn ang="0">
                  <a:pos x="174" y="158"/>
                </a:cxn>
                <a:cxn ang="0">
                  <a:pos x="169" y="177"/>
                </a:cxn>
                <a:cxn ang="0">
                  <a:pos x="163" y="193"/>
                </a:cxn>
                <a:cxn ang="0">
                  <a:pos x="155" y="208"/>
                </a:cxn>
                <a:cxn ang="0">
                  <a:pos x="144" y="220"/>
                </a:cxn>
                <a:cxn ang="0">
                  <a:pos x="133" y="229"/>
                </a:cxn>
                <a:cxn ang="0">
                  <a:pos x="119" y="234"/>
                </a:cxn>
                <a:cxn ang="0">
                  <a:pos x="104" y="236"/>
                </a:cxn>
                <a:cxn ang="0">
                  <a:pos x="95" y="235"/>
                </a:cxn>
                <a:cxn ang="0">
                  <a:pos x="80" y="230"/>
                </a:cxn>
                <a:cxn ang="0">
                  <a:pos x="71" y="217"/>
                </a:cxn>
                <a:cxn ang="0">
                  <a:pos x="67" y="197"/>
                </a:cxn>
                <a:cxn ang="0">
                  <a:pos x="66" y="0"/>
                </a:cxn>
                <a:cxn ang="0">
                  <a:pos x="0" y="200"/>
                </a:cxn>
                <a:cxn ang="0">
                  <a:pos x="1" y="211"/>
                </a:cxn>
                <a:cxn ang="0">
                  <a:pos x="3" y="231"/>
                </a:cxn>
                <a:cxn ang="0">
                  <a:pos x="8" y="249"/>
                </a:cxn>
                <a:cxn ang="0">
                  <a:pos x="17" y="263"/>
                </a:cxn>
                <a:cxn ang="0">
                  <a:pos x="28" y="275"/>
                </a:cxn>
                <a:cxn ang="0">
                  <a:pos x="41" y="284"/>
                </a:cxn>
                <a:cxn ang="0">
                  <a:pos x="58" y="289"/>
                </a:cxn>
                <a:cxn ang="0">
                  <a:pos x="77" y="293"/>
                </a:cxn>
                <a:cxn ang="0">
                  <a:pos x="87" y="293"/>
                </a:cxn>
                <a:cxn ang="0">
                  <a:pos x="115" y="289"/>
                </a:cxn>
                <a:cxn ang="0">
                  <a:pos x="141" y="281"/>
                </a:cxn>
                <a:cxn ang="0">
                  <a:pos x="163" y="265"/>
                </a:cxn>
                <a:cxn ang="0">
                  <a:pos x="179" y="244"/>
                </a:cxn>
              </a:cxnLst>
              <a:rect l="0" t="0" r="r" b="b"/>
              <a:pathLst>
                <a:path w="241" h="293">
                  <a:moveTo>
                    <a:pt x="179" y="244"/>
                  </a:moveTo>
                  <a:lnTo>
                    <a:pt x="179" y="244"/>
                  </a:lnTo>
                  <a:lnTo>
                    <a:pt x="178" y="265"/>
                  </a:lnTo>
                  <a:lnTo>
                    <a:pt x="177" y="284"/>
                  </a:lnTo>
                  <a:lnTo>
                    <a:pt x="177" y="287"/>
                  </a:lnTo>
                  <a:lnTo>
                    <a:pt x="241" y="287"/>
                  </a:lnTo>
                  <a:lnTo>
                    <a:pt x="241" y="0"/>
                  </a:lnTo>
                  <a:lnTo>
                    <a:pt x="175" y="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5" y="148"/>
                  </a:lnTo>
                  <a:lnTo>
                    <a:pt x="174" y="158"/>
                  </a:lnTo>
                  <a:lnTo>
                    <a:pt x="171" y="168"/>
                  </a:lnTo>
                  <a:lnTo>
                    <a:pt x="169" y="177"/>
                  </a:lnTo>
                  <a:lnTo>
                    <a:pt x="166" y="186"/>
                  </a:lnTo>
                  <a:lnTo>
                    <a:pt x="163" y="193"/>
                  </a:lnTo>
                  <a:lnTo>
                    <a:pt x="159" y="201"/>
                  </a:lnTo>
                  <a:lnTo>
                    <a:pt x="155" y="208"/>
                  </a:lnTo>
                  <a:lnTo>
                    <a:pt x="149" y="214"/>
                  </a:lnTo>
                  <a:lnTo>
                    <a:pt x="144" y="220"/>
                  </a:lnTo>
                  <a:lnTo>
                    <a:pt x="138" y="224"/>
                  </a:lnTo>
                  <a:lnTo>
                    <a:pt x="133" y="229"/>
                  </a:lnTo>
                  <a:lnTo>
                    <a:pt x="126" y="232"/>
                  </a:lnTo>
                  <a:lnTo>
                    <a:pt x="119" y="234"/>
                  </a:lnTo>
                  <a:lnTo>
                    <a:pt x="112" y="235"/>
                  </a:lnTo>
                  <a:lnTo>
                    <a:pt x="104" y="236"/>
                  </a:lnTo>
                  <a:lnTo>
                    <a:pt x="104" y="236"/>
                  </a:lnTo>
                  <a:lnTo>
                    <a:pt x="95" y="235"/>
                  </a:lnTo>
                  <a:lnTo>
                    <a:pt x="87" y="233"/>
                  </a:lnTo>
                  <a:lnTo>
                    <a:pt x="80" y="230"/>
                  </a:lnTo>
                  <a:lnTo>
                    <a:pt x="76" y="224"/>
                  </a:lnTo>
                  <a:lnTo>
                    <a:pt x="71" y="217"/>
                  </a:lnTo>
                  <a:lnTo>
                    <a:pt x="68" y="208"/>
                  </a:lnTo>
                  <a:lnTo>
                    <a:pt x="67" y="197"/>
                  </a:lnTo>
                  <a:lnTo>
                    <a:pt x="66" y="18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" y="211"/>
                  </a:lnTo>
                  <a:lnTo>
                    <a:pt x="2" y="221"/>
                  </a:lnTo>
                  <a:lnTo>
                    <a:pt x="3" y="231"/>
                  </a:lnTo>
                  <a:lnTo>
                    <a:pt x="5" y="240"/>
                  </a:lnTo>
                  <a:lnTo>
                    <a:pt x="8" y="249"/>
                  </a:lnTo>
                  <a:lnTo>
                    <a:pt x="13" y="256"/>
                  </a:lnTo>
                  <a:lnTo>
                    <a:pt x="17" y="263"/>
                  </a:lnTo>
                  <a:lnTo>
                    <a:pt x="22" y="270"/>
                  </a:lnTo>
                  <a:lnTo>
                    <a:pt x="28" y="275"/>
                  </a:lnTo>
                  <a:lnTo>
                    <a:pt x="35" y="279"/>
                  </a:lnTo>
                  <a:lnTo>
                    <a:pt x="41" y="284"/>
                  </a:lnTo>
                  <a:lnTo>
                    <a:pt x="49" y="287"/>
                  </a:lnTo>
                  <a:lnTo>
                    <a:pt x="58" y="289"/>
                  </a:lnTo>
                  <a:lnTo>
                    <a:pt x="67" y="292"/>
                  </a:lnTo>
                  <a:lnTo>
                    <a:pt x="77" y="293"/>
                  </a:lnTo>
                  <a:lnTo>
                    <a:pt x="87" y="293"/>
                  </a:lnTo>
                  <a:lnTo>
                    <a:pt x="87" y="293"/>
                  </a:lnTo>
                  <a:lnTo>
                    <a:pt x="101" y="292"/>
                  </a:lnTo>
                  <a:lnTo>
                    <a:pt x="115" y="289"/>
                  </a:lnTo>
                  <a:lnTo>
                    <a:pt x="129" y="286"/>
                  </a:lnTo>
                  <a:lnTo>
                    <a:pt x="141" y="281"/>
                  </a:lnTo>
                  <a:lnTo>
                    <a:pt x="152" y="273"/>
                  </a:lnTo>
                  <a:lnTo>
                    <a:pt x="163" y="265"/>
                  </a:lnTo>
                  <a:lnTo>
                    <a:pt x="171" y="255"/>
                  </a:lnTo>
                  <a:lnTo>
                    <a:pt x="179" y="244"/>
                  </a:lnTo>
                  <a:lnTo>
                    <a:pt x="17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649288" y="6181508"/>
              <a:ext cx="215900" cy="153988"/>
            </a:xfrm>
            <a:custGeom>
              <a:avLst/>
              <a:gdLst/>
              <a:ahLst/>
              <a:cxnLst>
                <a:cxn ang="0">
                  <a:pos x="66" y="155"/>
                </a:cxn>
                <a:cxn ang="0">
                  <a:pos x="67" y="136"/>
                </a:cxn>
                <a:cxn ang="0">
                  <a:pos x="71" y="117"/>
                </a:cxn>
                <a:cxn ang="0">
                  <a:pos x="78" y="99"/>
                </a:cxn>
                <a:cxn ang="0">
                  <a:pos x="86" y="85"/>
                </a:cxn>
                <a:cxn ang="0">
                  <a:pos x="96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4" y="56"/>
                </a:cxn>
                <a:cxn ang="0">
                  <a:pos x="144" y="57"/>
                </a:cxn>
                <a:cxn ang="0">
                  <a:pos x="158" y="64"/>
                </a:cxn>
                <a:cxn ang="0">
                  <a:pos x="167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1" y="123"/>
                </a:cxn>
                <a:cxn ang="0">
                  <a:pos x="247" y="106"/>
                </a:cxn>
                <a:cxn ang="0">
                  <a:pos x="254" y="89"/>
                </a:cxn>
                <a:cxn ang="0">
                  <a:pos x="264" y="77"/>
                </a:cxn>
                <a:cxn ang="0">
                  <a:pos x="275" y="67"/>
                </a:cxn>
                <a:cxn ang="0">
                  <a:pos x="287" y="61"/>
                </a:cxn>
                <a:cxn ang="0">
                  <a:pos x="301" y="57"/>
                </a:cxn>
                <a:cxn ang="0">
                  <a:pos x="306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1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4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1" y="7"/>
                </a:cxn>
                <a:cxn ang="0">
                  <a:pos x="344" y="1"/>
                </a:cxn>
                <a:cxn ang="0">
                  <a:pos x="324" y="0"/>
                </a:cxn>
                <a:cxn ang="0">
                  <a:pos x="307" y="1"/>
                </a:cxn>
                <a:cxn ang="0">
                  <a:pos x="277" y="10"/>
                </a:cxn>
                <a:cxn ang="0">
                  <a:pos x="254" y="25"/>
                </a:cxn>
                <a:cxn ang="0">
                  <a:pos x="237" y="44"/>
                </a:cxn>
                <a:cxn ang="0">
                  <a:pos x="231" y="54"/>
                </a:cxn>
                <a:cxn ang="0">
                  <a:pos x="223" y="36"/>
                </a:cxn>
                <a:cxn ang="0">
                  <a:pos x="209" y="19"/>
                </a:cxn>
                <a:cxn ang="0">
                  <a:pos x="194" y="9"/>
                </a:cxn>
                <a:cxn ang="0">
                  <a:pos x="179" y="3"/>
                </a:cxn>
                <a:cxn ang="0">
                  <a:pos x="162" y="0"/>
                </a:cxn>
                <a:cxn ang="0">
                  <a:pos x="152" y="0"/>
                </a:cxn>
                <a:cxn ang="0">
                  <a:pos x="124" y="3"/>
                </a:cxn>
                <a:cxn ang="0">
                  <a:pos x="99" y="13"/>
                </a:cxn>
                <a:cxn ang="0">
                  <a:pos x="78" y="29"/>
                </a:cxn>
                <a:cxn ang="0">
                  <a:pos x="62" y="51"/>
                </a:cxn>
                <a:cxn ang="0">
                  <a:pos x="63" y="29"/>
                </a:cxn>
                <a:cxn ang="0">
                  <a:pos x="64" y="5"/>
                </a:cxn>
                <a:cxn ang="0">
                  <a:pos x="0" y="292"/>
                </a:cxn>
                <a:cxn ang="0">
                  <a:pos x="66" y="155"/>
                </a:cxn>
              </a:cxnLst>
              <a:rect l="0" t="0" r="r" b="b"/>
              <a:pathLst>
                <a:path w="410" h="292">
                  <a:moveTo>
                    <a:pt x="66" y="155"/>
                  </a:moveTo>
                  <a:lnTo>
                    <a:pt x="66" y="155"/>
                  </a:lnTo>
                  <a:lnTo>
                    <a:pt x="67" y="146"/>
                  </a:lnTo>
                  <a:lnTo>
                    <a:pt x="67" y="136"/>
                  </a:lnTo>
                  <a:lnTo>
                    <a:pt x="69" y="126"/>
                  </a:lnTo>
                  <a:lnTo>
                    <a:pt x="71" y="117"/>
                  </a:lnTo>
                  <a:lnTo>
                    <a:pt x="75" y="108"/>
                  </a:lnTo>
                  <a:lnTo>
                    <a:pt x="78" y="99"/>
                  </a:lnTo>
                  <a:lnTo>
                    <a:pt x="81" y="93"/>
                  </a:lnTo>
                  <a:lnTo>
                    <a:pt x="86" y="85"/>
                  </a:lnTo>
                  <a:lnTo>
                    <a:pt x="91" y="78"/>
                  </a:lnTo>
                  <a:lnTo>
                    <a:pt x="96" y="73"/>
                  </a:lnTo>
                  <a:lnTo>
                    <a:pt x="101" y="68"/>
                  </a:lnTo>
                  <a:lnTo>
                    <a:pt x="108" y="64"/>
                  </a:lnTo>
                  <a:lnTo>
                    <a:pt x="114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44" y="57"/>
                  </a:lnTo>
                  <a:lnTo>
                    <a:pt x="152" y="59"/>
                  </a:lnTo>
                  <a:lnTo>
                    <a:pt x="158" y="64"/>
                  </a:lnTo>
                  <a:lnTo>
                    <a:pt x="163" y="69"/>
                  </a:lnTo>
                  <a:lnTo>
                    <a:pt x="167" y="76"/>
                  </a:lnTo>
                  <a:lnTo>
                    <a:pt x="170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1" y="123"/>
                  </a:lnTo>
                  <a:lnTo>
                    <a:pt x="243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4" y="89"/>
                  </a:lnTo>
                  <a:lnTo>
                    <a:pt x="260" y="83"/>
                  </a:lnTo>
                  <a:lnTo>
                    <a:pt x="264" y="77"/>
                  </a:lnTo>
                  <a:lnTo>
                    <a:pt x="270" y="72"/>
                  </a:lnTo>
                  <a:lnTo>
                    <a:pt x="275" y="67"/>
                  </a:lnTo>
                  <a:lnTo>
                    <a:pt x="282" y="63"/>
                  </a:lnTo>
                  <a:lnTo>
                    <a:pt x="287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6" y="56"/>
                  </a:lnTo>
                  <a:lnTo>
                    <a:pt x="306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0" y="64"/>
                  </a:lnTo>
                  <a:lnTo>
                    <a:pt x="335" y="69"/>
                  </a:lnTo>
                  <a:lnTo>
                    <a:pt x="339" y="76"/>
                  </a:lnTo>
                  <a:lnTo>
                    <a:pt x="341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6" y="64"/>
                  </a:lnTo>
                  <a:lnTo>
                    <a:pt x="404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88" y="24"/>
                  </a:lnTo>
                  <a:lnTo>
                    <a:pt x="382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1" y="7"/>
                  </a:lnTo>
                  <a:lnTo>
                    <a:pt x="352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07" y="1"/>
                  </a:lnTo>
                  <a:lnTo>
                    <a:pt x="292" y="4"/>
                  </a:lnTo>
                  <a:lnTo>
                    <a:pt x="277" y="10"/>
                  </a:lnTo>
                  <a:lnTo>
                    <a:pt x="265" y="18"/>
                  </a:lnTo>
                  <a:lnTo>
                    <a:pt x="254" y="25"/>
                  </a:lnTo>
                  <a:lnTo>
                    <a:pt x="246" y="34"/>
                  </a:lnTo>
                  <a:lnTo>
                    <a:pt x="237" y="44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8" y="46"/>
                  </a:lnTo>
                  <a:lnTo>
                    <a:pt x="223" y="36"/>
                  </a:lnTo>
                  <a:lnTo>
                    <a:pt x="218" y="28"/>
                  </a:lnTo>
                  <a:lnTo>
                    <a:pt x="209" y="19"/>
                  </a:lnTo>
                  <a:lnTo>
                    <a:pt x="199" y="12"/>
                  </a:lnTo>
                  <a:lnTo>
                    <a:pt x="194" y="9"/>
                  </a:lnTo>
                  <a:lnTo>
                    <a:pt x="186" y="5"/>
                  </a:lnTo>
                  <a:lnTo>
                    <a:pt x="179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4" y="3"/>
                  </a:lnTo>
                  <a:lnTo>
                    <a:pt x="111" y="8"/>
                  </a:lnTo>
                  <a:lnTo>
                    <a:pt x="99" y="13"/>
                  </a:lnTo>
                  <a:lnTo>
                    <a:pt x="88" y="21"/>
                  </a:lnTo>
                  <a:lnTo>
                    <a:pt x="78" y="29"/>
                  </a:lnTo>
                  <a:lnTo>
                    <a:pt x="69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884238" y="6181508"/>
              <a:ext cx="122238" cy="157163"/>
            </a:xfrm>
            <a:custGeom>
              <a:avLst/>
              <a:gdLst/>
              <a:ahLst/>
              <a:cxnLst>
                <a:cxn ang="0">
                  <a:pos x="232" y="289"/>
                </a:cxn>
                <a:cxn ang="0">
                  <a:pos x="231" y="213"/>
                </a:cxn>
                <a:cxn ang="0">
                  <a:pos x="231" y="84"/>
                </a:cxn>
                <a:cxn ang="0">
                  <a:pos x="225" y="53"/>
                </a:cxn>
                <a:cxn ang="0">
                  <a:pos x="210" y="30"/>
                </a:cxn>
                <a:cxn ang="0">
                  <a:pos x="188" y="13"/>
                </a:cxn>
                <a:cxn ang="0">
                  <a:pos x="158" y="3"/>
                </a:cxn>
                <a:cxn ang="0">
                  <a:pos x="119" y="0"/>
                </a:cxn>
                <a:cxn ang="0">
                  <a:pos x="67" y="5"/>
                </a:cxn>
                <a:cxn ang="0">
                  <a:pos x="13" y="20"/>
                </a:cxn>
                <a:cxn ang="0">
                  <a:pos x="31" y="73"/>
                </a:cxn>
                <a:cxn ang="0">
                  <a:pos x="90" y="54"/>
                </a:cxn>
                <a:cxn ang="0">
                  <a:pos x="109" y="53"/>
                </a:cxn>
                <a:cxn ang="0">
                  <a:pos x="144" y="59"/>
                </a:cxn>
                <a:cxn ang="0">
                  <a:pos x="162" y="80"/>
                </a:cxn>
                <a:cxn ang="0">
                  <a:pos x="164" y="116"/>
                </a:cxn>
                <a:cxn ang="0">
                  <a:pos x="128" y="118"/>
                </a:cxn>
                <a:cxn ang="0">
                  <a:pos x="80" y="127"/>
                </a:cxn>
                <a:cxn ang="0">
                  <a:pos x="43" y="143"/>
                </a:cxn>
                <a:cxn ang="0">
                  <a:pos x="16" y="165"/>
                </a:cxn>
                <a:cxn ang="0">
                  <a:pos x="2" y="194"/>
                </a:cxn>
                <a:cxn ang="0">
                  <a:pos x="0" y="217"/>
                </a:cxn>
                <a:cxn ang="0">
                  <a:pos x="3" y="243"/>
                </a:cxn>
                <a:cxn ang="0">
                  <a:pos x="12" y="263"/>
                </a:cxn>
                <a:cxn ang="0">
                  <a:pos x="27" y="280"/>
                </a:cxn>
                <a:cxn ang="0">
                  <a:pos x="47" y="292"/>
                </a:cxn>
                <a:cxn ang="0">
                  <a:pos x="73" y="298"/>
                </a:cxn>
                <a:cxn ang="0">
                  <a:pos x="95" y="297"/>
                </a:cxn>
                <a:cxn ang="0">
                  <a:pos x="133" y="286"/>
                </a:cxn>
                <a:cxn ang="0">
                  <a:pos x="162" y="261"/>
                </a:cxn>
                <a:cxn ang="0">
                  <a:pos x="168" y="269"/>
                </a:cxn>
                <a:cxn ang="0">
                  <a:pos x="99" y="244"/>
                </a:cxn>
                <a:cxn ang="0">
                  <a:pos x="85" y="241"/>
                </a:cxn>
                <a:cxn ang="0">
                  <a:pos x="69" y="229"/>
                </a:cxn>
                <a:cxn ang="0">
                  <a:pos x="64" y="209"/>
                </a:cxn>
                <a:cxn ang="0">
                  <a:pos x="66" y="198"/>
                </a:cxn>
                <a:cxn ang="0">
                  <a:pos x="74" y="185"/>
                </a:cxn>
                <a:cxn ang="0">
                  <a:pos x="89" y="175"/>
                </a:cxn>
                <a:cxn ang="0">
                  <a:pos x="141" y="164"/>
                </a:cxn>
                <a:cxn ang="0">
                  <a:pos x="164" y="168"/>
                </a:cxn>
                <a:cxn ang="0">
                  <a:pos x="154" y="208"/>
                </a:cxn>
                <a:cxn ang="0">
                  <a:pos x="137" y="229"/>
                </a:cxn>
                <a:cxn ang="0">
                  <a:pos x="120" y="240"/>
                </a:cxn>
                <a:cxn ang="0">
                  <a:pos x="99" y="244"/>
                </a:cxn>
              </a:cxnLst>
              <a:rect l="0" t="0" r="r" b="b"/>
              <a:pathLst>
                <a:path w="233" h="298">
                  <a:moveTo>
                    <a:pt x="168" y="292"/>
                  </a:moveTo>
                  <a:lnTo>
                    <a:pt x="233" y="292"/>
                  </a:lnTo>
                  <a:lnTo>
                    <a:pt x="232" y="289"/>
                  </a:lnTo>
                  <a:lnTo>
                    <a:pt x="232" y="289"/>
                  </a:lnTo>
                  <a:lnTo>
                    <a:pt x="231" y="251"/>
                  </a:lnTo>
                  <a:lnTo>
                    <a:pt x="231" y="213"/>
                  </a:lnTo>
                  <a:lnTo>
                    <a:pt x="231" y="96"/>
                  </a:lnTo>
                  <a:lnTo>
                    <a:pt x="231" y="96"/>
                  </a:lnTo>
                  <a:lnTo>
                    <a:pt x="231" y="84"/>
                  </a:lnTo>
                  <a:lnTo>
                    <a:pt x="229" y="73"/>
                  </a:lnTo>
                  <a:lnTo>
                    <a:pt x="228" y="63"/>
                  </a:lnTo>
                  <a:lnTo>
                    <a:pt x="225" y="53"/>
                  </a:lnTo>
                  <a:lnTo>
                    <a:pt x="221" y="44"/>
                  </a:lnTo>
                  <a:lnTo>
                    <a:pt x="216" y="36"/>
                  </a:lnTo>
                  <a:lnTo>
                    <a:pt x="210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88" y="13"/>
                  </a:lnTo>
                  <a:lnTo>
                    <a:pt x="179" y="9"/>
                  </a:lnTo>
                  <a:lnTo>
                    <a:pt x="169" y="5"/>
                  </a:lnTo>
                  <a:lnTo>
                    <a:pt x="158" y="3"/>
                  </a:lnTo>
                  <a:lnTo>
                    <a:pt x="146" y="1"/>
                  </a:lnTo>
                  <a:lnTo>
                    <a:pt x="133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93" y="1"/>
                  </a:lnTo>
                  <a:lnTo>
                    <a:pt x="67" y="5"/>
                  </a:lnTo>
                  <a:lnTo>
                    <a:pt x="41" y="11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27" y="75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9" y="65"/>
                  </a:lnTo>
                  <a:lnTo>
                    <a:pt x="69" y="58"/>
                  </a:lnTo>
                  <a:lnTo>
                    <a:pt x="90" y="54"/>
                  </a:lnTo>
                  <a:lnTo>
                    <a:pt x="100" y="5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23" y="54"/>
                  </a:lnTo>
                  <a:lnTo>
                    <a:pt x="134" y="56"/>
                  </a:lnTo>
                  <a:lnTo>
                    <a:pt x="144" y="59"/>
                  </a:lnTo>
                  <a:lnTo>
                    <a:pt x="152" y="65"/>
                  </a:lnTo>
                  <a:lnTo>
                    <a:pt x="157" y="72"/>
                  </a:lnTo>
                  <a:lnTo>
                    <a:pt x="162" y="80"/>
                  </a:lnTo>
                  <a:lnTo>
                    <a:pt x="164" y="90"/>
                  </a:lnTo>
                  <a:lnTo>
                    <a:pt x="164" y="102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5" y="117"/>
                  </a:lnTo>
                  <a:lnTo>
                    <a:pt x="128" y="118"/>
                  </a:lnTo>
                  <a:lnTo>
                    <a:pt x="110" y="120"/>
                  </a:lnTo>
                  <a:lnTo>
                    <a:pt x="95" y="123"/>
                  </a:lnTo>
                  <a:lnTo>
                    <a:pt x="80" y="127"/>
                  </a:lnTo>
                  <a:lnTo>
                    <a:pt x="66" y="131"/>
                  </a:lnTo>
                  <a:lnTo>
                    <a:pt x="54" y="137"/>
                  </a:lnTo>
                  <a:lnTo>
                    <a:pt x="43" y="143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6" y="165"/>
                  </a:lnTo>
                  <a:lnTo>
                    <a:pt x="11" y="174"/>
                  </a:lnTo>
                  <a:lnTo>
                    <a:pt x="5" y="184"/>
                  </a:lnTo>
                  <a:lnTo>
                    <a:pt x="2" y="194"/>
                  </a:lnTo>
                  <a:lnTo>
                    <a:pt x="0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1" y="234"/>
                  </a:lnTo>
                  <a:lnTo>
                    <a:pt x="3" y="243"/>
                  </a:lnTo>
                  <a:lnTo>
                    <a:pt x="5" y="250"/>
                  </a:lnTo>
                  <a:lnTo>
                    <a:pt x="9" y="257"/>
                  </a:lnTo>
                  <a:lnTo>
                    <a:pt x="12" y="263"/>
                  </a:lnTo>
                  <a:lnTo>
                    <a:pt x="16" y="270"/>
                  </a:lnTo>
                  <a:lnTo>
                    <a:pt x="22" y="276"/>
                  </a:lnTo>
                  <a:lnTo>
                    <a:pt x="27" y="280"/>
                  </a:lnTo>
                  <a:lnTo>
                    <a:pt x="34" y="284"/>
                  </a:lnTo>
                  <a:lnTo>
                    <a:pt x="41" y="289"/>
                  </a:lnTo>
                  <a:lnTo>
                    <a:pt x="47" y="292"/>
                  </a:lnTo>
                  <a:lnTo>
                    <a:pt x="55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1" y="298"/>
                  </a:lnTo>
                  <a:lnTo>
                    <a:pt x="81" y="298"/>
                  </a:lnTo>
                  <a:lnTo>
                    <a:pt x="95" y="297"/>
                  </a:lnTo>
                  <a:lnTo>
                    <a:pt x="108" y="294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1"/>
                  </a:lnTo>
                  <a:lnTo>
                    <a:pt x="162" y="261"/>
                  </a:lnTo>
                  <a:lnTo>
                    <a:pt x="169" y="251"/>
                  </a:lnTo>
                  <a:lnTo>
                    <a:pt x="169" y="251"/>
                  </a:lnTo>
                  <a:lnTo>
                    <a:pt x="168" y="269"/>
                  </a:lnTo>
                  <a:lnTo>
                    <a:pt x="168" y="289"/>
                  </a:lnTo>
                  <a:lnTo>
                    <a:pt x="168" y="292"/>
                  </a:lnTo>
                  <a:close/>
                  <a:moveTo>
                    <a:pt x="99" y="244"/>
                  </a:moveTo>
                  <a:lnTo>
                    <a:pt x="99" y="244"/>
                  </a:lnTo>
                  <a:lnTo>
                    <a:pt x="91" y="244"/>
                  </a:lnTo>
                  <a:lnTo>
                    <a:pt x="85" y="241"/>
                  </a:lnTo>
                  <a:lnTo>
                    <a:pt x="78" y="238"/>
                  </a:lnTo>
                  <a:lnTo>
                    <a:pt x="74" y="235"/>
                  </a:lnTo>
                  <a:lnTo>
                    <a:pt x="69" y="229"/>
                  </a:lnTo>
                  <a:lnTo>
                    <a:pt x="66" y="224"/>
                  </a:lnTo>
                  <a:lnTo>
                    <a:pt x="65" y="217"/>
                  </a:lnTo>
                  <a:lnTo>
                    <a:pt x="64" y="209"/>
                  </a:lnTo>
                  <a:lnTo>
                    <a:pt x="64" y="209"/>
                  </a:lnTo>
                  <a:lnTo>
                    <a:pt x="64" y="204"/>
                  </a:lnTo>
                  <a:lnTo>
                    <a:pt x="66" y="198"/>
                  </a:lnTo>
                  <a:lnTo>
                    <a:pt x="67" y="194"/>
                  </a:lnTo>
                  <a:lnTo>
                    <a:pt x="70" y="190"/>
                  </a:lnTo>
                  <a:lnTo>
                    <a:pt x="74" y="185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89" y="175"/>
                  </a:lnTo>
                  <a:lnTo>
                    <a:pt x="103" y="170"/>
                  </a:lnTo>
                  <a:lnTo>
                    <a:pt x="121" y="166"/>
                  </a:lnTo>
                  <a:lnTo>
                    <a:pt x="141" y="164"/>
                  </a:lnTo>
                  <a:lnTo>
                    <a:pt x="164" y="163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82"/>
                  </a:lnTo>
                  <a:lnTo>
                    <a:pt x="160" y="195"/>
                  </a:lnTo>
                  <a:lnTo>
                    <a:pt x="154" y="208"/>
                  </a:lnTo>
                  <a:lnTo>
                    <a:pt x="146" y="219"/>
                  </a:lnTo>
                  <a:lnTo>
                    <a:pt x="142" y="225"/>
                  </a:lnTo>
                  <a:lnTo>
                    <a:pt x="137" y="229"/>
                  </a:lnTo>
                  <a:lnTo>
                    <a:pt x="132" y="234"/>
                  </a:lnTo>
                  <a:lnTo>
                    <a:pt x="126" y="237"/>
                  </a:lnTo>
                  <a:lnTo>
                    <a:pt x="120" y="240"/>
                  </a:lnTo>
                  <a:lnTo>
                    <a:pt x="113" y="243"/>
                  </a:lnTo>
                  <a:lnTo>
                    <a:pt x="107" y="244"/>
                  </a:lnTo>
                  <a:lnTo>
                    <a:pt x="99" y="244"/>
                  </a:lnTo>
                  <a:lnTo>
                    <a:pt x="9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1031876" y="6181508"/>
              <a:ext cx="127000" cy="153988"/>
            </a:xfrm>
            <a:custGeom>
              <a:avLst/>
              <a:gdLst/>
              <a:ahLst/>
              <a:cxnLst>
                <a:cxn ang="0">
                  <a:pos x="67" y="154"/>
                </a:cxn>
                <a:cxn ang="0">
                  <a:pos x="68" y="134"/>
                </a:cxn>
                <a:cxn ang="0">
                  <a:pos x="72" y="116"/>
                </a:cxn>
                <a:cxn ang="0">
                  <a:pos x="78" y="99"/>
                </a:cxn>
                <a:cxn ang="0">
                  <a:pos x="87" y="85"/>
                </a:cxn>
                <a:cxn ang="0">
                  <a:pos x="97" y="73"/>
                </a:cxn>
                <a:cxn ang="0">
                  <a:pos x="109" y="64"/>
                </a:cxn>
                <a:cxn ang="0">
                  <a:pos x="122" y="58"/>
                </a:cxn>
                <a:cxn ang="0">
                  <a:pos x="136" y="56"/>
                </a:cxn>
                <a:cxn ang="0">
                  <a:pos x="146" y="57"/>
                </a:cxn>
                <a:cxn ang="0">
                  <a:pos x="160" y="63"/>
                </a:cxn>
                <a:cxn ang="0">
                  <a:pos x="170" y="76"/>
                </a:cxn>
                <a:cxn ang="0">
                  <a:pos x="175" y="96"/>
                </a:cxn>
                <a:cxn ang="0">
                  <a:pos x="175" y="292"/>
                </a:cxn>
                <a:cxn ang="0">
                  <a:pos x="241" y="93"/>
                </a:cxn>
                <a:cxn ang="0">
                  <a:pos x="241" y="82"/>
                </a:cxn>
                <a:cxn ang="0">
                  <a:pos x="238" y="62"/>
                </a:cxn>
                <a:cxn ang="0">
                  <a:pos x="232" y="44"/>
                </a:cxn>
                <a:cxn ang="0">
                  <a:pos x="224" y="30"/>
                </a:cxn>
                <a:cxn ang="0">
                  <a:pos x="213" y="18"/>
                </a:cxn>
                <a:cxn ang="0">
                  <a:pos x="200" y="9"/>
                </a:cxn>
                <a:cxn ang="0">
                  <a:pos x="184" y="3"/>
                </a:cxn>
                <a:cxn ang="0">
                  <a:pos x="165" y="0"/>
                </a:cxn>
                <a:cxn ang="0">
                  <a:pos x="155" y="0"/>
                </a:cxn>
                <a:cxn ang="0">
                  <a:pos x="126" y="3"/>
                </a:cxn>
                <a:cxn ang="0">
                  <a:pos x="101" y="13"/>
                </a:cxn>
                <a:cxn ang="0">
                  <a:pos x="79" y="28"/>
                </a:cxn>
                <a:cxn ang="0">
                  <a:pos x="61" y="48"/>
                </a:cxn>
                <a:cxn ang="0">
                  <a:pos x="63" y="29"/>
                </a:cxn>
                <a:cxn ang="0">
                  <a:pos x="63" y="5"/>
                </a:cxn>
                <a:cxn ang="0">
                  <a:pos x="0" y="292"/>
                </a:cxn>
                <a:cxn ang="0">
                  <a:pos x="67" y="154"/>
                </a:cxn>
              </a:cxnLst>
              <a:rect l="0" t="0" r="r" b="b"/>
              <a:pathLst>
                <a:path w="241" h="292">
                  <a:moveTo>
                    <a:pt x="67" y="154"/>
                  </a:moveTo>
                  <a:lnTo>
                    <a:pt x="67" y="154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5"/>
                  </a:lnTo>
                  <a:lnTo>
                    <a:pt x="72" y="116"/>
                  </a:lnTo>
                  <a:lnTo>
                    <a:pt x="75" y="107"/>
                  </a:lnTo>
                  <a:lnTo>
                    <a:pt x="78" y="99"/>
                  </a:lnTo>
                  <a:lnTo>
                    <a:pt x="82" y="91"/>
                  </a:lnTo>
                  <a:lnTo>
                    <a:pt x="87" y="85"/>
                  </a:lnTo>
                  <a:lnTo>
                    <a:pt x="91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9" y="64"/>
                  </a:lnTo>
                  <a:lnTo>
                    <a:pt x="115" y="61"/>
                  </a:lnTo>
                  <a:lnTo>
                    <a:pt x="122" y="58"/>
                  </a:lnTo>
                  <a:lnTo>
                    <a:pt x="130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6" y="57"/>
                  </a:lnTo>
                  <a:lnTo>
                    <a:pt x="154" y="59"/>
                  </a:lnTo>
                  <a:lnTo>
                    <a:pt x="160" y="63"/>
                  </a:lnTo>
                  <a:lnTo>
                    <a:pt x="166" y="68"/>
                  </a:lnTo>
                  <a:lnTo>
                    <a:pt x="170" y="76"/>
                  </a:lnTo>
                  <a:lnTo>
                    <a:pt x="173" y="85"/>
                  </a:lnTo>
                  <a:lnTo>
                    <a:pt x="175" y="96"/>
                  </a:lnTo>
                  <a:lnTo>
                    <a:pt x="175" y="109"/>
                  </a:lnTo>
                  <a:lnTo>
                    <a:pt x="175" y="292"/>
                  </a:lnTo>
                  <a:lnTo>
                    <a:pt x="241" y="292"/>
                  </a:lnTo>
                  <a:lnTo>
                    <a:pt x="241" y="93"/>
                  </a:lnTo>
                  <a:lnTo>
                    <a:pt x="241" y="93"/>
                  </a:lnTo>
                  <a:lnTo>
                    <a:pt x="241" y="82"/>
                  </a:lnTo>
                  <a:lnTo>
                    <a:pt x="240" y="72"/>
                  </a:lnTo>
                  <a:lnTo>
                    <a:pt x="238" y="62"/>
                  </a:lnTo>
                  <a:lnTo>
                    <a:pt x="235" y="53"/>
                  </a:lnTo>
                  <a:lnTo>
                    <a:pt x="232" y="44"/>
                  </a:lnTo>
                  <a:lnTo>
                    <a:pt x="229" y="36"/>
                  </a:lnTo>
                  <a:lnTo>
                    <a:pt x="224" y="30"/>
                  </a:lnTo>
                  <a:lnTo>
                    <a:pt x="219" y="23"/>
                  </a:lnTo>
                  <a:lnTo>
                    <a:pt x="213" y="18"/>
                  </a:lnTo>
                  <a:lnTo>
                    <a:pt x="207" y="13"/>
                  </a:lnTo>
                  <a:lnTo>
                    <a:pt x="200" y="9"/>
                  </a:lnTo>
                  <a:lnTo>
                    <a:pt x="192" y="5"/>
                  </a:lnTo>
                  <a:lnTo>
                    <a:pt x="184" y="3"/>
                  </a:lnTo>
                  <a:lnTo>
                    <a:pt x="175" y="1"/>
                  </a:lnTo>
                  <a:lnTo>
                    <a:pt x="16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40" y="1"/>
                  </a:lnTo>
                  <a:lnTo>
                    <a:pt x="126" y="3"/>
                  </a:lnTo>
                  <a:lnTo>
                    <a:pt x="113" y="8"/>
                  </a:lnTo>
                  <a:lnTo>
                    <a:pt x="101" y="13"/>
                  </a:lnTo>
                  <a:lnTo>
                    <a:pt x="89" y="20"/>
                  </a:lnTo>
                  <a:lnTo>
                    <a:pt x="79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3" y="29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7" y="292"/>
                  </a:lnTo>
                  <a:lnTo>
                    <a:pt x="67" y="15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1238251" y="6130708"/>
              <a:ext cx="168275" cy="206375"/>
            </a:xfrm>
            <a:custGeom>
              <a:avLst/>
              <a:gdLst/>
              <a:ahLst/>
              <a:cxnLst>
                <a:cxn ang="0">
                  <a:pos x="35" y="389"/>
                </a:cxn>
                <a:cxn ang="0">
                  <a:pos x="103" y="390"/>
                </a:cxn>
                <a:cxn ang="0">
                  <a:pos x="127" y="389"/>
                </a:cxn>
                <a:cxn ang="0">
                  <a:pos x="173" y="383"/>
                </a:cxn>
                <a:cxn ang="0">
                  <a:pos x="212" y="369"/>
                </a:cxn>
                <a:cxn ang="0">
                  <a:pos x="245" y="350"/>
                </a:cxn>
                <a:cxn ang="0">
                  <a:pos x="273" y="323"/>
                </a:cxn>
                <a:cxn ang="0">
                  <a:pos x="294" y="292"/>
                </a:cxn>
                <a:cxn ang="0">
                  <a:pos x="309" y="255"/>
                </a:cxn>
                <a:cxn ang="0">
                  <a:pos x="316" y="213"/>
                </a:cxn>
                <a:cxn ang="0">
                  <a:pos x="317" y="190"/>
                </a:cxn>
                <a:cxn ang="0">
                  <a:pos x="314" y="146"/>
                </a:cxn>
                <a:cxn ang="0">
                  <a:pos x="305" y="107"/>
                </a:cxn>
                <a:cxn ang="0">
                  <a:pos x="289" y="74"/>
                </a:cxn>
                <a:cxn ang="0">
                  <a:pos x="267" y="47"/>
                </a:cxn>
                <a:cxn ang="0">
                  <a:pos x="240" y="26"/>
                </a:cxn>
                <a:cxn ang="0">
                  <a:pos x="206" y="11"/>
                </a:cxn>
                <a:cxn ang="0">
                  <a:pos x="166" y="2"/>
                </a:cxn>
                <a:cxn ang="0">
                  <a:pos x="120" y="0"/>
                </a:cxn>
                <a:cxn ang="0">
                  <a:pos x="76" y="0"/>
                </a:cxn>
                <a:cxn ang="0">
                  <a:pos x="34" y="1"/>
                </a:cxn>
                <a:cxn ang="0">
                  <a:pos x="0" y="2"/>
                </a:cxn>
                <a:cxn ang="0">
                  <a:pos x="2" y="388"/>
                </a:cxn>
                <a:cxn ang="0">
                  <a:pos x="35" y="389"/>
                </a:cxn>
                <a:cxn ang="0">
                  <a:pos x="115" y="56"/>
                </a:cxn>
                <a:cxn ang="0">
                  <a:pos x="132" y="57"/>
                </a:cxn>
                <a:cxn ang="0">
                  <a:pos x="160" y="62"/>
                </a:cxn>
                <a:cxn ang="0">
                  <a:pos x="185" y="69"/>
                </a:cxn>
                <a:cxn ang="0">
                  <a:pos x="204" y="83"/>
                </a:cxn>
                <a:cxn ang="0">
                  <a:pos x="221" y="99"/>
                </a:cxn>
                <a:cxn ang="0">
                  <a:pos x="233" y="121"/>
                </a:cxn>
                <a:cxn ang="0">
                  <a:pos x="241" y="147"/>
                </a:cxn>
                <a:cxn ang="0">
                  <a:pos x="245" y="178"/>
                </a:cxn>
                <a:cxn ang="0">
                  <a:pos x="245" y="194"/>
                </a:cxn>
                <a:cxn ang="0">
                  <a:pos x="243" y="225"/>
                </a:cxn>
                <a:cxn ang="0">
                  <a:pos x="236" y="253"/>
                </a:cxn>
                <a:cxn ang="0">
                  <a:pos x="225" y="277"/>
                </a:cxn>
                <a:cxn ang="0">
                  <a:pos x="210" y="296"/>
                </a:cxn>
                <a:cxn ang="0">
                  <a:pos x="191" y="311"/>
                </a:cxn>
                <a:cxn ang="0">
                  <a:pos x="167" y="323"/>
                </a:cxn>
                <a:cxn ang="0">
                  <a:pos x="141" y="330"/>
                </a:cxn>
                <a:cxn ang="0">
                  <a:pos x="110" y="332"/>
                </a:cxn>
                <a:cxn ang="0">
                  <a:pos x="88" y="331"/>
                </a:cxn>
                <a:cxn ang="0">
                  <a:pos x="67" y="58"/>
                </a:cxn>
                <a:cxn ang="0">
                  <a:pos x="89" y="57"/>
                </a:cxn>
                <a:cxn ang="0">
                  <a:pos x="115" y="56"/>
                </a:cxn>
              </a:cxnLst>
              <a:rect l="0" t="0" r="r" b="b"/>
              <a:pathLst>
                <a:path w="317" h="390">
                  <a:moveTo>
                    <a:pt x="35" y="389"/>
                  </a:moveTo>
                  <a:lnTo>
                    <a:pt x="35" y="389"/>
                  </a:lnTo>
                  <a:lnTo>
                    <a:pt x="68" y="390"/>
                  </a:lnTo>
                  <a:lnTo>
                    <a:pt x="103" y="390"/>
                  </a:lnTo>
                  <a:lnTo>
                    <a:pt x="103" y="390"/>
                  </a:lnTo>
                  <a:lnTo>
                    <a:pt x="127" y="389"/>
                  </a:lnTo>
                  <a:lnTo>
                    <a:pt x="150" y="387"/>
                  </a:lnTo>
                  <a:lnTo>
                    <a:pt x="173" y="383"/>
                  </a:lnTo>
                  <a:lnTo>
                    <a:pt x="193" y="377"/>
                  </a:lnTo>
                  <a:lnTo>
                    <a:pt x="212" y="369"/>
                  </a:lnTo>
                  <a:lnTo>
                    <a:pt x="230" y="359"/>
                  </a:lnTo>
                  <a:lnTo>
                    <a:pt x="245" y="350"/>
                  </a:lnTo>
                  <a:lnTo>
                    <a:pt x="261" y="337"/>
                  </a:lnTo>
                  <a:lnTo>
                    <a:pt x="273" y="323"/>
                  </a:lnTo>
                  <a:lnTo>
                    <a:pt x="285" y="309"/>
                  </a:lnTo>
                  <a:lnTo>
                    <a:pt x="294" y="292"/>
                  </a:lnTo>
                  <a:lnTo>
                    <a:pt x="302" y="273"/>
                  </a:lnTo>
                  <a:lnTo>
                    <a:pt x="309" y="255"/>
                  </a:lnTo>
                  <a:lnTo>
                    <a:pt x="314" y="234"/>
                  </a:lnTo>
                  <a:lnTo>
                    <a:pt x="316" y="213"/>
                  </a:lnTo>
                  <a:lnTo>
                    <a:pt x="317" y="190"/>
                  </a:lnTo>
                  <a:lnTo>
                    <a:pt x="317" y="190"/>
                  </a:lnTo>
                  <a:lnTo>
                    <a:pt x="316" y="167"/>
                  </a:lnTo>
                  <a:lnTo>
                    <a:pt x="314" y="146"/>
                  </a:lnTo>
                  <a:lnTo>
                    <a:pt x="310" y="125"/>
                  </a:lnTo>
                  <a:lnTo>
                    <a:pt x="305" y="107"/>
                  </a:lnTo>
                  <a:lnTo>
                    <a:pt x="297" y="89"/>
                  </a:lnTo>
                  <a:lnTo>
                    <a:pt x="289" y="74"/>
                  </a:lnTo>
                  <a:lnTo>
                    <a:pt x="279" y="60"/>
                  </a:lnTo>
                  <a:lnTo>
                    <a:pt x="267" y="47"/>
                  </a:lnTo>
                  <a:lnTo>
                    <a:pt x="254" y="36"/>
                  </a:lnTo>
                  <a:lnTo>
                    <a:pt x="240" y="26"/>
                  </a:lnTo>
                  <a:lnTo>
                    <a:pt x="223" y="19"/>
                  </a:lnTo>
                  <a:lnTo>
                    <a:pt x="206" y="11"/>
                  </a:lnTo>
                  <a:lnTo>
                    <a:pt x="187" y="7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76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35" y="389"/>
                  </a:lnTo>
                  <a:lnTo>
                    <a:pt x="35" y="389"/>
                  </a:lnTo>
                  <a:close/>
                  <a:moveTo>
                    <a:pt x="115" y="56"/>
                  </a:moveTo>
                  <a:lnTo>
                    <a:pt x="115" y="56"/>
                  </a:lnTo>
                  <a:lnTo>
                    <a:pt x="132" y="57"/>
                  </a:lnTo>
                  <a:lnTo>
                    <a:pt x="146" y="58"/>
                  </a:lnTo>
                  <a:lnTo>
                    <a:pt x="160" y="62"/>
                  </a:lnTo>
                  <a:lnTo>
                    <a:pt x="173" y="65"/>
                  </a:lnTo>
                  <a:lnTo>
                    <a:pt x="185" y="69"/>
                  </a:lnTo>
                  <a:lnTo>
                    <a:pt x="195" y="76"/>
                  </a:lnTo>
                  <a:lnTo>
                    <a:pt x="204" y="83"/>
                  </a:lnTo>
                  <a:lnTo>
                    <a:pt x="213" y="90"/>
                  </a:lnTo>
                  <a:lnTo>
                    <a:pt x="221" y="99"/>
                  </a:lnTo>
                  <a:lnTo>
                    <a:pt x="228" y="110"/>
                  </a:lnTo>
                  <a:lnTo>
                    <a:pt x="233" y="121"/>
                  </a:lnTo>
                  <a:lnTo>
                    <a:pt x="238" y="133"/>
                  </a:lnTo>
                  <a:lnTo>
                    <a:pt x="241" y="147"/>
                  </a:lnTo>
                  <a:lnTo>
                    <a:pt x="243" y="161"/>
                  </a:lnTo>
                  <a:lnTo>
                    <a:pt x="245" y="178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4" y="210"/>
                  </a:lnTo>
                  <a:lnTo>
                    <a:pt x="243" y="225"/>
                  </a:lnTo>
                  <a:lnTo>
                    <a:pt x="240" y="239"/>
                  </a:lnTo>
                  <a:lnTo>
                    <a:pt x="236" y="253"/>
                  </a:lnTo>
                  <a:lnTo>
                    <a:pt x="231" y="265"/>
                  </a:lnTo>
                  <a:lnTo>
                    <a:pt x="225" y="277"/>
                  </a:lnTo>
                  <a:lnTo>
                    <a:pt x="219" y="287"/>
                  </a:lnTo>
                  <a:lnTo>
                    <a:pt x="210" y="296"/>
                  </a:lnTo>
                  <a:lnTo>
                    <a:pt x="201" y="304"/>
                  </a:lnTo>
                  <a:lnTo>
                    <a:pt x="191" y="311"/>
                  </a:lnTo>
                  <a:lnTo>
                    <a:pt x="179" y="318"/>
                  </a:lnTo>
                  <a:lnTo>
                    <a:pt x="167" y="323"/>
                  </a:lnTo>
                  <a:lnTo>
                    <a:pt x="155" y="326"/>
                  </a:lnTo>
                  <a:lnTo>
                    <a:pt x="141" y="330"/>
                  </a:lnTo>
                  <a:lnTo>
                    <a:pt x="125" y="331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88" y="331"/>
                  </a:lnTo>
                  <a:lnTo>
                    <a:pt x="67" y="33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89" y="57"/>
                  </a:lnTo>
                  <a:lnTo>
                    <a:pt x="115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1425576" y="6181508"/>
              <a:ext cx="79375" cy="153988"/>
            </a:xfrm>
            <a:custGeom>
              <a:avLst/>
              <a:gdLst/>
              <a:ahLst/>
              <a:cxnLst>
                <a:cxn ang="0">
                  <a:pos x="66" y="175"/>
                </a:cxn>
                <a:cxn ang="0">
                  <a:pos x="66" y="175"/>
                </a:cxn>
                <a:cxn ang="0">
                  <a:pos x="66" y="160"/>
                </a:cxn>
                <a:cxn ang="0">
                  <a:pos x="67" y="147"/>
                </a:cxn>
                <a:cxn ang="0">
                  <a:pos x="70" y="133"/>
                </a:cxn>
                <a:cxn ang="0">
                  <a:pos x="72" y="121"/>
                </a:cxn>
                <a:cxn ang="0">
                  <a:pos x="74" y="111"/>
                </a:cxn>
                <a:cxn ang="0">
                  <a:pos x="77" y="101"/>
                </a:cxn>
                <a:cxn ang="0">
                  <a:pos x="82" y="93"/>
                </a:cxn>
                <a:cxn ang="0">
                  <a:pos x="86" y="86"/>
                </a:cxn>
                <a:cxn ang="0">
                  <a:pos x="92" y="79"/>
                </a:cxn>
                <a:cxn ang="0">
                  <a:pos x="97" y="74"/>
                </a:cxn>
                <a:cxn ang="0">
                  <a:pos x="104" y="71"/>
                </a:cxn>
                <a:cxn ang="0">
                  <a:pos x="111" y="67"/>
                </a:cxn>
                <a:cxn ang="0">
                  <a:pos x="119" y="65"/>
                </a:cxn>
                <a:cxn ang="0">
                  <a:pos x="127" y="64"/>
                </a:cxn>
                <a:cxn ang="0">
                  <a:pos x="136" y="65"/>
                </a:cxn>
                <a:cxn ang="0">
                  <a:pos x="146" y="66"/>
                </a:cxn>
                <a:cxn ang="0">
                  <a:pos x="149" y="66"/>
                </a:cxn>
                <a:cxn ang="0">
                  <a:pos x="152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4" y="1"/>
                </a:cxn>
                <a:cxn ang="0">
                  <a:pos x="110" y="4"/>
                </a:cxn>
                <a:cxn ang="0">
                  <a:pos x="98" y="10"/>
                </a:cxn>
                <a:cxn ang="0">
                  <a:pos x="88" y="16"/>
                </a:cxn>
                <a:cxn ang="0">
                  <a:pos x="79" y="24"/>
                </a:cxn>
                <a:cxn ang="0">
                  <a:pos x="72" y="32"/>
                </a:cxn>
                <a:cxn ang="0">
                  <a:pos x="66" y="41"/>
                </a:cxn>
                <a:cxn ang="0">
                  <a:pos x="61" y="50"/>
                </a:cxn>
                <a:cxn ang="0">
                  <a:pos x="61" y="50"/>
                </a:cxn>
                <a:cxn ang="0">
                  <a:pos x="63" y="28"/>
                </a:cxn>
                <a:cxn ang="0">
                  <a:pos x="64" y="9"/>
                </a:cxn>
                <a:cxn ang="0">
                  <a:pos x="64" y="5"/>
                </a:cxn>
                <a:cxn ang="0">
                  <a:pos x="0" y="5"/>
                </a:cxn>
                <a:cxn ang="0">
                  <a:pos x="0" y="292"/>
                </a:cxn>
                <a:cxn ang="0">
                  <a:pos x="66" y="292"/>
                </a:cxn>
                <a:cxn ang="0">
                  <a:pos x="66" y="175"/>
                </a:cxn>
              </a:cxnLst>
              <a:rect l="0" t="0" r="r" b="b"/>
              <a:pathLst>
                <a:path w="152" h="292">
                  <a:moveTo>
                    <a:pt x="66" y="175"/>
                  </a:moveTo>
                  <a:lnTo>
                    <a:pt x="66" y="175"/>
                  </a:lnTo>
                  <a:lnTo>
                    <a:pt x="66" y="160"/>
                  </a:lnTo>
                  <a:lnTo>
                    <a:pt x="67" y="147"/>
                  </a:lnTo>
                  <a:lnTo>
                    <a:pt x="70" y="133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77" y="101"/>
                  </a:lnTo>
                  <a:lnTo>
                    <a:pt x="82" y="93"/>
                  </a:lnTo>
                  <a:lnTo>
                    <a:pt x="86" y="86"/>
                  </a:lnTo>
                  <a:lnTo>
                    <a:pt x="92" y="79"/>
                  </a:lnTo>
                  <a:lnTo>
                    <a:pt x="97" y="74"/>
                  </a:lnTo>
                  <a:lnTo>
                    <a:pt x="104" y="71"/>
                  </a:lnTo>
                  <a:lnTo>
                    <a:pt x="111" y="67"/>
                  </a:lnTo>
                  <a:lnTo>
                    <a:pt x="119" y="65"/>
                  </a:lnTo>
                  <a:lnTo>
                    <a:pt x="127" y="64"/>
                  </a:lnTo>
                  <a:lnTo>
                    <a:pt x="136" y="65"/>
                  </a:lnTo>
                  <a:lnTo>
                    <a:pt x="146" y="66"/>
                  </a:lnTo>
                  <a:lnTo>
                    <a:pt x="149" y="66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10" y="4"/>
                  </a:lnTo>
                  <a:lnTo>
                    <a:pt x="98" y="10"/>
                  </a:lnTo>
                  <a:lnTo>
                    <a:pt x="88" y="16"/>
                  </a:lnTo>
                  <a:lnTo>
                    <a:pt x="79" y="24"/>
                  </a:lnTo>
                  <a:lnTo>
                    <a:pt x="72" y="32"/>
                  </a:lnTo>
                  <a:lnTo>
                    <a:pt x="66" y="41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28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7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1509713" y="6181508"/>
              <a:ext cx="131763" cy="157163"/>
            </a:xfrm>
            <a:custGeom>
              <a:avLst/>
              <a:gdLst/>
              <a:ahLst/>
              <a:cxnLst>
                <a:cxn ang="0">
                  <a:pos x="138" y="298"/>
                </a:cxn>
                <a:cxn ang="0">
                  <a:pos x="190" y="293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8" y="226"/>
                </a:cxn>
                <a:cxn ang="0">
                  <a:pos x="189" y="239"/>
                </a:cxn>
                <a:cxn ang="0">
                  <a:pos x="149" y="243"/>
                </a:cxn>
                <a:cxn ang="0">
                  <a:pos x="139" y="243"/>
                </a:cxn>
                <a:cxn ang="0">
                  <a:pos x="121" y="240"/>
                </a:cxn>
                <a:cxn ang="0">
                  <a:pos x="107" y="235"/>
                </a:cxn>
                <a:cxn ang="0">
                  <a:pos x="94" y="227"/>
                </a:cxn>
                <a:cxn ang="0">
                  <a:pos x="89" y="223"/>
                </a:cxn>
                <a:cxn ang="0">
                  <a:pos x="79" y="211"/>
                </a:cxn>
                <a:cxn ang="0">
                  <a:pos x="74" y="195"/>
                </a:cxn>
                <a:cxn ang="0">
                  <a:pos x="69" y="177"/>
                </a:cxn>
                <a:cxn ang="0">
                  <a:pos x="68" y="157"/>
                </a:cxn>
                <a:cxn ang="0">
                  <a:pos x="247" y="154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1" y="72"/>
                </a:cxn>
                <a:cxn ang="0">
                  <a:pos x="231" y="51"/>
                </a:cxn>
                <a:cxn ang="0">
                  <a:pos x="218" y="33"/>
                </a:cxn>
                <a:cxn ang="0">
                  <a:pos x="200" y="19"/>
                </a:cxn>
                <a:cxn ang="0">
                  <a:pos x="181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17" y="1"/>
                </a:cxn>
                <a:cxn ang="0">
                  <a:pos x="89" y="7"/>
                </a:cxn>
                <a:cxn ang="0">
                  <a:pos x="66" y="16"/>
                </a:cxn>
                <a:cxn ang="0">
                  <a:pos x="45" y="32"/>
                </a:cxn>
                <a:cxn ang="0">
                  <a:pos x="27" y="52"/>
                </a:cxn>
                <a:cxn ang="0">
                  <a:pos x="14" y="75"/>
                </a:cxn>
                <a:cxn ang="0">
                  <a:pos x="5" y="102"/>
                </a:cxn>
                <a:cxn ang="0">
                  <a:pos x="1" y="134"/>
                </a:cxn>
                <a:cxn ang="0">
                  <a:pos x="0" y="151"/>
                </a:cxn>
                <a:cxn ang="0">
                  <a:pos x="2" y="185"/>
                </a:cxn>
                <a:cxn ang="0">
                  <a:pos x="9" y="215"/>
                </a:cxn>
                <a:cxn ang="0">
                  <a:pos x="20" y="240"/>
                </a:cxn>
                <a:cxn ang="0">
                  <a:pos x="35" y="261"/>
                </a:cxn>
                <a:cxn ang="0">
                  <a:pos x="54" y="277"/>
                </a:cxn>
                <a:cxn ang="0">
                  <a:pos x="78" y="289"/>
                </a:cxn>
                <a:cxn ang="0">
                  <a:pos x="106" y="295"/>
                </a:cxn>
                <a:cxn ang="0">
                  <a:pos x="138" y="298"/>
                </a:cxn>
                <a:cxn ang="0">
                  <a:pos x="70" y="109"/>
                </a:cxn>
                <a:cxn ang="0">
                  <a:pos x="73" y="96"/>
                </a:cxn>
                <a:cxn ang="0">
                  <a:pos x="84" y="75"/>
                </a:cxn>
                <a:cxn ang="0">
                  <a:pos x="98" y="59"/>
                </a:cxn>
                <a:cxn ang="0">
                  <a:pos x="118" y="52"/>
                </a:cxn>
                <a:cxn ang="0">
                  <a:pos x="129" y="51"/>
                </a:cxn>
                <a:cxn ang="0">
                  <a:pos x="151" y="54"/>
                </a:cxn>
                <a:cxn ang="0">
                  <a:pos x="167" y="65"/>
                </a:cxn>
                <a:cxn ang="0">
                  <a:pos x="174" y="74"/>
                </a:cxn>
                <a:cxn ang="0">
                  <a:pos x="182" y="96"/>
                </a:cxn>
                <a:cxn ang="0">
                  <a:pos x="70" y="109"/>
                </a:cxn>
              </a:cxnLst>
              <a:rect l="0" t="0" r="r" b="b"/>
              <a:pathLst>
                <a:path w="249" h="298">
                  <a:moveTo>
                    <a:pt x="138" y="298"/>
                  </a:moveTo>
                  <a:lnTo>
                    <a:pt x="138" y="298"/>
                  </a:lnTo>
                  <a:lnTo>
                    <a:pt x="164" y="297"/>
                  </a:lnTo>
                  <a:lnTo>
                    <a:pt x="190" y="293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08" y="234"/>
                  </a:lnTo>
                  <a:lnTo>
                    <a:pt x="189" y="239"/>
                  </a:lnTo>
                  <a:lnTo>
                    <a:pt x="168" y="241"/>
                  </a:lnTo>
                  <a:lnTo>
                    <a:pt x="149" y="243"/>
                  </a:lnTo>
                  <a:lnTo>
                    <a:pt x="149" y="243"/>
                  </a:lnTo>
                  <a:lnTo>
                    <a:pt x="139" y="243"/>
                  </a:lnTo>
                  <a:lnTo>
                    <a:pt x="130" y="241"/>
                  </a:lnTo>
                  <a:lnTo>
                    <a:pt x="121" y="240"/>
                  </a:lnTo>
                  <a:lnTo>
                    <a:pt x="113" y="238"/>
                  </a:lnTo>
                  <a:lnTo>
                    <a:pt x="107" y="235"/>
                  </a:lnTo>
                  <a:lnTo>
                    <a:pt x="100" y="232"/>
                  </a:lnTo>
                  <a:lnTo>
                    <a:pt x="94" y="227"/>
                  </a:lnTo>
                  <a:lnTo>
                    <a:pt x="89" y="223"/>
                  </a:lnTo>
                  <a:lnTo>
                    <a:pt x="89" y="223"/>
                  </a:lnTo>
                  <a:lnTo>
                    <a:pt x="84" y="217"/>
                  </a:lnTo>
                  <a:lnTo>
                    <a:pt x="79" y="211"/>
                  </a:lnTo>
                  <a:lnTo>
                    <a:pt x="76" y="204"/>
                  </a:lnTo>
                  <a:lnTo>
                    <a:pt x="74" y="195"/>
                  </a:lnTo>
                  <a:lnTo>
                    <a:pt x="72" y="187"/>
                  </a:lnTo>
                  <a:lnTo>
                    <a:pt x="69" y="177"/>
                  </a:lnTo>
                  <a:lnTo>
                    <a:pt x="69" y="168"/>
                  </a:lnTo>
                  <a:lnTo>
                    <a:pt x="68" y="157"/>
                  </a:lnTo>
                  <a:lnTo>
                    <a:pt x="247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0"/>
                  </a:lnTo>
                  <a:lnTo>
                    <a:pt x="247" y="97"/>
                  </a:lnTo>
                  <a:lnTo>
                    <a:pt x="244" y="84"/>
                  </a:lnTo>
                  <a:lnTo>
                    <a:pt x="241" y="72"/>
                  </a:lnTo>
                  <a:lnTo>
                    <a:pt x="237" y="61"/>
                  </a:lnTo>
                  <a:lnTo>
                    <a:pt x="231" y="51"/>
                  </a:lnTo>
                  <a:lnTo>
                    <a:pt x="225" y="42"/>
                  </a:lnTo>
                  <a:lnTo>
                    <a:pt x="218" y="33"/>
                  </a:lnTo>
                  <a:lnTo>
                    <a:pt x="209" y="25"/>
                  </a:lnTo>
                  <a:lnTo>
                    <a:pt x="200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4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7" y="1"/>
                  </a:lnTo>
                  <a:lnTo>
                    <a:pt x="102" y="2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6" y="16"/>
                  </a:lnTo>
                  <a:lnTo>
                    <a:pt x="55" y="23"/>
                  </a:lnTo>
                  <a:lnTo>
                    <a:pt x="45" y="32"/>
                  </a:lnTo>
                  <a:lnTo>
                    <a:pt x="36" y="41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5"/>
                  </a:lnTo>
                  <a:lnTo>
                    <a:pt x="10" y="88"/>
                  </a:lnTo>
                  <a:lnTo>
                    <a:pt x="5" y="102"/>
                  </a:lnTo>
                  <a:lnTo>
                    <a:pt x="2" y="118"/>
                  </a:lnTo>
                  <a:lnTo>
                    <a:pt x="1" y="1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69"/>
                  </a:lnTo>
                  <a:lnTo>
                    <a:pt x="2" y="185"/>
                  </a:lnTo>
                  <a:lnTo>
                    <a:pt x="5" y="201"/>
                  </a:lnTo>
                  <a:lnTo>
                    <a:pt x="9" y="215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26" y="251"/>
                  </a:lnTo>
                  <a:lnTo>
                    <a:pt x="35" y="261"/>
                  </a:lnTo>
                  <a:lnTo>
                    <a:pt x="44" y="269"/>
                  </a:lnTo>
                  <a:lnTo>
                    <a:pt x="54" y="277"/>
                  </a:lnTo>
                  <a:lnTo>
                    <a:pt x="65" y="283"/>
                  </a:lnTo>
                  <a:lnTo>
                    <a:pt x="78" y="289"/>
                  </a:lnTo>
                  <a:lnTo>
                    <a:pt x="91" y="292"/>
                  </a:lnTo>
                  <a:lnTo>
                    <a:pt x="106" y="295"/>
                  </a:lnTo>
                  <a:lnTo>
                    <a:pt x="121" y="298"/>
                  </a:lnTo>
                  <a:lnTo>
                    <a:pt x="138" y="298"/>
                  </a:lnTo>
                  <a:lnTo>
                    <a:pt x="138" y="298"/>
                  </a:lnTo>
                  <a:close/>
                  <a:moveTo>
                    <a:pt x="70" y="109"/>
                  </a:moveTo>
                  <a:lnTo>
                    <a:pt x="70" y="109"/>
                  </a:lnTo>
                  <a:lnTo>
                    <a:pt x="73" y="96"/>
                  </a:lnTo>
                  <a:lnTo>
                    <a:pt x="77" y="85"/>
                  </a:lnTo>
                  <a:lnTo>
                    <a:pt x="84" y="75"/>
                  </a:lnTo>
                  <a:lnTo>
                    <a:pt x="90" y="66"/>
                  </a:lnTo>
                  <a:lnTo>
                    <a:pt x="98" y="59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40" y="52"/>
                  </a:lnTo>
                  <a:lnTo>
                    <a:pt x="151" y="54"/>
                  </a:lnTo>
                  <a:lnTo>
                    <a:pt x="160" y="59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74" y="74"/>
                  </a:lnTo>
                  <a:lnTo>
                    <a:pt x="178" y="84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0" y="10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655763" y="6181508"/>
              <a:ext cx="123825" cy="157163"/>
            </a:xfrm>
            <a:custGeom>
              <a:avLst/>
              <a:gdLst/>
              <a:ahLst/>
              <a:cxnLst>
                <a:cxn ang="0">
                  <a:pos x="233" y="96"/>
                </a:cxn>
                <a:cxn ang="0">
                  <a:pos x="228" y="63"/>
                </a:cxn>
                <a:cxn ang="0">
                  <a:pos x="217" y="36"/>
                </a:cxn>
                <a:cxn ang="0">
                  <a:pos x="199" y="18"/>
                </a:cxn>
                <a:cxn ang="0">
                  <a:pos x="171" y="5"/>
                </a:cxn>
                <a:cxn ang="0">
                  <a:pos x="135" y="0"/>
                </a:cxn>
                <a:cxn ang="0">
                  <a:pos x="95" y="1"/>
                </a:cxn>
                <a:cxn ang="0">
                  <a:pos x="18" y="19"/>
                </a:cxn>
                <a:cxn ang="0">
                  <a:pos x="32" y="73"/>
                </a:cxn>
                <a:cxn ang="0">
                  <a:pos x="71" y="58"/>
                </a:cxn>
                <a:cxn ang="0">
                  <a:pos x="111" y="53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2"/>
                </a:cxn>
                <a:cxn ang="0">
                  <a:pos x="147" y="117"/>
                </a:cxn>
                <a:cxn ang="0">
                  <a:pos x="96" y="123"/>
                </a:cxn>
                <a:cxn ang="0">
                  <a:pos x="55" y="137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4"/>
                </a:cxn>
                <a:cxn ang="0">
                  <a:pos x="10" y="257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1"/>
                </a:cxn>
                <a:cxn ang="0">
                  <a:pos x="171" y="251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6"/>
                </a:cxn>
                <a:cxn ang="0">
                  <a:pos x="166" y="168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7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6"/>
                  </a:lnTo>
                  <a:lnTo>
                    <a:pt x="233" y="96"/>
                  </a:lnTo>
                  <a:lnTo>
                    <a:pt x="232" y="84"/>
                  </a:lnTo>
                  <a:lnTo>
                    <a:pt x="231" y="73"/>
                  </a:lnTo>
                  <a:lnTo>
                    <a:pt x="228" y="63"/>
                  </a:lnTo>
                  <a:lnTo>
                    <a:pt x="226" y="53"/>
                  </a:lnTo>
                  <a:lnTo>
                    <a:pt x="222" y="44"/>
                  </a:lnTo>
                  <a:lnTo>
                    <a:pt x="217" y="36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5"/>
                  </a:lnTo>
                  <a:lnTo>
                    <a:pt x="160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5" y="1"/>
                  </a:lnTo>
                  <a:lnTo>
                    <a:pt x="68" y="5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50" y="65"/>
                  </a:lnTo>
                  <a:lnTo>
                    <a:pt x="71" y="58"/>
                  </a:lnTo>
                  <a:lnTo>
                    <a:pt x="91" y="54"/>
                  </a:lnTo>
                  <a:lnTo>
                    <a:pt x="101" y="54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6" y="59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0"/>
                  </a:lnTo>
                  <a:lnTo>
                    <a:pt x="166" y="90"/>
                  </a:lnTo>
                  <a:lnTo>
                    <a:pt x="166" y="102"/>
                  </a:lnTo>
                  <a:lnTo>
                    <a:pt x="166" y="116"/>
                  </a:lnTo>
                  <a:lnTo>
                    <a:pt x="166" y="116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3"/>
                  </a:lnTo>
                  <a:lnTo>
                    <a:pt x="81" y="127"/>
                  </a:lnTo>
                  <a:lnTo>
                    <a:pt x="68" y="131"/>
                  </a:lnTo>
                  <a:lnTo>
                    <a:pt x="55" y="137"/>
                  </a:lnTo>
                  <a:lnTo>
                    <a:pt x="44" y="143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5"/>
                  </a:lnTo>
                  <a:lnTo>
                    <a:pt x="11" y="174"/>
                  </a:lnTo>
                  <a:lnTo>
                    <a:pt x="7" y="184"/>
                  </a:lnTo>
                  <a:lnTo>
                    <a:pt x="4" y="194"/>
                  </a:lnTo>
                  <a:lnTo>
                    <a:pt x="2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4"/>
                  </a:lnTo>
                  <a:lnTo>
                    <a:pt x="4" y="243"/>
                  </a:lnTo>
                  <a:lnTo>
                    <a:pt x="7" y="250"/>
                  </a:lnTo>
                  <a:lnTo>
                    <a:pt x="10" y="257"/>
                  </a:lnTo>
                  <a:lnTo>
                    <a:pt x="14" y="263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0"/>
                  </a:lnTo>
                  <a:lnTo>
                    <a:pt x="36" y="284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7"/>
                  </a:lnTo>
                  <a:lnTo>
                    <a:pt x="109" y="294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1"/>
                  </a:lnTo>
                  <a:lnTo>
                    <a:pt x="163" y="261"/>
                  </a:lnTo>
                  <a:lnTo>
                    <a:pt x="171" y="251"/>
                  </a:lnTo>
                  <a:lnTo>
                    <a:pt x="171" y="251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1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4"/>
                  </a:moveTo>
                  <a:lnTo>
                    <a:pt x="101" y="244"/>
                  </a:lnTo>
                  <a:lnTo>
                    <a:pt x="93" y="244"/>
                  </a:lnTo>
                  <a:lnTo>
                    <a:pt x="86" y="241"/>
                  </a:lnTo>
                  <a:lnTo>
                    <a:pt x="80" y="238"/>
                  </a:lnTo>
                  <a:lnTo>
                    <a:pt x="75" y="235"/>
                  </a:lnTo>
                  <a:lnTo>
                    <a:pt x="71" y="229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09"/>
                  </a:lnTo>
                  <a:lnTo>
                    <a:pt x="65" y="209"/>
                  </a:lnTo>
                  <a:lnTo>
                    <a:pt x="65" y="204"/>
                  </a:lnTo>
                  <a:lnTo>
                    <a:pt x="66" y="198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5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5"/>
                  </a:lnTo>
                  <a:lnTo>
                    <a:pt x="105" y="170"/>
                  </a:lnTo>
                  <a:lnTo>
                    <a:pt x="122" y="166"/>
                  </a:lnTo>
                  <a:lnTo>
                    <a:pt x="143" y="164"/>
                  </a:lnTo>
                  <a:lnTo>
                    <a:pt x="166" y="163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8"/>
                  </a:lnTo>
                  <a:lnTo>
                    <a:pt x="148" y="219"/>
                  </a:lnTo>
                  <a:lnTo>
                    <a:pt x="144" y="225"/>
                  </a:lnTo>
                  <a:lnTo>
                    <a:pt x="139" y="229"/>
                  </a:lnTo>
                  <a:lnTo>
                    <a:pt x="134" y="234"/>
                  </a:lnTo>
                  <a:lnTo>
                    <a:pt x="127" y="237"/>
                  </a:lnTo>
                  <a:lnTo>
                    <a:pt x="122" y="240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4"/>
                  </a:lnTo>
                  <a:lnTo>
                    <a:pt x="101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1804988" y="6181508"/>
              <a:ext cx="215900" cy="15398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92" y="4"/>
                </a:cxn>
                <a:cxn ang="0">
                  <a:pos x="266" y="18"/>
                </a:cxn>
                <a:cxn ang="0">
                  <a:pos x="246" y="34"/>
                </a:cxn>
                <a:cxn ang="0">
                  <a:pos x="232" y="54"/>
                </a:cxn>
                <a:cxn ang="0">
                  <a:pos x="228" y="46"/>
                </a:cxn>
                <a:cxn ang="0">
                  <a:pos x="218" y="28"/>
                </a:cxn>
                <a:cxn ang="0">
                  <a:pos x="200" y="12"/>
                </a:cxn>
                <a:cxn ang="0">
                  <a:pos x="188" y="5"/>
                </a:cxn>
                <a:cxn ang="0">
                  <a:pos x="171" y="1"/>
                </a:cxn>
                <a:cxn ang="0">
                  <a:pos x="152" y="0"/>
                </a:cxn>
                <a:cxn ang="0">
                  <a:pos x="138" y="1"/>
                </a:cxn>
                <a:cxn ang="0">
                  <a:pos x="112" y="8"/>
                </a:cxn>
                <a:cxn ang="0">
                  <a:pos x="88" y="21"/>
                </a:cxn>
                <a:cxn ang="0">
                  <a:pos x="70" y="39"/>
                </a:cxn>
                <a:cxn ang="0">
                  <a:pos x="62" y="51"/>
                </a:cxn>
                <a:cxn ang="0">
                  <a:pos x="64" y="9"/>
                </a:cxn>
                <a:cxn ang="0">
                  <a:pos x="0" y="5"/>
                </a:cxn>
                <a:cxn ang="0">
                  <a:pos x="66" y="292"/>
                </a:cxn>
                <a:cxn ang="0">
                  <a:pos x="66" y="155"/>
                </a:cxn>
                <a:cxn ang="0">
                  <a:pos x="69" y="136"/>
                </a:cxn>
                <a:cxn ang="0">
                  <a:pos x="72" y="117"/>
                </a:cxn>
                <a:cxn ang="0">
                  <a:pos x="79" y="99"/>
                </a:cxn>
                <a:cxn ang="0">
                  <a:pos x="86" y="85"/>
                </a:cxn>
                <a:cxn ang="0">
                  <a:pos x="97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6" y="56"/>
                </a:cxn>
                <a:cxn ang="0">
                  <a:pos x="145" y="57"/>
                </a:cxn>
                <a:cxn ang="0">
                  <a:pos x="159" y="64"/>
                </a:cxn>
                <a:cxn ang="0">
                  <a:pos x="168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2" y="123"/>
                </a:cxn>
                <a:cxn ang="0">
                  <a:pos x="247" y="106"/>
                </a:cxn>
                <a:cxn ang="0">
                  <a:pos x="256" y="89"/>
                </a:cxn>
                <a:cxn ang="0">
                  <a:pos x="265" y="77"/>
                </a:cxn>
                <a:cxn ang="0">
                  <a:pos x="277" y="67"/>
                </a:cxn>
                <a:cxn ang="0">
                  <a:pos x="288" y="61"/>
                </a:cxn>
                <a:cxn ang="0">
                  <a:pos x="301" y="57"/>
                </a:cxn>
                <a:cxn ang="0">
                  <a:pos x="307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2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5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2" y="7"/>
                </a:cxn>
                <a:cxn ang="0">
                  <a:pos x="344" y="1"/>
                </a:cxn>
                <a:cxn ang="0">
                  <a:pos x="324" y="0"/>
                </a:cxn>
              </a:cxnLst>
              <a:rect l="0" t="0" r="r" b="b"/>
              <a:pathLst>
                <a:path w="410" h="292">
                  <a:moveTo>
                    <a:pt x="324" y="0"/>
                  </a:moveTo>
                  <a:lnTo>
                    <a:pt x="324" y="0"/>
                  </a:lnTo>
                  <a:lnTo>
                    <a:pt x="308" y="1"/>
                  </a:lnTo>
                  <a:lnTo>
                    <a:pt x="292" y="4"/>
                  </a:lnTo>
                  <a:lnTo>
                    <a:pt x="278" y="10"/>
                  </a:lnTo>
                  <a:lnTo>
                    <a:pt x="266" y="18"/>
                  </a:lnTo>
                  <a:lnTo>
                    <a:pt x="255" y="25"/>
                  </a:lnTo>
                  <a:lnTo>
                    <a:pt x="246" y="34"/>
                  </a:lnTo>
                  <a:lnTo>
                    <a:pt x="238" y="44"/>
                  </a:lnTo>
                  <a:lnTo>
                    <a:pt x="232" y="54"/>
                  </a:lnTo>
                  <a:lnTo>
                    <a:pt x="232" y="54"/>
                  </a:lnTo>
                  <a:lnTo>
                    <a:pt x="228" y="46"/>
                  </a:lnTo>
                  <a:lnTo>
                    <a:pt x="224" y="36"/>
                  </a:lnTo>
                  <a:lnTo>
                    <a:pt x="218" y="28"/>
                  </a:lnTo>
                  <a:lnTo>
                    <a:pt x="211" y="19"/>
                  </a:lnTo>
                  <a:lnTo>
                    <a:pt x="200" y="12"/>
                  </a:lnTo>
                  <a:lnTo>
                    <a:pt x="194" y="9"/>
                  </a:lnTo>
                  <a:lnTo>
                    <a:pt x="188" y="5"/>
                  </a:lnTo>
                  <a:lnTo>
                    <a:pt x="180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5" y="3"/>
                  </a:lnTo>
                  <a:lnTo>
                    <a:pt x="112" y="8"/>
                  </a:lnTo>
                  <a:lnTo>
                    <a:pt x="101" y="13"/>
                  </a:lnTo>
                  <a:lnTo>
                    <a:pt x="88" y="21"/>
                  </a:lnTo>
                  <a:lnTo>
                    <a:pt x="79" y="29"/>
                  </a:lnTo>
                  <a:lnTo>
                    <a:pt x="70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7" y="146"/>
                  </a:lnTo>
                  <a:lnTo>
                    <a:pt x="69" y="136"/>
                  </a:lnTo>
                  <a:lnTo>
                    <a:pt x="70" y="126"/>
                  </a:lnTo>
                  <a:lnTo>
                    <a:pt x="72" y="117"/>
                  </a:lnTo>
                  <a:lnTo>
                    <a:pt x="75" y="108"/>
                  </a:lnTo>
                  <a:lnTo>
                    <a:pt x="79" y="99"/>
                  </a:lnTo>
                  <a:lnTo>
                    <a:pt x="82" y="93"/>
                  </a:lnTo>
                  <a:lnTo>
                    <a:pt x="86" y="85"/>
                  </a:lnTo>
                  <a:lnTo>
                    <a:pt x="92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8" y="64"/>
                  </a:lnTo>
                  <a:lnTo>
                    <a:pt x="115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5" y="57"/>
                  </a:lnTo>
                  <a:lnTo>
                    <a:pt x="152" y="59"/>
                  </a:lnTo>
                  <a:lnTo>
                    <a:pt x="159" y="64"/>
                  </a:lnTo>
                  <a:lnTo>
                    <a:pt x="164" y="69"/>
                  </a:lnTo>
                  <a:lnTo>
                    <a:pt x="168" y="76"/>
                  </a:lnTo>
                  <a:lnTo>
                    <a:pt x="171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2" y="123"/>
                  </a:lnTo>
                  <a:lnTo>
                    <a:pt x="244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6" y="89"/>
                  </a:lnTo>
                  <a:lnTo>
                    <a:pt x="260" y="83"/>
                  </a:lnTo>
                  <a:lnTo>
                    <a:pt x="265" y="77"/>
                  </a:lnTo>
                  <a:lnTo>
                    <a:pt x="270" y="72"/>
                  </a:lnTo>
                  <a:lnTo>
                    <a:pt x="277" y="67"/>
                  </a:lnTo>
                  <a:lnTo>
                    <a:pt x="282" y="63"/>
                  </a:lnTo>
                  <a:lnTo>
                    <a:pt x="288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7" y="56"/>
                  </a:lnTo>
                  <a:lnTo>
                    <a:pt x="307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1" y="64"/>
                  </a:lnTo>
                  <a:lnTo>
                    <a:pt x="335" y="69"/>
                  </a:lnTo>
                  <a:lnTo>
                    <a:pt x="340" y="76"/>
                  </a:lnTo>
                  <a:lnTo>
                    <a:pt x="342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7" y="64"/>
                  </a:lnTo>
                  <a:lnTo>
                    <a:pt x="405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4" y="31"/>
                  </a:lnTo>
                  <a:lnTo>
                    <a:pt x="388" y="24"/>
                  </a:lnTo>
                  <a:lnTo>
                    <a:pt x="383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2" y="7"/>
                  </a:lnTo>
                  <a:lnTo>
                    <a:pt x="353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0" name="Freeform 16"/>
            <p:cNvSpPr>
              <a:spLocks/>
            </p:cNvSpPr>
            <p:nvPr userDrawn="1"/>
          </p:nvSpPr>
          <p:spPr bwMode="auto">
            <a:xfrm>
              <a:off x="2043113" y="6181508"/>
              <a:ext cx="101600" cy="157163"/>
            </a:xfrm>
            <a:custGeom>
              <a:avLst/>
              <a:gdLst/>
              <a:ahLst/>
              <a:cxnLst>
                <a:cxn ang="0">
                  <a:pos x="116" y="122"/>
                </a:cxn>
                <a:cxn ang="0">
                  <a:pos x="89" y="112"/>
                </a:cxn>
                <a:cxn ang="0">
                  <a:pos x="76" y="104"/>
                </a:cxn>
                <a:cxn ang="0">
                  <a:pos x="68" y="91"/>
                </a:cxn>
                <a:cxn ang="0">
                  <a:pos x="68" y="84"/>
                </a:cxn>
                <a:cxn ang="0">
                  <a:pos x="72" y="68"/>
                </a:cxn>
                <a:cxn ang="0">
                  <a:pos x="83" y="58"/>
                </a:cxn>
                <a:cxn ang="0">
                  <a:pos x="98" y="54"/>
                </a:cxn>
                <a:cxn ang="0">
                  <a:pos x="113" y="53"/>
                </a:cxn>
                <a:cxn ang="0">
                  <a:pos x="127" y="53"/>
                </a:cxn>
                <a:cxn ang="0">
                  <a:pos x="153" y="57"/>
                </a:cxn>
                <a:cxn ang="0">
                  <a:pos x="170" y="62"/>
                </a:cxn>
                <a:cxn ang="0">
                  <a:pos x="171" y="5"/>
                </a:cxn>
                <a:cxn ang="0">
                  <a:pos x="157" y="3"/>
                </a:cxn>
                <a:cxn ang="0">
                  <a:pos x="130" y="0"/>
                </a:cxn>
                <a:cxn ang="0">
                  <a:pos x="117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8" y="14"/>
                </a:cxn>
                <a:cxn ang="0">
                  <a:pos x="31" y="24"/>
                </a:cxn>
                <a:cxn ang="0">
                  <a:pos x="18" y="37"/>
                </a:cxn>
                <a:cxn ang="0">
                  <a:pos x="8" y="53"/>
                </a:cxn>
                <a:cxn ang="0">
                  <a:pos x="1" y="71"/>
                </a:cxn>
                <a:cxn ang="0">
                  <a:pos x="0" y="90"/>
                </a:cxn>
                <a:cxn ang="0">
                  <a:pos x="0" y="100"/>
                </a:cxn>
                <a:cxn ang="0">
                  <a:pos x="3" y="118"/>
                </a:cxn>
                <a:cxn ang="0">
                  <a:pos x="10" y="132"/>
                </a:cxn>
                <a:cxn ang="0">
                  <a:pos x="20" y="143"/>
                </a:cxn>
                <a:cxn ang="0">
                  <a:pos x="36" y="155"/>
                </a:cxn>
                <a:cxn ang="0">
                  <a:pos x="62" y="168"/>
                </a:cxn>
                <a:cxn ang="0">
                  <a:pos x="75" y="172"/>
                </a:cxn>
                <a:cxn ang="0">
                  <a:pos x="101" y="181"/>
                </a:cxn>
                <a:cxn ang="0">
                  <a:pos x="113" y="190"/>
                </a:cxn>
                <a:cxn ang="0">
                  <a:pos x="121" y="202"/>
                </a:cxn>
                <a:cxn ang="0">
                  <a:pos x="122" y="209"/>
                </a:cxn>
                <a:cxn ang="0">
                  <a:pos x="119" y="224"/>
                </a:cxn>
                <a:cxn ang="0">
                  <a:pos x="109" y="234"/>
                </a:cxn>
                <a:cxn ang="0">
                  <a:pos x="92" y="240"/>
                </a:cxn>
                <a:cxn ang="0">
                  <a:pos x="72" y="243"/>
                </a:cxn>
                <a:cxn ang="0">
                  <a:pos x="56" y="243"/>
                </a:cxn>
                <a:cxn ang="0">
                  <a:pos x="25" y="237"/>
                </a:cxn>
                <a:cxn ang="0">
                  <a:pos x="8" y="230"/>
                </a:cxn>
                <a:cxn ang="0">
                  <a:pos x="5" y="290"/>
                </a:cxn>
                <a:cxn ang="0">
                  <a:pos x="19" y="293"/>
                </a:cxn>
                <a:cxn ang="0">
                  <a:pos x="52" y="298"/>
                </a:cxn>
                <a:cxn ang="0">
                  <a:pos x="68" y="298"/>
                </a:cxn>
                <a:cxn ang="0">
                  <a:pos x="95" y="295"/>
                </a:cxn>
                <a:cxn ang="0">
                  <a:pos x="119" y="291"/>
                </a:cxn>
                <a:cxn ang="0">
                  <a:pos x="140" y="282"/>
                </a:cxn>
                <a:cxn ang="0">
                  <a:pos x="157" y="271"/>
                </a:cxn>
                <a:cxn ang="0">
                  <a:pos x="172" y="258"/>
                </a:cxn>
                <a:cxn ang="0">
                  <a:pos x="183" y="241"/>
                </a:cxn>
                <a:cxn ang="0">
                  <a:pos x="189" y="224"/>
                </a:cxn>
                <a:cxn ang="0">
                  <a:pos x="192" y="203"/>
                </a:cxn>
                <a:cxn ang="0">
                  <a:pos x="192" y="193"/>
                </a:cxn>
                <a:cxn ang="0">
                  <a:pos x="187" y="176"/>
                </a:cxn>
                <a:cxn ang="0">
                  <a:pos x="181" y="162"/>
                </a:cxn>
                <a:cxn ang="0">
                  <a:pos x="172" y="151"/>
                </a:cxn>
                <a:cxn ang="0">
                  <a:pos x="154" y="138"/>
                </a:cxn>
                <a:cxn ang="0">
                  <a:pos x="129" y="127"/>
                </a:cxn>
                <a:cxn ang="0">
                  <a:pos x="116" y="122"/>
                </a:cxn>
              </a:cxnLst>
              <a:rect l="0" t="0" r="r" b="b"/>
              <a:pathLst>
                <a:path w="192" h="298">
                  <a:moveTo>
                    <a:pt x="116" y="122"/>
                  </a:moveTo>
                  <a:lnTo>
                    <a:pt x="116" y="122"/>
                  </a:lnTo>
                  <a:lnTo>
                    <a:pt x="97" y="116"/>
                  </a:lnTo>
                  <a:lnTo>
                    <a:pt x="89" y="112"/>
                  </a:lnTo>
                  <a:lnTo>
                    <a:pt x="81" y="108"/>
                  </a:lnTo>
                  <a:lnTo>
                    <a:pt x="76" y="104"/>
                  </a:lnTo>
                  <a:lnTo>
                    <a:pt x="72" y="98"/>
                  </a:lnTo>
                  <a:lnTo>
                    <a:pt x="68" y="91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75"/>
                  </a:lnTo>
                  <a:lnTo>
                    <a:pt x="72" y="68"/>
                  </a:lnTo>
                  <a:lnTo>
                    <a:pt x="77" y="63"/>
                  </a:lnTo>
                  <a:lnTo>
                    <a:pt x="83" y="58"/>
                  </a:lnTo>
                  <a:lnTo>
                    <a:pt x="90" y="56"/>
                  </a:lnTo>
                  <a:lnTo>
                    <a:pt x="98" y="54"/>
                  </a:lnTo>
                  <a:lnTo>
                    <a:pt x="106" y="5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7" y="53"/>
                  </a:lnTo>
                  <a:lnTo>
                    <a:pt x="140" y="54"/>
                  </a:lnTo>
                  <a:lnTo>
                    <a:pt x="153" y="57"/>
                  </a:lnTo>
                  <a:lnTo>
                    <a:pt x="165" y="61"/>
                  </a:lnTo>
                  <a:lnTo>
                    <a:pt x="170" y="62"/>
                  </a:lnTo>
                  <a:lnTo>
                    <a:pt x="173" y="7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57" y="3"/>
                  </a:lnTo>
                  <a:lnTo>
                    <a:pt x="143" y="1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0"/>
                  </a:lnTo>
                  <a:lnTo>
                    <a:pt x="91" y="1"/>
                  </a:lnTo>
                  <a:lnTo>
                    <a:pt x="79" y="3"/>
                  </a:lnTo>
                  <a:lnTo>
                    <a:pt x="68" y="7"/>
                  </a:lnTo>
                  <a:lnTo>
                    <a:pt x="57" y="10"/>
                  </a:lnTo>
                  <a:lnTo>
                    <a:pt x="48" y="14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4" y="31"/>
                  </a:lnTo>
                  <a:lnTo>
                    <a:pt x="18" y="37"/>
                  </a:lnTo>
                  <a:lnTo>
                    <a:pt x="12" y="44"/>
                  </a:lnTo>
                  <a:lnTo>
                    <a:pt x="8" y="53"/>
                  </a:lnTo>
                  <a:lnTo>
                    <a:pt x="4" y="61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3" y="118"/>
                  </a:lnTo>
                  <a:lnTo>
                    <a:pt x="7" y="126"/>
                  </a:lnTo>
                  <a:lnTo>
                    <a:pt x="10" y="132"/>
                  </a:lnTo>
                  <a:lnTo>
                    <a:pt x="14" y="138"/>
                  </a:lnTo>
                  <a:lnTo>
                    <a:pt x="20" y="143"/>
                  </a:lnTo>
                  <a:lnTo>
                    <a:pt x="24" y="148"/>
                  </a:lnTo>
                  <a:lnTo>
                    <a:pt x="36" y="155"/>
                  </a:lnTo>
                  <a:lnTo>
                    <a:pt x="48" y="162"/>
                  </a:lnTo>
                  <a:lnTo>
                    <a:pt x="62" y="168"/>
                  </a:lnTo>
                  <a:lnTo>
                    <a:pt x="75" y="172"/>
                  </a:lnTo>
                  <a:lnTo>
                    <a:pt x="75" y="172"/>
                  </a:lnTo>
                  <a:lnTo>
                    <a:pt x="92" y="177"/>
                  </a:lnTo>
                  <a:lnTo>
                    <a:pt x="101" y="181"/>
                  </a:lnTo>
                  <a:lnTo>
                    <a:pt x="108" y="185"/>
                  </a:lnTo>
                  <a:lnTo>
                    <a:pt x="113" y="190"/>
                  </a:lnTo>
                  <a:lnTo>
                    <a:pt x="119" y="195"/>
                  </a:lnTo>
                  <a:lnTo>
                    <a:pt x="121" y="202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1" y="217"/>
                  </a:lnTo>
                  <a:lnTo>
                    <a:pt x="119" y="224"/>
                  </a:lnTo>
                  <a:lnTo>
                    <a:pt x="115" y="229"/>
                  </a:lnTo>
                  <a:lnTo>
                    <a:pt x="109" y="234"/>
                  </a:lnTo>
                  <a:lnTo>
                    <a:pt x="101" y="238"/>
                  </a:lnTo>
                  <a:lnTo>
                    <a:pt x="92" y="240"/>
                  </a:lnTo>
                  <a:lnTo>
                    <a:pt x="83" y="243"/>
                  </a:lnTo>
                  <a:lnTo>
                    <a:pt x="72" y="243"/>
                  </a:lnTo>
                  <a:lnTo>
                    <a:pt x="72" y="243"/>
                  </a:lnTo>
                  <a:lnTo>
                    <a:pt x="56" y="243"/>
                  </a:lnTo>
                  <a:lnTo>
                    <a:pt x="41" y="240"/>
                  </a:lnTo>
                  <a:lnTo>
                    <a:pt x="25" y="237"/>
                  </a:lnTo>
                  <a:lnTo>
                    <a:pt x="12" y="233"/>
                  </a:lnTo>
                  <a:lnTo>
                    <a:pt x="8" y="230"/>
                  </a:lnTo>
                  <a:lnTo>
                    <a:pt x="2" y="289"/>
                  </a:lnTo>
                  <a:lnTo>
                    <a:pt x="5" y="290"/>
                  </a:lnTo>
                  <a:lnTo>
                    <a:pt x="5" y="290"/>
                  </a:lnTo>
                  <a:lnTo>
                    <a:pt x="19" y="293"/>
                  </a:lnTo>
                  <a:lnTo>
                    <a:pt x="35" y="295"/>
                  </a:lnTo>
                  <a:lnTo>
                    <a:pt x="52" y="298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81" y="298"/>
                  </a:lnTo>
                  <a:lnTo>
                    <a:pt x="95" y="295"/>
                  </a:lnTo>
                  <a:lnTo>
                    <a:pt x="107" y="294"/>
                  </a:lnTo>
                  <a:lnTo>
                    <a:pt x="119" y="291"/>
                  </a:lnTo>
                  <a:lnTo>
                    <a:pt x="130" y="288"/>
                  </a:lnTo>
                  <a:lnTo>
                    <a:pt x="140" y="282"/>
                  </a:lnTo>
                  <a:lnTo>
                    <a:pt x="149" y="278"/>
                  </a:lnTo>
                  <a:lnTo>
                    <a:pt x="157" y="271"/>
                  </a:lnTo>
                  <a:lnTo>
                    <a:pt x="165" y="266"/>
                  </a:lnTo>
                  <a:lnTo>
                    <a:pt x="172" y="258"/>
                  </a:lnTo>
                  <a:lnTo>
                    <a:pt x="177" y="250"/>
                  </a:lnTo>
                  <a:lnTo>
                    <a:pt x="183" y="241"/>
                  </a:lnTo>
                  <a:lnTo>
                    <a:pt x="186" y="233"/>
                  </a:lnTo>
                  <a:lnTo>
                    <a:pt x="189" y="224"/>
                  </a:lnTo>
                  <a:lnTo>
                    <a:pt x="191" y="214"/>
                  </a:lnTo>
                  <a:lnTo>
                    <a:pt x="192" y="203"/>
                  </a:lnTo>
                  <a:lnTo>
                    <a:pt x="192" y="203"/>
                  </a:lnTo>
                  <a:lnTo>
                    <a:pt x="192" y="193"/>
                  </a:lnTo>
                  <a:lnTo>
                    <a:pt x="189" y="184"/>
                  </a:lnTo>
                  <a:lnTo>
                    <a:pt x="187" y="176"/>
                  </a:lnTo>
                  <a:lnTo>
                    <a:pt x="185" y="169"/>
                  </a:lnTo>
                  <a:lnTo>
                    <a:pt x="181" y="162"/>
                  </a:lnTo>
                  <a:lnTo>
                    <a:pt x="176" y="157"/>
                  </a:lnTo>
                  <a:lnTo>
                    <a:pt x="172" y="151"/>
                  </a:lnTo>
                  <a:lnTo>
                    <a:pt x="166" y="147"/>
                  </a:lnTo>
                  <a:lnTo>
                    <a:pt x="154" y="138"/>
                  </a:lnTo>
                  <a:lnTo>
                    <a:pt x="142" y="131"/>
                  </a:lnTo>
                  <a:lnTo>
                    <a:pt x="129" y="127"/>
                  </a:lnTo>
                  <a:lnTo>
                    <a:pt x="116" y="122"/>
                  </a:lnTo>
                  <a:lnTo>
                    <a:pt x="116" y="12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2163763" y="6294221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6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3" y="26"/>
                </a:cxn>
                <a:cxn ang="0">
                  <a:pos x="0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51"/>
                </a:cxn>
                <a:cxn ang="0">
                  <a:pos x="3" y="59"/>
                </a:cxn>
                <a:cxn ang="0">
                  <a:pos x="7" y="67"/>
                </a:cxn>
                <a:cxn ang="0">
                  <a:pos x="12" y="74"/>
                </a:cxn>
                <a:cxn ang="0">
                  <a:pos x="19" y="78"/>
                </a:cxn>
                <a:cxn ang="0">
                  <a:pos x="26" y="82"/>
                </a:cxn>
                <a:cxn ang="0">
                  <a:pos x="34" y="85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2" y="85"/>
                </a:cxn>
                <a:cxn ang="0">
                  <a:pos x="59" y="82"/>
                </a:cxn>
                <a:cxn ang="0">
                  <a:pos x="67" y="78"/>
                </a:cxn>
                <a:cxn ang="0">
                  <a:pos x="73" y="74"/>
                </a:cxn>
                <a:cxn ang="0">
                  <a:pos x="78" y="67"/>
                </a:cxn>
                <a:cxn ang="0">
                  <a:pos x="83" y="59"/>
                </a:cxn>
                <a:cxn ang="0">
                  <a:pos x="85" y="51"/>
                </a:cxn>
                <a:cxn ang="0">
                  <a:pos x="86" y="43"/>
                </a:cxn>
                <a:cxn ang="0">
                  <a:pos x="86" y="43"/>
                </a:cxn>
                <a:cxn ang="0">
                  <a:pos x="85" y="34"/>
                </a:cxn>
                <a:cxn ang="0">
                  <a:pos x="83" y="26"/>
                </a:cxn>
                <a:cxn ang="0">
                  <a:pos x="78" y="18"/>
                </a:cxn>
                <a:cxn ang="0">
                  <a:pos x="73" y="12"/>
                </a:cxn>
                <a:cxn ang="0">
                  <a:pos x="67" y="6"/>
                </a:cxn>
                <a:cxn ang="0">
                  <a:pos x="59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7" y="67"/>
                  </a:lnTo>
                  <a:lnTo>
                    <a:pt x="12" y="74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59"/>
                  </a:lnTo>
                  <a:lnTo>
                    <a:pt x="85" y="51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5" y="34"/>
                  </a:lnTo>
                  <a:lnTo>
                    <a:pt x="83" y="26"/>
                  </a:lnTo>
                  <a:lnTo>
                    <a:pt x="78" y="18"/>
                  </a:lnTo>
                  <a:lnTo>
                    <a:pt x="73" y="12"/>
                  </a:lnTo>
                  <a:lnTo>
                    <a:pt x="67" y="6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2" name="Freeform 18"/>
            <p:cNvSpPr>
              <a:spLocks/>
            </p:cNvSpPr>
            <p:nvPr userDrawn="1"/>
          </p:nvSpPr>
          <p:spPr bwMode="auto">
            <a:xfrm>
              <a:off x="293688" y="6429158"/>
              <a:ext cx="198438" cy="20320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8" y="2"/>
                </a:cxn>
                <a:cxn ang="0">
                  <a:pos x="258" y="2"/>
                </a:cxn>
                <a:cxn ang="0">
                  <a:pos x="186" y="287"/>
                </a:cxn>
                <a:cxn ang="0">
                  <a:pos x="115" y="0"/>
                </a:cxn>
                <a:cxn ang="0">
                  <a:pos x="36" y="0"/>
                </a:cxn>
                <a:cxn ang="0">
                  <a:pos x="0" y="385"/>
                </a:cxn>
                <a:cxn ang="0">
                  <a:pos x="69" y="385"/>
                </a:cxn>
                <a:cxn ang="0">
                  <a:pos x="69" y="383"/>
                </a:cxn>
                <a:cxn ang="0">
                  <a:pos x="69" y="383"/>
                </a:cxn>
                <a:cxn ang="0">
                  <a:pos x="74" y="270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120" y="270"/>
                </a:cxn>
                <a:cxn ang="0">
                  <a:pos x="149" y="383"/>
                </a:cxn>
                <a:cxn ang="0">
                  <a:pos x="149" y="385"/>
                </a:cxn>
                <a:cxn ang="0">
                  <a:pos x="218" y="385"/>
                </a:cxn>
                <a:cxn ang="0">
                  <a:pos x="218" y="383"/>
                </a:cxn>
                <a:cxn ang="0">
                  <a:pos x="218" y="383"/>
                </a:cxn>
                <a:cxn ang="0">
                  <a:pos x="285" y="104"/>
                </a:cxn>
                <a:cxn ang="0">
                  <a:pos x="285" y="104"/>
                </a:cxn>
                <a:cxn ang="0">
                  <a:pos x="296" y="266"/>
                </a:cxn>
                <a:cxn ang="0">
                  <a:pos x="304" y="383"/>
                </a:cxn>
                <a:cxn ang="0">
                  <a:pos x="304" y="385"/>
                </a:cxn>
                <a:cxn ang="0">
                  <a:pos x="376" y="385"/>
                </a:cxn>
                <a:cxn ang="0">
                  <a:pos x="338" y="0"/>
                </a:cxn>
                <a:cxn ang="0">
                  <a:pos x="259" y="0"/>
                </a:cxn>
              </a:cxnLst>
              <a:rect l="0" t="0" r="r" b="b"/>
              <a:pathLst>
                <a:path w="376" h="385">
                  <a:moveTo>
                    <a:pt x="259" y="0"/>
                  </a:moveTo>
                  <a:lnTo>
                    <a:pt x="258" y="2"/>
                  </a:lnTo>
                  <a:lnTo>
                    <a:pt x="258" y="2"/>
                  </a:lnTo>
                  <a:lnTo>
                    <a:pt x="186" y="287"/>
                  </a:lnTo>
                  <a:lnTo>
                    <a:pt x="115" y="0"/>
                  </a:lnTo>
                  <a:lnTo>
                    <a:pt x="36" y="0"/>
                  </a:lnTo>
                  <a:lnTo>
                    <a:pt x="0" y="385"/>
                  </a:lnTo>
                  <a:lnTo>
                    <a:pt x="69" y="385"/>
                  </a:lnTo>
                  <a:lnTo>
                    <a:pt x="69" y="383"/>
                  </a:lnTo>
                  <a:lnTo>
                    <a:pt x="69" y="383"/>
                  </a:lnTo>
                  <a:lnTo>
                    <a:pt x="74" y="270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120" y="270"/>
                  </a:lnTo>
                  <a:lnTo>
                    <a:pt x="149" y="383"/>
                  </a:lnTo>
                  <a:lnTo>
                    <a:pt x="149" y="385"/>
                  </a:lnTo>
                  <a:lnTo>
                    <a:pt x="218" y="385"/>
                  </a:lnTo>
                  <a:lnTo>
                    <a:pt x="218" y="383"/>
                  </a:lnTo>
                  <a:lnTo>
                    <a:pt x="218" y="383"/>
                  </a:lnTo>
                  <a:lnTo>
                    <a:pt x="285" y="104"/>
                  </a:lnTo>
                  <a:lnTo>
                    <a:pt x="285" y="104"/>
                  </a:lnTo>
                  <a:lnTo>
                    <a:pt x="296" y="266"/>
                  </a:lnTo>
                  <a:lnTo>
                    <a:pt x="304" y="383"/>
                  </a:lnTo>
                  <a:lnTo>
                    <a:pt x="304" y="385"/>
                  </a:lnTo>
                  <a:lnTo>
                    <a:pt x="376" y="385"/>
                  </a:lnTo>
                  <a:lnTo>
                    <a:pt x="338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 userDrawn="1"/>
          </p:nvSpPr>
          <p:spPr bwMode="auto">
            <a:xfrm>
              <a:off x="506413" y="6478371"/>
              <a:ext cx="123825" cy="157163"/>
            </a:xfrm>
            <a:custGeom>
              <a:avLst/>
              <a:gdLst/>
              <a:ahLst/>
              <a:cxnLst>
                <a:cxn ang="0">
                  <a:pos x="232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7" y="18"/>
                </a:cxn>
                <a:cxn ang="0">
                  <a:pos x="170" y="7"/>
                </a:cxn>
                <a:cxn ang="0">
                  <a:pos x="135" y="1"/>
                </a:cxn>
                <a:cxn ang="0">
                  <a:pos x="94" y="2"/>
                </a:cxn>
                <a:cxn ang="0">
                  <a:pos x="17" y="19"/>
                </a:cxn>
                <a:cxn ang="0">
                  <a:pos x="31" y="74"/>
                </a:cxn>
                <a:cxn ang="0">
                  <a:pos x="70" y="59"/>
                </a:cxn>
                <a:cxn ang="0">
                  <a:pos x="110" y="54"/>
                </a:cxn>
                <a:cxn ang="0">
                  <a:pos x="136" y="56"/>
                </a:cxn>
                <a:cxn ang="0">
                  <a:pos x="158" y="72"/>
                </a:cxn>
                <a:cxn ang="0">
                  <a:pos x="165" y="104"/>
                </a:cxn>
                <a:cxn ang="0">
                  <a:pos x="147" y="117"/>
                </a:cxn>
                <a:cxn ang="0">
                  <a:pos x="95" y="124"/>
                </a:cxn>
                <a:cxn ang="0">
                  <a:pos x="54" y="138"/>
                </a:cxn>
                <a:cxn ang="0">
                  <a:pos x="24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2" y="235"/>
                </a:cxn>
                <a:cxn ang="0">
                  <a:pos x="9" y="258"/>
                </a:cxn>
                <a:cxn ang="0">
                  <a:pos x="23" y="276"/>
                </a:cxn>
                <a:cxn ang="0">
                  <a:pos x="41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1" y="291"/>
                </a:cxn>
                <a:cxn ang="0">
                  <a:pos x="154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2" y="213"/>
                </a:cxn>
                <a:cxn ang="0">
                  <a:pos x="93" y="244"/>
                </a:cxn>
                <a:cxn ang="0">
                  <a:pos x="74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1" y="190"/>
                </a:cxn>
                <a:cxn ang="0">
                  <a:pos x="84" y="179"/>
                </a:cxn>
                <a:cxn ang="0">
                  <a:pos x="121" y="167"/>
                </a:cxn>
                <a:cxn ang="0">
                  <a:pos x="165" y="169"/>
                </a:cxn>
                <a:cxn ang="0">
                  <a:pos x="161" y="195"/>
                </a:cxn>
                <a:cxn ang="0">
                  <a:pos x="143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2" y="213"/>
                  </a:moveTo>
                  <a:lnTo>
                    <a:pt x="232" y="97"/>
                  </a:lnTo>
                  <a:lnTo>
                    <a:pt x="232" y="97"/>
                  </a:lnTo>
                  <a:lnTo>
                    <a:pt x="232" y="85"/>
                  </a:lnTo>
                  <a:lnTo>
                    <a:pt x="230" y="74"/>
                  </a:lnTo>
                  <a:lnTo>
                    <a:pt x="228" y="63"/>
                  </a:lnTo>
                  <a:lnTo>
                    <a:pt x="225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0" y="7"/>
                  </a:lnTo>
                  <a:lnTo>
                    <a:pt x="159" y="4"/>
                  </a:lnTo>
                  <a:lnTo>
                    <a:pt x="147" y="2"/>
                  </a:lnTo>
                  <a:lnTo>
                    <a:pt x="135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4" y="2"/>
                  </a:lnTo>
                  <a:lnTo>
                    <a:pt x="67" y="6"/>
                  </a:lnTo>
                  <a:lnTo>
                    <a:pt x="41" y="11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28" y="75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50" y="65"/>
                  </a:lnTo>
                  <a:lnTo>
                    <a:pt x="70" y="59"/>
                  </a:lnTo>
                  <a:lnTo>
                    <a:pt x="91" y="55"/>
                  </a:lnTo>
                  <a:lnTo>
                    <a:pt x="10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4" y="60"/>
                  </a:lnTo>
                  <a:lnTo>
                    <a:pt x="152" y="65"/>
                  </a:lnTo>
                  <a:lnTo>
                    <a:pt x="158" y="72"/>
                  </a:lnTo>
                  <a:lnTo>
                    <a:pt x="162" y="81"/>
                  </a:lnTo>
                  <a:lnTo>
                    <a:pt x="164" y="92"/>
                  </a:lnTo>
                  <a:lnTo>
                    <a:pt x="165" y="104"/>
                  </a:lnTo>
                  <a:lnTo>
                    <a:pt x="165" y="117"/>
                  </a:lnTo>
                  <a:lnTo>
                    <a:pt x="165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1" y="120"/>
                  </a:lnTo>
                  <a:lnTo>
                    <a:pt x="95" y="124"/>
                  </a:lnTo>
                  <a:lnTo>
                    <a:pt x="81" y="128"/>
                  </a:lnTo>
                  <a:lnTo>
                    <a:pt x="67" y="133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3" y="195"/>
                  </a:lnTo>
                  <a:lnTo>
                    <a:pt x="1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5"/>
                  </a:lnTo>
                  <a:lnTo>
                    <a:pt x="3" y="243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3" y="265"/>
                  </a:lnTo>
                  <a:lnTo>
                    <a:pt x="18" y="270"/>
                  </a:lnTo>
                  <a:lnTo>
                    <a:pt x="23" y="276"/>
                  </a:lnTo>
                  <a:lnTo>
                    <a:pt x="29" y="281"/>
                  </a:lnTo>
                  <a:lnTo>
                    <a:pt x="34" y="286"/>
                  </a:lnTo>
                  <a:lnTo>
                    <a:pt x="41" y="289"/>
                  </a:lnTo>
                  <a:lnTo>
                    <a:pt x="49" y="292"/>
                  </a:lnTo>
                  <a:lnTo>
                    <a:pt x="56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09" y="296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2" y="213"/>
                  </a:lnTo>
                  <a:lnTo>
                    <a:pt x="232" y="213"/>
                  </a:lnTo>
                  <a:close/>
                  <a:moveTo>
                    <a:pt x="99" y="245"/>
                  </a:moveTo>
                  <a:lnTo>
                    <a:pt x="99" y="245"/>
                  </a:lnTo>
                  <a:lnTo>
                    <a:pt x="93" y="244"/>
                  </a:lnTo>
                  <a:lnTo>
                    <a:pt x="85" y="243"/>
                  </a:lnTo>
                  <a:lnTo>
                    <a:pt x="79" y="240"/>
                  </a:lnTo>
                  <a:lnTo>
                    <a:pt x="74" y="235"/>
                  </a:lnTo>
                  <a:lnTo>
                    <a:pt x="71" y="231"/>
                  </a:lnTo>
                  <a:lnTo>
                    <a:pt x="67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6" y="200"/>
                  </a:lnTo>
                  <a:lnTo>
                    <a:pt x="68" y="194"/>
                  </a:lnTo>
                  <a:lnTo>
                    <a:pt x="71" y="190"/>
                  </a:lnTo>
                  <a:lnTo>
                    <a:pt x="75" y="187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4" y="171"/>
                  </a:lnTo>
                  <a:lnTo>
                    <a:pt x="121" y="167"/>
                  </a:lnTo>
                  <a:lnTo>
                    <a:pt x="142" y="165"/>
                  </a:lnTo>
                  <a:lnTo>
                    <a:pt x="165" y="163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3" y="225"/>
                  </a:lnTo>
                  <a:lnTo>
                    <a:pt x="138" y="231"/>
                  </a:lnTo>
                  <a:lnTo>
                    <a:pt x="133" y="234"/>
                  </a:lnTo>
                  <a:lnTo>
                    <a:pt x="127" y="238"/>
                  </a:lnTo>
                  <a:lnTo>
                    <a:pt x="121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99" y="245"/>
                  </a:lnTo>
                  <a:lnTo>
                    <a:pt x="99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655638" y="6411696"/>
              <a:ext cx="127000" cy="220663"/>
            </a:xfrm>
            <a:custGeom>
              <a:avLst/>
              <a:gdLst/>
              <a:ahLst/>
              <a:cxnLst>
                <a:cxn ang="0">
                  <a:pos x="235" y="132"/>
                </a:cxn>
                <a:cxn ang="0">
                  <a:pos x="152" y="132"/>
                </a:cxn>
                <a:cxn ang="0">
                  <a:pos x="66" y="245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66" y="417"/>
                </a:cxn>
                <a:cxn ang="0">
                  <a:pos x="66" y="283"/>
                </a:cxn>
                <a:cxn ang="0">
                  <a:pos x="157" y="416"/>
                </a:cxn>
                <a:cxn ang="0">
                  <a:pos x="158" y="417"/>
                </a:cxn>
                <a:cxn ang="0">
                  <a:pos x="241" y="417"/>
                </a:cxn>
                <a:cxn ang="0">
                  <a:pos x="128" y="263"/>
                </a:cxn>
                <a:cxn ang="0">
                  <a:pos x="235" y="132"/>
                </a:cxn>
              </a:cxnLst>
              <a:rect l="0" t="0" r="r" b="b"/>
              <a:pathLst>
                <a:path w="241" h="417">
                  <a:moveTo>
                    <a:pt x="235" y="132"/>
                  </a:moveTo>
                  <a:lnTo>
                    <a:pt x="152" y="132"/>
                  </a:lnTo>
                  <a:lnTo>
                    <a:pt x="66" y="245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lnTo>
                    <a:pt x="66" y="283"/>
                  </a:lnTo>
                  <a:lnTo>
                    <a:pt x="157" y="416"/>
                  </a:lnTo>
                  <a:lnTo>
                    <a:pt x="158" y="417"/>
                  </a:lnTo>
                  <a:lnTo>
                    <a:pt x="241" y="417"/>
                  </a:lnTo>
                  <a:lnTo>
                    <a:pt x="128" y="263"/>
                  </a:lnTo>
                  <a:lnTo>
                    <a:pt x="235" y="13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 userDrawn="1"/>
          </p:nvSpPr>
          <p:spPr bwMode="auto">
            <a:xfrm>
              <a:off x="779463" y="6478371"/>
              <a:ext cx="131763" cy="15716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2" y="4"/>
                </a:cxn>
                <a:cxn ang="0">
                  <a:pos x="77" y="11"/>
                </a:cxn>
                <a:cxn ang="0">
                  <a:pos x="55" y="25"/>
                </a:cxn>
                <a:cxn ang="0">
                  <a:pos x="35" y="42"/>
                </a:cxn>
                <a:cxn ang="0">
                  <a:pos x="21" y="63"/>
                </a:cxn>
                <a:cxn ang="0">
                  <a:pos x="9" y="90"/>
                </a:cxn>
                <a:cxn ang="0">
                  <a:pos x="2" y="118"/>
                </a:cxn>
                <a:cxn ang="0">
                  <a:pos x="0" y="151"/>
                </a:cxn>
                <a:cxn ang="0">
                  <a:pos x="0" y="169"/>
                </a:cxn>
                <a:cxn ang="0">
                  <a:pos x="4" y="201"/>
                </a:cxn>
                <a:cxn ang="0">
                  <a:pos x="13" y="229"/>
                </a:cxn>
                <a:cxn ang="0">
                  <a:pos x="26" y="252"/>
                </a:cxn>
                <a:cxn ang="0">
                  <a:pos x="44" y="270"/>
                </a:cxn>
                <a:cxn ang="0">
                  <a:pos x="65" y="284"/>
                </a:cxn>
                <a:cxn ang="0">
                  <a:pos x="90" y="294"/>
                </a:cxn>
                <a:cxn ang="0">
                  <a:pos x="120" y="298"/>
                </a:cxn>
                <a:cxn ang="0">
                  <a:pos x="136" y="298"/>
                </a:cxn>
                <a:cxn ang="0">
                  <a:pos x="189" y="294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7" y="227"/>
                </a:cxn>
                <a:cxn ang="0">
                  <a:pos x="188" y="240"/>
                </a:cxn>
                <a:cxn ang="0">
                  <a:pos x="147" y="244"/>
                </a:cxn>
                <a:cxn ang="0">
                  <a:pos x="137" y="243"/>
                </a:cxn>
                <a:cxn ang="0">
                  <a:pos x="121" y="241"/>
                </a:cxn>
                <a:cxn ang="0">
                  <a:pos x="105" y="236"/>
                </a:cxn>
                <a:cxn ang="0">
                  <a:pos x="93" y="229"/>
                </a:cxn>
                <a:cxn ang="0">
                  <a:pos x="88" y="223"/>
                </a:cxn>
                <a:cxn ang="0">
                  <a:pos x="79" y="212"/>
                </a:cxn>
                <a:cxn ang="0">
                  <a:pos x="72" y="197"/>
                </a:cxn>
                <a:cxn ang="0">
                  <a:pos x="69" y="179"/>
                </a:cxn>
                <a:cxn ang="0">
                  <a:pos x="68" y="158"/>
                </a:cxn>
                <a:cxn ang="0">
                  <a:pos x="246" y="155"/>
                </a:cxn>
                <a:cxn ang="0">
                  <a:pos x="248" y="138"/>
                </a:cxn>
                <a:cxn ang="0">
                  <a:pos x="249" y="125"/>
                </a:cxn>
                <a:cxn ang="0">
                  <a:pos x="246" y="97"/>
                </a:cxn>
                <a:cxn ang="0">
                  <a:pos x="240" y="73"/>
                </a:cxn>
                <a:cxn ang="0">
                  <a:pos x="230" y="51"/>
                </a:cxn>
                <a:cxn ang="0">
                  <a:pos x="217" y="33"/>
                </a:cxn>
                <a:cxn ang="0">
                  <a:pos x="200" y="19"/>
                </a:cxn>
                <a:cxn ang="0">
                  <a:pos x="180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29" y="52"/>
                </a:cxn>
                <a:cxn ang="0">
                  <a:pos x="140" y="52"/>
                </a:cxn>
                <a:cxn ang="0">
                  <a:pos x="159" y="60"/>
                </a:cxn>
                <a:cxn ang="0">
                  <a:pos x="166" y="66"/>
                </a:cxn>
                <a:cxn ang="0">
                  <a:pos x="178" y="85"/>
                </a:cxn>
                <a:cxn ang="0">
                  <a:pos x="181" y="109"/>
                </a:cxn>
                <a:cxn ang="0">
                  <a:pos x="69" y="109"/>
                </a:cxn>
                <a:cxn ang="0">
                  <a:pos x="77" y="85"/>
                </a:cxn>
                <a:cxn ang="0">
                  <a:pos x="90" y="68"/>
                </a:cxn>
                <a:cxn ang="0">
                  <a:pos x="107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1" y="0"/>
                  </a:moveTo>
                  <a:lnTo>
                    <a:pt x="131" y="0"/>
                  </a:lnTo>
                  <a:lnTo>
                    <a:pt x="116" y="1"/>
                  </a:lnTo>
                  <a:lnTo>
                    <a:pt x="102" y="4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5" y="17"/>
                  </a:lnTo>
                  <a:lnTo>
                    <a:pt x="55" y="25"/>
                  </a:lnTo>
                  <a:lnTo>
                    <a:pt x="45" y="32"/>
                  </a:lnTo>
                  <a:lnTo>
                    <a:pt x="35" y="42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6"/>
                  </a:lnTo>
                  <a:lnTo>
                    <a:pt x="9" y="90"/>
                  </a:lnTo>
                  <a:lnTo>
                    <a:pt x="5" y="104"/>
                  </a:lnTo>
                  <a:lnTo>
                    <a:pt x="2" y="118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69"/>
                  </a:lnTo>
                  <a:lnTo>
                    <a:pt x="2" y="186"/>
                  </a:lnTo>
                  <a:lnTo>
                    <a:pt x="4" y="201"/>
                  </a:lnTo>
                  <a:lnTo>
                    <a:pt x="9" y="215"/>
                  </a:lnTo>
                  <a:lnTo>
                    <a:pt x="13" y="229"/>
                  </a:lnTo>
                  <a:lnTo>
                    <a:pt x="20" y="241"/>
                  </a:lnTo>
                  <a:lnTo>
                    <a:pt x="26" y="252"/>
                  </a:lnTo>
                  <a:lnTo>
                    <a:pt x="34" y="262"/>
                  </a:lnTo>
                  <a:lnTo>
                    <a:pt x="44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7" y="289"/>
                  </a:lnTo>
                  <a:lnTo>
                    <a:pt x="90" y="294"/>
                  </a:lnTo>
                  <a:lnTo>
                    <a:pt x="104" y="296"/>
                  </a:lnTo>
                  <a:lnTo>
                    <a:pt x="120" y="298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64" y="297"/>
                  </a:lnTo>
                  <a:lnTo>
                    <a:pt x="189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08" y="234"/>
                  </a:lnTo>
                  <a:lnTo>
                    <a:pt x="188" y="240"/>
                  </a:lnTo>
                  <a:lnTo>
                    <a:pt x="168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37" y="243"/>
                  </a:lnTo>
                  <a:lnTo>
                    <a:pt x="129" y="243"/>
                  </a:lnTo>
                  <a:lnTo>
                    <a:pt x="121" y="241"/>
                  </a:lnTo>
                  <a:lnTo>
                    <a:pt x="113" y="238"/>
                  </a:lnTo>
                  <a:lnTo>
                    <a:pt x="105" y="236"/>
                  </a:lnTo>
                  <a:lnTo>
                    <a:pt x="99" y="233"/>
                  </a:lnTo>
                  <a:lnTo>
                    <a:pt x="93" y="229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3" y="217"/>
                  </a:lnTo>
                  <a:lnTo>
                    <a:pt x="79" y="212"/>
                  </a:lnTo>
                  <a:lnTo>
                    <a:pt x="76" y="204"/>
                  </a:lnTo>
                  <a:lnTo>
                    <a:pt x="72" y="197"/>
                  </a:lnTo>
                  <a:lnTo>
                    <a:pt x="70" y="188"/>
                  </a:lnTo>
                  <a:lnTo>
                    <a:pt x="69" y="179"/>
                  </a:lnTo>
                  <a:lnTo>
                    <a:pt x="68" y="168"/>
                  </a:lnTo>
                  <a:lnTo>
                    <a:pt x="68" y="158"/>
                  </a:lnTo>
                  <a:lnTo>
                    <a:pt x="246" y="158"/>
                  </a:lnTo>
                  <a:lnTo>
                    <a:pt x="246" y="155"/>
                  </a:lnTo>
                  <a:lnTo>
                    <a:pt x="246" y="155"/>
                  </a:lnTo>
                  <a:lnTo>
                    <a:pt x="248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1"/>
                  </a:lnTo>
                  <a:lnTo>
                    <a:pt x="246" y="97"/>
                  </a:lnTo>
                  <a:lnTo>
                    <a:pt x="243" y="85"/>
                  </a:lnTo>
                  <a:lnTo>
                    <a:pt x="240" y="73"/>
                  </a:lnTo>
                  <a:lnTo>
                    <a:pt x="235" y="62"/>
                  </a:lnTo>
                  <a:lnTo>
                    <a:pt x="230" y="51"/>
                  </a:lnTo>
                  <a:lnTo>
                    <a:pt x="224" y="42"/>
                  </a:lnTo>
                  <a:lnTo>
                    <a:pt x="217" y="33"/>
                  </a:lnTo>
                  <a:lnTo>
                    <a:pt x="209" y="26"/>
                  </a:lnTo>
                  <a:lnTo>
                    <a:pt x="200" y="19"/>
                  </a:lnTo>
                  <a:lnTo>
                    <a:pt x="190" y="13"/>
                  </a:lnTo>
                  <a:lnTo>
                    <a:pt x="180" y="9"/>
                  </a:lnTo>
                  <a:lnTo>
                    <a:pt x="169" y="6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0" y="52"/>
                  </a:lnTo>
                  <a:lnTo>
                    <a:pt x="150" y="55"/>
                  </a:lnTo>
                  <a:lnTo>
                    <a:pt x="159" y="60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73" y="74"/>
                  </a:lnTo>
                  <a:lnTo>
                    <a:pt x="178" y="85"/>
                  </a:lnTo>
                  <a:lnTo>
                    <a:pt x="180" y="96"/>
                  </a:lnTo>
                  <a:lnTo>
                    <a:pt x="181" y="109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72" y="96"/>
                  </a:lnTo>
                  <a:lnTo>
                    <a:pt x="77" y="85"/>
                  </a:lnTo>
                  <a:lnTo>
                    <a:pt x="82" y="75"/>
                  </a:lnTo>
                  <a:lnTo>
                    <a:pt x="90" y="68"/>
                  </a:lnTo>
                  <a:lnTo>
                    <a:pt x="98" y="61"/>
                  </a:lnTo>
                  <a:lnTo>
                    <a:pt x="107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6" name="Freeform 22"/>
            <p:cNvSpPr>
              <a:spLocks/>
            </p:cNvSpPr>
            <p:nvPr userDrawn="1"/>
          </p:nvSpPr>
          <p:spPr bwMode="auto">
            <a:xfrm>
              <a:off x="1057276" y="6429158"/>
              <a:ext cx="130175" cy="2032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9" y="57"/>
                </a:cxn>
                <a:cxn ang="0">
                  <a:pos x="89" y="385"/>
                </a:cxn>
                <a:cxn ang="0">
                  <a:pos x="158" y="385"/>
                </a:cxn>
                <a:cxn ang="0">
                  <a:pos x="158" y="57"/>
                </a:cxn>
                <a:cxn ang="0">
                  <a:pos x="247" y="57"/>
                </a:cxn>
                <a:cxn ang="0">
                  <a:pos x="247" y="0"/>
                </a:cxn>
                <a:cxn ang="0">
                  <a:pos x="0" y="0"/>
                </a:cxn>
                <a:cxn ang="0">
                  <a:pos x="0" y="57"/>
                </a:cxn>
              </a:cxnLst>
              <a:rect l="0" t="0" r="r" b="b"/>
              <a:pathLst>
                <a:path w="247" h="385">
                  <a:moveTo>
                    <a:pt x="0" y="57"/>
                  </a:moveTo>
                  <a:lnTo>
                    <a:pt x="89" y="57"/>
                  </a:lnTo>
                  <a:lnTo>
                    <a:pt x="89" y="385"/>
                  </a:lnTo>
                  <a:lnTo>
                    <a:pt x="158" y="385"/>
                  </a:lnTo>
                  <a:lnTo>
                    <a:pt x="158" y="57"/>
                  </a:lnTo>
                  <a:lnTo>
                    <a:pt x="247" y="57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7" name="Freeform 23"/>
            <p:cNvSpPr>
              <a:spLocks noEditPoints="1"/>
            </p:cNvSpPr>
            <p:nvPr userDrawn="1"/>
          </p:nvSpPr>
          <p:spPr bwMode="auto">
            <a:xfrm>
              <a:off x="1247776" y="6427571"/>
              <a:ext cx="141288" cy="204788"/>
            </a:xfrm>
            <a:custGeom>
              <a:avLst/>
              <a:gdLst/>
              <a:ahLst/>
              <a:cxnLst>
                <a:cxn ang="0">
                  <a:pos x="146" y="222"/>
                </a:cxn>
                <a:cxn ang="0">
                  <a:pos x="140" y="216"/>
                </a:cxn>
                <a:cxn ang="0">
                  <a:pos x="162" y="211"/>
                </a:cxn>
                <a:cxn ang="0">
                  <a:pos x="182" y="203"/>
                </a:cxn>
                <a:cxn ang="0">
                  <a:pos x="198" y="192"/>
                </a:cxn>
                <a:cxn ang="0">
                  <a:pos x="213" y="179"/>
                </a:cxn>
                <a:cxn ang="0">
                  <a:pos x="225" y="163"/>
                </a:cxn>
                <a:cxn ang="0">
                  <a:pos x="234" y="147"/>
                </a:cxn>
                <a:cxn ang="0">
                  <a:pos x="239" y="127"/>
                </a:cxn>
                <a:cxn ang="0">
                  <a:pos x="241" y="107"/>
                </a:cxn>
                <a:cxn ang="0">
                  <a:pos x="240" y="94"/>
                </a:cxn>
                <a:cxn ang="0">
                  <a:pos x="236" y="71"/>
                </a:cxn>
                <a:cxn ang="0">
                  <a:pos x="227" y="51"/>
                </a:cxn>
                <a:cxn ang="0">
                  <a:pos x="215" y="34"/>
                </a:cxn>
                <a:cxn ang="0">
                  <a:pos x="197" y="21"/>
                </a:cxn>
                <a:cxn ang="0">
                  <a:pos x="176" y="11"/>
                </a:cxn>
                <a:cxn ang="0">
                  <a:pos x="151" y="5"/>
                </a:cxn>
                <a:cxn ang="0">
                  <a:pos x="121" y="1"/>
                </a:cxn>
                <a:cxn ang="0">
                  <a:pos x="105" y="0"/>
                </a:cxn>
                <a:cxn ang="0">
                  <a:pos x="2" y="4"/>
                </a:cxn>
                <a:cxn ang="0">
                  <a:pos x="0" y="389"/>
                </a:cxn>
                <a:cxn ang="0">
                  <a:pos x="67" y="225"/>
                </a:cxn>
                <a:cxn ang="0">
                  <a:pos x="183" y="388"/>
                </a:cxn>
                <a:cxn ang="0">
                  <a:pos x="269" y="389"/>
                </a:cxn>
                <a:cxn ang="0">
                  <a:pos x="169" y="253"/>
                </a:cxn>
                <a:cxn ang="0">
                  <a:pos x="146" y="222"/>
                </a:cxn>
                <a:cxn ang="0">
                  <a:pos x="67" y="59"/>
                </a:cxn>
                <a:cxn ang="0">
                  <a:pos x="96" y="58"/>
                </a:cxn>
                <a:cxn ang="0">
                  <a:pos x="115" y="58"/>
                </a:cxn>
                <a:cxn ang="0">
                  <a:pos x="142" y="65"/>
                </a:cxn>
                <a:cxn ang="0">
                  <a:pos x="152" y="71"/>
                </a:cxn>
                <a:cxn ang="0">
                  <a:pos x="161" y="78"/>
                </a:cxn>
                <a:cxn ang="0">
                  <a:pos x="167" y="88"/>
                </a:cxn>
                <a:cxn ang="0">
                  <a:pos x="170" y="101"/>
                </a:cxn>
                <a:cxn ang="0">
                  <a:pos x="171" y="114"/>
                </a:cxn>
                <a:cxn ang="0">
                  <a:pos x="169" y="127"/>
                </a:cxn>
                <a:cxn ang="0">
                  <a:pos x="165" y="139"/>
                </a:cxn>
                <a:cxn ang="0">
                  <a:pos x="159" y="149"/>
                </a:cxn>
                <a:cxn ang="0">
                  <a:pos x="150" y="158"/>
                </a:cxn>
                <a:cxn ang="0">
                  <a:pos x="139" y="165"/>
                </a:cxn>
                <a:cxn ang="0">
                  <a:pos x="111" y="172"/>
                </a:cxn>
                <a:cxn ang="0">
                  <a:pos x="94" y="173"/>
                </a:cxn>
                <a:cxn ang="0">
                  <a:pos x="67" y="59"/>
                </a:cxn>
              </a:cxnLst>
              <a:rect l="0" t="0" r="r" b="b"/>
              <a:pathLst>
                <a:path w="269" h="389">
                  <a:moveTo>
                    <a:pt x="146" y="222"/>
                  </a:moveTo>
                  <a:lnTo>
                    <a:pt x="146" y="222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51" y="214"/>
                  </a:lnTo>
                  <a:lnTo>
                    <a:pt x="162" y="211"/>
                  </a:lnTo>
                  <a:lnTo>
                    <a:pt x="172" y="208"/>
                  </a:lnTo>
                  <a:lnTo>
                    <a:pt x="182" y="203"/>
                  </a:lnTo>
                  <a:lnTo>
                    <a:pt x="191" y="198"/>
                  </a:lnTo>
                  <a:lnTo>
                    <a:pt x="198" y="192"/>
                  </a:lnTo>
                  <a:lnTo>
                    <a:pt x="206" y="185"/>
                  </a:lnTo>
                  <a:lnTo>
                    <a:pt x="213" y="179"/>
                  </a:lnTo>
                  <a:lnTo>
                    <a:pt x="219" y="172"/>
                  </a:lnTo>
                  <a:lnTo>
                    <a:pt x="225" y="163"/>
                  </a:lnTo>
                  <a:lnTo>
                    <a:pt x="229" y="156"/>
                  </a:lnTo>
                  <a:lnTo>
                    <a:pt x="234" y="147"/>
                  </a:lnTo>
                  <a:lnTo>
                    <a:pt x="237" y="137"/>
                  </a:lnTo>
                  <a:lnTo>
                    <a:pt x="239" y="127"/>
                  </a:lnTo>
                  <a:lnTo>
                    <a:pt x="240" y="11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0" y="94"/>
                  </a:lnTo>
                  <a:lnTo>
                    <a:pt x="239" y="82"/>
                  </a:lnTo>
                  <a:lnTo>
                    <a:pt x="236" y="71"/>
                  </a:lnTo>
                  <a:lnTo>
                    <a:pt x="233" y="61"/>
                  </a:lnTo>
                  <a:lnTo>
                    <a:pt x="227" y="51"/>
                  </a:lnTo>
                  <a:lnTo>
                    <a:pt x="222" y="42"/>
                  </a:lnTo>
                  <a:lnTo>
                    <a:pt x="215" y="34"/>
                  </a:lnTo>
                  <a:lnTo>
                    <a:pt x="207" y="28"/>
                  </a:lnTo>
                  <a:lnTo>
                    <a:pt x="197" y="21"/>
                  </a:lnTo>
                  <a:lnTo>
                    <a:pt x="187" y="16"/>
                  </a:lnTo>
                  <a:lnTo>
                    <a:pt x="176" y="11"/>
                  </a:lnTo>
                  <a:lnTo>
                    <a:pt x="164" y="8"/>
                  </a:lnTo>
                  <a:lnTo>
                    <a:pt x="151" y="5"/>
                  </a:lnTo>
                  <a:lnTo>
                    <a:pt x="137" y="2"/>
                  </a:lnTo>
                  <a:lnTo>
                    <a:pt x="121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46" y="1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89"/>
                  </a:lnTo>
                  <a:lnTo>
                    <a:pt x="67" y="389"/>
                  </a:lnTo>
                  <a:lnTo>
                    <a:pt x="67" y="225"/>
                  </a:lnTo>
                  <a:lnTo>
                    <a:pt x="70" y="225"/>
                  </a:lnTo>
                  <a:lnTo>
                    <a:pt x="183" y="388"/>
                  </a:lnTo>
                  <a:lnTo>
                    <a:pt x="184" y="389"/>
                  </a:lnTo>
                  <a:lnTo>
                    <a:pt x="269" y="389"/>
                  </a:lnTo>
                  <a:lnTo>
                    <a:pt x="169" y="253"/>
                  </a:lnTo>
                  <a:lnTo>
                    <a:pt x="169" y="253"/>
                  </a:lnTo>
                  <a:lnTo>
                    <a:pt x="158" y="237"/>
                  </a:lnTo>
                  <a:lnTo>
                    <a:pt x="146" y="222"/>
                  </a:lnTo>
                  <a:lnTo>
                    <a:pt x="146" y="222"/>
                  </a:lnTo>
                  <a:close/>
                  <a:moveTo>
                    <a:pt x="67" y="59"/>
                  </a:moveTo>
                  <a:lnTo>
                    <a:pt x="67" y="59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5" y="58"/>
                  </a:lnTo>
                  <a:lnTo>
                    <a:pt x="129" y="61"/>
                  </a:lnTo>
                  <a:lnTo>
                    <a:pt x="142" y="65"/>
                  </a:lnTo>
                  <a:lnTo>
                    <a:pt x="148" y="67"/>
                  </a:lnTo>
                  <a:lnTo>
                    <a:pt x="152" y="71"/>
                  </a:lnTo>
                  <a:lnTo>
                    <a:pt x="157" y="74"/>
                  </a:lnTo>
                  <a:lnTo>
                    <a:pt x="161" y="78"/>
                  </a:lnTo>
                  <a:lnTo>
                    <a:pt x="163" y="83"/>
                  </a:lnTo>
                  <a:lnTo>
                    <a:pt x="167" y="88"/>
                  </a:lnTo>
                  <a:lnTo>
                    <a:pt x="168" y="94"/>
                  </a:lnTo>
                  <a:lnTo>
                    <a:pt x="170" y="101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0" y="120"/>
                  </a:lnTo>
                  <a:lnTo>
                    <a:pt x="169" y="127"/>
                  </a:lnTo>
                  <a:lnTo>
                    <a:pt x="168" y="134"/>
                  </a:lnTo>
                  <a:lnTo>
                    <a:pt x="165" y="139"/>
                  </a:lnTo>
                  <a:lnTo>
                    <a:pt x="162" y="145"/>
                  </a:lnTo>
                  <a:lnTo>
                    <a:pt x="159" y="149"/>
                  </a:lnTo>
                  <a:lnTo>
                    <a:pt x="154" y="153"/>
                  </a:lnTo>
                  <a:lnTo>
                    <a:pt x="150" y="158"/>
                  </a:lnTo>
                  <a:lnTo>
                    <a:pt x="144" y="161"/>
                  </a:lnTo>
                  <a:lnTo>
                    <a:pt x="139" y="165"/>
                  </a:lnTo>
                  <a:lnTo>
                    <a:pt x="126" y="170"/>
                  </a:lnTo>
                  <a:lnTo>
                    <a:pt x="111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67" y="173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8" name="Freeform 24"/>
            <p:cNvSpPr>
              <a:spLocks noEditPoints="1"/>
            </p:cNvSpPr>
            <p:nvPr userDrawn="1"/>
          </p:nvSpPr>
          <p:spPr bwMode="auto">
            <a:xfrm>
              <a:off x="1385888" y="6478371"/>
              <a:ext cx="131763" cy="1571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4" y="4"/>
                </a:cxn>
                <a:cxn ang="0">
                  <a:pos x="78" y="11"/>
                </a:cxn>
                <a:cxn ang="0">
                  <a:pos x="56" y="25"/>
                </a:cxn>
                <a:cxn ang="0">
                  <a:pos x="37" y="42"/>
                </a:cxn>
                <a:cxn ang="0">
                  <a:pos x="21" y="63"/>
                </a:cxn>
                <a:cxn ang="0">
                  <a:pos x="10" y="90"/>
                </a:cxn>
                <a:cxn ang="0">
                  <a:pos x="4" y="118"/>
                </a:cxn>
                <a:cxn ang="0">
                  <a:pos x="0" y="151"/>
                </a:cxn>
                <a:cxn ang="0">
                  <a:pos x="2" y="169"/>
                </a:cxn>
                <a:cxn ang="0">
                  <a:pos x="6" y="201"/>
                </a:cxn>
                <a:cxn ang="0">
                  <a:pos x="15" y="229"/>
                </a:cxn>
                <a:cxn ang="0">
                  <a:pos x="27" y="252"/>
                </a:cxn>
                <a:cxn ang="0">
                  <a:pos x="45" y="270"/>
                </a:cxn>
                <a:cxn ang="0">
                  <a:pos x="65" y="284"/>
                </a:cxn>
                <a:cxn ang="0">
                  <a:pos x="92" y="294"/>
                </a:cxn>
                <a:cxn ang="0">
                  <a:pos x="122" y="298"/>
                </a:cxn>
                <a:cxn ang="0">
                  <a:pos x="138" y="298"/>
                </a:cxn>
                <a:cxn ang="0">
                  <a:pos x="191" y="294"/>
                </a:cxn>
                <a:cxn ang="0">
                  <a:pos x="238" y="280"/>
                </a:cxn>
                <a:cxn ang="0">
                  <a:pos x="232" y="225"/>
                </a:cxn>
                <a:cxn ang="0">
                  <a:pos x="228" y="227"/>
                </a:cxn>
                <a:cxn ang="0">
                  <a:pos x="190" y="240"/>
                </a:cxn>
                <a:cxn ang="0">
                  <a:pos x="149" y="244"/>
                </a:cxn>
                <a:cxn ang="0">
                  <a:pos x="139" y="243"/>
                </a:cxn>
                <a:cxn ang="0">
                  <a:pos x="122" y="241"/>
                </a:cxn>
                <a:cxn ang="0">
                  <a:pos x="107" y="236"/>
                </a:cxn>
                <a:cxn ang="0">
                  <a:pos x="94" y="229"/>
                </a:cxn>
                <a:cxn ang="0">
                  <a:pos x="90" y="223"/>
                </a:cxn>
                <a:cxn ang="0">
                  <a:pos x="81" y="212"/>
                </a:cxn>
                <a:cxn ang="0">
                  <a:pos x="74" y="197"/>
                </a:cxn>
                <a:cxn ang="0">
                  <a:pos x="70" y="179"/>
                </a:cxn>
                <a:cxn ang="0">
                  <a:pos x="69" y="158"/>
                </a:cxn>
                <a:cxn ang="0">
                  <a:pos x="247" y="155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2" y="73"/>
                </a:cxn>
                <a:cxn ang="0">
                  <a:pos x="232" y="51"/>
                </a:cxn>
                <a:cxn ang="0">
                  <a:pos x="219" y="33"/>
                </a:cxn>
                <a:cxn ang="0">
                  <a:pos x="201" y="19"/>
                </a:cxn>
                <a:cxn ang="0">
                  <a:pos x="181" y="9"/>
                </a:cxn>
                <a:cxn ang="0">
                  <a:pos x="158" y="2"/>
                </a:cxn>
                <a:cxn ang="0">
                  <a:pos x="132" y="0"/>
                </a:cxn>
                <a:cxn ang="0">
                  <a:pos x="129" y="52"/>
                </a:cxn>
                <a:cxn ang="0">
                  <a:pos x="141" y="52"/>
                </a:cxn>
                <a:cxn ang="0">
                  <a:pos x="160" y="60"/>
                </a:cxn>
                <a:cxn ang="0">
                  <a:pos x="168" y="66"/>
                </a:cxn>
                <a:cxn ang="0">
                  <a:pos x="179" y="85"/>
                </a:cxn>
                <a:cxn ang="0">
                  <a:pos x="183" y="109"/>
                </a:cxn>
                <a:cxn ang="0">
                  <a:pos x="71" y="109"/>
                </a:cxn>
                <a:cxn ang="0">
                  <a:pos x="79" y="85"/>
                </a:cxn>
                <a:cxn ang="0">
                  <a:pos x="91" y="68"/>
                </a:cxn>
                <a:cxn ang="0">
                  <a:pos x="108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2" y="0"/>
                  </a:moveTo>
                  <a:lnTo>
                    <a:pt x="132" y="0"/>
                  </a:lnTo>
                  <a:lnTo>
                    <a:pt x="117" y="1"/>
                  </a:lnTo>
                  <a:lnTo>
                    <a:pt x="104" y="4"/>
                  </a:lnTo>
                  <a:lnTo>
                    <a:pt x="91" y="7"/>
                  </a:lnTo>
                  <a:lnTo>
                    <a:pt x="78" y="11"/>
                  </a:lnTo>
                  <a:lnTo>
                    <a:pt x="67" y="17"/>
                  </a:lnTo>
                  <a:lnTo>
                    <a:pt x="56" y="25"/>
                  </a:lnTo>
                  <a:lnTo>
                    <a:pt x="46" y="32"/>
                  </a:lnTo>
                  <a:lnTo>
                    <a:pt x="37" y="42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15" y="76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4" y="118"/>
                  </a:lnTo>
                  <a:lnTo>
                    <a:pt x="2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9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9" y="215"/>
                  </a:lnTo>
                  <a:lnTo>
                    <a:pt x="15" y="229"/>
                  </a:lnTo>
                  <a:lnTo>
                    <a:pt x="20" y="241"/>
                  </a:lnTo>
                  <a:lnTo>
                    <a:pt x="27" y="252"/>
                  </a:lnTo>
                  <a:lnTo>
                    <a:pt x="36" y="262"/>
                  </a:lnTo>
                  <a:lnTo>
                    <a:pt x="45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9" y="289"/>
                  </a:lnTo>
                  <a:lnTo>
                    <a:pt x="92" y="294"/>
                  </a:lnTo>
                  <a:lnTo>
                    <a:pt x="106" y="296"/>
                  </a:lnTo>
                  <a:lnTo>
                    <a:pt x="122" y="298"/>
                  </a:lnTo>
                  <a:lnTo>
                    <a:pt x="138" y="298"/>
                  </a:lnTo>
                  <a:lnTo>
                    <a:pt x="138" y="298"/>
                  </a:lnTo>
                  <a:lnTo>
                    <a:pt x="165" y="297"/>
                  </a:lnTo>
                  <a:lnTo>
                    <a:pt x="191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1" y="279"/>
                  </a:lnTo>
                  <a:lnTo>
                    <a:pt x="232" y="225"/>
                  </a:lnTo>
                  <a:lnTo>
                    <a:pt x="228" y="227"/>
                  </a:lnTo>
                  <a:lnTo>
                    <a:pt x="228" y="227"/>
                  </a:lnTo>
                  <a:lnTo>
                    <a:pt x="210" y="234"/>
                  </a:lnTo>
                  <a:lnTo>
                    <a:pt x="190" y="240"/>
                  </a:lnTo>
                  <a:lnTo>
                    <a:pt x="169" y="243"/>
                  </a:lnTo>
                  <a:lnTo>
                    <a:pt x="149" y="244"/>
                  </a:lnTo>
                  <a:lnTo>
                    <a:pt x="149" y="244"/>
                  </a:lnTo>
                  <a:lnTo>
                    <a:pt x="139" y="243"/>
                  </a:lnTo>
                  <a:lnTo>
                    <a:pt x="130" y="243"/>
                  </a:lnTo>
                  <a:lnTo>
                    <a:pt x="122" y="241"/>
                  </a:lnTo>
                  <a:lnTo>
                    <a:pt x="114" y="238"/>
                  </a:lnTo>
                  <a:lnTo>
                    <a:pt x="107" y="236"/>
                  </a:lnTo>
                  <a:lnTo>
                    <a:pt x="101" y="233"/>
                  </a:lnTo>
                  <a:lnTo>
                    <a:pt x="94" y="229"/>
                  </a:lnTo>
                  <a:lnTo>
                    <a:pt x="90" y="223"/>
                  </a:lnTo>
                  <a:lnTo>
                    <a:pt x="90" y="223"/>
                  </a:lnTo>
                  <a:lnTo>
                    <a:pt x="84" y="217"/>
                  </a:lnTo>
                  <a:lnTo>
                    <a:pt x="81" y="212"/>
                  </a:lnTo>
                  <a:lnTo>
                    <a:pt x="76" y="204"/>
                  </a:lnTo>
                  <a:lnTo>
                    <a:pt x="74" y="197"/>
                  </a:lnTo>
                  <a:lnTo>
                    <a:pt x="72" y="188"/>
                  </a:lnTo>
                  <a:lnTo>
                    <a:pt x="70" y="179"/>
                  </a:lnTo>
                  <a:lnTo>
                    <a:pt x="70" y="168"/>
                  </a:lnTo>
                  <a:lnTo>
                    <a:pt x="69" y="158"/>
                  </a:lnTo>
                  <a:lnTo>
                    <a:pt x="247" y="158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9" y="111"/>
                  </a:lnTo>
                  <a:lnTo>
                    <a:pt x="247" y="97"/>
                  </a:lnTo>
                  <a:lnTo>
                    <a:pt x="245" y="85"/>
                  </a:lnTo>
                  <a:lnTo>
                    <a:pt x="242" y="73"/>
                  </a:lnTo>
                  <a:lnTo>
                    <a:pt x="237" y="62"/>
                  </a:lnTo>
                  <a:lnTo>
                    <a:pt x="232" y="51"/>
                  </a:lnTo>
                  <a:lnTo>
                    <a:pt x="225" y="42"/>
                  </a:lnTo>
                  <a:lnTo>
                    <a:pt x="219" y="33"/>
                  </a:lnTo>
                  <a:lnTo>
                    <a:pt x="210" y="26"/>
                  </a:lnTo>
                  <a:lnTo>
                    <a:pt x="201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6"/>
                  </a:lnTo>
                  <a:lnTo>
                    <a:pt x="158" y="2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1" y="52"/>
                  </a:lnTo>
                  <a:lnTo>
                    <a:pt x="151" y="55"/>
                  </a:lnTo>
                  <a:lnTo>
                    <a:pt x="160" y="60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5" y="74"/>
                  </a:lnTo>
                  <a:lnTo>
                    <a:pt x="179" y="85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74" y="96"/>
                  </a:lnTo>
                  <a:lnTo>
                    <a:pt x="79" y="85"/>
                  </a:lnTo>
                  <a:lnTo>
                    <a:pt x="84" y="75"/>
                  </a:lnTo>
                  <a:lnTo>
                    <a:pt x="91" y="68"/>
                  </a:lnTo>
                  <a:lnTo>
                    <a:pt x="100" y="61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9" name="Freeform 25"/>
            <p:cNvSpPr>
              <a:spLocks noEditPoints="1"/>
            </p:cNvSpPr>
            <p:nvPr userDrawn="1"/>
          </p:nvSpPr>
          <p:spPr bwMode="auto">
            <a:xfrm>
              <a:off x="1530351" y="6478371"/>
              <a:ext cx="123825" cy="157163"/>
            </a:xfrm>
            <a:custGeom>
              <a:avLst/>
              <a:gdLst/>
              <a:ahLst/>
              <a:cxnLst>
                <a:cxn ang="0">
                  <a:pos x="233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9" y="18"/>
                </a:cxn>
                <a:cxn ang="0">
                  <a:pos x="171" y="7"/>
                </a:cxn>
                <a:cxn ang="0">
                  <a:pos x="135" y="1"/>
                </a:cxn>
                <a:cxn ang="0">
                  <a:pos x="95" y="2"/>
                </a:cxn>
                <a:cxn ang="0">
                  <a:pos x="18" y="19"/>
                </a:cxn>
                <a:cxn ang="0">
                  <a:pos x="32" y="74"/>
                </a:cxn>
                <a:cxn ang="0">
                  <a:pos x="71" y="59"/>
                </a:cxn>
                <a:cxn ang="0">
                  <a:pos x="111" y="54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4"/>
                </a:cxn>
                <a:cxn ang="0">
                  <a:pos x="147" y="117"/>
                </a:cxn>
                <a:cxn ang="0">
                  <a:pos x="96" y="124"/>
                </a:cxn>
                <a:cxn ang="0">
                  <a:pos x="56" y="138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5"/>
                </a:cxn>
                <a:cxn ang="0">
                  <a:pos x="10" y="258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7"/>
                </a:cxn>
                <a:cxn ang="0">
                  <a:pos x="166" y="169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7"/>
                  </a:lnTo>
                  <a:lnTo>
                    <a:pt x="233" y="97"/>
                  </a:lnTo>
                  <a:lnTo>
                    <a:pt x="232" y="85"/>
                  </a:lnTo>
                  <a:lnTo>
                    <a:pt x="231" y="74"/>
                  </a:lnTo>
                  <a:lnTo>
                    <a:pt x="228" y="63"/>
                  </a:lnTo>
                  <a:lnTo>
                    <a:pt x="226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7"/>
                  </a:lnTo>
                  <a:lnTo>
                    <a:pt x="160" y="4"/>
                  </a:lnTo>
                  <a:lnTo>
                    <a:pt x="148" y="2"/>
                  </a:lnTo>
                  <a:lnTo>
                    <a:pt x="135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2"/>
                  </a:lnTo>
                  <a:lnTo>
                    <a:pt x="68" y="6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50" y="65"/>
                  </a:lnTo>
                  <a:lnTo>
                    <a:pt x="71" y="59"/>
                  </a:lnTo>
                  <a:lnTo>
                    <a:pt x="91" y="55"/>
                  </a:lnTo>
                  <a:lnTo>
                    <a:pt x="101" y="54"/>
                  </a:lnTo>
                  <a:lnTo>
                    <a:pt x="111" y="54"/>
                  </a:lnTo>
                  <a:lnTo>
                    <a:pt x="111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5" y="60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1"/>
                  </a:lnTo>
                  <a:lnTo>
                    <a:pt x="165" y="92"/>
                  </a:lnTo>
                  <a:lnTo>
                    <a:pt x="166" y="104"/>
                  </a:lnTo>
                  <a:lnTo>
                    <a:pt x="166" y="117"/>
                  </a:lnTo>
                  <a:lnTo>
                    <a:pt x="166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4"/>
                  </a:lnTo>
                  <a:lnTo>
                    <a:pt x="81" y="128"/>
                  </a:lnTo>
                  <a:lnTo>
                    <a:pt x="68" y="133"/>
                  </a:lnTo>
                  <a:lnTo>
                    <a:pt x="56" y="138"/>
                  </a:lnTo>
                  <a:lnTo>
                    <a:pt x="45" y="144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4" y="195"/>
                  </a:lnTo>
                  <a:lnTo>
                    <a:pt x="2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4" y="243"/>
                  </a:lnTo>
                  <a:lnTo>
                    <a:pt x="7" y="251"/>
                  </a:lnTo>
                  <a:lnTo>
                    <a:pt x="10" y="258"/>
                  </a:lnTo>
                  <a:lnTo>
                    <a:pt x="14" y="265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1"/>
                  </a:lnTo>
                  <a:lnTo>
                    <a:pt x="35" y="286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10" y="296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5"/>
                  </a:moveTo>
                  <a:lnTo>
                    <a:pt x="101" y="245"/>
                  </a:lnTo>
                  <a:lnTo>
                    <a:pt x="93" y="244"/>
                  </a:lnTo>
                  <a:lnTo>
                    <a:pt x="86" y="243"/>
                  </a:lnTo>
                  <a:lnTo>
                    <a:pt x="80" y="240"/>
                  </a:lnTo>
                  <a:lnTo>
                    <a:pt x="75" y="235"/>
                  </a:lnTo>
                  <a:lnTo>
                    <a:pt x="71" y="231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7" y="200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7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5" y="171"/>
                  </a:lnTo>
                  <a:lnTo>
                    <a:pt x="122" y="167"/>
                  </a:lnTo>
                  <a:lnTo>
                    <a:pt x="143" y="165"/>
                  </a:lnTo>
                  <a:lnTo>
                    <a:pt x="166" y="163"/>
                  </a:lnTo>
                  <a:lnTo>
                    <a:pt x="166" y="169"/>
                  </a:lnTo>
                  <a:lnTo>
                    <a:pt x="166" y="169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4" y="225"/>
                  </a:lnTo>
                  <a:lnTo>
                    <a:pt x="139" y="231"/>
                  </a:lnTo>
                  <a:lnTo>
                    <a:pt x="134" y="234"/>
                  </a:lnTo>
                  <a:lnTo>
                    <a:pt x="127" y="238"/>
                  </a:lnTo>
                  <a:lnTo>
                    <a:pt x="122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5"/>
                  </a:lnTo>
                  <a:lnTo>
                    <a:pt x="101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1681163" y="6411696"/>
              <a:ext cx="34925" cy="220663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 userDrawn="1"/>
          </p:nvSpPr>
          <p:spPr bwMode="auto">
            <a:xfrm>
              <a:off x="996951" y="6429158"/>
              <a:ext cx="34925" cy="20320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2" name="Freeform 28"/>
            <p:cNvSpPr>
              <a:spLocks/>
            </p:cNvSpPr>
            <p:nvPr userDrawn="1"/>
          </p:nvSpPr>
          <p:spPr bwMode="auto">
            <a:xfrm>
              <a:off x="1738313" y="6591083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5" y="1"/>
                </a:cxn>
                <a:cxn ang="0">
                  <a:pos x="26" y="3"/>
                </a:cxn>
                <a:cxn ang="0">
                  <a:pos x="20" y="8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3" y="61"/>
                </a:cxn>
                <a:cxn ang="0">
                  <a:pos x="7" y="67"/>
                </a:cxn>
                <a:cxn ang="0">
                  <a:pos x="13" y="74"/>
                </a:cxn>
                <a:cxn ang="0">
                  <a:pos x="20" y="79"/>
                </a:cxn>
                <a:cxn ang="0">
                  <a:pos x="26" y="83"/>
                </a:cxn>
                <a:cxn ang="0">
                  <a:pos x="35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1" y="86"/>
                </a:cxn>
                <a:cxn ang="0">
                  <a:pos x="60" y="83"/>
                </a:cxn>
                <a:cxn ang="0">
                  <a:pos x="67" y="79"/>
                </a:cxn>
                <a:cxn ang="0">
                  <a:pos x="74" y="74"/>
                </a:cxn>
                <a:cxn ang="0">
                  <a:pos x="79" y="67"/>
                </a:cxn>
                <a:cxn ang="0">
                  <a:pos x="83" y="61"/>
                </a:cxn>
                <a:cxn ang="0">
                  <a:pos x="86" y="52"/>
                </a:cxn>
                <a:cxn ang="0">
                  <a:pos x="87" y="43"/>
                </a:cxn>
                <a:cxn ang="0">
                  <a:pos x="87" y="43"/>
                </a:cxn>
                <a:cxn ang="0">
                  <a:pos x="86" y="34"/>
                </a:cxn>
                <a:cxn ang="0">
                  <a:pos x="83" y="26"/>
                </a:cxn>
                <a:cxn ang="0">
                  <a:pos x="79" y="19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60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1" y="86"/>
                  </a:lnTo>
                  <a:lnTo>
                    <a:pt x="60" y="83"/>
                  </a:lnTo>
                  <a:lnTo>
                    <a:pt x="67" y="79"/>
                  </a:lnTo>
                  <a:lnTo>
                    <a:pt x="74" y="74"/>
                  </a:lnTo>
                  <a:lnTo>
                    <a:pt x="79" y="67"/>
                  </a:lnTo>
                  <a:lnTo>
                    <a:pt x="83" y="61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4"/>
                  </a:lnTo>
                  <a:lnTo>
                    <a:pt x="83" y="26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60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0371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2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218164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3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68104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1370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2510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93"/>
          <p:cNvGrpSpPr/>
          <p:nvPr userDrawn="1"/>
        </p:nvGrpSpPr>
        <p:grpSpPr>
          <a:xfrm>
            <a:off x="2541588" y="3873514"/>
            <a:ext cx="3990976" cy="441325"/>
            <a:chOff x="2541588" y="1458913"/>
            <a:chExt cx="3990976" cy="441325"/>
          </a:xfrm>
        </p:grpSpPr>
        <p:sp>
          <p:nvSpPr>
            <p:cNvPr id="4180" name="Freeform 84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1" name="Freeform 85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2" name="Freeform 86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3" name="Freeform 87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4" name="Freeform 88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5" name="Freeform 89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6" name="Freeform 90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7" name="Freeform 91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8" name="Freeform 92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9" name="Freeform 93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0" name="Freeform 94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1" name="Freeform 95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2" name="Freeform 96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3" name="Freeform 97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4" name="Freeform 98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5" name="Freeform 99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6" name="Freeform 100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7" name="Freeform 101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8" name="Freeform 102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9" name="Freeform 103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0" name="Freeform 104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1" name="Freeform 105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2" name="Freeform 106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3" name="Freeform 107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4" name="Freeform 108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5" name="Freeform 109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6" name="Freeform 110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7" name="Freeform 111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8" name="Freeform 112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9" name="Freeform 113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0" name="Freeform 114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1" name="Freeform 115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2" name="Freeform 116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3" name="Freeform 117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4" name="Freeform 118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5" name="Freeform 119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6" name="Freeform 120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7" name="Freeform 121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8" name="Freeform 122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9" name="Freeform 123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0" name="Freeform 124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1" name="Freeform 125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2" name="Freeform 126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3" name="Freeform 127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4" name="Freeform 128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5" name="Freeform 129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6" name="Freeform 130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7" name="Freeform 131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8" name="Freeform 132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9" name="Freeform 133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0" name="Freeform 134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1" name="Freeform 135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2" name="Freeform 136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3" name="Freeform 137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4" name="Freeform 138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5" name="Freeform 139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6" name="Freeform 140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7" name="Freeform 141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8" name="Freeform 142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9" name="Freeform 143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0" name="Freeform 144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1" name="Freeform 145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2" name="Freeform 146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3" name="Freeform 147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4" name="Freeform 148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5" name="Freeform 149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6" name="Freeform 150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7" name="Freeform 151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8" name="Freeform 152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9" name="Freeform 153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0" name="Freeform 154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1" name="Freeform 155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2" name="Freeform 156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3" name="Freeform 157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4" name="Freeform 158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5" name="Freeform 159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6" name="Freeform 160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7" name="Freeform 161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8" name="Freeform 162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9" name="Freeform 163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0" name="Freeform 164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1" name="Freeform 165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2" name="Freeform 166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3" name="Freeform 167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4" name="Freeform 168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5" name="Freeform 169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6" name="Freeform 170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7" name="Freeform 171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8" name="Freeform 172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9" name="Freeform 173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0" name="Freeform 174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1" name="Freeform 175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2" name="Freeform 176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3" name="Freeform 177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4" name="Freeform 178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5" name="Freeform 179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6" name="Freeform 180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7" name="Freeform 181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8" name="Freeform 182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9" name="Freeform 183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0" name="Freeform 184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1" name="Freeform 185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2" name="Freeform 186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3" name="Freeform 187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4" name="Freeform 188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5" name="Freeform 189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  <p:grpSp>
        <p:nvGrpSpPr>
          <p:cNvPr id="3" name="グループ化 83"/>
          <p:cNvGrpSpPr/>
          <p:nvPr userDrawn="1"/>
        </p:nvGrpSpPr>
        <p:grpSpPr>
          <a:xfrm>
            <a:off x="2553876" y="2441337"/>
            <a:ext cx="3995737" cy="1052513"/>
            <a:chOff x="2553876" y="2441337"/>
            <a:chExt cx="3995737" cy="1052513"/>
          </a:xfrm>
        </p:grpSpPr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569751" y="2442925"/>
              <a:ext cx="339725" cy="425450"/>
            </a:xfrm>
            <a:custGeom>
              <a:avLst/>
              <a:gdLst/>
              <a:ahLst/>
              <a:cxnLst>
                <a:cxn ang="0">
                  <a:pos x="93" y="300"/>
                </a:cxn>
                <a:cxn ang="0">
                  <a:pos x="334" y="300"/>
                </a:cxn>
                <a:cxn ang="0">
                  <a:pos x="334" y="537"/>
                </a:cxn>
                <a:cxn ang="0">
                  <a:pos x="427" y="537"/>
                </a:cxn>
                <a:cxn ang="0">
                  <a:pos x="427" y="0"/>
                </a:cxn>
                <a:cxn ang="0">
                  <a:pos x="334" y="0"/>
                </a:cxn>
                <a:cxn ang="0">
                  <a:pos x="334" y="218"/>
                </a:cxn>
                <a:cxn ang="0">
                  <a:pos x="93" y="218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537"/>
                </a:cxn>
                <a:cxn ang="0">
                  <a:pos x="93" y="537"/>
                </a:cxn>
                <a:cxn ang="0">
                  <a:pos x="93" y="300"/>
                </a:cxn>
              </a:cxnLst>
              <a:rect l="0" t="0" r="r" b="b"/>
              <a:pathLst>
                <a:path w="427" h="537">
                  <a:moveTo>
                    <a:pt x="93" y="300"/>
                  </a:moveTo>
                  <a:lnTo>
                    <a:pt x="334" y="300"/>
                  </a:lnTo>
                  <a:lnTo>
                    <a:pt x="334" y="537"/>
                  </a:lnTo>
                  <a:lnTo>
                    <a:pt x="427" y="537"/>
                  </a:lnTo>
                  <a:lnTo>
                    <a:pt x="427" y="0"/>
                  </a:lnTo>
                  <a:lnTo>
                    <a:pt x="334" y="0"/>
                  </a:lnTo>
                  <a:lnTo>
                    <a:pt x="334" y="218"/>
                  </a:lnTo>
                  <a:lnTo>
                    <a:pt x="93" y="21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93" y="537"/>
                  </a:lnTo>
                  <a:lnTo>
                    <a:pt x="93" y="30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2" name="Freeform 6"/>
            <p:cNvSpPr>
              <a:spLocks/>
            </p:cNvSpPr>
            <p:nvPr userDrawn="1"/>
          </p:nvSpPr>
          <p:spPr bwMode="auto">
            <a:xfrm>
              <a:off x="2968213" y="2552462"/>
              <a:ext cx="266700" cy="322263"/>
            </a:xfrm>
            <a:custGeom>
              <a:avLst/>
              <a:gdLst/>
              <a:ahLst/>
              <a:cxnLst>
                <a:cxn ang="0">
                  <a:pos x="250" y="338"/>
                </a:cxn>
                <a:cxn ang="0">
                  <a:pos x="247" y="393"/>
                </a:cxn>
                <a:cxn ang="0">
                  <a:pos x="336" y="398"/>
                </a:cxn>
                <a:cxn ang="0">
                  <a:pos x="244" y="0"/>
                </a:cxn>
                <a:cxn ang="0">
                  <a:pos x="244" y="191"/>
                </a:cxn>
                <a:cxn ang="0">
                  <a:pos x="242" y="219"/>
                </a:cxn>
                <a:cxn ang="0">
                  <a:pos x="236" y="245"/>
                </a:cxn>
                <a:cxn ang="0">
                  <a:pos x="227" y="268"/>
                </a:cxn>
                <a:cxn ang="0">
                  <a:pos x="216" y="288"/>
                </a:cxn>
                <a:cxn ang="0">
                  <a:pos x="201" y="305"/>
                </a:cxn>
                <a:cxn ang="0">
                  <a:pos x="186" y="317"/>
                </a:cxn>
                <a:cxn ang="0">
                  <a:pos x="166" y="324"/>
                </a:cxn>
                <a:cxn ang="0">
                  <a:pos x="146" y="327"/>
                </a:cxn>
                <a:cxn ang="0">
                  <a:pos x="133" y="326"/>
                </a:cxn>
                <a:cxn ang="0">
                  <a:pos x="112" y="318"/>
                </a:cxn>
                <a:cxn ang="0">
                  <a:pos x="100" y="300"/>
                </a:cxn>
                <a:cxn ang="0">
                  <a:pos x="94" y="272"/>
                </a:cxn>
                <a:cxn ang="0">
                  <a:pos x="92" y="0"/>
                </a:cxn>
                <a:cxn ang="0">
                  <a:pos x="0" y="277"/>
                </a:cxn>
                <a:cxn ang="0">
                  <a:pos x="2" y="292"/>
                </a:cxn>
                <a:cxn ang="0">
                  <a:pos x="5" y="320"/>
                </a:cxn>
                <a:cxn ang="0">
                  <a:pos x="12" y="344"/>
                </a:cxn>
                <a:cxn ang="0">
                  <a:pos x="25" y="364"/>
                </a:cxn>
                <a:cxn ang="0">
                  <a:pos x="40" y="381"/>
                </a:cxn>
                <a:cxn ang="0">
                  <a:pos x="58" y="393"/>
                </a:cxn>
                <a:cxn ang="0">
                  <a:pos x="81" y="401"/>
                </a:cxn>
                <a:cxn ang="0">
                  <a:pos x="107" y="406"/>
                </a:cxn>
                <a:cxn ang="0">
                  <a:pos x="121" y="406"/>
                </a:cxn>
                <a:cxn ang="0">
                  <a:pos x="161" y="401"/>
                </a:cxn>
                <a:cxn ang="0">
                  <a:pos x="196" y="389"/>
                </a:cxn>
                <a:cxn ang="0">
                  <a:pos x="227" y="367"/>
                </a:cxn>
                <a:cxn ang="0">
                  <a:pos x="250" y="338"/>
                </a:cxn>
              </a:cxnLst>
              <a:rect l="0" t="0" r="r" b="b"/>
              <a:pathLst>
                <a:path w="336" h="406">
                  <a:moveTo>
                    <a:pt x="250" y="338"/>
                  </a:moveTo>
                  <a:lnTo>
                    <a:pt x="250" y="338"/>
                  </a:lnTo>
                  <a:lnTo>
                    <a:pt x="248" y="367"/>
                  </a:lnTo>
                  <a:lnTo>
                    <a:pt x="247" y="393"/>
                  </a:lnTo>
                  <a:lnTo>
                    <a:pt x="247" y="398"/>
                  </a:lnTo>
                  <a:lnTo>
                    <a:pt x="336" y="398"/>
                  </a:lnTo>
                  <a:lnTo>
                    <a:pt x="336" y="0"/>
                  </a:lnTo>
                  <a:lnTo>
                    <a:pt x="244" y="0"/>
                  </a:lnTo>
                  <a:lnTo>
                    <a:pt x="244" y="191"/>
                  </a:lnTo>
                  <a:lnTo>
                    <a:pt x="244" y="191"/>
                  </a:lnTo>
                  <a:lnTo>
                    <a:pt x="244" y="205"/>
                  </a:lnTo>
                  <a:lnTo>
                    <a:pt x="242" y="219"/>
                  </a:lnTo>
                  <a:lnTo>
                    <a:pt x="239" y="233"/>
                  </a:lnTo>
                  <a:lnTo>
                    <a:pt x="236" y="245"/>
                  </a:lnTo>
                  <a:lnTo>
                    <a:pt x="232" y="257"/>
                  </a:lnTo>
                  <a:lnTo>
                    <a:pt x="227" y="268"/>
                  </a:lnTo>
                  <a:lnTo>
                    <a:pt x="222" y="279"/>
                  </a:lnTo>
                  <a:lnTo>
                    <a:pt x="216" y="288"/>
                  </a:lnTo>
                  <a:lnTo>
                    <a:pt x="209" y="297"/>
                  </a:lnTo>
                  <a:lnTo>
                    <a:pt x="201" y="305"/>
                  </a:lnTo>
                  <a:lnTo>
                    <a:pt x="193" y="311"/>
                  </a:lnTo>
                  <a:lnTo>
                    <a:pt x="186" y="317"/>
                  </a:lnTo>
                  <a:lnTo>
                    <a:pt x="176" y="321"/>
                  </a:lnTo>
                  <a:lnTo>
                    <a:pt x="166" y="324"/>
                  </a:lnTo>
                  <a:lnTo>
                    <a:pt x="156" y="326"/>
                  </a:lnTo>
                  <a:lnTo>
                    <a:pt x="146" y="327"/>
                  </a:lnTo>
                  <a:lnTo>
                    <a:pt x="146" y="327"/>
                  </a:lnTo>
                  <a:lnTo>
                    <a:pt x="133" y="326"/>
                  </a:lnTo>
                  <a:lnTo>
                    <a:pt x="121" y="323"/>
                  </a:lnTo>
                  <a:lnTo>
                    <a:pt x="112" y="318"/>
                  </a:lnTo>
                  <a:lnTo>
                    <a:pt x="106" y="311"/>
                  </a:lnTo>
                  <a:lnTo>
                    <a:pt x="100" y="300"/>
                  </a:lnTo>
                  <a:lnTo>
                    <a:pt x="95" y="288"/>
                  </a:lnTo>
                  <a:lnTo>
                    <a:pt x="94" y="272"/>
                  </a:lnTo>
                  <a:lnTo>
                    <a:pt x="92" y="254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92"/>
                  </a:lnTo>
                  <a:lnTo>
                    <a:pt x="3" y="306"/>
                  </a:lnTo>
                  <a:lnTo>
                    <a:pt x="5" y="320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19" y="355"/>
                  </a:lnTo>
                  <a:lnTo>
                    <a:pt x="25" y="364"/>
                  </a:lnTo>
                  <a:lnTo>
                    <a:pt x="31" y="373"/>
                  </a:lnTo>
                  <a:lnTo>
                    <a:pt x="40" y="381"/>
                  </a:lnTo>
                  <a:lnTo>
                    <a:pt x="49" y="387"/>
                  </a:lnTo>
                  <a:lnTo>
                    <a:pt x="58" y="393"/>
                  </a:lnTo>
                  <a:lnTo>
                    <a:pt x="69" y="398"/>
                  </a:lnTo>
                  <a:lnTo>
                    <a:pt x="81" y="401"/>
                  </a:lnTo>
                  <a:lnTo>
                    <a:pt x="94" y="404"/>
                  </a:lnTo>
                  <a:lnTo>
                    <a:pt x="107" y="406"/>
                  </a:lnTo>
                  <a:lnTo>
                    <a:pt x="121" y="406"/>
                  </a:lnTo>
                  <a:lnTo>
                    <a:pt x="121" y="406"/>
                  </a:lnTo>
                  <a:lnTo>
                    <a:pt x="141" y="404"/>
                  </a:lnTo>
                  <a:lnTo>
                    <a:pt x="161" y="401"/>
                  </a:lnTo>
                  <a:lnTo>
                    <a:pt x="179" y="396"/>
                  </a:lnTo>
                  <a:lnTo>
                    <a:pt x="196" y="389"/>
                  </a:lnTo>
                  <a:lnTo>
                    <a:pt x="212" y="378"/>
                  </a:lnTo>
                  <a:lnTo>
                    <a:pt x="227" y="367"/>
                  </a:lnTo>
                  <a:lnTo>
                    <a:pt x="239" y="354"/>
                  </a:lnTo>
                  <a:lnTo>
                    <a:pt x="250" y="338"/>
                  </a:lnTo>
                  <a:lnTo>
                    <a:pt x="250" y="33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3" name="Freeform 7"/>
            <p:cNvSpPr>
              <a:spLocks/>
            </p:cNvSpPr>
            <p:nvPr userDrawn="1"/>
          </p:nvSpPr>
          <p:spPr bwMode="auto">
            <a:xfrm>
              <a:off x="3293651" y="2547700"/>
              <a:ext cx="452437" cy="320675"/>
            </a:xfrm>
            <a:custGeom>
              <a:avLst/>
              <a:gdLst/>
              <a:ahLst/>
              <a:cxnLst>
                <a:cxn ang="0">
                  <a:pos x="92" y="216"/>
                </a:cxn>
                <a:cxn ang="0">
                  <a:pos x="93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3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7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3" y="124"/>
                </a:cxn>
                <a:cxn ang="0">
                  <a:pos x="367" y="107"/>
                </a:cxn>
                <a:cxn ang="0">
                  <a:pos x="383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  <a:cxn ang="0">
                  <a:pos x="427" y="2"/>
                </a:cxn>
                <a:cxn ang="0">
                  <a:pos x="386" y="14"/>
                </a:cxn>
                <a:cxn ang="0">
                  <a:pos x="353" y="35"/>
                </a:cxn>
                <a:cxn ang="0">
                  <a:pos x="329" y="61"/>
                </a:cxn>
                <a:cxn ang="0">
                  <a:pos x="321" y="75"/>
                </a:cxn>
                <a:cxn ang="0">
                  <a:pos x="311" y="51"/>
                </a:cxn>
                <a:cxn ang="0">
                  <a:pos x="291" y="26"/>
                </a:cxn>
                <a:cxn ang="0">
                  <a:pos x="269" y="12"/>
                </a:cxn>
                <a:cxn ang="0">
                  <a:pos x="249" y="5"/>
                </a:cxn>
                <a:cxn ang="0">
                  <a:pos x="225" y="0"/>
                </a:cxn>
                <a:cxn ang="0">
                  <a:pos x="211" y="0"/>
                </a:cxn>
                <a:cxn ang="0">
                  <a:pos x="173" y="5"/>
                </a:cxn>
                <a:cxn ang="0">
                  <a:pos x="138" y="19"/>
                </a:cxn>
                <a:cxn ang="0">
                  <a:pos x="108" y="40"/>
                </a:cxn>
                <a:cxn ang="0">
                  <a:pos x="85" y="71"/>
                </a:cxn>
                <a:cxn ang="0">
                  <a:pos x="87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2" y="216"/>
                </a:cxn>
              </a:cxnLst>
              <a:rect l="0" t="0" r="r" b="b"/>
              <a:pathLst>
                <a:path w="569" h="406">
                  <a:moveTo>
                    <a:pt x="92" y="216"/>
                  </a:moveTo>
                  <a:lnTo>
                    <a:pt x="92" y="216"/>
                  </a:lnTo>
                  <a:lnTo>
                    <a:pt x="93" y="202"/>
                  </a:lnTo>
                  <a:lnTo>
                    <a:pt x="93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3" y="101"/>
                  </a:lnTo>
                  <a:lnTo>
                    <a:pt x="141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6" y="97"/>
                  </a:lnTo>
                  <a:lnTo>
                    <a:pt x="232" y="106"/>
                  </a:lnTo>
                  <a:lnTo>
                    <a:pt x="236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3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3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29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1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59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8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4" name="Freeform 8"/>
            <p:cNvSpPr>
              <a:spLocks noEditPoints="1"/>
            </p:cNvSpPr>
            <p:nvPr userDrawn="1"/>
          </p:nvSpPr>
          <p:spPr bwMode="auto">
            <a:xfrm>
              <a:off x="3784188" y="2547700"/>
              <a:ext cx="257175" cy="327025"/>
            </a:xfrm>
            <a:custGeom>
              <a:avLst/>
              <a:gdLst/>
              <a:ahLst/>
              <a:cxnLst>
                <a:cxn ang="0">
                  <a:pos x="323" y="401"/>
                </a:cxn>
                <a:cxn ang="0">
                  <a:pos x="322" y="296"/>
                </a:cxn>
                <a:cxn ang="0">
                  <a:pos x="322" y="117"/>
                </a:cxn>
                <a:cxn ang="0">
                  <a:pos x="312" y="74"/>
                </a:cxn>
                <a:cxn ang="0">
                  <a:pos x="292" y="42"/>
                </a:cxn>
                <a:cxn ang="0">
                  <a:pos x="262" y="19"/>
                </a:cxn>
                <a:cxn ang="0">
                  <a:pos x="220" y="5"/>
                </a:cxn>
                <a:cxn ang="0">
                  <a:pos x="165" y="0"/>
                </a:cxn>
                <a:cxn ang="0">
                  <a:pos x="93" y="8"/>
                </a:cxn>
                <a:cxn ang="0">
                  <a:pos x="18" y="28"/>
                </a:cxn>
                <a:cxn ang="0">
                  <a:pos x="43" y="101"/>
                </a:cxn>
                <a:cxn ang="0">
                  <a:pos x="125" y="75"/>
                </a:cxn>
                <a:cxn ang="0">
                  <a:pos x="152" y="74"/>
                </a:cxn>
                <a:cxn ang="0">
                  <a:pos x="201" y="83"/>
                </a:cxn>
                <a:cxn ang="0">
                  <a:pos x="225" y="112"/>
                </a:cxn>
                <a:cxn ang="0">
                  <a:pos x="228" y="161"/>
                </a:cxn>
                <a:cxn ang="0">
                  <a:pos x="178" y="164"/>
                </a:cxn>
                <a:cxn ang="0">
                  <a:pos x="112" y="176"/>
                </a:cxn>
                <a:cxn ang="0">
                  <a:pos x="60" y="199"/>
                </a:cxn>
                <a:cxn ang="0">
                  <a:pos x="23" y="230"/>
                </a:cxn>
                <a:cxn ang="0">
                  <a:pos x="3" y="270"/>
                </a:cxn>
                <a:cxn ang="0">
                  <a:pos x="0" y="302"/>
                </a:cxn>
                <a:cxn ang="0">
                  <a:pos x="4" y="337"/>
                </a:cxn>
                <a:cxn ang="0">
                  <a:pos x="17" y="366"/>
                </a:cxn>
                <a:cxn ang="0">
                  <a:pos x="38" y="389"/>
                </a:cxn>
                <a:cxn ang="0">
                  <a:pos x="66" y="406"/>
                </a:cxn>
                <a:cxn ang="0">
                  <a:pos x="101" y="414"/>
                </a:cxn>
                <a:cxn ang="0">
                  <a:pos x="132" y="412"/>
                </a:cxn>
                <a:cxn ang="0">
                  <a:pos x="185" y="397"/>
                </a:cxn>
                <a:cxn ang="0">
                  <a:pos x="225" y="363"/>
                </a:cxn>
                <a:cxn ang="0">
                  <a:pos x="234" y="374"/>
                </a:cxn>
                <a:cxn ang="0">
                  <a:pos x="138" y="339"/>
                </a:cxn>
                <a:cxn ang="0">
                  <a:pos x="118" y="335"/>
                </a:cxn>
                <a:cxn ang="0">
                  <a:pos x="96" y="319"/>
                </a:cxn>
                <a:cxn ang="0">
                  <a:pos x="89" y="291"/>
                </a:cxn>
                <a:cxn ang="0">
                  <a:pos x="92" y="276"/>
                </a:cxn>
                <a:cxn ang="0">
                  <a:pos x="103" y="257"/>
                </a:cxn>
                <a:cxn ang="0">
                  <a:pos x="124" y="244"/>
                </a:cxn>
                <a:cxn ang="0">
                  <a:pos x="196" y="228"/>
                </a:cxn>
                <a:cxn ang="0">
                  <a:pos x="228" y="233"/>
                </a:cxn>
                <a:cxn ang="0">
                  <a:pos x="214" y="290"/>
                </a:cxn>
                <a:cxn ang="0">
                  <a:pos x="191" y="319"/>
                </a:cxn>
                <a:cxn ang="0">
                  <a:pos x="167" y="334"/>
                </a:cxn>
                <a:cxn ang="0">
                  <a:pos x="138" y="339"/>
                </a:cxn>
              </a:cxnLst>
              <a:rect l="0" t="0" r="r" b="b"/>
              <a:pathLst>
                <a:path w="325" h="414">
                  <a:moveTo>
                    <a:pt x="234" y="406"/>
                  </a:moveTo>
                  <a:lnTo>
                    <a:pt x="325" y="406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22" y="349"/>
                  </a:lnTo>
                  <a:lnTo>
                    <a:pt x="322" y="296"/>
                  </a:lnTo>
                  <a:lnTo>
                    <a:pt x="322" y="133"/>
                  </a:lnTo>
                  <a:lnTo>
                    <a:pt x="322" y="133"/>
                  </a:lnTo>
                  <a:lnTo>
                    <a:pt x="322" y="117"/>
                  </a:lnTo>
                  <a:lnTo>
                    <a:pt x="318" y="101"/>
                  </a:lnTo>
                  <a:lnTo>
                    <a:pt x="317" y="87"/>
                  </a:lnTo>
                  <a:lnTo>
                    <a:pt x="312" y="74"/>
                  </a:lnTo>
                  <a:lnTo>
                    <a:pt x="308" y="61"/>
                  </a:lnTo>
                  <a:lnTo>
                    <a:pt x="300" y="51"/>
                  </a:lnTo>
                  <a:lnTo>
                    <a:pt x="292" y="42"/>
                  </a:lnTo>
                  <a:lnTo>
                    <a:pt x="285" y="32"/>
                  </a:lnTo>
                  <a:lnTo>
                    <a:pt x="274" y="25"/>
                  </a:lnTo>
                  <a:lnTo>
                    <a:pt x="262" y="19"/>
                  </a:lnTo>
                  <a:lnTo>
                    <a:pt x="250" y="12"/>
                  </a:lnTo>
                  <a:lnTo>
                    <a:pt x="236" y="8"/>
                  </a:lnTo>
                  <a:lnTo>
                    <a:pt x="220" y="5"/>
                  </a:lnTo>
                  <a:lnTo>
                    <a:pt x="204" y="2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0" y="2"/>
                  </a:lnTo>
                  <a:lnTo>
                    <a:pt x="93" y="8"/>
                  </a:lnTo>
                  <a:lnTo>
                    <a:pt x="57" y="16"/>
                  </a:lnTo>
                  <a:lnTo>
                    <a:pt x="23" y="26"/>
                  </a:lnTo>
                  <a:lnTo>
                    <a:pt x="18" y="28"/>
                  </a:lnTo>
                  <a:lnTo>
                    <a:pt x="38" y="104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69" y="91"/>
                  </a:lnTo>
                  <a:lnTo>
                    <a:pt x="96" y="81"/>
                  </a:lnTo>
                  <a:lnTo>
                    <a:pt x="125" y="75"/>
                  </a:lnTo>
                  <a:lnTo>
                    <a:pt x="139" y="75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71" y="75"/>
                  </a:lnTo>
                  <a:lnTo>
                    <a:pt x="187" y="78"/>
                  </a:lnTo>
                  <a:lnTo>
                    <a:pt x="201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6"/>
                  </a:lnTo>
                  <a:lnTo>
                    <a:pt x="228" y="143"/>
                  </a:lnTo>
                  <a:lnTo>
                    <a:pt x="228" y="161"/>
                  </a:lnTo>
                  <a:lnTo>
                    <a:pt x="228" y="161"/>
                  </a:lnTo>
                  <a:lnTo>
                    <a:pt x="202" y="162"/>
                  </a:lnTo>
                  <a:lnTo>
                    <a:pt x="178" y="164"/>
                  </a:lnTo>
                  <a:lnTo>
                    <a:pt x="153" y="167"/>
                  </a:lnTo>
                  <a:lnTo>
                    <a:pt x="132" y="172"/>
                  </a:lnTo>
                  <a:lnTo>
                    <a:pt x="112" y="176"/>
                  </a:lnTo>
                  <a:lnTo>
                    <a:pt x="92" y="182"/>
                  </a:lnTo>
                  <a:lnTo>
                    <a:pt x="75" y="190"/>
                  </a:lnTo>
                  <a:lnTo>
                    <a:pt x="60" y="199"/>
                  </a:lnTo>
                  <a:lnTo>
                    <a:pt x="46" y="208"/>
                  </a:lnTo>
                  <a:lnTo>
                    <a:pt x="34" y="219"/>
                  </a:lnTo>
                  <a:lnTo>
                    <a:pt x="23" y="230"/>
                  </a:lnTo>
                  <a:lnTo>
                    <a:pt x="15" y="242"/>
                  </a:lnTo>
                  <a:lnTo>
                    <a:pt x="8" y="256"/>
                  </a:lnTo>
                  <a:lnTo>
                    <a:pt x="3" y="270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1" y="325"/>
                  </a:lnTo>
                  <a:lnTo>
                    <a:pt x="4" y="337"/>
                  </a:lnTo>
                  <a:lnTo>
                    <a:pt x="8" y="348"/>
                  </a:lnTo>
                  <a:lnTo>
                    <a:pt x="12" y="357"/>
                  </a:lnTo>
                  <a:lnTo>
                    <a:pt x="17" y="366"/>
                  </a:lnTo>
                  <a:lnTo>
                    <a:pt x="23" y="375"/>
                  </a:lnTo>
                  <a:lnTo>
                    <a:pt x="31" y="383"/>
                  </a:lnTo>
                  <a:lnTo>
                    <a:pt x="38" y="389"/>
                  </a:lnTo>
                  <a:lnTo>
                    <a:pt x="47" y="395"/>
                  </a:lnTo>
                  <a:lnTo>
                    <a:pt x="57" y="401"/>
                  </a:lnTo>
                  <a:lnTo>
                    <a:pt x="66" y="406"/>
                  </a:lnTo>
                  <a:lnTo>
                    <a:pt x="76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2" y="412"/>
                  </a:lnTo>
                  <a:lnTo>
                    <a:pt x="150" y="409"/>
                  </a:lnTo>
                  <a:lnTo>
                    <a:pt x="168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4" y="377"/>
                  </a:lnTo>
                  <a:lnTo>
                    <a:pt x="225" y="363"/>
                  </a:lnTo>
                  <a:lnTo>
                    <a:pt x="236" y="349"/>
                  </a:lnTo>
                  <a:lnTo>
                    <a:pt x="236" y="349"/>
                  </a:lnTo>
                  <a:lnTo>
                    <a:pt x="234" y="374"/>
                  </a:lnTo>
                  <a:lnTo>
                    <a:pt x="234" y="401"/>
                  </a:lnTo>
                  <a:lnTo>
                    <a:pt x="234" y="406"/>
                  </a:lnTo>
                  <a:close/>
                  <a:moveTo>
                    <a:pt x="138" y="339"/>
                  </a:moveTo>
                  <a:lnTo>
                    <a:pt x="138" y="339"/>
                  </a:lnTo>
                  <a:lnTo>
                    <a:pt x="127" y="339"/>
                  </a:lnTo>
                  <a:lnTo>
                    <a:pt x="118" y="335"/>
                  </a:lnTo>
                  <a:lnTo>
                    <a:pt x="109" y="331"/>
                  </a:lnTo>
                  <a:lnTo>
                    <a:pt x="103" y="326"/>
                  </a:lnTo>
                  <a:lnTo>
                    <a:pt x="96" y="319"/>
                  </a:lnTo>
                  <a:lnTo>
                    <a:pt x="92" y="311"/>
                  </a:lnTo>
                  <a:lnTo>
                    <a:pt x="90" y="302"/>
                  </a:lnTo>
                  <a:lnTo>
                    <a:pt x="89" y="291"/>
                  </a:lnTo>
                  <a:lnTo>
                    <a:pt x="89" y="291"/>
                  </a:lnTo>
                  <a:lnTo>
                    <a:pt x="89" y="283"/>
                  </a:lnTo>
                  <a:lnTo>
                    <a:pt x="92" y="276"/>
                  </a:lnTo>
                  <a:lnTo>
                    <a:pt x="93" y="270"/>
                  </a:lnTo>
                  <a:lnTo>
                    <a:pt x="98" y="264"/>
                  </a:lnTo>
                  <a:lnTo>
                    <a:pt x="103" y="257"/>
                  </a:lnTo>
                  <a:lnTo>
                    <a:pt x="109" y="253"/>
                  </a:lnTo>
                  <a:lnTo>
                    <a:pt x="116" y="248"/>
                  </a:lnTo>
                  <a:lnTo>
                    <a:pt x="124" y="244"/>
                  </a:lnTo>
                  <a:lnTo>
                    <a:pt x="144" y="236"/>
                  </a:lnTo>
                  <a:lnTo>
                    <a:pt x="168" y="231"/>
                  </a:lnTo>
                  <a:lnTo>
                    <a:pt x="196" y="228"/>
                  </a:lnTo>
                  <a:lnTo>
                    <a:pt x="228" y="227"/>
                  </a:lnTo>
                  <a:lnTo>
                    <a:pt x="228" y="233"/>
                  </a:lnTo>
                  <a:lnTo>
                    <a:pt x="228" y="233"/>
                  </a:lnTo>
                  <a:lnTo>
                    <a:pt x="227" y="253"/>
                  </a:lnTo>
                  <a:lnTo>
                    <a:pt x="222" y="271"/>
                  </a:lnTo>
                  <a:lnTo>
                    <a:pt x="214" y="290"/>
                  </a:lnTo>
                  <a:lnTo>
                    <a:pt x="204" y="305"/>
                  </a:lnTo>
                  <a:lnTo>
                    <a:pt x="197" y="313"/>
                  </a:lnTo>
                  <a:lnTo>
                    <a:pt x="191" y="319"/>
                  </a:lnTo>
                  <a:lnTo>
                    <a:pt x="184" y="325"/>
                  </a:lnTo>
                  <a:lnTo>
                    <a:pt x="176" y="329"/>
                  </a:lnTo>
                  <a:lnTo>
                    <a:pt x="167" y="334"/>
                  </a:lnTo>
                  <a:lnTo>
                    <a:pt x="158" y="337"/>
                  </a:lnTo>
                  <a:lnTo>
                    <a:pt x="148" y="339"/>
                  </a:lnTo>
                  <a:lnTo>
                    <a:pt x="138" y="339"/>
                  </a:lnTo>
                  <a:lnTo>
                    <a:pt x="138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092163" y="2547700"/>
              <a:ext cx="266700" cy="320675"/>
            </a:xfrm>
            <a:custGeom>
              <a:avLst/>
              <a:gdLst/>
              <a:ahLst/>
              <a:cxnLst>
                <a:cxn ang="0">
                  <a:pos x="93" y="215"/>
                </a:cxn>
                <a:cxn ang="0">
                  <a:pos x="95" y="187"/>
                </a:cxn>
                <a:cxn ang="0">
                  <a:pos x="101" y="161"/>
                </a:cxn>
                <a:cxn ang="0">
                  <a:pos x="109" y="138"/>
                </a:cxn>
                <a:cxn ang="0">
                  <a:pos x="121" y="118"/>
                </a:cxn>
                <a:cxn ang="0">
                  <a:pos x="135" y="101"/>
                </a:cxn>
                <a:cxn ang="0">
                  <a:pos x="152" y="89"/>
                </a:cxn>
                <a:cxn ang="0">
                  <a:pos x="170" y="81"/>
                </a:cxn>
                <a:cxn ang="0">
                  <a:pos x="190" y="78"/>
                </a:cxn>
                <a:cxn ang="0">
                  <a:pos x="204" y="80"/>
                </a:cxn>
                <a:cxn ang="0">
                  <a:pos x="223" y="87"/>
                </a:cxn>
                <a:cxn ang="0">
                  <a:pos x="237" y="106"/>
                </a:cxn>
                <a:cxn ang="0">
                  <a:pos x="243" y="133"/>
                </a:cxn>
                <a:cxn ang="0">
                  <a:pos x="243" y="406"/>
                </a:cxn>
                <a:cxn ang="0">
                  <a:pos x="335" y="129"/>
                </a:cxn>
                <a:cxn ang="0">
                  <a:pos x="335" y="113"/>
                </a:cxn>
                <a:cxn ang="0">
                  <a:pos x="331" y="86"/>
                </a:cxn>
                <a:cxn ang="0">
                  <a:pos x="323" y="61"/>
                </a:cxn>
                <a:cxn ang="0">
                  <a:pos x="312" y="42"/>
                </a:cxn>
                <a:cxn ang="0">
                  <a:pos x="297" y="25"/>
                </a:cxn>
                <a:cxn ang="0">
                  <a:pos x="279" y="12"/>
                </a:cxn>
                <a:cxn ang="0">
                  <a:pos x="256" y="5"/>
                </a:cxn>
                <a:cxn ang="0">
                  <a:pos x="230" y="0"/>
                </a:cxn>
                <a:cxn ang="0">
                  <a:pos x="216" y="0"/>
                </a:cxn>
                <a:cxn ang="0">
                  <a:pos x="176" y="5"/>
                </a:cxn>
                <a:cxn ang="0">
                  <a:pos x="141" y="19"/>
                </a:cxn>
                <a:cxn ang="0">
                  <a:pos x="110" y="38"/>
                </a:cxn>
                <a:cxn ang="0">
                  <a:pos x="86" y="68"/>
                </a:cxn>
                <a:cxn ang="0">
                  <a:pos x="89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3" y="215"/>
                </a:cxn>
              </a:cxnLst>
              <a:rect l="0" t="0" r="r" b="b"/>
              <a:pathLst>
                <a:path w="335" h="406">
                  <a:moveTo>
                    <a:pt x="93" y="215"/>
                  </a:moveTo>
                  <a:lnTo>
                    <a:pt x="93" y="215"/>
                  </a:lnTo>
                  <a:lnTo>
                    <a:pt x="93" y="201"/>
                  </a:lnTo>
                  <a:lnTo>
                    <a:pt x="95" y="187"/>
                  </a:lnTo>
                  <a:lnTo>
                    <a:pt x="98" y="173"/>
                  </a:lnTo>
                  <a:lnTo>
                    <a:pt x="101" y="161"/>
                  </a:lnTo>
                  <a:lnTo>
                    <a:pt x="104" y="149"/>
                  </a:lnTo>
                  <a:lnTo>
                    <a:pt x="109" y="138"/>
                  </a:lnTo>
                  <a:lnTo>
                    <a:pt x="115" y="127"/>
                  </a:lnTo>
                  <a:lnTo>
                    <a:pt x="121" y="118"/>
                  </a:lnTo>
                  <a:lnTo>
                    <a:pt x="127" y="109"/>
                  </a:lnTo>
                  <a:lnTo>
                    <a:pt x="135" y="101"/>
                  </a:lnTo>
                  <a:lnTo>
                    <a:pt x="144" y="95"/>
                  </a:lnTo>
                  <a:lnTo>
                    <a:pt x="152" y="89"/>
                  </a:lnTo>
                  <a:lnTo>
                    <a:pt x="161" y="84"/>
                  </a:lnTo>
                  <a:lnTo>
                    <a:pt x="170" y="81"/>
                  </a:lnTo>
                  <a:lnTo>
                    <a:pt x="181" y="80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204" y="80"/>
                  </a:lnTo>
                  <a:lnTo>
                    <a:pt x="214" y="83"/>
                  </a:lnTo>
                  <a:lnTo>
                    <a:pt x="223" y="87"/>
                  </a:lnTo>
                  <a:lnTo>
                    <a:pt x="231" y="95"/>
                  </a:lnTo>
                  <a:lnTo>
                    <a:pt x="237" y="106"/>
                  </a:lnTo>
                  <a:lnTo>
                    <a:pt x="240" y="118"/>
                  </a:lnTo>
                  <a:lnTo>
                    <a:pt x="243" y="133"/>
                  </a:lnTo>
                  <a:lnTo>
                    <a:pt x="243" y="152"/>
                  </a:lnTo>
                  <a:lnTo>
                    <a:pt x="243" y="406"/>
                  </a:lnTo>
                  <a:lnTo>
                    <a:pt x="335" y="406"/>
                  </a:lnTo>
                  <a:lnTo>
                    <a:pt x="335" y="129"/>
                  </a:lnTo>
                  <a:lnTo>
                    <a:pt x="335" y="129"/>
                  </a:lnTo>
                  <a:lnTo>
                    <a:pt x="335" y="113"/>
                  </a:lnTo>
                  <a:lnTo>
                    <a:pt x="334" y="100"/>
                  </a:lnTo>
                  <a:lnTo>
                    <a:pt x="331" y="86"/>
                  </a:lnTo>
                  <a:lnTo>
                    <a:pt x="328" y="74"/>
                  </a:lnTo>
                  <a:lnTo>
                    <a:pt x="323" y="61"/>
                  </a:lnTo>
                  <a:lnTo>
                    <a:pt x="318" y="51"/>
                  </a:lnTo>
                  <a:lnTo>
                    <a:pt x="312" y="42"/>
                  </a:lnTo>
                  <a:lnTo>
                    <a:pt x="305" y="32"/>
                  </a:lnTo>
                  <a:lnTo>
                    <a:pt x="297" y="25"/>
                  </a:lnTo>
                  <a:lnTo>
                    <a:pt x="288" y="19"/>
                  </a:lnTo>
                  <a:lnTo>
                    <a:pt x="279" y="12"/>
                  </a:lnTo>
                  <a:lnTo>
                    <a:pt x="268" y="8"/>
                  </a:lnTo>
                  <a:lnTo>
                    <a:pt x="256" y="5"/>
                  </a:lnTo>
                  <a:lnTo>
                    <a:pt x="243" y="2"/>
                  </a:lnTo>
                  <a:lnTo>
                    <a:pt x="23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76" y="5"/>
                  </a:lnTo>
                  <a:lnTo>
                    <a:pt x="158" y="11"/>
                  </a:lnTo>
                  <a:lnTo>
                    <a:pt x="141" y="19"/>
                  </a:lnTo>
                  <a:lnTo>
                    <a:pt x="124" y="28"/>
                  </a:lnTo>
                  <a:lnTo>
                    <a:pt x="110" y="38"/>
                  </a:lnTo>
                  <a:lnTo>
                    <a:pt x="98" y="52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9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3" y="406"/>
                  </a:lnTo>
                  <a:lnTo>
                    <a:pt x="93" y="21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6" name="Freeform 10"/>
            <p:cNvSpPr>
              <a:spLocks noEditPoints="1"/>
            </p:cNvSpPr>
            <p:nvPr userDrawn="1"/>
          </p:nvSpPr>
          <p:spPr bwMode="auto">
            <a:xfrm>
              <a:off x="4523963" y="2441337"/>
              <a:ext cx="349250" cy="430213"/>
            </a:xfrm>
            <a:custGeom>
              <a:avLst/>
              <a:gdLst/>
              <a:ahLst/>
              <a:cxnLst>
                <a:cxn ang="0">
                  <a:pos x="49" y="540"/>
                </a:cxn>
                <a:cxn ang="0">
                  <a:pos x="144" y="542"/>
                </a:cxn>
                <a:cxn ang="0">
                  <a:pos x="178" y="540"/>
                </a:cxn>
                <a:cxn ang="0">
                  <a:pos x="240" y="531"/>
                </a:cxn>
                <a:cxn ang="0">
                  <a:pos x="296" y="513"/>
                </a:cxn>
                <a:cxn ang="0">
                  <a:pos x="342" y="485"/>
                </a:cxn>
                <a:cxn ang="0">
                  <a:pos x="380" y="449"/>
                </a:cxn>
                <a:cxn ang="0">
                  <a:pos x="409" y="406"/>
                </a:cxn>
                <a:cxn ang="0">
                  <a:pos x="430" y="354"/>
                </a:cxn>
                <a:cxn ang="0">
                  <a:pos x="440" y="295"/>
                </a:cxn>
                <a:cxn ang="0">
                  <a:pos x="441" y="263"/>
                </a:cxn>
                <a:cxn ang="0">
                  <a:pos x="437" y="202"/>
                </a:cxn>
                <a:cxn ang="0">
                  <a:pos x="424" y="149"/>
                </a:cxn>
                <a:cxn ang="0">
                  <a:pos x="403" y="103"/>
                </a:cxn>
                <a:cxn ang="0">
                  <a:pos x="372" y="66"/>
                </a:cxn>
                <a:cxn ang="0">
                  <a:pos x="334" y="37"/>
                </a:cxn>
                <a:cxn ang="0">
                  <a:pos x="286" y="15"/>
                </a:cxn>
                <a:cxn ang="0">
                  <a:pos x="231" y="3"/>
                </a:cxn>
                <a:cxn ang="0">
                  <a:pos x="167" y="0"/>
                </a:cxn>
                <a:cxn ang="0">
                  <a:pos x="106" y="0"/>
                </a:cxn>
                <a:cxn ang="0">
                  <a:pos x="48" y="2"/>
                </a:cxn>
                <a:cxn ang="0">
                  <a:pos x="0" y="3"/>
                </a:cxn>
                <a:cxn ang="0">
                  <a:pos x="3" y="539"/>
                </a:cxn>
                <a:cxn ang="0">
                  <a:pos x="49" y="540"/>
                </a:cxn>
                <a:cxn ang="0">
                  <a:pos x="161" y="78"/>
                </a:cxn>
                <a:cxn ang="0">
                  <a:pos x="184" y="80"/>
                </a:cxn>
                <a:cxn ang="0">
                  <a:pos x="224" y="86"/>
                </a:cxn>
                <a:cxn ang="0">
                  <a:pos x="257" y="96"/>
                </a:cxn>
                <a:cxn ang="0">
                  <a:pos x="285" y="115"/>
                </a:cxn>
                <a:cxn ang="0">
                  <a:pos x="308" y="138"/>
                </a:cxn>
                <a:cxn ang="0">
                  <a:pos x="325" y="168"/>
                </a:cxn>
                <a:cxn ang="0">
                  <a:pos x="335" y="204"/>
                </a:cxn>
                <a:cxn ang="0">
                  <a:pos x="342" y="246"/>
                </a:cxn>
                <a:cxn ang="0">
                  <a:pos x="342" y="269"/>
                </a:cxn>
                <a:cxn ang="0">
                  <a:pos x="339" y="312"/>
                </a:cxn>
                <a:cxn ang="0">
                  <a:pos x="329" y="351"/>
                </a:cxn>
                <a:cxn ang="0">
                  <a:pos x="314" y="384"/>
                </a:cxn>
                <a:cxn ang="0">
                  <a:pos x="293" y="410"/>
                </a:cxn>
                <a:cxn ang="0">
                  <a:pos x="267" y="432"/>
                </a:cxn>
                <a:cxn ang="0">
                  <a:pos x="233" y="449"/>
                </a:cxn>
                <a:cxn ang="0">
                  <a:pos x="196" y="458"/>
                </a:cxn>
                <a:cxn ang="0">
                  <a:pos x="153" y="461"/>
                </a:cxn>
                <a:cxn ang="0">
                  <a:pos x="123" y="459"/>
                </a:cxn>
                <a:cxn ang="0">
                  <a:pos x="93" y="81"/>
                </a:cxn>
                <a:cxn ang="0">
                  <a:pos x="124" y="80"/>
                </a:cxn>
                <a:cxn ang="0">
                  <a:pos x="161" y="78"/>
                </a:cxn>
              </a:cxnLst>
              <a:rect l="0" t="0" r="r" b="b"/>
              <a:pathLst>
                <a:path w="441" h="542">
                  <a:moveTo>
                    <a:pt x="49" y="540"/>
                  </a:moveTo>
                  <a:lnTo>
                    <a:pt x="49" y="540"/>
                  </a:lnTo>
                  <a:lnTo>
                    <a:pt x="95" y="542"/>
                  </a:lnTo>
                  <a:lnTo>
                    <a:pt x="144" y="542"/>
                  </a:lnTo>
                  <a:lnTo>
                    <a:pt x="144" y="542"/>
                  </a:lnTo>
                  <a:lnTo>
                    <a:pt x="178" y="540"/>
                  </a:lnTo>
                  <a:lnTo>
                    <a:pt x="210" y="537"/>
                  </a:lnTo>
                  <a:lnTo>
                    <a:pt x="240" y="531"/>
                  </a:lnTo>
                  <a:lnTo>
                    <a:pt x="270" y="524"/>
                  </a:lnTo>
                  <a:lnTo>
                    <a:pt x="296" y="513"/>
                  </a:lnTo>
                  <a:lnTo>
                    <a:pt x="320" y="499"/>
                  </a:lnTo>
                  <a:lnTo>
                    <a:pt x="342" y="485"/>
                  </a:lnTo>
                  <a:lnTo>
                    <a:pt x="363" y="468"/>
                  </a:lnTo>
                  <a:lnTo>
                    <a:pt x="380" y="449"/>
                  </a:lnTo>
                  <a:lnTo>
                    <a:pt x="397" y="429"/>
                  </a:lnTo>
                  <a:lnTo>
                    <a:pt x="409" y="406"/>
                  </a:lnTo>
                  <a:lnTo>
                    <a:pt x="421" y="380"/>
                  </a:lnTo>
                  <a:lnTo>
                    <a:pt x="430" y="354"/>
                  </a:lnTo>
                  <a:lnTo>
                    <a:pt x="437" y="325"/>
                  </a:lnTo>
                  <a:lnTo>
                    <a:pt x="440" y="295"/>
                  </a:lnTo>
                  <a:lnTo>
                    <a:pt x="441" y="263"/>
                  </a:lnTo>
                  <a:lnTo>
                    <a:pt x="441" y="263"/>
                  </a:lnTo>
                  <a:lnTo>
                    <a:pt x="440" y="231"/>
                  </a:lnTo>
                  <a:lnTo>
                    <a:pt x="437" y="202"/>
                  </a:lnTo>
                  <a:lnTo>
                    <a:pt x="432" y="173"/>
                  </a:lnTo>
                  <a:lnTo>
                    <a:pt x="424" y="149"/>
                  </a:lnTo>
                  <a:lnTo>
                    <a:pt x="414" y="124"/>
                  </a:lnTo>
                  <a:lnTo>
                    <a:pt x="403" y="103"/>
                  </a:lnTo>
                  <a:lnTo>
                    <a:pt x="389" y="83"/>
                  </a:lnTo>
                  <a:lnTo>
                    <a:pt x="372" y="66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11" y="26"/>
                  </a:lnTo>
                  <a:lnTo>
                    <a:pt x="286" y="15"/>
                  </a:lnTo>
                  <a:lnTo>
                    <a:pt x="260" y="9"/>
                  </a:lnTo>
                  <a:lnTo>
                    <a:pt x="231" y="3"/>
                  </a:lnTo>
                  <a:lnTo>
                    <a:pt x="201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0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39"/>
                  </a:lnTo>
                  <a:lnTo>
                    <a:pt x="3" y="539"/>
                  </a:lnTo>
                  <a:lnTo>
                    <a:pt x="3" y="539"/>
                  </a:lnTo>
                  <a:lnTo>
                    <a:pt x="49" y="540"/>
                  </a:lnTo>
                  <a:lnTo>
                    <a:pt x="49" y="540"/>
                  </a:lnTo>
                  <a:close/>
                  <a:moveTo>
                    <a:pt x="161" y="78"/>
                  </a:moveTo>
                  <a:lnTo>
                    <a:pt x="161" y="78"/>
                  </a:lnTo>
                  <a:lnTo>
                    <a:pt x="184" y="80"/>
                  </a:lnTo>
                  <a:lnTo>
                    <a:pt x="204" y="81"/>
                  </a:lnTo>
                  <a:lnTo>
                    <a:pt x="224" y="86"/>
                  </a:lnTo>
                  <a:lnTo>
                    <a:pt x="240" y="90"/>
                  </a:lnTo>
                  <a:lnTo>
                    <a:pt x="257" y="96"/>
                  </a:lnTo>
                  <a:lnTo>
                    <a:pt x="271" y="106"/>
                  </a:lnTo>
                  <a:lnTo>
                    <a:pt x="285" y="115"/>
                  </a:lnTo>
                  <a:lnTo>
                    <a:pt x="297" y="126"/>
                  </a:lnTo>
                  <a:lnTo>
                    <a:pt x="308" y="138"/>
                  </a:lnTo>
                  <a:lnTo>
                    <a:pt x="317" y="153"/>
                  </a:lnTo>
                  <a:lnTo>
                    <a:pt x="325" y="168"/>
                  </a:lnTo>
                  <a:lnTo>
                    <a:pt x="331" y="185"/>
                  </a:lnTo>
                  <a:lnTo>
                    <a:pt x="335" y="204"/>
                  </a:lnTo>
                  <a:lnTo>
                    <a:pt x="339" y="224"/>
                  </a:lnTo>
                  <a:lnTo>
                    <a:pt x="342" y="246"/>
                  </a:lnTo>
                  <a:lnTo>
                    <a:pt x="342" y="269"/>
                  </a:lnTo>
                  <a:lnTo>
                    <a:pt x="342" y="269"/>
                  </a:lnTo>
                  <a:lnTo>
                    <a:pt x="340" y="291"/>
                  </a:lnTo>
                  <a:lnTo>
                    <a:pt x="339" y="312"/>
                  </a:lnTo>
                  <a:lnTo>
                    <a:pt x="334" y="332"/>
                  </a:lnTo>
                  <a:lnTo>
                    <a:pt x="329" y="351"/>
                  </a:lnTo>
                  <a:lnTo>
                    <a:pt x="322" y="367"/>
                  </a:lnTo>
                  <a:lnTo>
                    <a:pt x="314" y="384"/>
                  </a:lnTo>
                  <a:lnTo>
                    <a:pt x="305" y="398"/>
                  </a:lnTo>
                  <a:lnTo>
                    <a:pt x="293" y="410"/>
                  </a:lnTo>
                  <a:lnTo>
                    <a:pt x="280" y="423"/>
                  </a:lnTo>
                  <a:lnTo>
                    <a:pt x="267" y="432"/>
                  </a:lnTo>
                  <a:lnTo>
                    <a:pt x="250" y="441"/>
                  </a:lnTo>
                  <a:lnTo>
                    <a:pt x="233" y="449"/>
                  </a:lnTo>
                  <a:lnTo>
                    <a:pt x="216" y="453"/>
                  </a:lnTo>
                  <a:lnTo>
                    <a:pt x="196" y="458"/>
                  </a:lnTo>
                  <a:lnTo>
                    <a:pt x="175" y="459"/>
                  </a:lnTo>
                  <a:lnTo>
                    <a:pt x="153" y="461"/>
                  </a:lnTo>
                  <a:lnTo>
                    <a:pt x="153" y="461"/>
                  </a:lnTo>
                  <a:lnTo>
                    <a:pt x="123" y="459"/>
                  </a:lnTo>
                  <a:lnTo>
                    <a:pt x="93" y="458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124" y="80"/>
                  </a:lnTo>
                  <a:lnTo>
                    <a:pt x="161" y="78"/>
                  </a:lnTo>
                  <a:lnTo>
                    <a:pt x="161" y="7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12901" y="2547700"/>
              <a:ext cx="168275" cy="320675"/>
            </a:xfrm>
            <a:custGeom>
              <a:avLst/>
              <a:gdLst/>
              <a:ahLst/>
              <a:cxnLst>
                <a:cxn ang="0">
                  <a:pos x="92" y="244"/>
                </a:cxn>
                <a:cxn ang="0">
                  <a:pos x="92" y="244"/>
                </a:cxn>
                <a:cxn ang="0">
                  <a:pos x="92" y="222"/>
                </a:cxn>
                <a:cxn ang="0">
                  <a:pos x="93" y="204"/>
                </a:cxn>
                <a:cxn ang="0">
                  <a:pos x="96" y="185"/>
                </a:cxn>
                <a:cxn ang="0">
                  <a:pos x="99" y="169"/>
                </a:cxn>
                <a:cxn ang="0">
                  <a:pos x="102" y="155"/>
                </a:cxn>
                <a:cxn ang="0">
                  <a:pos x="107" y="141"/>
                </a:cxn>
                <a:cxn ang="0">
                  <a:pos x="113" y="129"/>
                </a:cxn>
                <a:cxn ang="0">
                  <a:pos x="119" y="120"/>
                </a:cxn>
                <a:cxn ang="0">
                  <a:pos x="127" y="110"/>
                </a:cxn>
                <a:cxn ang="0">
                  <a:pos x="134" y="103"/>
                </a:cxn>
                <a:cxn ang="0">
                  <a:pos x="144" y="98"/>
                </a:cxn>
                <a:cxn ang="0">
                  <a:pos x="154" y="94"/>
                </a:cxn>
                <a:cxn ang="0">
                  <a:pos x="165" y="91"/>
                </a:cxn>
                <a:cxn ang="0">
                  <a:pos x="176" y="89"/>
                </a:cxn>
                <a:cxn ang="0">
                  <a:pos x="188" y="91"/>
                </a:cxn>
                <a:cxn ang="0">
                  <a:pos x="202" y="92"/>
                </a:cxn>
                <a:cxn ang="0">
                  <a:pos x="206" y="92"/>
                </a:cxn>
                <a:cxn ang="0">
                  <a:pos x="211" y="2"/>
                </a:cxn>
                <a:cxn ang="0">
                  <a:pos x="206" y="2"/>
                </a:cxn>
                <a:cxn ang="0">
                  <a:pos x="206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71" y="2"/>
                </a:cxn>
                <a:cxn ang="0">
                  <a:pos x="153" y="6"/>
                </a:cxn>
                <a:cxn ang="0">
                  <a:pos x="136" y="14"/>
                </a:cxn>
                <a:cxn ang="0">
                  <a:pos x="122" y="23"/>
                </a:cxn>
                <a:cxn ang="0">
                  <a:pos x="110" y="34"/>
                </a:cxn>
                <a:cxn ang="0">
                  <a:pos x="99" y="45"/>
                </a:cxn>
                <a:cxn ang="0">
                  <a:pos x="92" y="57"/>
                </a:cxn>
                <a:cxn ang="0">
                  <a:pos x="84" y="69"/>
                </a:cxn>
                <a:cxn ang="0">
                  <a:pos x="84" y="69"/>
                </a:cxn>
                <a:cxn ang="0">
                  <a:pos x="87" y="38"/>
                </a:cxn>
                <a:cxn ang="0">
                  <a:pos x="88" y="12"/>
                </a:cxn>
                <a:cxn ang="0">
                  <a:pos x="88" y="8"/>
                </a:cxn>
                <a:cxn ang="0">
                  <a:pos x="0" y="8"/>
                </a:cxn>
                <a:cxn ang="0">
                  <a:pos x="0" y="406"/>
                </a:cxn>
                <a:cxn ang="0">
                  <a:pos x="92" y="406"/>
                </a:cxn>
                <a:cxn ang="0">
                  <a:pos x="92" y="244"/>
                </a:cxn>
              </a:cxnLst>
              <a:rect l="0" t="0" r="r" b="b"/>
              <a:pathLst>
                <a:path w="211" h="406">
                  <a:moveTo>
                    <a:pt x="92" y="244"/>
                  </a:moveTo>
                  <a:lnTo>
                    <a:pt x="92" y="244"/>
                  </a:lnTo>
                  <a:lnTo>
                    <a:pt x="92" y="222"/>
                  </a:lnTo>
                  <a:lnTo>
                    <a:pt x="93" y="204"/>
                  </a:lnTo>
                  <a:lnTo>
                    <a:pt x="96" y="185"/>
                  </a:lnTo>
                  <a:lnTo>
                    <a:pt x="99" y="169"/>
                  </a:lnTo>
                  <a:lnTo>
                    <a:pt x="102" y="155"/>
                  </a:lnTo>
                  <a:lnTo>
                    <a:pt x="107" y="141"/>
                  </a:lnTo>
                  <a:lnTo>
                    <a:pt x="113" y="129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4" y="103"/>
                  </a:lnTo>
                  <a:lnTo>
                    <a:pt x="144" y="98"/>
                  </a:lnTo>
                  <a:lnTo>
                    <a:pt x="154" y="94"/>
                  </a:lnTo>
                  <a:lnTo>
                    <a:pt x="165" y="91"/>
                  </a:lnTo>
                  <a:lnTo>
                    <a:pt x="176" y="89"/>
                  </a:lnTo>
                  <a:lnTo>
                    <a:pt x="188" y="91"/>
                  </a:lnTo>
                  <a:lnTo>
                    <a:pt x="202" y="92"/>
                  </a:lnTo>
                  <a:lnTo>
                    <a:pt x="206" y="92"/>
                  </a:lnTo>
                  <a:lnTo>
                    <a:pt x="211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71" y="2"/>
                  </a:lnTo>
                  <a:lnTo>
                    <a:pt x="153" y="6"/>
                  </a:lnTo>
                  <a:lnTo>
                    <a:pt x="136" y="14"/>
                  </a:lnTo>
                  <a:lnTo>
                    <a:pt x="122" y="23"/>
                  </a:lnTo>
                  <a:lnTo>
                    <a:pt x="110" y="34"/>
                  </a:lnTo>
                  <a:lnTo>
                    <a:pt x="99" y="45"/>
                  </a:lnTo>
                  <a:lnTo>
                    <a:pt x="92" y="57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87" y="38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8" name="Freeform 12"/>
            <p:cNvSpPr>
              <a:spLocks noEditPoints="1"/>
            </p:cNvSpPr>
            <p:nvPr userDrawn="1"/>
          </p:nvSpPr>
          <p:spPr bwMode="auto">
            <a:xfrm>
              <a:off x="5089113" y="2547700"/>
              <a:ext cx="274637" cy="327025"/>
            </a:xfrm>
            <a:custGeom>
              <a:avLst/>
              <a:gdLst/>
              <a:ahLst/>
              <a:cxnLst>
                <a:cxn ang="0">
                  <a:pos x="191" y="414"/>
                </a:cxn>
                <a:cxn ang="0">
                  <a:pos x="265" y="407"/>
                </a:cxn>
                <a:cxn ang="0">
                  <a:pos x="331" y="389"/>
                </a:cxn>
                <a:cxn ang="0">
                  <a:pos x="321" y="313"/>
                </a:cxn>
                <a:cxn ang="0">
                  <a:pos x="317" y="314"/>
                </a:cxn>
                <a:cxn ang="0">
                  <a:pos x="263" y="332"/>
                </a:cxn>
                <a:cxn ang="0">
                  <a:pos x="206" y="337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6"/>
                </a:cxn>
                <a:cxn ang="0">
                  <a:pos x="130" y="316"/>
                </a:cxn>
                <a:cxn ang="0">
                  <a:pos x="124" y="309"/>
                </a:cxn>
                <a:cxn ang="0">
                  <a:pos x="110" y="293"/>
                </a:cxn>
                <a:cxn ang="0">
                  <a:pos x="102" y="271"/>
                </a:cxn>
                <a:cxn ang="0">
                  <a:pos x="96" y="247"/>
                </a:cxn>
                <a:cxn ang="0">
                  <a:pos x="95" y="218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3"/>
                </a:cxn>
                <a:cxn ang="0">
                  <a:pos x="343" y="135"/>
                </a:cxn>
                <a:cxn ang="0">
                  <a:pos x="335" y="100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6"/>
                </a:cxn>
                <a:cxn ang="0">
                  <a:pos x="251" y="12"/>
                </a:cxn>
                <a:cxn ang="0">
                  <a:pos x="219" y="3"/>
                </a:cxn>
                <a:cxn ang="0">
                  <a:pos x="182" y="0"/>
                </a:cxn>
                <a:cxn ang="0">
                  <a:pos x="162" y="2"/>
                </a:cxn>
                <a:cxn ang="0">
                  <a:pos x="124" y="9"/>
                </a:cxn>
                <a:cxn ang="0">
                  <a:pos x="92" y="23"/>
                </a:cxn>
                <a:cxn ang="0">
                  <a:pos x="63" y="45"/>
                </a:cxn>
                <a:cxn ang="0">
                  <a:pos x="38" y="72"/>
                </a:cxn>
                <a:cxn ang="0">
                  <a:pos x="20" y="104"/>
                </a:cxn>
                <a:cxn ang="0">
                  <a:pos x="7" y="143"/>
                </a:cxn>
                <a:cxn ang="0">
                  <a:pos x="1" y="187"/>
                </a:cxn>
                <a:cxn ang="0">
                  <a:pos x="0" y="210"/>
                </a:cxn>
                <a:cxn ang="0">
                  <a:pos x="3" y="257"/>
                </a:cxn>
                <a:cxn ang="0">
                  <a:pos x="12" y="299"/>
                </a:cxn>
                <a:cxn ang="0">
                  <a:pos x="27" y="334"/>
                </a:cxn>
                <a:cxn ang="0">
                  <a:pos x="49" y="363"/>
                </a:cxn>
                <a:cxn ang="0">
                  <a:pos x="75" y="384"/>
                </a:cxn>
                <a:cxn ang="0">
                  <a:pos x="108" y="401"/>
                </a:cxn>
                <a:cxn ang="0">
                  <a:pos x="147" y="411"/>
                </a:cxn>
                <a:cxn ang="0">
                  <a:pos x="191" y="414"/>
                </a:cxn>
                <a:cxn ang="0">
                  <a:pos x="98" y="152"/>
                </a:cxn>
                <a:cxn ang="0">
                  <a:pos x="101" y="133"/>
                </a:cxn>
                <a:cxn ang="0">
                  <a:pos x="116" y="104"/>
                </a:cxn>
                <a:cxn ang="0">
                  <a:pos x="136" y="83"/>
                </a:cxn>
                <a:cxn ang="0">
                  <a:pos x="164" y="72"/>
                </a:cxn>
                <a:cxn ang="0">
                  <a:pos x="179" y="71"/>
                </a:cxn>
                <a:cxn ang="0">
                  <a:pos x="210" y="75"/>
                </a:cxn>
                <a:cxn ang="0">
                  <a:pos x="233" y="91"/>
                </a:cxn>
                <a:cxn ang="0">
                  <a:pos x="242" y="103"/>
                </a:cxn>
                <a:cxn ang="0">
                  <a:pos x="252" y="133"/>
                </a:cxn>
                <a:cxn ang="0">
                  <a:pos x="98" y="152"/>
                </a:cxn>
              </a:cxnLst>
              <a:rect l="0" t="0" r="r" b="b"/>
              <a:pathLst>
                <a:path w="346" h="414">
                  <a:moveTo>
                    <a:pt x="191" y="414"/>
                  </a:moveTo>
                  <a:lnTo>
                    <a:pt x="191" y="414"/>
                  </a:lnTo>
                  <a:lnTo>
                    <a:pt x="228" y="412"/>
                  </a:lnTo>
                  <a:lnTo>
                    <a:pt x="265" y="407"/>
                  </a:lnTo>
                  <a:lnTo>
                    <a:pt x="298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1" y="313"/>
                  </a:lnTo>
                  <a:lnTo>
                    <a:pt x="317" y="314"/>
                  </a:lnTo>
                  <a:lnTo>
                    <a:pt x="317" y="314"/>
                  </a:lnTo>
                  <a:lnTo>
                    <a:pt x="289" y="325"/>
                  </a:lnTo>
                  <a:lnTo>
                    <a:pt x="263" y="332"/>
                  </a:lnTo>
                  <a:lnTo>
                    <a:pt x="234" y="335"/>
                  </a:lnTo>
                  <a:lnTo>
                    <a:pt x="206" y="337"/>
                  </a:lnTo>
                  <a:lnTo>
                    <a:pt x="206" y="337"/>
                  </a:lnTo>
                  <a:lnTo>
                    <a:pt x="193" y="337"/>
                  </a:lnTo>
                  <a:lnTo>
                    <a:pt x="180" y="335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6"/>
                  </a:lnTo>
                  <a:lnTo>
                    <a:pt x="139" y="322"/>
                  </a:lnTo>
                  <a:lnTo>
                    <a:pt x="130" y="316"/>
                  </a:lnTo>
                  <a:lnTo>
                    <a:pt x="124" y="309"/>
                  </a:lnTo>
                  <a:lnTo>
                    <a:pt x="124" y="309"/>
                  </a:lnTo>
                  <a:lnTo>
                    <a:pt x="116" y="302"/>
                  </a:lnTo>
                  <a:lnTo>
                    <a:pt x="110" y="293"/>
                  </a:lnTo>
                  <a:lnTo>
                    <a:pt x="105" y="283"/>
                  </a:lnTo>
                  <a:lnTo>
                    <a:pt x="102" y="271"/>
                  </a:lnTo>
                  <a:lnTo>
                    <a:pt x="99" y="260"/>
                  </a:lnTo>
                  <a:lnTo>
                    <a:pt x="96" y="247"/>
                  </a:lnTo>
                  <a:lnTo>
                    <a:pt x="96" y="233"/>
                  </a:lnTo>
                  <a:lnTo>
                    <a:pt x="95" y="218"/>
                  </a:lnTo>
                  <a:lnTo>
                    <a:pt x="343" y="218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4" y="153"/>
                  </a:lnTo>
                  <a:lnTo>
                    <a:pt x="343" y="135"/>
                  </a:lnTo>
                  <a:lnTo>
                    <a:pt x="340" y="117"/>
                  </a:lnTo>
                  <a:lnTo>
                    <a:pt x="335" y="100"/>
                  </a:lnTo>
                  <a:lnTo>
                    <a:pt x="329" y="84"/>
                  </a:lnTo>
                  <a:lnTo>
                    <a:pt x="321" y="71"/>
                  </a:lnTo>
                  <a:lnTo>
                    <a:pt x="312" y="58"/>
                  </a:lnTo>
                  <a:lnTo>
                    <a:pt x="303" y="46"/>
                  </a:lnTo>
                  <a:lnTo>
                    <a:pt x="291" y="35"/>
                  </a:lnTo>
                  <a:lnTo>
                    <a:pt x="278" y="26"/>
                  </a:lnTo>
                  <a:lnTo>
                    <a:pt x="266" y="19"/>
                  </a:lnTo>
                  <a:lnTo>
                    <a:pt x="251" y="12"/>
                  </a:lnTo>
                  <a:lnTo>
                    <a:pt x="236" y="6"/>
                  </a:lnTo>
                  <a:lnTo>
                    <a:pt x="219" y="3"/>
                  </a:lnTo>
                  <a:lnTo>
                    <a:pt x="200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2" y="2"/>
                  </a:lnTo>
                  <a:lnTo>
                    <a:pt x="142" y="3"/>
                  </a:lnTo>
                  <a:lnTo>
                    <a:pt x="124" y="9"/>
                  </a:lnTo>
                  <a:lnTo>
                    <a:pt x="107" y="16"/>
                  </a:lnTo>
                  <a:lnTo>
                    <a:pt x="92" y="23"/>
                  </a:lnTo>
                  <a:lnTo>
                    <a:pt x="76" y="32"/>
                  </a:lnTo>
                  <a:lnTo>
                    <a:pt x="63" y="45"/>
                  </a:lnTo>
                  <a:lnTo>
                    <a:pt x="50" y="57"/>
                  </a:lnTo>
                  <a:lnTo>
                    <a:pt x="38" y="72"/>
                  </a:lnTo>
                  <a:lnTo>
                    <a:pt x="29" y="87"/>
                  </a:lnTo>
                  <a:lnTo>
                    <a:pt x="20" y="104"/>
                  </a:lnTo>
                  <a:lnTo>
                    <a:pt x="14" y="123"/>
                  </a:lnTo>
                  <a:lnTo>
                    <a:pt x="7" y="143"/>
                  </a:lnTo>
                  <a:lnTo>
                    <a:pt x="3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4"/>
                  </a:lnTo>
                  <a:lnTo>
                    <a:pt x="3" y="257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20" y="317"/>
                  </a:lnTo>
                  <a:lnTo>
                    <a:pt x="27" y="334"/>
                  </a:lnTo>
                  <a:lnTo>
                    <a:pt x="36" y="349"/>
                  </a:lnTo>
                  <a:lnTo>
                    <a:pt x="49" y="363"/>
                  </a:lnTo>
                  <a:lnTo>
                    <a:pt x="61" y="374"/>
                  </a:lnTo>
                  <a:lnTo>
                    <a:pt x="75" y="384"/>
                  </a:lnTo>
                  <a:lnTo>
                    <a:pt x="90" y="394"/>
                  </a:lnTo>
                  <a:lnTo>
                    <a:pt x="108" y="401"/>
                  </a:lnTo>
                  <a:lnTo>
                    <a:pt x="127" y="406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close/>
                  <a:moveTo>
                    <a:pt x="98" y="152"/>
                  </a:moveTo>
                  <a:lnTo>
                    <a:pt x="98" y="152"/>
                  </a:lnTo>
                  <a:lnTo>
                    <a:pt x="101" y="133"/>
                  </a:lnTo>
                  <a:lnTo>
                    <a:pt x="107" y="118"/>
                  </a:lnTo>
                  <a:lnTo>
                    <a:pt x="116" y="104"/>
                  </a:lnTo>
                  <a:lnTo>
                    <a:pt x="125" y="92"/>
                  </a:lnTo>
                  <a:lnTo>
                    <a:pt x="136" y="83"/>
                  </a:lnTo>
                  <a:lnTo>
                    <a:pt x="150" y="77"/>
                  </a:lnTo>
                  <a:lnTo>
                    <a:pt x="164" y="72"/>
                  </a:lnTo>
                  <a:lnTo>
                    <a:pt x="179" y="71"/>
                  </a:lnTo>
                  <a:lnTo>
                    <a:pt x="179" y="71"/>
                  </a:lnTo>
                  <a:lnTo>
                    <a:pt x="194" y="72"/>
                  </a:lnTo>
                  <a:lnTo>
                    <a:pt x="210" y="75"/>
                  </a:lnTo>
                  <a:lnTo>
                    <a:pt x="222" y="83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42" y="103"/>
                  </a:lnTo>
                  <a:lnTo>
                    <a:pt x="248" y="117"/>
                  </a:lnTo>
                  <a:lnTo>
                    <a:pt x="252" y="133"/>
                  </a:lnTo>
                  <a:lnTo>
                    <a:pt x="254" y="152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auto">
            <a:xfrm>
              <a:off x="5395501" y="2547700"/>
              <a:ext cx="257175" cy="327025"/>
            </a:xfrm>
            <a:custGeom>
              <a:avLst/>
              <a:gdLst/>
              <a:ahLst/>
              <a:cxnLst>
                <a:cxn ang="0">
                  <a:pos x="323" y="133"/>
                </a:cxn>
                <a:cxn ang="0">
                  <a:pos x="317" y="87"/>
                </a:cxn>
                <a:cxn ang="0">
                  <a:pos x="302" y="51"/>
                </a:cxn>
                <a:cxn ang="0">
                  <a:pos x="276" y="25"/>
                </a:cxn>
                <a:cxn ang="0">
                  <a:pos x="238" y="8"/>
                </a:cxn>
                <a:cxn ang="0">
                  <a:pos x="187" y="0"/>
                </a:cxn>
                <a:cxn ang="0">
                  <a:pos x="132" y="2"/>
                </a:cxn>
                <a:cxn ang="0">
                  <a:pos x="25" y="26"/>
                </a:cxn>
                <a:cxn ang="0">
                  <a:pos x="45" y="101"/>
                </a:cxn>
                <a:cxn ang="0">
                  <a:pos x="98" y="81"/>
                </a:cxn>
                <a:cxn ang="0">
                  <a:pos x="153" y="74"/>
                </a:cxn>
                <a:cxn ang="0">
                  <a:pos x="189" y="78"/>
                </a:cxn>
                <a:cxn ang="0">
                  <a:pos x="221" y="100"/>
                </a:cxn>
                <a:cxn ang="0">
                  <a:pos x="230" y="143"/>
                </a:cxn>
                <a:cxn ang="0">
                  <a:pos x="204" y="162"/>
                </a:cxn>
                <a:cxn ang="0">
                  <a:pos x="133" y="172"/>
                </a:cxn>
                <a:cxn ang="0">
                  <a:pos x="77" y="190"/>
                </a:cxn>
                <a:cxn ang="0">
                  <a:pos x="35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5"/>
                </a:cxn>
                <a:cxn ang="0">
                  <a:pos x="14" y="357"/>
                </a:cxn>
                <a:cxn ang="0">
                  <a:pos x="32" y="383"/>
                </a:cxn>
                <a:cxn ang="0">
                  <a:pos x="58" y="401"/>
                </a:cxn>
                <a:cxn ang="0">
                  <a:pos x="89" y="412"/>
                </a:cxn>
                <a:cxn ang="0">
                  <a:pos x="113" y="414"/>
                </a:cxn>
                <a:cxn ang="0">
                  <a:pos x="170" y="404"/>
                </a:cxn>
                <a:cxn ang="0">
                  <a:pos x="215" y="377"/>
                </a:cxn>
                <a:cxn ang="0">
                  <a:pos x="238" y="349"/>
                </a:cxn>
                <a:cxn ang="0">
                  <a:pos x="236" y="406"/>
                </a:cxn>
                <a:cxn ang="0">
                  <a:pos x="325" y="401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6"/>
                </a:cxn>
                <a:cxn ang="0">
                  <a:pos x="90" y="302"/>
                </a:cxn>
                <a:cxn ang="0">
                  <a:pos x="90" y="283"/>
                </a:cxn>
                <a:cxn ang="0">
                  <a:pos x="100" y="264"/>
                </a:cxn>
                <a:cxn ang="0">
                  <a:pos x="117" y="248"/>
                </a:cxn>
                <a:cxn ang="0">
                  <a:pos x="169" y="231"/>
                </a:cxn>
                <a:cxn ang="0">
                  <a:pos x="230" y="233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29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3"/>
                  </a:lnTo>
                  <a:lnTo>
                    <a:pt x="323" y="133"/>
                  </a:lnTo>
                  <a:lnTo>
                    <a:pt x="322" y="117"/>
                  </a:lnTo>
                  <a:lnTo>
                    <a:pt x="320" y="101"/>
                  </a:lnTo>
                  <a:lnTo>
                    <a:pt x="317" y="87"/>
                  </a:lnTo>
                  <a:lnTo>
                    <a:pt x="314" y="74"/>
                  </a:lnTo>
                  <a:lnTo>
                    <a:pt x="308" y="61"/>
                  </a:lnTo>
                  <a:lnTo>
                    <a:pt x="302" y="51"/>
                  </a:lnTo>
                  <a:lnTo>
                    <a:pt x="294" y="42"/>
                  </a:lnTo>
                  <a:lnTo>
                    <a:pt x="285" y="32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2" y="5"/>
                  </a:lnTo>
                  <a:lnTo>
                    <a:pt x="205" y="2"/>
                  </a:lnTo>
                  <a:lnTo>
                    <a:pt x="187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2"/>
                  </a:lnTo>
                  <a:lnTo>
                    <a:pt x="94" y="8"/>
                  </a:lnTo>
                  <a:lnTo>
                    <a:pt x="58" y="16"/>
                  </a:lnTo>
                  <a:lnTo>
                    <a:pt x="25" y="26"/>
                  </a:lnTo>
                  <a:lnTo>
                    <a:pt x="20" y="28"/>
                  </a:lnTo>
                  <a:lnTo>
                    <a:pt x="38" y="104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69" y="91"/>
                  </a:lnTo>
                  <a:lnTo>
                    <a:pt x="98" y="81"/>
                  </a:lnTo>
                  <a:lnTo>
                    <a:pt x="126" y="75"/>
                  </a:lnTo>
                  <a:lnTo>
                    <a:pt x="140" y="7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72" y="75"/>
                  </a:lnTo>
                  <a:lnTo>
                    <a:pt x="189" y="78"/>
                  </a:lnTo>
                  <a:lnTo>
                    <a:pt x="202" y="83"/>
                  </a:lnTo>
                  <a:lnTo>
                    <a:pt x="211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30" y="126"/>
                  </a:lnTo>
                  <a:lnTo>
                    <a:pt x="230" y="143"/>
                  </a:lnTo>
                  <a:lnTo>
                    <a:pt x="230" y="161"/>
                  </a:lnTo>
                  <a:lnTo>
                    <a:pt x="230" y="161"/>
                  </a:lnTo>
                  <a:lnTo>
                    <a:pt x="204" y="162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3" y="172"/>
                  </a:lnTo>
                  <a:lnTo>
                    <a:pt x="112" y="176"/>
                  </a:lnTo>
                  <a:lnTo>
                    <a:pt x="94" y="182"/>
                  </a:lnTo>
                  <a:lnTo>
                    <a:pt x="77" y="190"/>
                  </a:lnTo>
                  <a:lnTo>
                    <a:pt x="61" y="199"/>
                  </a:lnTo>
                  <a:lnTo>
                    <a:pt x="48" y="208"/>
                  </a:lnTo>
                  <a:lnTo>
                    <a:pt x="35" y="219"/>
                  </a:lnTo>
                  <a:lnTo>
                    <a:pt x="25" y="230"/>
                  </a:lnTo>
                  <a:lnTo>
                    <a:pt x="15" y="242"/>
                  </a:lnTo>
                  <a:lnTo>
                    <a:pt x="9" y="256"/>
                  </a:lnTo>
                  <a:lnTo>
                    <a:pt x="5" y="270"/>
                  </a:lnTo>
                  <a:lnTo>
                    <a:pt x="2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5"/>
                  </a:lnTo>
                  <a:lnTo>
                    <a:pt x="5" y="337"/>
                  </a:lnTo>
                  <a:lnTo>
                    <a:pt x="9" y="348"/>
                  </a:lnTo>
                  <a:lnTo>
                    <a:pt x="14" y="357"/>
                  </a:lnTo>
                  <a:lnTo>
                    <a:pt x="19" y="366"/>
                  </a:lnTo>
                  <a:lnTo>
                    <a:pt x="25" y="375"/>
                  </a:lnTo>
                  <a:lnTo>
                    <a:pt x="32" y="383"/>
                  </a:lnTo>
                  <a:lnTo>
                    <a:pt x="40" y="389"/>
                  </a:lnTo>
                  <a:lnTo>
                    <a:pt x="49" y="395"/>
                  </a:lnTo>
                  <a:lnTo>
                    <a:pt x="58" y="401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2"/>
                  </a:lnTo>
                  <a:lnTo>
                    <a:pt x="152" y="409"/>
                  </a:lnTo>
                  <a:lnTo>
                    <a:pt x="170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3"/>
                  </a:lnTo>
                  <a:lnTo>
                    <a:pt x="238" y="349"/>
                  </a:lnTo>
                  <a:lnTo>
                    <a:pt x="238" y="349"/>
                  </a:lnTo>
                  <a:lnTo>
                    <a:pt x="236" y="374"/>
                  </a:lnTo>
                  <a:lnTo>
                    <a:pt x="236" y="401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1"/>
                  </a:lnTo>
                  <a:lnTo>
                    <a:pt x="325" y="401"/>
                  </a:lnTo>
                  <a:lnTo>
                    <a:pt x="323" y="349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39"/>
                  </a:moveTo>
                  <a:lnTo>
                    <a:pt x="140" y="339"/>
                  </a:lnTo>
                  <a:lnTo>
                    <a:pt x="129" y="339"/>
                  </a:lnTo>
                  <a:lnTo>
                    <a:pt x="120" y="335"/>
                  </a:lnTo>
                  <a:lnTo>
                    <a:pt x="110" y="331"/>
                  </a:lnTo>
                  <a:lnTo>
                    <a:pt x="104" y="326"/>
                  </a:lnTo>
                  <a:lnTo>
                    <a:pt x="98" y="319"/>
                  </a:lnTo>
                  <a:lnTo>
                    <a:pt x="94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3"/>
                  </a:lnTo>
                  <a:lnTo>
                    <a:pt x="92" y="276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7"/>
                  </a:lnTo>
                  <a:lnTo>
                    <a:pt x="110" y="253"/>
                  </a:lnTo>
                  <a:lnTo>
                    <a:pt x="117" y="248"/>
                  </a:lnTo>
                  <a:lnTo>
                    <a:pt x="126" y="244"/>
                  </a:lnTo>
                  <a:lnTo>
                    <a:pt x="146" y="236"/>
                  </a:lnTo>
                  <a:lnTo>
                    <a:pt x="169" y="231"/>
                  </a:lnTo>
                  <a:lnTo>
                    <a:pt x="198" y="228"/>
                  </a:lnTo>
                  <a:lnTo>
                    <a:pt x="230" y="227"/>
                  </a:lnTo>
                  <a:lnTo>
                    <a:pt x="230" y="233"/>
                  </a:lnTo>
                  <a:lnTo>
                    <a:pt x="230" y="233"/>
                  </a:lnTo>
                  <a:lnTo>
                    <a:pt x="228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5" y="305"/>
                  </a:lnTo>
                  <a:lnTo>
                    <a:pt x="199" y="313"/>
                  </a:lnTo>
                  <a:lnTo>
                    <a:pt x="193" y="319"/>
                  </a:lnTo>
                  <a:lnTo>
                    <a:pt x="185" y="325"/>
                  </a:lnTo>
                  <a:lnTo>
                    <a:pt x="176" y="329"/>
                  </a:lnTo>
                  <a:lnTo>
                    <a:pt x="169" y="334"/>
                  </a:lnTo>
                  <a:lnTo>
                    <a:pt x="159" y="337"/>
                  </a:lnTo>
                  <a:lnTo>
                    <a:pt x="149" y="339"/>
                  </a:lnTo>
                  <a:lnTo>
                    <a:pt x="140" y="339"/>
                  </a:lnTo>
                  <a:lnTo>
                    <a:pt x="140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5705063" y="2547700"/>
              <a:ext cx="452437" cy="3206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406" y="6"/>
                </a:cxn>
                <a:cxn ang="0">
                  <a:pos x="369" y="25"/>
                </a:cxn>
                <a:cxn ang="0">
                  <a:pos x="341" y="48"/>
                </a:cxn>
                <a:cxn ang="0">
                  <a:pos x="321" y="75"/>
                </a:cxn>
                <a:cxn ang="0">
                  <a:pos x="317" y="65"/>
                </a:cxn>
                <a:cxn ang="0">
                  <a:pos x="303" y="38"/>
                </a:cxn>
                <a:cxn ang="0">
                  <a:pos x="277" y="17"/>
                </a:cxn>
                <a:cxn ang="0">
                  <a:pos x="260" y="8"/>
                </a:cxn>
                <a:cxn ang="0">
                  <a:pos x="237" y="2"/>
                </a:cxn>
                <a:cxn ang="0">
                  <a:pos x="211" y="0"/>
                </a:cxn>
                <a:cxn ang="0">
                  <a:pos x="191" y="2"/>
                </a:cxn>
                <a:cxn ang="0">
                  <a:pos x="154" y="11"/>
                </a:cxn>
                <a:cxn ang="0">
                  <a:pos x="122" y="29"/>
                </a:cxn>
                <a:cxn ang="0">
                  <a:pos x="96" y="54"/>
                </a:cxn>
                <a:cxn ang="0">
                  <a:pos x="85" y="71"/>
                </a:cxn>
                <a:cxn ang="0">
                  <a:pos x="89" y="12"/>
                </a:cxn>
                <a:cxn ang="0">
                  <a:pos x="0" y="8"/>
                </a:cxn>
                <a:cxn ang="0">
                  <a:pos x="92" y="406"/>
                </a:cxn>
                <a:cxn ang="0">
                  <a:pos x="92" y="216"/>
                </a:cxn>
                <a:cxn ang="0">
                  <a:pos x="95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4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5" y="124"/>
                </a:cxn>
                <a:cxn ang="0">
                  <a:pos x="367" y="107"/>
                </a:cxn>
                <a:cxn ang="0">
                  <a:pos x="384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</a:cxnLst>
              <a:rect l="0" t="0" r="r" b="b"/>
              <a:pathLst>
                <a:path w="569" h="406">
                  <a:moveTo>
                    <a:pt x="450" y="0"/>
                  </a:move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30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2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60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9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93" y="202"/>
                  </a:lnTo>
                  <a:lnTo>
                    <a:pt x="95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4" y="101"/>
                  </a:lnTo>
                  <a:lnTo>
                    <a:pt x="142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8" y="97"/>
                  </a:lnTo>
                  <a:lnTo>
                    <a:pt x="232" y="106"/>
                  </a:lnTo>
                  <a:lnTo>
                    <a:pt x="237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5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4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6203538" y="2547700"/>
              <a:ext cx="211137" cy="327025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24" y="156"/>
                </a:cxn>
                <a:cxn ang="0">
                  <a:pos x="105" y="144"/>
                </a:cxn>
                <a:cxn ang="0">
                  <a:pos x="95" y="127"/>
                </a:cxn>
                <a:cxn ang="0">
                  <a:pos x="95" y="117"/>
                </a:cxn>
                <a:cxn ang="0">
                  <a:pos x="99" y="95"/>
                </a:cxn>
                <a:cxn ang="0">
                  <a:pos x="114" y="81"/>
                </a:cxn>
                <a:cxn ang="0">
                  <a:pos x="136" y="75"/>
                </a:cxn>
                <a:cxn ang="0">
                  <a:pos x="157" y="74"/>
                </a:cxn>
                <a:cxn ang="0">
                  <a:pos x="176" y="74"/>
                </a:cxn>
                <a:cxn ang="0">
                  <a:pos x="212" y="80"/>
                </a:cxn>
                <a:cxn ang="0">
                  <a:pos x="235" y="86"/>
                </a:cxn>
                <a:cxn ang="0">
                  <a:pos x="237" y="8"/>
                </a:cxn>
                <a:cxn ang="0">
                  <a:pos x="219" y="5"/>
                </a:cxn>
                <a:cxn ang="0">
                  <a:pos x="180" y="0"/>
                </a:cxn>
                <a:cxn ang="0">
                  <a:pos x="162" y="0"/>
                </a:cxn>
                <a:cxn ang="0">
                  <a:pos x="127" y="2"/>
                </a:cxn>
                <a:cxn ang="0">
                  <a:pos x="95" y="9"/>
                </a:cxn>
                <a:cxn ang="0">
                  <a:pos x="67" y="20"/>
                </a:cxn>
                <a:cxn ang="0">
                  <a:pos x="42" y="34"/>
                </a:cxn>
                <a:cxn ang="0">
                  <a:pos x="24" y="52"/>
                </a:cxn>
                <a:cxn ang="0">
                  <a:pos x="10" y="74"/>
                </a:cxn>
                <a:cxn ang="0">
                  <a:pos x="1" y="98"/>
                </a:cxn>
                <a:cxn ang="0">
                  <a:pos x="0" y="126"/>
                </a:cxn>
                <a:cxn ang="0">
                  <a:pos x="0" y="140"/>
                </a:cxn>
                <a:cxn ang="0">
                  <a:pos x="4" y="164"/>
                </a:cxn>
                <a:cxn ang="0">
                  <a:pos x="13" y="184"/>
                </a:cxn>
                <a:cxn ang="0">
                  <a:pos x="27" y="199"/>
                </a:cxn>
                <a:cxn ang="0">
                  <a:pos x="50" y="216"/>
                </a:cxn>
                <a:cxn ang="0">
                  <a:pos x="85" y="233"/>
                </a:cxn>
                <a:cxn ang="0">
                  <a:pos x="104" y="239"/>
                </a:cxn>
                <a:cxn ang="0">
                  <a:pos x="140" y="251"/>
                </a:cxn>
                <a:cxn ang="0">
                  <a:pos x="157" y="264"/>
                </a:cxn>
                <a:cxn ang="0">
                  <a:pos x="168" y="280"/>
                </a:cxn>
                <a:cxn ang="0">
                  <a:pos x="170" y="291"/>
                </a:cxn>
                <a:cxn ang="0">
                  <a:pos x="165" y="311"/>
                </a:cxn>
                <a:cxn ang="0">
                  <a:pos x="151" y="325"/>
                </a:cxn>
                <a:cxn ang="0">
                  <a:pos x="128" y="334"/>
                </a:cxn>
                <a:cxn ang="0">
                  <a:pos x="99" y="337"/>
                </a:cxn>
                <a:cxn ang="0">
                  <a:pos x="78" y="337"/>
                </a:cxn>
                <a:cxn ang="0">
                  <a:pos x="35" y="329"/>
                </a:cxn>
                <a:cxn ang="0">
                  <a:pos x="10" y="320"/>
                </a:cxn>
                <a:cxn ang="0">
                  <a:pos x="7" y="403"/>
                </a:cxn>
                <a:cxn ang="0">
                  <a:pos x="26" y="407"/>
                </a:cxn>
                <a:cxn ang="0">
                  <a:pos x="72" y="414"/>
                </a:cxn>
                <a:cxn ang="0">
                  <a:pos x="95" y="414"/>
                </a:cxn>
                <a:cxn ang="0">
                  <a:pos x="131" y="411"/>
                </a:cxn>
                <a:cxn ang="0">
                  <a:pos x="165" y="404"/>
                </a:cxn>
                <a:cxn ang="0">
                  <a:pos x="194" y="392"/>
                </a:cxn>
                <a:cxn ang="0">
                  <a:pos x="219" y="377"/>
                </a:cxn>
                <a:cxn ang="0">
                  <a:pos x="239" y="358"/>
                </a:cxn>
                <a:cxn ang="0">
                  <a:pos x="254" y="335"/>
                </a:cxn>
                <a:cxn ang="0">
                  <a:pos x="263" y="311"/>
                </a:cxn>
                <a:cxn ang="0">
                  <a:pos x="266" y="282"/>
                </a:cxn>
                <a:cxn ang="0">
                  <a:pos x="266" y="268"/>
                </a:cxn>
                <a:cxn ang="0">
                  <a:pos x="260" y="245"/>
                </a:cxn>
                <a:cxn ang="0">
                  <a:pos x="251" y="225"/>
                </a:cxn>
                <a:cxn ang="0">
                  <a:pos x="239" y="210"/>
                </a:cxn>
                <a:cxn ang="0">
                  <a:pos x="214" y="192"/>
                </a:cxn>
                <a:cxn ang="0">
                  <a:pos x="179" y="176"/>
                </a:cxn>
                <a:cxn ang="0">
                  <a:pos x="160" y="170"/>
                </a:cxn>
              </a:cxnLst>
              <a:rect l="0" t="0" r="r" b="b"/>
              <a:pathLst>
                <a:path w="266" h="414">
                  <a:moveTo>
                    <a:pt x="160" y="170"/>
                  </a:moveTo>
                  <a:lnTo>
                    <a:pt x="160" y="170"/>
                  </a:lnTo>
                  <a:lnTo>
                    <a:pt x="134" y="161"/>
                  </a:lnTo>
                  <a:lnTo>
                    <a:pt x="124" y="156"/>
                  </a:lnTo>
                  <a:lnTo>
                    <a:pt x="113" y="150"/>
                  </a:lnTo>
                  <a:lnTo>
                    <a:pt x="105" y="144"/>
                  </a:lnTo>
                  <a:lnTo>
                    <a:pt x="99" y="136"/>
                  </a:lnTo>
                  <a:lnTo>
                    <a:pt x="95" y="127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96" y="104"/>
                  </a:lnTo>
                  <a:lnTo>
                    <a:pt x="99" y="95"/>
                  </a:lnTo>
                  <a:lnTo>
                    <a:pt x="107" y="87"/>
                  </a:lnTo>
                  <a:lnTo>
                    <a:pt x="114" y="81"/>
                  </a:lnTo>
                  <a:lnTo>
                    <a:pt x="125" y="78"/>
                  </a:lnTo>
                  <a:lnTo>
                    <a:pt x="136" y="75"/>
                  </a:lnTo>
                  <a:lnTo>
                    <a:pt x="147" y="7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76" y="74"/>
                  </a:lnTo>
                  <a:lnTo>
                    <a:pt x="194" y="75"/>
                  </a:lnTo>
                  <a:lnTo>
                    <a:pt x="212" y="80"/>
                  </a:lnTo>
                  <a:lnTo>
                    <a:pt x="229" y="84"/>
                  </a:lnTo>
                  <a:lnTo>
                    <a:pt x="235" y="86"/>
                  </a:lnTo>
                  <a:lnTo>
                    <a:pt x="240" y="9"/>
                  </a:lnTo>
                  <a:lnTo>
                    <a:pt x="237" y="8"/>
                  </a:lnTo>
                  <a:lnTo>
                    <a:pt x="237" y="8"/>
                  </a:lnTo>
                  <a:lnTo>
                    <a:pt x="219" y="5"/>
                  </a:lnTo>
                  <a:lnTo>
                    <a:pt x="199" y="2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4" y="0"/>
                  </a:lnTo>
                  <a:lnTo>
                    <a:pt x="127" y="2"/>
                  </a:lnTo>
                  <a:lnTo>
                    <a:pt x="110" y="5"/>
                  </a:lnTo>
                  <a:lnTo>
                    <a:pt x="95" y="9"/>
                  </a:lnTo>
                  <a:lnTo>
                    <a:pt x="79" y="14"/>
                  </a:lnTo>
                  <a:lnTo>
                    <a:pt x="67" y="20"/>
                  </a:lnTo>
                  <a:lnTo>
                    <a:pt x="53" y="26"/>
                  </a:lnTo>
                  <a:lnTo>
                    <a:pt x="42" y="34"/>
                  </a:lnTo>
                  <a:lnTo>
                    <a:pt x="33" y="43"/>
                  </a:lnTo>
                  <a:lnTo>
                    <a:pt x="24" y="52"/>
                  </a:lnTo>
                  <a:lnTo>
                    <a:pt x="16" y="61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40"/>
                  </a:lnTo>
                  <a:lnTo>
                    <a:pt x="1" y="152"/>
                  </a:lnTo>
                  <a:lnTo>
                    <a:pt x="4" y="164"/>
                  </a:lnTo>
                  <a:lnTo>
                    <a:pt x="9" y="175"/>
                  </a:lnTo>
                  <a:lnTo>
                    <a:pt x="13" y="184"/>
                  </a:lnTo>
                  <a:lnTo>
                    <a:pt x="20" y="192"/>
                  </a:lnTo>
                  <a:lnTo>
                    <a:pt x="27" y="199"/>
                  </a:lnTo>
                  <a:lnTo>
                    <a:pt x="33" y="205"/>
                  </a:lnTo>
                  <a:lnTo>
                    <a:pt x="50" y="216"/>
                  </a:lnTo>
                  <a:lnTo>
                    <a:pt x="67" y="225"/>
                  </a:lnTo>
                  <a:lnTo>
                    <a:pt x="85" y="233"/>
                  </a:lnTo>
                  <a:lnTo>
                    <a:pt x="104" y="239"/>
                  </a:lnTo>
                  <a:lnTo>
                    <a:pt x="104" y="239"/>
                  </a:lnTo>
                  <a:lnTo>
                    <a:pt x="128" y="247"/>
                  </a:lnTo>
                  <a:lnTo>
                    <a:pt x="140" y="251"/>
                  </a:lnTo>
                  <a:lnTo>
                    <a:pt x="150" y="257"/>
                  </a:lnTo>
                  <a:lnTo>
                    <a:pt x="157" y="264"/>
                  </a:lnTo>
                  <a:lnTo>
                    <a:pt x="165" y="271"/>
                  </a:lnTo>
                  <a:lnTo>
                    <a:pt x="168" y="280"/>
                  </a:lnTo>
                  <a:lnTo>
                    <a:pt x="170" y="291"/>
                  </a:lnTo>
                  <a:lnTo>
                    <a:pt x="170" y="291"/>
                  </a:lnTo>
                  <a:lnTo>
                    <a:pt x="168" y="302"/>
                  </a:lnTo>
                  <a:lnTo>
                    <a:pt x="165" y="311"/>
                  </a:lnTo>
                  <a:lnTo>
                    <a:pt x="159" y="319"/>
                  </a:lnTo>
                  <a:lnTo>
                    <a:pt x="151" y="325"/>
                  </a:lnTo>
                  <a:lnTo>
                    <a:pt x="140" y="331"/>
                  </a:lnTo>
                  <a:lnTo>
                    <a:pt x="128" y="334"/>
                  </a:lnTo>
                  <a:lnTo>
                    <a:pt x="114" y="337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78" y="337"/>
                  </a:lnTo>
                  <a:lnTo>
                    <a:pt x="56" y="334"/>
                  </a:lnTo>
                  <a:lnTo>
                    <a:pt x="35" y="329"/>
                  </a:lnTo>
                  <a:lnTo>
                    <a:pt x="16" y="323"/>
                  </a:lnTo>
                  <a:lnTo>
                    <a:pt x="10" y="320"/>
                  </a:lnTo>
                  <a:lnTo>
                    <a:pt x="3" y="401"/>
                  </a:lnTo>
                  <a:lnTo>
                    <a:pt x="7" y="403"/>
                  </a:lnTo>
                  <a:lnTo>
                    <a:pt x="7" y="403"/>
                  </a:lnTo>
                  <a:lnTo>
                    <a:pt x="26" y="407"/>
                  </a:lnTo>
                  <a:lnTo>
                    <a:pt x="49" y="411"/>
                  </a:lnTo>
                  <a:lnTo>
                    <a:pt x="72" y="414"/>
                  </a:lnTo>
                  <a:lnTo>
                    <a:pt x="95" y="414"/>
                  </a:lnTo>
                  <a:lnTo>
                    <a:pt x="95" y="414"/>
                  </a:lnTo>
                  <a:lnTo>
                    <a:pt x="113" y="414"/>
                  </a:lnTo>
                  <a:lnTo>
                    <a:pt x="131" y="411"/>
                  </a:lnTo>
                  <a:lnTo>
                    <a:pt x="148" y="409"/>
                  </a:lnTo>
                  <a:lnTo>
                    <a:pt x="165" y="404"/>
                  </a:lnTo>
                  <a:lnTo>
                    <a:pt x="180" y="400"/>
                  </a:lnTo>
                  <a:lnTo>
                    <a:pt x="194" y="392"/>
                  </a:lnTo>
                  <a:lnTo>
                    <a:pt x="206" y="386"/>
                  </a:lnTo>
                  <a:lnTo>
                    <a:pt x="219" y="377"/>
                  </a:lnTo>
                  <a:lnTo>
                    <a:pt x="229" y="369"/>
                  </a:lnTo>
                  <a:lnTo>
                    <a:pt x="239" y="358"/>
                  </a:lnTo>
                  <a:lnTo>
                    <a:pt x="246" y="348"/>
                  </a:lnTo>
                  <a:lnTo>
                    <a:pt x="254" y="335"/>
                  </a:lnTo>
                  <a:lnTo>
                    <a:pt x="258" y="323"/>
                  </a:lnTo>
                  <a:lnTo>
                    <a:pt x="263" y="311"/>
                  </a:lnTo>
                  <a:lnTo>
                    <a:pt x="265" y="297"/>
                  </a:lnTo>
                  <a:lnTo>
                    <a:pt x="266" y="282"/>
                  </a:lnTo>
                  <a:lnTo>
                    <a:pt x="266" y="282"/>
                  </a:lnTo>
                  <a:lnTo>
                    <a:pt x="266" y="268"/>
                  </a:lnTo>
                  <a:lnTo>
                    <a:pt x="263" y="256"/>
                  </a:lnTo>
                  <a:lnTo>
                    <a:pt x="260" y="245"/>
                  </a:lnTo>
                  <a:lnTo>
                    <a:pt x="257" y="234"/>
                  </a:lnTo>
                  <a:lnTo>
                    <a:pt x="251" y="225"/>
                  </a:lnTo>
                  <a:lnTo>
                    <a:pt x="245" y="218"/>
                  </a:lnTo>
                  <a:lnTo>
                    <a:pt x="239" y="210"/>
                  </a:lnTo>
                  <a:lnTo>
                    <a:pt x="231" y="204"/>
                  </a:lnTo>
                  <a:lnTo>
                    <a:pt x="214" y="192"/>
                  </a:lnTo>
                  <a:lnTo>
                    <a:pt x="197" y="182"/>
                  </a:lnTo>
                  <a:lnTo>
                    <a:pt x="179" y="176"/>
                  </a:lnTo>
                  <a:lnTo>
                    <a:pt x="160" y="170"/>
                  </a:lnTo>
                  <a:lnTo>
                    <a:pt x="160" y="17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54363" y="2781062"/>
              <a:ext cx="95250" cy="936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6" y="5"/>
                </a:cxn>
                <a:cxn ang="0">
                  <a:pos x="26" y="9"/>
                </a:cxn>
                <a:cxn ang="0">
                  <a:pos x="16" y="17"/>
                </a:cxn>
                <a:cxn ang="0">
                  <a:pos x="9" y="26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4" y="83"/>
                </a:cxn>
                <a:cxn ang="0">
                  <a:pos x="9" y="94"/>
                </a:cxn>
                <a:cxn ang="0">
                  <a:pos x="16" y="103"/>
                </a:cxn>
                <a:cxn ang="0">
                  <a:pos x="26" y="109"/>
                </a:cxn>
                <a:cxn ang="0">
                  <a:pos x="36" y="115"/>
                </a:cxn>
                <a:cxn ang="0">
                  <a:pos x="47" y="118"/>
                </a:cxn>
                <a:cxn ang="0">
                  <a:pos x="59" y="120"/>
                </a:cxn>
                <a:cxn ang="0">
                  <a:pos x="59" y="120"/>
                </a:cxn>
                <a:cxn ang="0">
                  <a:pos x="72" y="118"/>
                </a:cxn>
                <a:cxn ang="0">
                  <a:pos x="82" y="115"/>
                </a:cxn>
                <a:cxn ang="0">
                  <a:pos x="93" y="109"/>
                </a:cxn>
                <a:cxn ang="0">
                  <a:pos x="101" y="103"/>
                </a:cxn>
                <a:cxn ang="0">
                  <a:pos x="108" y="94"/>
                </a:cxn>
                <a:cxn ang="0">
                  <a:pos x="114" y="83"/>
                </a:cxn>
                <a:cxn ang="0">
                  <a:pos x="118" y="72"/>
                </a:cxn>
                <a:cxn ang="0">
                  <a:pos x="119" y="60"/>
                </a:cxn>
                <a:cxn ang="0">
                  <a:pos x="119" y="60"/>
                </a:cxn>
                <a:cxn ang="0">
                  <a:pos x="118" y="48"/>
                </a:cxn>
                <a:cxn ang="0">
                  <a:pos x="114" y="37"/>
                </a:cxn>
                <a:cxn ang="0">
                  <a:pos x="108" y="26"/>
                </a:cxn>
                <a:cxn ang="0">
                  <a:pos x="101" y="17"/>
                </a:cxn>
                <a:cxn ang="0">
                  <a:pos x="93" y="9"/>
                </a:cxn>
                <a:cxn ang="0">
                  <a:pos x="82" y="5"/>
                </a:cxn>
                <a:cxn ang="0">
                  <a:pos x="72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lnTo>
                    <a:pt x="47" y="2"/>
                  </a:lnTo>
                  <a:lnTo>
                    <a:pt x="36" y="5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9" y="26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3"/>
                  </a:lnTo>
                  <a:lnTo>
                    <a:pt x="9" y="94"/>
                  </a:lnTo>
                  <a:lnTo>
                    <a:pt x="16" y="103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7" y="11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72" y="118"/>
                  </a:lnTo>
                  <a:lnTo>
                    <a:pt x="82" y="115"/>
                  </a:lnTo>
                  <a:lnTo>
                    <a:pt x="93" y="109"/>
                  </a:lnTo>
                  <a:lnTo>
                    <a:pt x="101" y="103"/>
                  </a:lnTo>
                  <a:lnTo>
                    <a:pt x="108" y="94"/>
                  </a:lnTo>
                  <a:lnTo>
                    <a:pt x="114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8" y="48"/>
                  </a:lnTo>
                  <a:lnTo>
                    <a:pt x="114" y="37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3" y="9"/>
                  </a:lnTo>
                  <a:lnTo>
                    <a:pt x="82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2553876" y="3062050"/>
              <a:ext cx="414337" cy="42545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58" y="3"/>
                </a:cxn>
                <a:cxn ang="0">
                  <a:pos x="358" y="3"/>
                </a:cxn>
                <a:cxn ang="0">
                  <a:pos x="259" y="400"/>
                </a:cxn>
                <a:cxn ang="0">
                  <a:pos x="159" y="0"/>
                </a:cxn>
                <a:cxn ang="0">
                  <a:pos x="51" y="0"/>
                </a:cxn>
                <a:cxn ang="0">
                  <a:pos x="0" y="536"/>
                </a:cxn>
                <a:cxn ang="0">
                  <a:pos x="96" y="536"/>
                </a:cxn>
                <a:cxn ang="0">
                  <a:pos x="96" y="533"/>
                </a:cxn>
                <a:cxn ang="0">
                  <a:pos x="96" y="533"/>
                </a:cxn>
                <a:cxn ang="0">
                  <a:pos x="103" y="375"/>
                </a:cxn>
                <a:cxn ang="0">
                  <a:pos x="113" y="149"/>
                </a:cxn>
                <a:cxn ang="0">
                  <a:pos x="113" y="149"/>
                </a:cxn>
                <a:cxn ang="0">
                  <a:pos x="167" y="375"/>
                </a:cxn>
                <a:cxn ang="0">
                  <a:pos x="207" y="533"/>
                </a:cxn>
                <a:cxn ang="0">
                  <a:pos x="207" y="536"/>
                </a:cxn>
                <a:cxn ang="0">
                  <a:pos x="303" y="536"/>
                </a:cxn>
                <a:cxn ang="0">
                  <a:pos x="303" y="533"/>
                </a:cxn>
                <a:cxn ang="0">
                  <a:pos x="303" y="533"/>
                </a:cxn>
                <a:cxn ang="0">
                  <a:pos x="397" y="146"/>
                </a:cxn>
                <a:cxn ang="0">
                  <a:pos x="397" y="146"/>
                </a:cxn>
                <a:cxn ang="0">
                  <a:pos x="412" y="371"/>
                </a:cxn>
                <a:cxn ang="0">
                  <a:pos x="423" y="533"/>
                </a:cxn>
                <a:cxn ang="0">
                  <a:pos x="423" y="536"/>
                </a:cxn>
                <a:cxn ang="0">
                  <a:pos x="522" y="536"/>
                </a:cxn>
                <a:cxn ang="0">
                  <a:pos x="470" y="0"/>
                </a:cxn>
                <a:cxn ang="0">
                  <a:pos x="360" y="0"/>
                </a:cxn>
              </a:cxnLst>
              <a:rect l="0" t="0" r="r" b="b"/>
              <a:pathLst>
                <a:path w="522" h="536">
                  <a:moveTo>
                    <a:pt x="360" y="0"/>
                  </a:moveTo>
                  <a:lnTo>
                    <a:pt x="358" y="3"/>
                  </a:lnTo>
                  <a:lnTo>
                    <a:pt x="358" y="3"/>
                  </a:lnTo>
                  <a:lnTo>
                    <a:pt x="259" y="400"/>
                  </a:lnTo>
                  <a:lnTo>
                    <a:pt x="159" y="0"/>
                  </a:lnTo>
                  <a:lnTo>
                    <a:pt x="51" y="0"/>
                  </a:lnTo>
                  <a:lnTo>
                    <a:pt x="0" y="536"/>
                  </a:lnTo>
                  <a:lnTo>
                    <a:pt x="96" y="536"/>
                  </a:lnTo>
                  <a:lnTo>
                    <a:pt x="96" y="533"/>
                  </a:lnTo>
                  <a:lnTo>
                    <a:pt x="96" y="533"/>
                  </a:lnTo>
                  <a:lnTo>
                    <a:pt x="103" y="375"/>
                  </a:lnTo>
                  <a:lnTo>
                    <a:pt x="113" y="149"/>
                  </a:lnTo>
                  <a:lnTo>
                    <a:pt x="113" y="149"/>
                  </a:lnTo>
                  <a:lnTo>
                    <a:pt x="167" y="375"/>
                  </a:lnTo>
                  <a:lnTo>
                    <a:pt x="207" y="533"/>
                  </a:lnTo>
                  <a:lnTo>
                    <a:pt x="207" y="536"/>
                  </a:lnTo>
                  <a:lnTo>
                    <a:pt x="303" y="536"/>
                  </a:lnTo>
                  <a:lnTo>
                    <a:pt x="303" y="533"/>
                  </a:lnTo>
                  <a:lnTo>
                    <a:pt x="303" y="533"/>
                  </a:lnTo>
                  <a:lnTo>
                    <a:pt x="397" y="146"/>
                  </a:lnTo>
                  <a:lnTo>
                    <a:pt x="397" y="146"/>
                  </a:lnTo>
                  <a:lnTo>
                    <a:pt x="412" y="371"/>
                  </a:lnTo>
                  <a:lnTo>
                    <a:pt x="423" y="533"/>
                  </a:lnTo>
                  <a:lnTo>
                    <a:pt x="423" y="536"/>
                  </a:lnTo>
                  <a:lnTo>
                    <a:pt x="522" y="536"/>
                  </a:lnTo>
                  <a:lnTo>
                    <a:pt x="47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auto">
            <a:xfrm>
              <a:off x="2998376" y="3165237"/>
              <a:ext cx="258762" cy="328613"/>
            </a:xfrm>
            <a:custGeom>
              <a:avLst/>
              <a:gdLst/>
              <a:ahLst/>
              <a:cxnLst>
                <a:cxn ang="0">
                  <a:pos x="321" y="135"/>
                </a:cxn>
                <a:cxn ang="0">
                  <a:pos x="317" y="88"/>
                </a:cxn>
                <a:cxn ang="0">
                  <a:pos x="301" y="53"/>
                </a:cxn>
                <a:cxn ang="0">
                  <a:pos x="274" y="25"/>
                </a:cxn>
                <a:cxn ang="0">
                  <a:pos x="235" y="10"/>
                </a:cxn>
                <a:cxn ang="0">
                  <a:pos x="186" y="2"/>
                </a:cxn>
                <a:cxn ang="0">
                  <a:pos x="130" y="4"/>
                </a:cxn>
                <a:cxn ang="0">
                  <a:pos x="23" y="27"/>
                </a:cxn>
                <a:cxn ang="0">
                  <a:pos x="42" y="103"/>
                </a:cxn>
                <a:cxn ang="0">
                  <a:pos x="96" y="82"/>
                </a:cxn>
                <a:cxn ang="0">
                  <a:pos x="153" y="76"/>
                </a:cxn>
                <a:cxn ang="0">
                  <a:pos x="188" y="79"/>
                </a:cxn>
                <a:cxn ang="0">
                  <a:pos x="219" y="100"/>
                </a:cxn>
                <a:cxn ang="0">
                  <a:pos x="229" y="144"/>
                </a:cxn>
                <a:cxn ang="0">
                  <a:pos x="203" y="163"/>
                </a:cxn>
                <a:cxn ang="0">
                  <a:pos x="131" y="172"/>
                </a:cxn>
                <a:cxn ang="0">
                  <a:pos x="75" y="192"/>
                </a:cxn>
                <a:cxn ang="0">
                  <a:pos x="33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2" y="359"/>
                </a:cxn>
                <a:cxn ang="0">
                  <a:pos x="32" y="383"/>
                </a:cxn>
                <a:cxn ang="0">
                  <a:pos x="56" y="402"/>
                </a:cxn>
                <a:cxn ang="0">
                  <a:pos x="88" y="412"/>
                </a:cxn>
                <a:cxn ang="0">
                  <a:pos x="113" y="414"/>
                </a:cxn>
                <a:cxn ang="0">
                  <a:pos x="168" y="405"/>
                </a:cxn>
                <a:cxn ang="0">
                  <a:pos x="214" y="377"/>
                </a:cxn>
                <a:cxn ang="0">
                  <a:pos x="237" y="351"/>
                </a:cxn>
                <a:cxn ang="0">
                  <a:pos x="235" y="406"/>
                </a:cxn>
                <a:cxn ang="0">
                  <a:pos x="324" y="402"/>
                </a:cxn>
                <a:cxn ang="0">
                  <a:pos x="321" y="296"/>
                </a:cxn>
                <a:cxn ang="0">
                  <a:pos x="128" y="339"/>
                </a:cxn>
                <a:cxn ang="0">
                  <a:pos x="102" y="327"/>
                </a:cxn>
                <a:cxn ang="0">
                  <a:pos x="90" y="302"/>
                </a:cxn>
                <a:cxn ang="0">
                  <a:pos x="90" y="284"/>
                </a:cxn>
                <a:cxn ang="0">
                  <a:pos x="98" y="264"/>
                </a:cxn>
                <a:cxn ang="0">
                  <a:pos x="116" y="249"/>
                </a:cxn>
                <a:cxn ang="0">
                  <a:pos x="168" y="232"/>
                </a:cxn>
                <a:cxn ang="0">
                  <a:pos x="229" y="235"/>
                </a:cxn>
                <a:cxn ang="0">
                  <a:pos x="223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8" y="339"/>
                </a:cxn>
              </a:cxnLst>
              <a:rect l="0" t="0" r="r" b="b"/>
              <a:pathLst>
                <a:path w="324" h="414">
                  <a:moveTo>
                    <a:pt x="321" y="296"/>
                  </a:moveTo>
                  <a:lnTo>
                    <a:pt x="321" y="135"/>
                  </a:lnTo>
                  <a:lnTo>
                    <a:pt x="321" y="135"/>
                  </a:lnTo>
                  <a:lnTo>
                    <a:pt x="321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2" y="76"/>
                  </a:lnTo>
                  <a:lnTo>
                    <a:pt x="307" y="63"/>
                  </a:lnTo>
                  <a:lnTo>
                    <a:pt x="301" y="53"/>
                  </a:lnTo>
                  <a:lnTo>
                    <a:pt x="294" y="42"/>
                  </a:lnTo>
                  <a:lnTo>
                    <a:pt x="284" y="33"/>
                  </a:lnTo>
                  <a:lnTo>
                    <a:pt x="274" y="25"/>
                  </a:lnTo>
                  <a:lnTo>
                    <a:pt x="263" y="19"/>
                  </a:lnTo>
                  <a:lnTo>
                    <a:pt x="251" y="13"/>
                  </a:lnTo>
                  <a:lnTo>
                    <a:pt x="235" y="10"/>
                  </a:lnTo>
                  <a:lnTo>
                    <a:pt x="220" y="5"/>
                  </a:lnTo>
                  <a:lnTo>
                    <a:pt x="203" y="4"/>
                  </a:lnTo>
                  <a:lnTo>
                    <a:pt x="18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30" y="4"/>
                  </a:lnTo>
                  <a:lnTo>
                    <a:pt x="93" y="8"/>
                  </a:lnTo>
                  <a:lnTo>
                    <a:pt x="56" y="16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38" y="105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68" y="91"/>
                  </a:lnTo>
                  <a:lnTo>
                    <a:pt x="96" y="82"/>
                  </a:lnTo>
                  <a:lnTo>
                    <a:pt x="125" y="77"/>
                  </a:lnTo>
                  <a:lnTo>
                    <a:pt x="139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1" y="76"/>
                  </a:lnTo>
                  <a:lnTo>
                    <a:pt x="188" y="79"/>
                  </a:lnTo>
                  <a:lnTo>
                    <a:pt x="200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8"/>
                  </a:lnTo>
                  <a:lnTo>
                    <a:pt x="229" y="144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03" y="163"/>
                  </a:lnTo>
                  <a:lnTo>
                    <a:pt x="177" y="164"/>
                  </a:lnTo>
                  <a:lnTo>
                    <a:pt x="154" y="167"/>
                  </a:lnTo>
                  <a:lnTo>
                    <a:pt x="131" y="172"/>
                  </a:lnTo>
                  <a:lnTo>
                    <a:pt x="111" y="178"/>
                  </a:lnTo>
                  <a:lnTo>
                    <a:pt x="93" y="184"/>
                  </a:lnTo>
                  <a:lnTo>
                    <a:pt x="75" y="192"/>
                  </a:lnTo>
                  <a:lnTo>
                    <a:pt x="59" y="200"/>
                  </a:lnTo>
                  <a:lnTo>
                    <a:pt x="45" y="209"/>
                  </a:lnTo>
                  <a:lnTo>
                    <a:pt x="33" y="219"/>
                  </a:lnTo>
                  <a:lnTo>
                    <a:pt x="24" y="232"/>
                  </a:lnTo>
                  <a:lnTo>
                    <a:pt x="15" y="244"/>
                  </a:lnTo>
                  <a:lnTo>
                    <a:pt x="9" y="25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3" y="327"/>
                  </a:lnTo>
                  <a:lnTo>
                    <a:pt x="4" y="337"/>
                  </a:lnTo>
                  <a:lnTo>
                    <a:pt x="7" y="348"/>
                  </a:lnTo>
                  <a:lnTo>
                    <a:pt x="12" y="359"/>
                  </a:lnTo>
                  <a:lnTo>
                    <a:pt x="18" y="368"/>
                  </a:lnTo>
                  <a:lnTo>
                    <a:pt x="24" y="376"/>
                  </a:lnTo>
                  <a:lnTo>
                    <a:pt x="32" y="383"/>
                  </a:lnTo>
                  <a:lnTo>
                    <a:pt x="39" y="391"/>
                  </a:lnTo>
                  <a:lnTo>
                    <a:pt x="47" y="397"/>
                  </a:lnTo>
                  <a:lnTo>
                    <a:pt x="56" y="402"/>
                  </a:lnTo>
                  <a:lnTo>
                    <a:pt x="67" y="406"/>
                  </a:lnTo>
                  <a:lnTo>
                    <a:pt x="78" y="409"/>
                  </a:lnTo>
                  <a:lnTo>
                    <a:pt x="88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4"/>
                  </a:lnTo>
                  <a:lnTo>
                    <a:pt x="151" y="411"/>
                  </a:lnTo>
                  <a:lnTo>
                    <a:pt x="168" y="405"/>
                  </a:lnTo>
                  <a:lnTo>
                    <a:pt x="185" y="397"/>
                  </a:lnTo>
                  <a:lnTo>
                    <a:pt x="200" y="388"/>
                  </a:lnTo>
                  <a:lnTo>
                    <a:pt x="214" y="377"/>
                  </a:lnTo>
                  <a:lnTo>
                    <a:pt x="226" y="365"/>
                  </a:lnTo>
                  <a:lnTo>
                    <a:pt x="237" y="351"/>
                  </a:lnTo>
                  <a:lnTo>
                    <a:pt x="237" y="351"/>
                  </a:lnTo>
                  <a:lnTo>
                    <a:pt x="235" y="374"/>
                  </a:lnTo>
                  <a:lnTo>
                    <a:pt x="235" y="402"/>
                  </a:lnTo>
                  <a:lnTo>
                    <a:pt x="235" y="406"/>
                  </a:lnTo>
                  <a:lnTo>
                    <a:pt x="324" y="406"/>
                  </a:lnTo>
                  <a:lnTo>
                    <a:pt x="324" y="402"/>
                  </a:lnTo>
                  <a:lnTo>
                    <a:pt x="324" y="402"/>
                  </a:lnTo>
                  <a:lnTo>
                    <a:pt x="323" y="351"/>
                  </a:lnTo>
                  <a:lnTo>
                    <a:pt x="321" y="296"/>
                  </a:lnTo>
                  <a:lnTo>
                    <a:pt x="321" y="296"/>
                  </a:lnTo>
                  <a:close/>
                  <a:moveTo>
                    <a:pt x="137" y="340"/>
                  </a:moveTo>
                  <a:lnTo>
                    <a:pt x="137" y="340"/>
                  </a:lnTo>
                  <a:lnTo>
                    <a:pt x="128" y="339"/>
                  </a:lnTo>
                  <a:lnTo>
                    <a:pt x="117" y="337"/>
                  </a:lnTo>
                  <a:lnTo>
                    <a:pt x="110" y="333"/>
                  </a:lnTo>
                  <a:lnTo>
                    <a:pt x="102" y="327"/>
                  </a:lnTo>
                  <a:lnTo>
                    <a:pt x="98" y="320"/>
                  </a:lnTo>
                  <a:lnTo>
                    <a:pt x="93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4"/>
                  </a:lnTo>
                  <a:lnTo>
                    <a:pt x="91" y="278"/>
                  </a:lnTo>
                  <a:lnTo>
                    <a:pt x="94" y="270"/>
                  </a:lnTo>
                  <a:lnTo>
                    <a:pt x="98" y="264"/>
                  </a:lnTo>
                  <a:lnTo>
                    <a:pt x="104" y="259"/>
                  </a:lnTo>
                  <a:lnTo>
                    <a:pt x="108" y="253"/>
                  </a:lnTo>
                  <a:lnTo>
                    <a:pt x="116" y="249"/>
                  </a:lnTo>
                  <a:lnTo>
                    <a:pt x="125" y="244"/>
                  </a:lnTo>
                  <a:lnTo>
                    <a:pt x="143" y="238"/>
                  </a:lnTo>
                  <a:lnTo>
                    <a:pt x="168" y="232"/>
                  </a:lnTo>
                  <a:lnTo>
                    <a:pt x="197" y="229"/>
                  </a:lnTo>
                  <a:lnTo>
                    <a:pt x="229" y="227"/>
                  </a:lnTo>
                  <a:lnTo>
                    <a:pt x="229" y="235"/>
                  </a:lnTo>
                  <a:lnTo>
                    <a:pt x="229" y="235"/>
                  </a:lnTo>
                  <a:lnTo>
                    <a:pt x="228" y="253"/>
                  </a:lnTo>
                  <a:lnTo>
                    <a:pt x="223" y="271"/>
                  </a:lnTo>
                  <a:lnTo>
                    <a:pt x="215" y="290"/>
                  </a:lnTo>
                  <a:lnTo>
                    <a:pt x="205" y="307"/>
                  </a:lnTo>
                  <a:lnTo>
                    <a:pt x="199" y="313"/>
                  </a:lnTo>
                  <a:lnTo>
                    <a:pt x="191" y="320"/>
                  </a:lnTo>
                  <a:lnTo>
                    <a:pt x="185" y="325"/>
                  </a:lnTo>
                  <a:lnTo>
                    <a:pt x="176" y="331"/>
                  </a:lnTo>
                  <a:lnTo>
                    <a:pt x="168" y="334"/>
                  </a:lnTo>
                  <a:lnTo>
                    <a:pt x="159" y="337"/>
                  </a:lnTo>
                  <a:lnTo>
                    <a:pt x="148" y="339"/>
                  </a:lnTo>
                  <a:lnTo>
                    <a:pt x="137" y="340"/>
                  </a:lnTo>
                  <a:lnTo>
                    <a:pt x="137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309526" y="3027125"/>
              <a:ext cx="265112" cy="460375"/>
            </a:xfrm>
            <a:custGeom>
              <a:avLst/>
              <a:gdLst/>
              <a:ahLst/>
              <a:cxnLst>
                <a:cxn ang="0">
                  <a:pos x="326" y="184"/>
                </a:cxn>
                <a:cxn ang="0">
                  <a:pos x="211" y="184"/>
                </a:cxn>
                <a:cxn ang="0">
                  <a:pos x="92" y="341"/>
                </a:cxn>
                <a:cxn ang="0">
                  <a:pos x="9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92" y="580"/>
                </a:cxn>
                <a:cxn ang="0">
                  <a:pos x="92" y="393"/>
                </a:cxn>
                <a:cxn ang="0">
                  <a:pos x="218" y="579"/>
                </a:cxn>
                <a:cxn ang="0">
                  <a:pos x="219" y="580"/>
                </a:cxn>
                <a:cxn ang="0">
                  <a:pos x="335" y="580"/>
                </a:cxn>
                <a:cxn ang="0">
                  <a:pos x="178" y="366"/>
                </a:cxn>
                <a:cxn ang="0">
                  <a:pos x="326" y="184"/>
                </a:cxn>
              </a:cxnLst>
              <a:rect l="0" t="0" r="r" b="b"/>
              <a:pathLst>
                <a:path w="335" h="580">
                  <a:moveTo>
                    <a:pt x="326" y="184"/>
                  </a:moveTo>
                  <a:lnTo>
                    <a:pt x="211" y="184"/>
                  </a:lnTo>
                  <a:lnTo>
                    <a:pt x="92" y="341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580"/>
                  </a:lnTo>
                  <a:lnTo>
                    <a:pt x="92" y="580"/>
                  </a:lnTo>
                  <a:lnTo>
                    <a:pt x="92" y="393"/>
                  </a:lnTo>
                  <a:lnTo>
                    <a:pt x="218" y="579"/>
                  </a:lnTo>
                  <a:lnTo>
                    <a:pt x="219" y="580"/>
                  </a:lnTo>
                  <a:lnTo>
                    <a:pt x="335" y="580"/>
                  </a:lnTo>
                  <a:lnTo>
                    <a:pt x="178" y="366"/>
                  </a:lnTo>
                  <a:lnTo>
                    <a:pt x="326" y="18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auto">
            <a:xfrm>
              <a:off x="3568288" y="3165237"/>
              <a:ext cx="274637" cy="328613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43" y="5"/>
                </a:cxn>
                <a:cxn ang="0">
                  <a:pos x="107" y="16"/>
                </a:cxn>
                <a:cxn ang="0">
                  <a:pos x="77" y="34"/>
                </a:cxn>
                <a:cxn ang="0">
                  <a:pos x="49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3" y="164"/>
                </a:cxn>
                <a:cxn ang="0">
                  <a:pos x="0" y="210"/>
                </a:cxn>
                <a:cxn ang="0">
                  <a:pos x="0" y="235"/>
                </a:cxn>
                <a:cxn ang="0">
                  <a:pos x="6" y="279"/>
                </a:cxn>
                <a:cxn ang="0">
                  <a:pos x="19" y="317"/>
                </a:cxn>
                <a:cxn ang="0">
                  <a:pos x="37" y="350"/>
                </a:cxn>
                <a:cxn ang="0">
                  <a:pos x="62" y="376"/>
                </a:cxn>
                <a:cxn ang="0">
                  <a:pos x="91" y="394"/>
                </a:cxn>
                <a:cxn ang="0">
                  <a:pos x="126" y="408"/>
                </a:cxn>
                <a:cxn ang="0">
                  <a:pos x="167" y="414"/>
                </a:cxn>
                <a:cxn ang="0">
                  <a:pos x="190" y="414"/>
                </a:cxn>
                <a:cxn ang="0">
                  <a:pos x="264" y="408"/>
                </a:cxn>
                <a:cxn ang="0">
                  <a:pos x="331" y="389"/>
                </a:cxn>
                <a:cxn ang="0">
                  <a:pos x="322" y="313"/>
                </a:cxn>
                <a:cxn ang="0">
                  <a:pos x="316" y="316"/>
                </a:cxn>
                <a:cxn ang="0">
                  <a:pos x="262" y="333"/>
                </a:cxn>
                <a:cxn ang="0">
                  <a:pos x="206" y="339"/>
                </a:cxn>
                <a:cxn ang="0">
                  <a:pos x="192" y="337"/>
                </a:cxn>
                <a:cxn ang="0">
                  <a:pos x="169" y="334"/>
                </a:cxn>
                <a:cxn ang="0">
                  <a:pos x="147" y="328"/>
                </a:cxn>
                <a:cxn ang="0">
                  <a:pos x="130" y="317"/>
                </a:cxn>
                <a:cxn ang="0">
                  <a:pos x="123" y="310"/>
                </a:cxn>
                <a:cxn ang="0">
                  <a:pos x="111" y="294"/>
                </a:cxn>
                <a:cxn ang="0">
                  <a:pos x="101" y="273"/>
                </a:cxn>
                <a:cxn ang="0">
                  <a:pos x="97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5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4" y="102"/>
                </a:cxn>
                <a:cxn ang="0">
                  <a:pos x="320" y="71"/>
                </a:cxn>
                <a:cxn ang="0">
                  <a:pos x="302" y="46"/>
                </a:cxn>
                <a:cxn ang="0">
                  <a:pos x="279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3" y="0"/>
                </a:cxn>
                <a:cxn ang="0">
                  <a:pos x="179" y="72"/>
                </a:cxn>
                <a:cxn ang="0">
                  <a:pos x="195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3" y="152"/>
                </a:cxn>
                <a:cxn ang="0">
                  <a:pos x="97" y="152"/>
                </a:cxn>
                <a:cxn ang="0">
                  <a:pos x="107" y="118"/>
                </a:cxn>
                <a:cxn ang="0">
                  <a:pos x="126" y="94"/>
                </a:cxn>
                <a:cxn ang="0">
                  <a:pos x="149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3" y="0"/>
                  </a:moveTo>
                  <a:lnTo>
                    <a:pt x="183" y="0"/>
                  </a:lnTo>
                  <a:lnTo>
                    <a:pt x="163" y="2"/>
                  </a:lnTo>
                  <a:lnTo>
                    <a:pt x="143" y="5"/>
                  </a:lnTo>
                  <a:lnTo>
                    <a:pt x="124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7" y="34"/>
                  </a:lnTo>
                  <a:lnTo>
                    <a:pt x="63" y="45"/>
                  </a:lnTo>
                  <a:lnTo>
                    <a:pt x="49" y="59"/>
                  </a:lnTo>
                  <a:lnTo>
                    <a:pt x="39" y="72"/>
                  </a:lnTo>
                  <a:lnTo>
                    <a:pt x="29" y="88"/>
                  </a:lnTo>
                  <a:lnTo>
                    <a:pt x="20" y="106"/>
                  </a:lnTo>
                  <a:lnTo>
                    <a:pt x="13" y="125"/>
                  </a:lnTo>
                  <a:lnTo>
                    <a:pt x="8" y="144"/>
                  </a:lnTo>
                  <a:lnTo>
                    <a:pt x="3" y="164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5"/>
                  </a:lnTo>
                  <a:lnTo>
                    <a:pt x="3" y="258"/>
                  </a:lnTo>
                  <a:lnTo>
                    <a:pt x="6" y="279"/>
                  </a:lnTo>
                  <a:lnTo>
                    <a:pt x="13" y="299"/>
                  </a:lnTo>
                  <a:lnTo>
                    <a:pt x="19" y="317"/>
                  </a:lnTo>
                  <a:lnTo>
                    <a:pt x="28" y="334"/>
                  </a:lnTo>
                  <a:lnTo>
                    <a:pt x="37" y="350"/>
                  </a:lnTo>
                  <a:lnTo>
                    <a:pt x="48" y="363"/>
                  </a:lnTo>
                  <a:lnTo>
                    <a:pt x="62" y="376"/>
                  </a:lnTo>
                  <a:lnTo>
                    <a:pt x="75" y="386"/>
                  </a:lnTo>
                  <a:lnTo>
                    <a:pt x="91" y="394"/>
                  </a:lnTo>
                  <a:lnTo>
                    <a:pt x="107" y="402"/>
                  </a:lnTo>
                  <a:lnTo>
                    <a:pt x="126" y="408"/>
                  </a:lnTo>
                  <a:lnTo>
                    <a:pt x="146" y="411"/>
                  </a:lnTo>
                  <a:lnTo>
                    <a:pt x="167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8"/>
                  </a:lnTo>
                  <a:lnTo>
                    <a:pt x="299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2" y="313"/>
                  </a:lnTo>
                  <a:lnTo>
                    <a:pt x="316" y="316"/>
                  </a:lnTo>
                  <a:lnTo>
                    <a:pt x="316" y="316"/>
                  </a:lnTo>
                  <a:lnTo>
                    <a:pt x="290" y="325"/>
                  </a:lnTo>
                  <a:lnTo>
                    <a:pt x="262" y="333"/>
                  </a:lnTo>
                  <a:lnTo>
                    <a:pt x="235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2" y="337"/>
                  </a:lnTo>
                  <a:lnTo>
                    <a:pt x="179" y="337"/>
                  </a:lnTo>
                  <a:lnTo>
                    <a:pt x="169" y="334"/>
                  </a:lnTo>
                  <a:lnTo>
                    <a:pt x="158" y="331"/>
                  </a:lnTo>
                  <a:lnTo>
                    <a:pt x="147" y="328"/>
                  </a:lnTo>
                  <a:lnTo>
                    <a:pt x="138" y="324"/>
                  </a:lnTo>
                  <a:lnTo>
                    <a:pt x="130" y="317"/>
                  </a:lnTo>
                  <a:lnTo>
                    <a:pt x="123" y="310"/>
                  </a:lnTo>
                  <a:lnTo>
                    <a:pt x="123" y="310"/>
                  </a:lnTo>
                  <a:lnTo>
                    <a:pt x="117" y="302"/>
                  </a:lnTo>
                  <a:lnTo>
                    <a:pt x="111" y="294"/>
                  </a:lnTo>
                  <a:lnTo>
                    <a:pt x="106" y="284"/>
                  </a:lnTo>
                  <a:lnTo>
                    <a:pt x="101" y="273"/>
                  </a:lnTo>
                  <a:lnTo>
                    <a:pt x="98" y="261"/>
                  </a:lnTo>
                  <a:lnTo>
                    <a:pt x="97" y="249"/>
                  </a:lnTo>
                  <a:lnTo>
                    <a:pt x="95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5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5" y="154"/>
                  </a:lnTo>
                  <a:lnTo>
                    <a:pt x="343" y="135"/>
                  </a:lnTo>
                  <a:lnTo>
                    <a:pt x="339" y="118"/>
                  </a:lnTo>
                  <a:lnTo>
                    <a:pt x="334" y="102"/>
                  </a:lnTo>
                  <a:lnTo>
                    <a:pt x="328" y="86"/>
                  </a:lnTo>
                  <a:lnTo>
                    <a:pt x="320" y="71"/>
                  </a:lnTo>
                  <a:lnTo>
                    <a:pt x="313" y="59"/>
                  </a:lnTo>
                  <a:lnTo>
                    <a:pt x="302" y="46"/>
                  </a:lnTo>
                  <a:lnTo>
                    <a:pt x="291" y="36"/>
                  </a:lnTo>
                  <a:lnTo>
                    <a:pt x="279" y="27"/>
                  </a:lnTo>
                  <a:lnTo>
                    <a:pt x="265" y="19"/>
                  </a:lnTo>
                  <a:lnTo>
                    <a:pt x="251" y="13"/>
                  </a:lnTo>
                  <a:lnTo>
                    <a:pt x="236" y="8"/>
                  </a:lnTo>
                  <a:lnTo>
                    <a:pt x="219" y="4"/>
                  </a:lnTo>
                  <a:lnTo>
                    <a:pt x="201" y="2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5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1" y="103"/>
                  </a:lnTo>
                  <a:lnTo>
                    <a:pt x="248" y="118"/>
                  </a:lnTo>
                  <a:lnTo>
                    <a:pt x="251" y="134"/>
                  </a:lnTo>
                  <a:lnTo>
                    <a:pt x="253" y="152"/>
                  </a:lnTo>
                  <a:lnTo>
                    <a:pt x="97" y="152"/>
                  </a:lnTo>
                  <a:lnTo>
                    <a:pt x="97" y="152"/>
                  </a:lnTo>
                  <a:lnTo>
                    <a:pt x="101" y="134"/>
                  </a:lnTo>
                  <a:lnTo>
                    <a:pt x="107" y="118"/>
                  </a:lnTo>
                  <a:lnTo>
                    <a:pt x="115" y="105"/>
                  </a:lnTo>
                  <a:lnTo>
                    <a:pt x="126" y="94"/>
                  </a:lnTo>
                  <a:lnTo>
                    <a:pt x="137" y="85"/>
                  </a:lnTo>
                  <a:lnTo>
                    <a:pt x="149" y="77"/>
                  </a:lnTo>
                  <a:lnTo>
                    <a:pt x="164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auto">
            <a:xfrm>
              <a:off x="4146138" y="3062050"/>
              <a:ext cx="273050" cy="4254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24" y="80"/>
                </a:cxn>
                <a:cxn ang="0">
                  <a:pos x="124" y="536"/>
                </a:cxn>
                <a:cxn ang="0">
                  <a:pos x="219" y="536"/>
                </a:cxn>
                <a:cxn ang="0">
                  <a:pos x="219" y="80"/>
                </a:cxn>
                <a:cxn ang="0">
                  <a:pos x="343" y="80"/>
                </a:cxn>
                <a:cxn ang="0">
                  <a:pos x="343" y="0"/>
                </a:cxn>
                <a:cxn ang="0">
                  <a:pos x="0" y="0"/>
                </a:cxn>
                <a:cxn ang="0">
                  <a:pos x="0" y="80"/>
                </a:cxn>
              </a:cxnLst>
              <a:rect l="0" t="0" r="r" b="b"/>
              <a:pathLst>
                <a:path w="343" h="536">
                  <a:moveTo>
                    <a:pt x="0" y="80"/>
                  </a:moveTo>
                  <a:lnTo>
                    <a:pt x="124" y="80"/>
                  </a:lnTo>
                  <a:lnTo>
                    <a:pt x="124" y="536"/>
                  </a:lnTo>
                  <a:lnTo>
                    <a:pt x="219" y="536"/>
                  </a:lnTo>
                  <a:lnTo>
                    <a:pt x="219" y="80"/>
                  </a:lnTo>
                  <a:lnTo>
                    <a:pt x="343" y="80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auto">
            <a:xfrm>
              <a:off x="4543013" y="3058875"/>
              <a:ext cx="296862" cy="428625"/>
            </a:xfrm>
            <a:custGeom>
              <a:avLst/>
              <a:gdLst/>
              <a:ahLst/>
              <a:cxnLst>
                <a:cxn ang="0">
                  <a:pos x="202" y="308"/>
                </a:cxn>
                <a:cxn ang="0">
                  <a:pos x="194" y="300"/>
                </a:cxn>
                <a:cxn ang="0">
                  <a:pos x="225" y="292"/>
                </a:cxn>
                <a:cxn ang="0">
                  <a:pos x="252" y="281"/>
                </a:cxn>
                <a:cxn ang="0">
                  <a:pos x="275" y="266"/>
                </a:cxn>
                <a:cxn ang="0">
                  <a:pos x="295" y="248"/>
                </a:cxn>
                <a:cxn ang="0">
                  <a:pos x="312" y="226"/>
                </a:cxn>
                <a:cxn ang="0">
                  <a:pos x="324" y="203"/>
                </a:cxn>
                <a:cxn ang="0">
                  <a:pos x="332" y="176"/>
                </a:cxn>
                <a:cxn ang="0">
                  <a:pos x="335" y="148"/>
                </a:cxn>
                <a:cxn ang="0">
                  <a:pos x="333" y="130"/>
                </a:cxn>
                <a:cxn ang="0">
                  <a:pos x="327" y="98"/>
                </a:cxn>
                <a:cxn ang="0">
                  <a:pos x="315" y="70"/>
                </a:cxn>
                <a:cxn ang="0">
                  <a:pos x="298" y="47"/>
                </a:cxn>
                <a:cxn ang="0">
                  <a:pos x="274" y="29"/>
                </a:cxn>
                <a:cxn ang="0">
                  <a:pos x="245" y="15"/>
                </a:cxn>
                <a:cxn ang="0">
                  <a:pos x="209" y="6"/>
                </a:cxn>
                <a:cxn ang="0">
                  <a:pos x="168" y="1"/>
                </a:cxn>
                <a:cxn ang="0">
                  <a:pos x="145" y="0"/>
                </a:cxn>
                <a:cxn ang="0">
                  <a:pos x="3" y="4"/>
                </a:cxn>
                <a:cxn ang="0">
                  <a:pos x="0" y="540"/>
                </a:cxn>
                <a:cxn ang="0">
                  <a:pos x="93" y="312"/>
                </a:cxn>
                <a:cxn ang="0">
                  <a:pos x="254" y="539"/>
                </a:cxn>
                <a:cxn ang="0">
                  <a:pos x="373" y="540"/>
                </a:cxn>
                <a:cxn ang="0">
                  <a:pos x="234" y="350"/>
                </a:cxn>
                <a:cxn ang="0">
                  <a:pos x="202" y="308"/>
                </a:cxn>
                <a:cxn ang="0">
                  <a:pos x="93" y="81"/>
                </a:cxn>
                <a:cxn ang="0">
                  <a:pos x="133" y="79"/>
                </a:cxn>
                <a:cxn ang="0">
                  <a:pos x="159" y="79"/>
                </a:cxn>
                <a:cxn ang="0">
                  <a:pos x="197" y="90"/>
                </a:cxn>
                <a:cxn ang="0">
                  <a:pos x="211" y="98"/>
                </a:cxn>
                <a:cxn ang="0">
                  <a:pos x="223" y="108"/>
                </a:cxn>
                <a:cxn ang="0">
                  <a:pos x="231" y="122"/>
                </a:cxn>
                <a:cxn ang="0">
                  <a:pos x="235" y="139"/>
                </a:cxn>
                <a:cxn ang="0">
                  <a:pos x="237" y="157"/>
                </a:cxn>
                <a:cxn ang="0">
                  <a:pos x="234" y="176"/>
                </a:cxn>
                <a:cxn ang="0">
                  <a:pos x="229" y="193"/>
                </a:cxn>
                <a:cxn ang="0">
                  <a:pos x="220" y="206"/>
                </a:cxn>
                <a:cxn ang="0">
                  <a:pos x="208" y="219"/>
                </a:cxn>
                <a:cxn ang="0">
                  <a:pos x="193" y="228"/>
                </a:cxn>
                <a:cxn ang="0">
                  <a:pos x="154" y="239"/>
                </a:cxn>
                <a:cxn ang="0">
                  <a:pos x="130" y="240"/>
                </a:cxn>
                <a:cxn ang="0">
                  <a:pos x="93" y="81"/>
                </a:cxn>
              </a:cxnLst>
              <a:rect l="0" t="0" r="r" b="b"/>
              <a:pathLst>
                <a:path w="373" h="540">
                  <a:moveTo>
                    <a:pt x="202" y="308"/>
                  </a:moveTo>
                  <a:lnTo>
                    <a:pt x="202" y="308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209" y="297"/>
                  </a:lnTo>
                  <a:lnTo>
                    <a:pt x="225" y="292"/>
                  </a:lnTo>
                  <a:lnTo>
                    <a:pt x="238" y="288"/>
                  </a:lnTo>
                  <a:lnTo>
                    <a:pt x="252" y="281"/>
                  </a:lnTo>
                  <a:lnTo>
                    <a:pt x="265" y="274"/>
                  </a:lnTo>
                  <a:lnTo>
                    <a:pt x="275" y="266"/>
                  </a:lnTo>
                  <a:lnTo>
                    <a:pt x="286" y="257"/>
                  </a:lnTo>
                  <a:lnTo>
                    <a:pt x="295" y="248"/>
                  </a:lnTo>
                  <a:lnTo>
                    <a:pt x="304" y="239"/>
                  </a:lnTo>
                  <a:lnTo>
                    <a:pt x="312" y="226"/>
                  </a:lnTo>
                  <a:lnTo>
                    <a:pt x="318" y="216"/>
                  </a:lnTo>
                  <a:lnTo>
                    <a:pt x="324" y="203"/>
                  </a:lnTo>
                  <a:lnTo>
                    <a:pt x="329" y="190"/>
                  </a:lnTo>
                  <a:lnTo>
                    <a:pt x="332" y="176"/>
                  </a:lnTo>
                  <a:lnTo>
                    <a:pt x="333" y="162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3" y="130"/>
                  </a:lnTo>
                  <a:lnTo>
                    <a:pt x="332" y="113"/>
                  </a:lnTo>
                  <a:lnTo>
                    <a:pt x="327" y="98"/>
                  </a:lnTo>
                  <a:lnTo>
                    <a:pt x="323" y="84"/>
                  </a:lnTo>
                  <a:lnTo>
                    <a:pt x="315" y="70"/>
                  </a:lnTo>
                  <a:lnTo>
                    <a:pt x="307" y="58"/>
                  </a:lnTo>
                  <a:lnTo>
                    <a:pt x="298" y="47"/>
                  </a:lnTo>
                  <a:lnTo>
                    <a:pt x="287" y="38"/>
                  </a:lnTo>
                  <a:lnTo>
                    <a:pt x="274" y="29"/>
                  </a:lnTo>
                  <a:lnTo>
                    <a:pt x="260" y="21"/>
                  </a:lnTo>
                  <a:lnTo>
                    <a:pt x="245" y="15"/>
                  </a:lnTo>
                  <a:lnTo>
                    <a:pt x="228" y="10"/>
                  </a:lnTo>
                  <a:lnTo>
                    <a:pt x="209" y="6"/>
                  </a:lnTo>
                  <a:lnTo>
                    <a:pt x="189" y="3"/>
                  </a:lnTo>
                  <a:lnTo>
                    <a:pt x="168" y="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64" y="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540"/>
                  </a:lnTo>
                  <a:lnTo>
                    <a:pt x="93" y="540"/>
                  </a:lnTo>
                  <a:lnTo>
                    <a:pt x="93" y="312"/>
                  </a:lnTo>
                  <a:lnTo>
                    <a:pt x="96" y="312"/>
                  </a:lnTo>
                  <a:lnTo>
                    <a:pt x="254" y="539"/>
                  </a:lnTo>
                  <a:lnTo>
                    <a:pt x="255" y="540"/>
                  </a:lnTo>
                  <a:lnTo>
                    <a:pt x="373" y="54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19" y="329"/>
                  </a:lnTo>
                  <a:lnTo>
                    <a:pt x="202" y="308"/>
                  </a:lnTo>
                  <a:lnTo>
                    <a:pt x="202" y="308"/>
                  </a:lnTo>
                  <a:close/>
                  <a:moveTo>
                    <a:pt x="93" y="81"/>
                  </a:moveTo>
                  <a:lnTo>
                    <a:pt x="93" y="81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59" y="79"/>
                  </a:lnTo>
                  <a:lnTo>
                    <a:pt x="179" y="84"/>
                  </a:lnTo>
                  <a:lnTo>
                    <a:pt x="197" y="90"/>
                  </a:lnTo>
                  <a:lnTo>
                    <a:pt x="205" y="93"/>
                  </a:lnTo>
                  <a:lnTo>
                    <a:pt x="211" y="98"/>
                  </a:lnTo>
                  <a:lnTo>
                    <a:pt x="217" y="102"/>
                  </a:lnTo>
                  <a:lnTo>
                    <a:pt x="223" y="108"/>
                  </a:lnTo>
                  <a:lnTo>
                    <a:pt x="226" y="115"/>
                  </a:lnTo>
                  <a:lnTo>
                    <a:pt x="231" y="122"/>
                  </a:lnTo>
                  <a:lnTo>
                    <a:pt x="232" y="130"/>
                  </a:lnTo>
                  <a:lnTo>
                    <a:pt x="235" y="139"/>
                  </a:lnTo>
                  <a:lnTo>
                    <a:pt x="237" y="157"/>
                  </a:lnTo>
                  <a:lnTo>
                    <a:pt x="237" y="157"/>
                  </a:lnTo>
                  <a:lnTo>
                    <a:pt x="235" y="167"/>
                  </a:lnTo>
                  <a:lnTo>
                    <a:pt x="234" y="176"/>
                  </a:lnTo>
                  <a:lnTo>
                    <a:pt x="232" y="185"/>
                  </a:lnTo>
                  <a:lnTo>
                    <a:pt x="229" y="193"/>
                  </a:lnTo>
                  <a:lnTo>
                    <a:pt x="225" y="200"/>
                  </a:lnTo>
                  <a:lnTo>
                    <a:pt x="220" y="206"/>
                  </a:lnTo>
                  <a:lnTo>
                    <a:pt x="214" y="213"/>
                  </a:lnTo>
                  <a:lnTo>
                    <a:pt x="208" y="219"/>
                  </a:lnTo>
                  <a:lnTo>
                    <a:pt x="200" y="223"/>
                  </a:lnTo>
                  <a:lnTo>
                    <a:pt x="193" y="228"/>
                  </a:lnTo>
                  <a:lnTo>
                    <a:pt x="174" y="236"/>
                  </a:lnTo>
                  <a:lnTo>
                    <a:pt x="154" y="239"/>
                  </a:lnTo>
                  <a:lnTo>
                    <a:pt x="130" y="240"/>
                  </a:lnTo>
                  <a:lnTo>
                    <a:pt x="130" y="240"/>
                  </a:lnTo>
                  <a:lnTo>
                    <a:pt x="93" y="240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9" name="Freeform 23"/>
            <p:cNvSpPr>
              <a:spLocks noEditPoints="1"/>
            </p:cNvSpPr>
            <p:nvPr userDrawn="1"/>
          </p:nvSpPr>
          <p:spPr bwMode="auto">
            <a:xfrm>
              <a:off x="4833526" y="3165237"/>
              <a:ext cx="274637" cy="32861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44" y="5"/>
                </a:cxn>
                <a:cxn ang="0">
                  <a:pos x="107" y="16"/>
                </a:cxn>
                <a:cxn ang="0">
                  <a:pos x="76" y="34"/>
                </a:cxn>
                <a:cxn ang="0">
                  <a:pos x="50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4" y="164"/>
                </a:cxn>
                <a:cxn ang="0">
                  <a:pos x="0" y="210"/>
                </a:cxn>
                <a:cxn ang="0">
                  <a:pos x="1" y="235"/>
                </a:cxn>
                <a:cxn ang="0">
                  <a:pos x="7" y="279"/>
                </a:cxn>
                <a:cxn ang="0">
                  <a:pos x="19" y="317"/>
                </a:cxn>
                <a:cxn ang="0">
                  <a:pos x="36" y="350"/>
                </a:cxn>
                <a:cxn ang="0">
                  <a:pos x="61" y="376"/>
                </a:cxn>
                <a:cxn ang="0">
                  <a:pos x="90" y="394"/>
                </a:cxn>
                <a:cxn ang="0">
                  <a:pos x="127" y="408"/>
                </a:cxn>
                <a:cxn ang="0">
                  <a:pos x="168" y="414"/>
                </a:cxn>
                <a:cxn ang="0">
                  <a:pos x="191" y="414"/>
                </a:cxn>
                <a:cxn ang="0">
                  <a:pos x="265" y="408"/>
                </a:cxn>
                <a:cxn ang="0">
                  <a:pos x="330" y="389"/>
                </a:cxn>
                <a:cxn ang="0">
                  <a:pos x="321" y="313"/>
                </a:cxn>
                <a:cxn ang="0">
                  <a:pos x="317" y="316"/>
                </a:cxn>
                <a:cxn ang="0">
                  <a:pos x="263" y="333"/>
                </a:cxn>
                <a:cxn ang="0">
                  <a:pos x="206" y="339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8"/>
                </a:cxn>
                <a:cxn ang="0">
                  <a:pos x="130" y="317"/>
                </a:cxn>
                <a:cxn ang="0">
                  <a:pos x="124" y="310"/>
                </a:cxn>
                <a:cxn ang="0">
                  <a:pos x="111" y="294"/>
                </a:cxn>
                <a:cxn ang="0">
                  <a:pos x="102" y="273"/>
                </a:cxn>
                <a:cxn ang="0">
                  <a:pos x="96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5" y="102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2" y="0"/>
                </a:cxn>
                <a:cxn ang="0">
                  <a:pos x="179" y="72"/>
                </a:cxn>
                <a:cxn ang="0">
                  <a:pos x="196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4" y="152"/>
                </a:cxn>
                <a:cxn ang="0">
                  <a:pos x="98" y="152"/>
                </a:cxn>
                <a:cxn ang="0">
                  <a:pos x="108" y="118"/>
                </a:cxn>
                <a:cxn ang="0">
                  <a:pos x="125" y="94"/>
                </a:cxn>
                <a:cxn ang="0">
                  <a:pos x="150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2" y="0"/>
                  </a:moveTo>
                  <a:lnTo>
                    <a:pt x="182" y="0"/>
                  </a:lnTo>
                  <a:lnTo>
                    <a:pt x="162" y="2"/>
                  </a:lnTo>
                  <a:lnTo>
                    <a:pt x="144" y="5"/>
                  </a:lnTo>
                  <a:lnTo>
                    <a:pt x="125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6" y="34"/>
                  </a:lnTo>
                  <a:lnTo>
                    <a:pt x="62" y="45"/>
                  </a:lnTo>
                  <a:lnTo>
                    <a:pt x="50" y="59"/>
                  </a:lnTo>
                  <a:lnTo>
                    <a:pt x="38" y="72"/>
                  </a:lnTo>
                  <a:lnTo>
                    <a:pt x="29" y="88"/>
                  </a:lnTo>
                  <a:lnTo>
                    <a:pt x="19" y="106"/>
                  </a:lnTo>
                  <a:lnTo>
                    <a:pt x="13" y="125"/>
                  </a:lnTo>
                  <a:lnTo>
                    <a:pt x="7" y="144"/>
                  </a:lnTo>
                  <a:lnTo>
                    <a:pt x="4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5"/>
                  </a:lnTo>
                  <a:lnTo>
                    <a:pt x="3" y="258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19" y="317"/>
                  </a:lnTo>
                  <a:lnTo>
                    <a:pt x="27" y="334"/>
                  </a:lnTo>
                  <a:lnTo>
                    <a:pt x="36" y="350"/>
                  </a:lnTo>
                  <a:lnTo>
                    <a:pt x="49" y="363"/>
                  </a:lnTo>
                  <a:lnTo>
                    <a:pt x="61" y="376"/>
                  </a:lnTo>
                  <a:lnTo>
                    <a:pt x="75" y="386"/>
                  </a:lnTo>
                  <a:lnTo>
                    <a:pt x="90" y="394"/>
                  </a:lnTo>
                  <a:lnTo>
                    <a:pt x="108" y="402"/>
                  </a:lnTo>
                  <a:lnTo>
                    <a:pt x="127" y="408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lnTo>
                    <a:pt x="228" y="412"/>
                  </a:lnTo>
                  <a:lnTo>
                    <a:pt x="265" y="408"/>
                  </a:lnTo>
                  <a:lnTo>
                    <a:pt x="298" y="400"/>
                  </a:lnTo>
                  <a:lnTo>
                    <a:pt x="330" y="389"/>
                  </a:lnTo>
                  <a:lnTo>
                    <a:pt x="333" y="388"/>
                  </a:lnTo>
                  <a:lnTo>
                    <a:pt x="321" y="313"/>
                  </a:lnTo>
                  <a:lnTo>
                    <a:pt x="317" y="316"/>
                  </a:lnTo>
                  <a:lnTo>
                    <a:pt x="317" y="316"/>
                  </a:lnTo>
                  <a:lnTo>
                    <a:pt x="291" y="325"/>
                  </a:lnTo>
                  <a:lnTo>
                    <a:pt x="263" y="333"/>
                  </a:lnTo>
                  <a:lnTo>
                    <a:pt x="234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3" y="337"/>
                  </a:lnTo>
                  <a:lnTo>
                    <a:pt x="180" y="337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8"/>
                  </a:lnTo>
                  <a:lnTo>
                    <a:pt x="139" y="324"/>
                  </a:lnTo>
                  <a:lnTo>
                    <a:pt x="130" y="317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6" y="302"/>
                  </a:lnTo>
                  <a:lnTo>
                    <a:pt x="111" y="294"/>
                  </a:lnTo>
                  <a:lnTo>
                    <a:pt x="105" y="284"/>
                  </a:lnTo>
                  <a:lnTo>
                    <a:pt x="102" y="273"/>
                  </a:lnTo>
                  <a:lnTo>
                    <a:pt x="99" y="261"/>
                  </a:lnTo>
                  <a:lnTo>
                    <a:pt x="96" y="249"/>
                  </a:lnTo>
                  <a:lnTo>
                    <a:pt x="96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6" y="154"/>
                  </a:lnTo>
                  <a:lnTo>
                    <a:pt x="343" y="135"/>
                  </a:lnTo>
                  <a:lnTo>
                    <a:pt x="340" y="118"/>
                  </a:lnTo>
                  <a:lnTo>
                    <a:pt x="335" y="102"/>
                  </a:lnTo>
                  <a:lnTo>
                    <a:pt x="329" y="86"/>
                  </a:lnTo>
                  <a:lnTo>
                    <a:pt x="321" y="71"/>
                  </a:lnTo>
                  <a:lnTo>
                    <a:pt x="312" y="59"/>
                  </a:lnTo>
                  <a:lnTo>
                    <a:pt x="303" y="46"/>
                  </a:lnTo>
                  <a:lnTo>
                    <a:pt x="291" y="36"/>
                  </a:lnTo>
                  <a:lnTo>
                    <a:pt x="278" y="27"/>
                  </a:lnTo>
                  <a:lnTo>
                    <a:pt x="266" y="19"/>
                  </a:lnTo>
                  <a:lnTo>
                    <a:pt x="251" y="13"/>
                  </a:lnTo>
                  <a:lnTo>
                    <a:pt x="235" y="8"/>
                  </a:lnTo>
                  <a:lnTo>
                    <a:pt x="219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6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2" y="103"/>
                  </a:lnTo>
                  <a:lnTo>
                    <a:pt x="248" y="118"/>
                  </a:lnTo>
                  <a:lnTo>
                    <a:pt x="252" y="134"/>
                  </a:lnTo>
                  <a:lnTo>
                    <a:pt x="254" y="152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2" y="134"/>
                  </a:lnTo>
                  <a:lnTo>
                    <a:pt x="108" y="118"/>
                  </a:lnTo>
                  <a:lnTo>
                    <a:pt x="116" y="105"/>
                  </a:lnTo>
                  <a:lnTo>
                    <a:pt x="125" y="94"/>
                  </a:lnTo>
                  <a:lnTo>
                    <a:pt x="137" y="85"/>
                  </a:lnTo>
                  <a:lnTo>
                    <a:pt x="150" y="77"/>
                  </a:lnTo>
                  <a:lnTo>
                    <a:pt x="163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auto">
            <a:xfrm>
              <a:off x="5131976" y="3165237"/>
              <a:ext cx="258762" cy="328613"/>
            </a:xfrm>
            <a:custGeom>
              <a:avLst/>
              <a:gdLst/>
              <a:ahLst/>
              <a:cxnLst>
                <a:cxn ang="0">
                  <a:pos x="323" y="135"/>
                </a:cxn>
                <a:cxn ang="0">
                  <a:pos x="317" y="88"/>
                </a:cxn>
                <a:cxn ang="0">
                  <a:pos x="302" y="53"/>
                </a:cxn>
                <a:cxn ang="0">
                  <a:pos x="276" y="25"/>
                </a:cxn>
                <a:cxn ang="0">
                  <a:pos x="238" y="10"/>
                </a:cxn>
                <a:cxn ang="0">
                  <a:pos x="187" y="2"/>
                </a:cxn>
                <a:cxn ang="0">
                  <a:pos x="132" y="4"/>
                </a:cxn>
                <a:cxn ang="0">
                  <a:pos x="25" y="27"/>
                </a:cxn>
                <a:cxn ang="0">
                  <a:pos x="45" y="103"/>
                </a:cxn>
                <a:cxn ang="0">
                  <a:pos x="98" y="82"/>
                </a:cxn>
                <a:cxn ang="0">
                  <a:pos x="153" y="76"/>
                </a:cxn>
                <a:cxn ang="0">
                  <a:pos x="189" y="79"/>
                </a:cxn>
                <a:cxn ang="0">
                  <a:pos x="221" y="100"/>
                </a:cxn>
                <a:cxn ang="0">
                  <a:pos x="230" y="144"/>
                </a:cxn>
                <a:cxn ang="0">
                  <a:pos x="204" y="163"/>
                </a:cxn>
                <a:cxn ang="0">
                  <a:pos x="134" y="172"/>
                </a:cxn>
                <a:cxn ang="0">
                  <a:pos x="77" y="192"/>
                </a:cxn>
                <a:cxn ang="0">
                  <a:pos x="36" y="219"/>
                </a:cxn>
                <a:cxn ang="0">
                  <a:pos x="10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4" y="359"/>
                </a:cxn>
                <a:cxn ang="0">
                  <a:pos x="32" y="383"/>
                </a:cxn>
                <a:cxn ang="0">
                  <a:pos x="59" y="402"/>
                </a:cxn>
                <a:cxn ang="0">
                  <a:pos x="89" y="412"/>
                </a:cxn>
                <a:cxn ang="0">
                  <a:pos x="114" y="414"/>
                </a:cxn>
                <a:cxn ang="0">
                  <a:pos x="170" y="405"/>
                </a:cxn>
                <a:cxn ang="0">
                  <a:pos x="215" y="377"/>
                </a:cxn>
                <a:cxn ang="0">
                  <a:pos x="238" y="351"/>
                </a:cxn>
                <a:cxn ang="0">
                  <a:pos x="236" y="406"/>
                </a:cxn>
                <a:cxn ang="0">
                  <a:pos x="325" y="402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7"/>
                </a:cxn>
                <a:cxn ang="0">
                  <a:pos x="91" y="302"/>
                </a:cxn>
                <a:cxn ang="0">
                  <a:pos x="91" y="284"/>
                </a:cxn>
                <a:cxn ang="0">
                  <a:pos x="100" y="264"/>
                </a:cxn>
                <a:cxn ang="0">
                  <a:pos x="117" y="249"/>
                </a:cxn>
                <a:cxn ang="0">
                  <a:pos x="169" y="232"/>
                </a:cxn>
                <a:cxn ang="0">
                  <a:pos x="230" y="235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5"/>
                  </a:lnTo>
                  <a:lnTo>
                    <a:pt x="323" y="135"/>
                  </a:lnTo>
                  <a:lnTo>
                    <a:pt x="322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4" y="76"/>
                  </a:lnTo>
                  <a:lnTo>
                    <a:pt x="308" y="63"/>
                  </a:lnTo>
                  <a:lnTo>
                    <a:pt x="302" y="53"/>
                  </a:lnTo>
                  <a:lnTo>
                    <a:pt x="294" y="42"/>
                  </a:lnTo>
                  <a:lnTo>
                    <a:pt x="285" y="33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2" y="13"/>
                  </a:lnTo>
                  <a:lnTo>
                    <a:pt x="238" y="10"/>
                  </a:lnTo>
                  <a:lnTo>
                    <a:pt x="222" y="5"/>
                  </a:lnTo>
                  <a:lnTo>
                    <a:pt x="206" y="4"/>
                  </a:lnTo>
                  <a:lnTo>
                    <a:pt x="187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4"/>
                  </a:lnTo>
                  <a:lnTo>
                    <a:pt x="94" y="8"/>
                  </a:lnTo>
                  <a:lnTo>
                    <a:pt x="59" y="16"/>
                  </a:lnTo>
                  <a:lnTo>
                    <a:pt x="25" y="27"/>
                  </a:lnTo>
                  <a:lnTo>
                    <a:pt x="20" y="28"/>
                  </a:lnTo>
                  <a:lnTo>
                    <a:pt x="39" y="105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69" y="91"/>
                  </a:lnTo>
                  <a:lnTo>
                    <a:pt x="98" y="82"/>
                  </a:lnTo>
                  <a:lnTo>
                    <a:pt x="126" y="77"/>
                  </a:lnTo>
                  <a:lnTo>
                    <a:pt x="140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2" y="76"/>
                  </a:lnTo>
                  <a:lnTo>
                    <a:pt x="189" y="79"/>
                  </a:lnTo>
                  <a:lnTo>
                    <a:pt x="201" y="83"/>
                  </a:lnTo>
                  <a:lnTo>
                    <a:pt x="212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29" y="128"/>
                  </a:lnTo>
                  <a:lnTo>
                    <a:pt x="230" y="144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04" y="163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4" y="172"/>
                  </a:lnTo>
                  <a:lnTo>
                    <a:pt x="112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2" y="200"/>
                  </a:lnTo>
                  <a:lnTo>
                    <a:pt x="48" y="209"/>
                  </a:lnTo>
                  <a:lnTo>
                    <a:pt x="36" y="219"/>
                  </a:lnTo>
                  <a:lnTo>
                    <a:pt x="25" y="232"/>
                  </a:lnTo>
                  <a:lnTo>
                    <a:pt x="16" y="244"/>
                  </a:lnTo>
                  <a:lnTo>
                    <a:pt x="10" y="256"/>
                  </a:lnTo>
                  <a:lnTo>
                    <a:pt x="5" y="271"/>
                  </a:lnTo>
                  <a:lnTo>
                    <a:pt x="2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7"/>
                  </a:lnTo>
                  <a:lnTo>
                    <a:pt x="5" y="337"/>
                  </a:lnTo>
                  <a:lnTo>
                    <a:pt x="10" y="348"/>
                  </a:lnTo>
                  <a:lnTo>
                    <a:pt x="14" y="359"/>
                  </a:lnTo>
                  <a:lnTo>
                    <a:pt x="19" y="368"/>
                  </a:lnTo>
                  <a:lnTo>
                    <a:pt x="25" y="376"/>
                  </a:lnTo>
                  <a:lnTo>
                    <a:pt x="32" y="383"/>
                  </a:lnTo>
                  <a:lnTo>
                    <a:pt x="40" y="391"/>
                  </a:lnTo>
                  <a:lnTo>
                    <a:pt x="48" y="397"/>
                  </a:lnTo>
                  <a:lnTo>
                    <a:pt x="59" y="402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4" y="414"/>
                  </a:lnTo>
                  <a:lnTo>
                    <a:pt x="114" y="414"/>
                  </a:lnTo>
                  <a:lnTo>
                    <a:pt x="134" y="414"/>
                  </a:lnTo>
                  <a:lnTo>
                    <a:pt x="152" y="411"/>
                  </a:lnTo>
                  <a:lnTo>
                    <a:pt x="170" y="405"/>
                  </a:lnTo>
                  <a:lnTo>
                    <a:pt x="186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5"/>
                  </a:lnTo>
                  <a:lnTo>
                    <a:pt x="238" y="351"/>
                  </a:lnTo>
                  <a:lnTo>
                    <a:pt x="238" y="351"/>
                  </a:lnTo>
                  <a:lnTo>
                    <a:pt x="236" y="374"/>
                  </a:lnTo>
                  <a:lnTo>
                    <a:pt x="236" y="402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2"/>
                  </a:lnTo>
                  <a:lnTo>
                    <a:pt x="325" y="402"/>
                  </a:lnTo>
                  <a:lnTo>
                    <a:pt x="323" y="351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40"/>
                  </a:moveTo>
                  <a:lnTo>
                    <a:pt x="140" y="340"/>
                  </a:lnTo>
                  <a:lnTo>
                    <a:pt x="129" y="339"/>
                  </a:lnTo>
                  <a:lnTo>
                    <a:pt x="120" y="337"/>
                  </a:lnTo>
                  <a:lnTo>
                    <a:pt x="111" y="333"/>
                  </a:lnTo>
                  <a:lnTo>
                    <a:pt x="104" y="327"/>
                  </a:lnTo>
                  <a:lnTo>
                    <a:pt x="98" y="320"/>
                  </a:lnTo>
                  <a:lnTo>
                    <a:pt x="94" y="311"/>
                  </a:lnTo>
                  <a:lnTo>
                    <a:pt x="91" y="302"/>
                  </a:lnTo>
                  <a:lnTo>
                    <a:pt x="91" y="291"/>
                  </a:lnTo>
                  <a:lnTo>
                    <a:pt x="91" y="291"/>
                  </a:lnTo>
                  <a:lnTo>
                    <a:pt x="91" y="284"/>
                  </a:lnTo>
                  <a:lnTo>
                    <a:pt x="92" y="278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9"/>
                  </a:lnTo>
                  <a:lnTo>
                    <a:pt x="111" y="253"/>
                  </a:lnTo>
                  <a:lnTo>
                    <a:pt x="117" y="249"/>
                  </a:lnTo>
                  <a:lnTo>
                    <a:pt x="126" y="244"/>
                  </a:lnTo>
                  <a:lnTo>
                    <a:pt x="146" y="238"/>
                  </a:lnTo>
                  <a:lnTo>
                    <a:pt x="169" y="232"/>
                  </a:lnTo>
                  <a:lnTo>
                    <a:pt x="198" y="229"/>
                  </a:lnTo>
                  <a:lnTo>
                    <a:pt x="230" y="227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29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6" y="307"/>
                  </a:lnTo>
                  <a:lnTo>
                    <a:pt x="199" y="313"/>
                  </a:lnTo>
                  <a:lnTo>
                    <a:pt x="193" y="320"/>
                  </a:lnTo>
                  <a:lnTo>
                    <a:pt x="186" y="325"/>
                  </a:lnTo>
                  <a:lnTo>
                    <a:pt x="176" y="331"/>
                  </a:lnTo>
                  <a:lnTo>
                    <a:pt x="169" y="334"/>
                  </a:lnTo>
                  <a:lnTo>
                    <a:pt x="160" y="337"/>
                  </a:lnTo>
                  <a:lnTo>
                    <a:pt x="149" y="339"/>
                  </a:lnTo>
                  <a:lnTo>
                    <a:pt x="140" y="340"/>
                  </a:lnTo>
                  <a:lnTo>
                    <a:pt x="140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auto">
            <a:xfrm>
              <a:off x="5446301" y="3027125"/>
              <a:ext cx="73025" cy="460375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auto">
            <a:xfrm>
              <a:off x="4020726" y="3062050"/>
              <a:ext cx="73025" cy="42545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5566951" y="3398600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49" y="2"/>
                </a:cxn>
                <a:cxn ang="0">
                  <a:pos x="37" y="5"/>
                </a:cxn>
                <a:cxn ang="0">
                  <a:pos x="28" y="11"/>
                </a:cxn>
                <a:cxn ang="0">
                  <a:pos x="18" y="19"/>
                </a:cxn>
                <a:cxn ang="0">
                  <a:pos x="11" y="26"/>
                </a:cxn>
                <a:cxn ang="0">
                  <a:pos x="5" y="37"/>
                </a:cxn>
                <a:cxn ang="0">
                  <a:pos x="2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5" y="85"/>
                </a:cxn>
                <a:cxn ang="0">
                  <a:pos x="11" y="94"/>
                </a:cxn>
                <a:cxn ang="0">
                  <a:pos x="18" y="103"/>
                </a:cxn>
                <a:cxn ang="0">
                  <a:pos x="28" y="111"/>
                </a:cxn>
                <a:cxn ang="0">
                  <a:pos x="37" y="115"/>
                </a:cxn>
                <a:cxn ang="0">
                  <a:pos x="49" y="120"/>
                </a:cxn>
                <a:cxn ang="0">
                  <a:pos x="60" y="120"/>
                </a:cxn>
                <a:cxn ang="0">
                  <a:pos x="60" y="120"/>
                </a:cxn>
                <a:cxn ang="0">
                  <a:pos x="72" y="120"/>
                </a:cxn>
                <a:cxn ang="0">
                  <a:pos x="84" y="115"/>
                </a:cxn>
                <a:cxn ang="0">
                  <a:pos x="94" y="111"/>
                </a:cxn>
                <a:cxn ang="0">
                  <a:pos x="103" y="103"/>
                </a:cxn>
                <a:cxn ang="0">
                  <a:pos x="110" y="94"/>
                </a:cxn>
                <a:cxn ang="0">
                  <a:pos x="116" y="85"/>
                </a:cxn>
                <a:cxn ang="0">
                  <a:pos x="120" y="72"/>
                </a:cxn>
                <a:cxn ang="0">
                  <a:pos x="121" y="60"/>
                </a:cxn>
                <a:cxn ang="0">
                  <a:pos x="121" y="60"/>
                </a:cxn>
                <a:cxn ang="0">
                  <a:pos x="120" y="48"/>
                </a:cxn>
                <a:cxn ang="0">
                  <a:pos x="116" y="37"/>
                </a:cxn>
                <a:cxn ang="0">
                  <a:pos x="110" y="26"/>
                </a:cxn>
                <a:cxn ang="0">
                  <a:pos x="103" y="19"/>
                </a:cxn>
                <a:cxn ang="0">
                  <a:pos x="94" y="11"/>
                </a:cxn>
                <a:cxn ang="0">
                  <a:pos x="84" y="5"/>
                </a:cxn>
                <a:cxn ang="0">
                  <a:pos x="72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5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8" y="111"/>
                  </a:lnTo>
                  <a:lnTo>
                    <a:pt x="37" y="115"/>
                  </a:lnTo>
                  <a:lnTo>
                    <a:pt x="49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20"/>
                  </a:lnTo>
                  <a:lnTo>
                    <a:pt x="84" y="115"/>
                  </a:lnTo>
                  <a:lnTo>
                    <a:pt x="94" y="111"/>
                  </a:lnTo>
                  <a:lnTo>
                    <a:pt x="103" y="103"/>
                  </a:lnTo>
                  <a:lnTo>
                    <a:pt x="110" y="94"/>
                  </a:lnTo>
                  <a:lnTo>
                    <a:pt x="116" y="85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8"/>
                  </a:lnTo>
                  <a:lnTo>
                    <a:pt x="116" y="37"/>
                  </a:lnTo>
                  <a:lnTo>
                    <a:pt x="110" y="26"/>
                  </a:lnTo>
                  <a:lnTo>
                    <a:pt x="103" y="19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737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13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2" name="グループ化 93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" name="グループ化 38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grpSp>
        <p:nvGrpSpPr>
          <p:cNvPr id="33" name="グループ化 32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34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2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3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6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61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62" name="グループ化 61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6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 dirty="0"/>
          </a:p>
        </p:txBody>
      </p:sp>
      <p:grpSp>
        <p:nvGrpSpPr>
          <p:cNvPr id="3" name="グループ化 94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" name="グループ化 39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13191" y="261370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" name="グループ化 62"/>
          <p:cNvGrpSpPr/>
          <p:nvPr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7"/>
          <p:cNvGrpSpPr/>
          <p:nvPr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93"/>
          <p:cNvGrpSpPr/>
          <p:nvPr/>
        </p:nvGrpSpPr>
        <p:grpSpPr>
          <a:xfrm>
            <a:off x="2541588" y="3873514"/>
            <a:ext cx="3990976" cy="441325"/>
            <a:chOff x="2541588" y="1458913"/>
            <a:chExt cx="3990976" cy="441325"/>
          </a:xfrm>
        </p:grpSpPr>
        <p:sp>
          <p:nvSpPr>
            <p:cNvPr id="4180" name="Freeform 84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1" name="Freeform 85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2" name="Freeform 86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3" name="Freeform 87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4" name="Freeform 88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5" name="Freeform 89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6" name="Freeform 90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7" name="Freeform 91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8" name="Freeform 92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9" name="Freeform 93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0" name="Freeform 94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1" name="Freeform 95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2" name="Freeform 96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3" name="Freeform 97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4" name="Freeform 98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5" name="Freeform 99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6" name="Freeform 100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7" name="Freeform 101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8" name="Freeform 102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9" name="Freeform 103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0" name="Freeform 104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1" name="Freeform 105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2" name="Freeform 106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3" name="Freeform 107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4" name="Freeform 108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5" name="Freeform 109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6" name="Freeform 110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7" name="Freeform 111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8" name="Freeform 112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9" name="Freeform 113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0" name="Freeform 114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1" name="Freeform 115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2" name="Freeform 116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3" name="Freeform 117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4" name="Freeform 118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5" name="Freeform 119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6" name="Freeform 120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7" name="Freeform 121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8" name="Freeform 122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9" name="Freeform 123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0" name="Freeform 124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1" name="Freeform 125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2" name="Freeform 126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3" name="Freeform 127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4" name="Freeform 128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5" name="Freeform 129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6" name="Freeform 130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7" name="Freeform 131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8" name="Freeform 132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9" name="Freeform 133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0" name="Freeform 134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1" name="Freeform 135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2" name="Freeform 136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3" name="Freeform 137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4" name="Freeform 138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5" name="Freeform 139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6" name="Freeform 140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7" name="Freeform 141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8" name="Freeform 142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9" name="Freeform 143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0" name="Freeform 144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1" name="Freeform 145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2" name="Freeform 146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3" name="Freeform 147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4" name="Freeform 148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5" name="Freeform 149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6" name="Freeform 150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7" name="Freeform 151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8" name="Freeform 152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9" name="Freeform 153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0" name="Freeform 154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1" name="Freeform 155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2" name="Freeform 156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3" name="Freeform 157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4" name="Freeform 158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5" name="Freeform 159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6" name="Freeform 160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7" name="Freeform 161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8" name="Freeform 162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9" name="Freeform 163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0" name="Freeform 164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1" name="Freeform 165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2" name="Freeform 166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3" name="Freeform 167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4" name="Freeform 168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5" name="Freeform 169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6" name="Freeform 170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7" name="Freeform 171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8" name="Freeform 172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9" name="Freeform 173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0" name="Freeform 174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1" name="Freeform 175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2" name="Freeform 176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3" name="Freeform 177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4" name="Freeform 178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5" name="Freeform 179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6" name="Freeform 180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7" name="Freeform 181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8" name="Freeform 182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9" name="Freeform 183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0" name="Freeform 184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1" name="Freeform 185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2" name="Freeform 186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3" name="Freeform 187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4" name="Freeform 188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5" name="Freeform 189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3" name="グループ化 83"/>
          <p:cNvGrpSpPr/>
          <p:nvPr/>
        </p:nvGrpSpPr>
        <p:grpSpPr>
          <a:xfrm>
            <a:off x="2553876" y="2441337"/>
            <a:ext cx="3995737" cy="1052513"/>
            <a:chOff x="2553876" y="2441337"/>
            <a:chExt cx="3995737" cy="1052513"/>
          </a:xfrm>
        </p:grpSpPr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569751" y="2442925"/>
              <a:ext cx="339725" cy="425450"/>
            </a:xfrm>
            <a:custGeom>
              <a:avLst/>
              <a:gdLst/>
              <a:ahLst/>
              <a:cxnLst>
                <a:cxn ang="0">
                  <a:pos x="93" y="300"/>
                </a:cxn>
                <a:cxn ang="0">
                  <a:pos x="334" y="300"/>
                </a:cxn>
                <a:cxn ang="0">
                  <a:pos x="334" y="537"/>
                </a:cxn>
                <a:cxn ang="0">
                  <a:pos x="427" y="537"/>
                </a:cxn>
                <a:cxn ang="0">
                  <a:pos x="427" y="0"/>
                </a:cxn>
                <a:cxn ang="0">
                  <a:pos x="334" y="0"/>
                </a:cxn>
                <a:cxn ang="0">
                  <a:pos x="334" y="218"/>
                </a:cxn>
                <a:cxn ang="0">
                  <a:pos x="93" y="218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537"/>
                </a:cxn>
                <a:cxn ang="0">
                  <a:pos x="93" y="537"/>
                </a:cxn>
                <a:cxn ang="0">
                  <a:pos x="93" y="300"/>
                </a:cxn>
              </a:cxnLst>
              <a:rect l="0" t="0" r="r" b="b"/>
              <a:pathLst>
                <a:path w="427" h="537">
                  <a:moveTo>
                    <a:pt x="93" y="300"/>
                  </a:moveTo>
                  <a:lnTo>
                    <a:pt x="334" y="300"/>
                  </a:lnTo>
                  <a:lnTo>
                    <a:pt x="334" y="537"/>
                  </a:lnTo>
                  <a:lnTo>
                    <a:pt x="427" y="537"/>
                  </a:lnTo>
                  <a:lnTo>
                    <a:pt x="427" y="0"/>
                  </a:lnTo>
                  <a:lnTo>
                    <a:pt x="334" y="0"/>
                  </a:lnTo>
                  <a:lnTo>
                    <a:pt x="334" y="218"/>
                  </a:lnTo>
                  <a:lnTo>
                    <a:pt x="93" y="21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93" y="537"/>
                  </a:lnTo>
                  <a:lnTo>
                    <a:pt x="93" y="30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2" name="Freeform 6"/>
            <p:cNvSpPr>
              <a:spLocks/>
            </p:cNvSpPr>
            <p:nvPr userDrawn="1"/>
          </p:nvSpPr>
          <p:spPr bwMode="auto">
            <a:xfrm>
              <a:off x="2968213" y="2552462"/>
              <a:ext cx="266700" cy="322263"/>
            </a:xfrm>
            <a:custGeom>
              <a:avLst/>
              <a:gdLst/>
              <a:ahLst/>
              <a:cxnLst>
                <a:cxn ang="0">
                  <a:pos x="250" y="338"/>
                </a:cxn>
                <a:cxn ang="0">
                  <a:pos x="247" y="393"/>
                </a:cxn>
                <a:cxn ang="0">
                  <a:pos x="336" y="398"/>
                </a:cxn>
                <a:cxn ang="0">
                  <a:pos x="244" y="0"/>
                </a:cxn>
                <a:cxn ang="0">
                  <a:pos x="244" y="191"/>
                </a:cxn>
                <a:cxn ang="0">
                  <a:pos x="242" y="219"/>
                </a:cxn>
                <a:cxn ang="0">
                  <a:pos x="236" y="245"/>
                </a:cxn>
                <a:cxn ang="0">
                  <a:pos x="227" y="268"/>
                </a:cxn>
                <a:cxn ang="0">
                  <a:pos x="216" y="288"/>
                </a:cxn>
                <a:cxn ang="0">
                  <a:pos x="201" y="305"/>
                </a:cxn>
                <a:cxn ang="0">
                  <a:pos x="186" y="317"/>
                </a:cxn>
                <a:cxn ang="0">
                  <a:pos x="166" y="324"/>
                </a:cxn>
                <a:cxn ang="0">
                  <a:pos x="146" y="327"/>
                </a:cxn>
                <a:cxn ang="0">
                  <a:pos x="133" y="326"/>
                </a:cxn>
                <a:cxn ang="0">
                  <a:pos x="112" y="318"/>
                </a:cxn>
                <a:cxn ang="0">
                  <a:pos x="100" y="300"/>
                </a:cxn>
                <a:cxn ang="0">
                  <a:pos x="94" y="272"/>
                </a:cxn>
                <a:cxn ang="0">
                  <a:pos x="92" y="0"/>
                </a:cxn>
                <a:cxn ang="0">
                  <a:pos x="0" y="277"/>
                </a:cxn>
                <a:cxn ang="0">
                  <a:pos x="2" y="292"/>
                </a:cxn>
                <a:cxn ang="0">
                  <a:pos x="5" y="320"/>
                </a:cxn>
                <a:cxn ang="0">
                  <a:pos x="12" y="344"/>
                </a:cxn>
                <a:cxn ang="0">
                  <a:pos x="25" y="364"/>
                </a:cxn>
                <a:cxn ang="0">
                  <a:pos x="40" y="381"/>
                </a:cxn>
                <a:cxn ang="0">
                  <a:pos x="58" y="393"/>
                </a:cxn>
                <a:cxn ang="0">
                  <a:pos x="81" y="401"/>
                </a:cxn>
                <a:cxn ang="0">
                  <a:pos x="107" y="406"/>
                </a:cxn>
                <a:cxn ang="0">
                  <a:pos x="121" y="406"/>
                </a:cxn>
                <a:cxn ang="0">
                  <a:pos x="161" y="401"/>
                </a:cxn>
                <a:cxn ang="0">
                  <a:pos x="196" y="389"/>
                </a:cxn>
                <a:cxn ang="0">
                  <a:pos x="227" y="367"/>
                </a:cxn>
                <a:cxn ang="0">
                  <a:pos x="250" y="338"/>
                </a:cxn>
              </a:cxnLst>
              <a:rect l="0" t="0" r="r" b="b"/>
              <a:pathLst>
                <a:path w="336" h="406">
                  <a:moveTo>
                    <a:pt x="250" y="338"/>
                  </a:moveTo>
                  <a:lnTo>
                    <a:pt x="250" y="338"/>
                  </a:lnTo>
                  <a:lnTo>
                    <a:pt x="248" y="367"/>
                  </a:lnTo>
                  <a:lnTo>
                    <a:pt x="247" y="393"/>
                  </a:lnTo>
                  <a:lnTo>
                    <a:pt x="247" y="398"/>
                  </a:lnTo>
                  <a:lnTo>
                    <a:pt x="336" y="398"/>
                  </a:lnTo>
                  <a:lnTo>
                    <a:pt x="336" y="0"/>
                  </a:lnTo>
                  <a:lnTo>
                    <a:pt x="244" y="0"/>
                  </a:lnTo>
                  <a:lnTo>
                    <a:pt x="244" y="191"/>
                  </a:lnTo>
                  <a:lnTo>
                    <a:pt x="244" y="191"/>
                  </a:lnTo>
                  <a:lnTo>
                    <a:pt x="244" y="205"/>
                  </a:lnTo>
                  <a:lnTo>
                    <a:pt x="242" y="219"/>
                  </a:lnTo>
                  <a:lnTo>
                    <a:pt x="239" y="233"/>
                  </a:lnTo>
                  <a:lnTo>
                    <a:pt x="236" y="245"/>
                  </a:lnTo>
                  <a:lnTo>
                    <a:pt x="232" y="257"/>
                  </a:lnTo>
                  <a:lnTo>
                    <a:pt x="227" y="268"/>
                  </a:lnTo>
                  <a:lnTo>
                    <a:pt x="222" y="279"/>
                  </a:lnTo>
                  <a:lnTo>
                    <a:pt x="216" y="288"/>
                  </a:lnTo>
                  <a:lnTo>
                    <a:pt x="209" y="297"/>
                  </a:lnTo>
                  <a:lnTo>
                    <a:pt x="201" y="305"/>
                  </a:lnTo>
                  <a:lnTo>
                    <a:pt x="193" y="311"/>
                  </a:lnTo>
                  <a:lnTo>
                    <a:pt x="186" y="317"/>
                  </a:lnTo>
                  <a:lnTo>
                    <a:pt x="176" y="321"/>
                  </a:lnTo>
                  <a:lnTo>
                    <a:pt x="166" y="324"/>
                  </a:lnTo>
                  <a:lnTo>
                    <a:pt x="156" y="326"/>
                  </a:lnTo>
                  <a:lnTo>
                    <a:pt x="146" y="327"/>
                  </a:lnTo>
                  <a:lnTo>
                    <a:pt x="146" y="327"/>
                  </a:lnTo>
                  <a:lnTo>
                    <a:pt x="133" y="326"/>
                  </a:lnTo>
                  <a:lnTo>
                    <a:pt x="121" y="323"/>
                  </a:lnTo>
                  <a:lnTo>
                    <a:pt x="112" y="318"/>
                  </a:lnTo>
                  <a:lnTo>
                    <a:pt x="106" y="311"/>
                  </a:lnTo>
                  <a:lnTo>
                    <a:pt x="100" y="300"/>
                  </a:lnTo>
                  <a:lnTo>
                    <a:pt x="95" y="288"/>
                  </a:lnTo>
                  <a:lnTo>
                    <a:pt x="94" y="272"/>
                  </a:lnTo>
                  <a:lnTo>
                    <a:pt x="92" y="254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92"/>
                  </a:lnTo>
                  <a:lnTo>
                    <a:pt x="3" y="306"/>
                  </a:lnTo>
                  <a:lnTo>
                    <a:pt x="5" y="320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19" y="355"/>
                  </a:lnTo>
                  <a:lnTo>
                    <a:pt x="25" y="364"/>
                  </a:lnTo>
                  <a:lnTo>
                    <a:pt x="31" y="373"/>
                  </a:lnTo>
                  <a:lnTo>
                    <a:pt x="40" y="381"/>
                  </a:lnTo>
                  <a:lnTo>
                    <a:pt x="49" y="387"/>
                  </a:lnTo>
                  <a:lnTo>
                    <a:pt x="58" y="393"/>
                  </a:lnTo>
                  <a:lnTo>
                    <a:pt x="69" y="398"/>
                  </a:lnTo>
                  <a:lnTo>
                    <a:pt x="81" y="401"/>
                  </a:lnTo>
                  <a:lnTo>
                    <a:pt x="94" y="404"/>
                  </a:lnTo>
                  <a:lnTo>
                    <a:pt x="107" y="406"/>
                  </a:lnTo>
                  <a:lnTo>
                    <a:pt x="121" y="406"/>
                  </a:lnTo>
                  <a:lnTo>
                    <a:pt x="121" y="406"/>
                  </a:lnTo>
                  <a:lnTo>
                    <a:pt x="141" y="404"/>
                  </a:lnTo>
                  <a:lnTo>
                    <a:pt x="161" y="401"/>
                  </a:lnTo>
                  <a:lnTo>
                    <a:pt x="179" y="396"/>
                  </a:lnTo>
                  <a:lnTo>
                    <a:pt x="196" y="389"/>
                  </a:lnTo>
                  <a:lnTo>
                    <a:pt x="212" y="378"/>
                  </a:lnTo>
                  <a:lnTo>
                    <a:pt x="227" y="367"/>
                  </a:lnTo>
                  <a:lnTo>
                    <a:pt x="239" y="354"/>
                  </a:lnTo>
                  <a:lnTo>
                    <a:pt x="250" y="338"/>
                  </a:lnTo>
                  <a:lnTo>
                    <a:pt x="250" y="33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3" name="Freeform 7"/>
            <p:cNvSpPr>
              <a:spLocks/>
            </p:cNvSpPr>
            <p:nvPr userDrawn="1"/>
          </p:nvSpPr>
          <p:spPr bwMode="auto">
            <a:xfrm>
              <a:off x="3293651" y="2547700"/>
              <a:ext cx="452437" cy="320675"/>
            </a:xfrm>
            <a:custGeom>
              <a:avLst/>
              <a:gdLst/>
              <a:ahLst/>
              <a:cxnLst>
                <a:cxn ang="0">
                  <a:pos x="92" y="216"/>
                </a:cxn>
                <a:cxn ang="0">
                  <a:pos x="93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3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7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3" y="124"/>
                </a:cxn>
                <a:cxn ang="0">
                  <a:pos x="367" y="107"/>
                </a:cxn>
                <a:cxn ang="0">
                  <a:pos x="383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  <a:cxn ang="0">
                  <a:pos x="427" y="2"/>
                </a:cxn>
                <a:cxn ang="0">
                  <a:pos x="386" y="14"/>
                </a:cxn>
                <a:cxn ang="0">
                  <a:pos x="353" y="35"/>
                </a:cxn>
                <a:cxn ang="0">
                  <a:pos x="329" y="61"/>
                </a:cxn>
                <a:cxn ang="0">
                  <a:pos x="321" y="75"/>
                </a:cxn>
                <a:cxn ang="0">
                  <a:pos x="311" y="51"/>
                </a:cxn>
                <a:cxn ang="0">
                  <a:pos x="291" y="26"/>
                </a:cxn>
                <a:cxn ang="0">
                  <a:pos x="269" y="12"/>
                </a:cxn>
                <a:cxn ang="0">
                  <a:pos x="249" y="5"/>
                </a:cxn>
                <a:cxn ang="0">
                  <a:pos x="225" y="0"/>
                </a:cxn>
                <a:cxn ang="0">
                  <a:pos x="211" y="0"/>
                </a:cxn>
                <a:cxn ang="0">
                  <a:pos x="173" y="5"/>
                </a:cxn>
                <a:cxn ang="0">
                  <a:pos x="138" y="19"/>
                </a:cxn>
                <a:cxn ang="0">
                  <a:pos x="108" y="40"/>
                </a:cxn>
                <a:cxn ang="0">
                  <a:pos x="85" y="71"/>
                </a:cxn>
                <a:cxn ang="0">
                  <a:pos x="87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2" y="216"/>
                </a:cxn>
              </a:cxnLst>
              <a:rect l="0" t="0" r="r" b="b"/>
              <a:pathLst>
                <a:path w="569" h="406">
                  <a:moveTo>
                    <a:pt x="92" y="216"/>
                  </a:moveTo>
                  <a:lnTo>
                    <a:pt x="92" y="216"/>
                  </a:lnTo>
                  <a:lnTo>
                    <a:pt x="93" y="202"/>
                  </a:lnTo>
                  <a:lnTo>
                    <a:pt x="93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3" y="101"/>
                  </a:lnTo>
                  <a:lnTo>
                    <a:pt x="141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6" y="97"/>
                  </a:lnTo>
                  <a:lnTo>
                    <a:pt x="232" y="106"/>
                  </a:lnTo>
                  <a:lnTo>
                    <a:pt x="236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3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3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29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1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59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8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4" name="Freeform 8"/>
            <p:cNvSpPr>
              <a:spLocks noEditPoints="1"/>
            </p:cNvSpPr>
            <p:nvPr userDrawn="1"/>
          </p:nvSpPr>
          <p:spPr bwMode="auto">
            <a:xfrm>
              <a:off x="3784188" y="2547700"/>
              <a:ext cx="257175" cy="327025"/>
            </a:xfrm>
            <a:custGeom>
              <a:avLst/>
              <a:gdLst/>
              <a:ahLst/>
              <a:cxnLst>
                <a:cxn ang="0">
                  <a:pos x="323" y="401"/>
                </a:cxn>
                <a:cxn ang="0">
                  <a:pos x="322" y="296"/>
                </a:cxn>
                <a:cxn ang="0">
                  <a:pos x="322" y="117"/>
                </a:cxn>
                <a:cxn ang="0">
                  <a:pos x="312" y="74"/>
                </a:cxn>
                <a:cxn ang="0">
                  <a:pos x="292" y="42"/>
                </a:cxn>
                <a:cxn ang="0">
                  <a:pos x="262" y="19"/>
                </a:cxn>
                <a:cxn ang="0">
                  <a:pos x="220" y="5"/>
                </a:cxn>
                <a:cxn ang="0">
                  <a:pos x="165" y="0"/>
                </a:cxn>
                <a:cxn ang="0">
                  <a:pos x="93" y="8"/>
                </a:cxn>
                <a:cxn ang="0">
                  <a:pos x="18" y="28"/>
                </a:cxn>
                <a:cxn ang="0">
                  <a:pos x="43" y="101"/>
                </a:cxn>
                <a:cxn ang="0">
                  <a:pos x="125" y="75"/>
                </a:cxn>
                <a:cxn ang="0">
                  <a:pos x="152" y="74"/>
                </a:cxn>
                <a:cxn ang="0">
                  <a:pos x="201" y="83"/>
                </a:cxn>
                <a:cxn ang="0">
                  <a:pos x="225" y="112"/>
                </a:cxn>
                <a:cxn ang="0">
                  <a:pos x="228" y="161"/>
                </a:cxn>
                <a:cxn ang="0">
                  <a:pos x="178" y="164"/>
                </a:cxn>
                <a:cxn ang="0">
                  <a:pos x="112" y="176"/>
                </a:cxn>
                <a:cxn ang="0">
                  <a:pos x="60" y="199"/>
                </a:cxn>
                <a:cxn ang="0">
                  <a:pos x="23" y="230"/>
                </a:cxn>
                <a:cxn ang="0">
                  <a:pos x="3" y="270"/>
                </a:cxn>
                <a:cxn ang="0">
                  <a:pos x="0" y="302"/>
                </a:cxn>
                <a:cxn ang="0">
                  <a:pos x="4" y="337"/>
                </a:cxn>
                <a:cxn ang="0">
                  <a:pos x="17" y="366"/>
                </a:cxn>
                <a:cxn ang="0">
                  <a:pos x="38" y="389"/>
                </a:cxn>
                <a:cxn ang="0">
                  <a:pos x="66" y="406"/>
                </a:cxn>
                <a:cxn ang="0">
                  <a:pos x="101" y="414"/>
                </a:cxn>
                <a:cxn ang="0">
                  <a:pos x="132" y="412"/>
                </a:cxn>
                <a:cxn ang="0">
                  <a:pos x="185" y="397"/>
                </a:cxn>
                <a:cxn ang="0">
                  <a:pos x="225" y="363"/>
                </a:cxn>
                <a:cxn ang="0">
                  <a:pos x="234" y="374"/>
                </a:cxn>
                <a:cxn ang="0">
                  <a:pos x="138" y="339"/>
                </a:cxn>
                <a:cxn ang="0">
                  <a:pos x="118" y="335"/>
                </a:cxn>
                <a:cxn ang="0">
                  <a:pos x="96" y="319"/>
                </a:cxn>
                <a:cxn ang="0">
                  <a:pos x="89" y="291"/>
                </a:cxn>
                <a:cxn ang="0">
                  <a:pos x="92" y="276"/>
                </a:cxn>
                <a:cxn ang="0">
                  <a:pos x="103" y="257"/>
                </a:cxn>
                <a:cxn ang="0">
                  <a:pos x="124" y="244"/>
                </a:cxn>
                <a:cxn ang="0">
                  <a:pos x="196" y="228"/>
                </a:cxn>
                <a:cxn ang="0">
                  <a:pos x="228" y="233"/>
                </a:cxn>
                <a:cxn ang="0">
                  <a:pos x="214" y="290"/>
                </a:cxn>
                <a:cxn ang="0">
                  <a:pos x="191" y="319"/>
                </a:cxn>
                <a:cxn ang="0">
                  <a:pos x="167" y="334"/>
                </a:cxn>
                <a:cxn ang="0">
                  <a:pos x="138" y="339"/>
                </a:cxn>
              </a:cxnLst>
              <a:rect l="0" t="0" r="r" b="b"/>
              <a:pathLst>
                <a:path w="325" h="414">
                  <a:moveTo>
                    <a:pt x="234" y="406"/>
                  </a:moveTo>
                  <a:lnTo>
                    <a:pt x="325" y="406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22" y="349"/>
                  </a:lnTo>
                  <a:lnTo>
                    <a:pt x="322" y="296"/>
                  </a:lnTo>
                  <a:lnTo>
                    <a:pt x="322" y="133"/>
                  </a:lnTo>
                  <a:lnTo>
                    <a:pt x="322" y="133"/>
                  </a:lnTo>
                  <a:lnTo>
                    <a:pt x="322" y="117"/>
                  </a:lnTo>
                  <a:lnTo>
                    <a:pt x="318" y="101"/>
                  </a:lnTo>
                  <a:lnTo>
                    <a:pt x="317" y="87"/>
                  </a:lnTo>
                  <a:lnTo>
                    <a:pt x="312" y="74"/>
                  </a:lnTo>
                  <a:lnTo>
                    <a:pt x="308" y="61"/>
                  </a:lnTo>
                  <a:lnTo>
                    <a:pt x="300" y="51"/>
                  </a:lnTo>
                  <a:lnTo>
                    <a:pt x="292" y="42"/>
                  </a:lnTo>
                  <a:lnTo>
                    <a:pt x="285" y="32"/>
                  </a:lnTo>
                  <a:lnTo>
                    <a:pt x="274" y="25"/>
                  </a:lnTo>
                  <a:lnTo>
                    <a:pt x="262" y="19"/>
                  </a:lnTo>
                  <a:lnTo>
                    <a:pt x="250" y="12"/>
                  </a:lnTo>
                  <a:lnTo>
                    <a:pt x="236" y="8"/>
                  </a:lnTo>
                  <a:lnTo>
                    <a:pt x="220" y="5"/>
                  </a:lnTo>
                  <a:lnTo>
                    <a:pt x="204" y="2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0" y="2"/>
                  </a:lnTo>
                  <a:lnTo>
                    <a:pt x="93" y="8"/>
                  </a:lnTo>
                  <a:lnTo>
                    <a:pt x="57" y="16"/>
                  </a:lnTo>
                  <a:lnTo>
                    <a:pt x="23" y="26"/>
                  </a:lnTo>
                  <a:lnTo>
                    <a:pt x="18" y="28"/>
                  </a:lnTo>
                  <a:lnTo>
                    <a:pt x="38" y="104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69" y="91"/>
                  </a:lnTo>
                  <a:lnTo>
                    <a:pt x="96" y="81"/>
                  </a:lnTo>
                  <a:lnTo>
                    <a:pt x="125" y="75"/>
                  </a:lnTo>
                  <a:lnTo>
                    <a:pt x="139" y="75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71" y="75"/>
                  </a:lnTo>
                  <a:lnTo>
                    <a:pt x="187" y="78"/>
                  </a:lnTo>
                  <a:lnTo>
                    <a:pt x="201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6"/>
                  </a:lnTo>
                  <a:lnTo>
                    <a:pt x="228" y="143"/>
                  </a:lnTo>
                  <a:lnTo>
                    <a:pt x="228" y="161"/>
                  </a:lnTo>
                  <a:lnTo>
                    <a:pt x="228" y="161"/>
                  </a:lnTo>
                  <a:lnTo>
                    <a:pt x="202" y="162"/>
                  </a:lnTo>
                  <a:lnTo>
                    <a:pt x="178" y="164"/>
                  </a:lnTo>
                  <a:lnTo>
                    <a:pt x="153" y="167"/>
                  </a:lnTo>
                  <a:lnTo>
                    <a:pt x="132" y="172"/>
                  </a:lnTo>
                  <a:lnTo>
                    <a:pt x="112" y="176"/>
                  </a:lnTo>
                  <a:lnTo>
                    <a:pt x="92" y="182"/>
                  </a:lnTo>
                  <a:lnTo>
                    <a:pt x="75" y="190"/>
                  </a:lnTo>
                  <a:lnTo>
                    <a:pt x="60" y="199"/>
                  </a:lnTo>
                  <a:lnTo>
                    <a:pt x="46" y="208"/>
                  </a:lnTo>
                  <a:lnTo>
                    <a:pt x="34" y="219"/>
                  </a:lnTo>
                  <a:lnTo>
                    <a:pt x="23" y="230"/>
                  </a:lnTo>
                  <a:lnTo>
                    <a:pt x="15" y="242"/>
                  </a:lnTo>
                  <a:lnTo>
                    <a:pt x="8" y="256"/>
                  </a:lnTo>
                  <a:lnTo>
                    <a:pt x="3" y="270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1" y="325"/>
                  </a:lnTo>
                  <a:lnTo>
                    <a:pt x="4" y="337"/>
                  </a:lnTo>
                  <a:lnTo>
                    <a:pt x="8" y="348"/>
                  </a:lnTo>
                  <a:lnTo>
                    <a:pt x="12" y="357"/>
                  </a:lnTo>
                  <a:lnTo>
                    <a:pt x="17" y="366"/>
                  </a:lnTo>
                  <a:lnTo>
                    <a:pt x="23" y="375"/>
                  </a:lnTo>
                  <a:lnTo>
                    <a:pt x="31" y="383"/>
                  </a:lnTo>
                  <a:lnTo>
                    <a:pt x="38" y="389"/>
                  </a:lnTo>
                  <a:lnTo>
                    <a:pt x="47" y="395"/>
                  </a:lnTo>
                  <a:lnTo>
                    <a:pt x="57" y="401"/>
                  </a:lnTo>
                  <a:lnTo>
                    <a:pt x="66" y="406"/>
                  </a:lnTo>
                  <a:lnTo>
                    <a:pt x="76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2" y="412"/>
                  </a:lnTo>
                  <a:lnTo>
                    <a:pt x="150" y="409"/>
                  </a:lnTo>
                  <a:lnTo>
                    <a:pt x="168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4" y="377"/>
                  </a:lnTo>
                  <a:lnTo>
                    <a:pt x="225" y="363"/>
                  </a:lnTo>
                  <a:lnTo>
                    <a:pt x="236" y="349"/>
                  </a:lnTo>
                  <a:lnTo>
                    <a:pt x="236" y="349"/>
                  </a:lnTo>
                  <a:lnTo>
                    <a:pt x="234" y="374"/>
                  </a:lnTo>
                  <a:lnTo>
                    <a:pt x="234" y="401"/>
                  </a:lnTo>
                  <a:lnTo>
                    <a:pt x="234" y="406"/>
                  </a:lnTo>
                  <a:close/>
                  <a:moveTo>
                    <a:pt x="138" y="339"/>
                  </a:moveTo>
                  <a:lnTo>
                    <a:pt x="138" y="339"/>
                  </a:lnTo>
                  <a:lnTo>
                    <a:pt x="127" y="339"/>
                  </a:lnTo>
                  <a:lnTo>
                    <a:pt x="118" y="335"/>
                  </a:lnTo>
                  <a:lnTo>
                    <a:pt x="109" y="331"/>
                  </a:lnTo>
                  <a:lnTo>
                    <a:pt x="103" y="326"/>
                  </a:lnTo>
                  <a:lnTo>
                    <a:pt x="96" y="319"/>
                  </a:lnTo>
                  <a:lnTo>
                    <a:pt x="92" y="311"/>
                  </a:lnTo>
                  <a:lnTo>
                    <a:pt x="90" y="302"/>
                  </a:lnTo>
                  <a:lnTo>
                    <a:pt x="89" y="291"/>
                  </a:lnTo>
                  <a:lnTo>
                    <a:pt x="89" y="291"/>
                  </a:lnTo>
                  <a:lnTo>
                    <a:pt x="89" y="283"/>
                  </a:lnTo>
                  <a:lnTo>
                    <a:pt x="92" y="276"/>
                  </a:lnTo>
                  <a:lnTo>
                    <a:pt x="93" y="270"/>
                  </a:lnTo>
                  <a:lnTo>
                    <a:pt x="98" y="264"/>
                  </a:lnTo>
                  <a:lnTo>
                    <a:pt x="103" y="257"/>
                  </a:lnTo>
                  <a:lnTo>
                    <a:pt x="109" y="253"/>
                  </a:lnTo>
                  <a:lnTo>
                    <a:pt x="116" y="248"/>
                  </a:lnTo>
                  <a:lnTo>
                    <a:pt x="124" y="244"/>
                  </a:lnTo>
                  <a:lnTo>
                    <a:pt x="144" y="236"/>
                  </a:lnTo>
                  <a:lnTo>
                    <a:pt x="168" y="231"/>
                  </a:lnTo>
                  <a:lnTo>
                    <a:pt x="196" y="228"/>
                  </a:lnTo>
                  <a:lnTo>
                    <a:pt x="228" y="227"/>
                  </a:lnTo>
                  <a:lnTo>
                    <a:pt x="228" y="233"/>
                  </a:lnTo>
                  <a:lnTo>
                    <a:pt x="228" y="233"/>
                  </a:lnTo>
                  <a:lnTo>
                    <a:pt x="227" y="253"/>
                  </a:lnTo>
                  <a:lnTo>
                    <a:pt x="222" y="271"/>
                  </a:lnTo>
                  <a:lnTo>
                    <a:pt x="214" y="290"/>
                  </a:lnTo>
                  <a:lnTo>
                    <a:pt x="204" y="305"/>
                  </a:lnTo>
                  <a:lnTo>
                    <a:pt x="197" y="313"/>
                  </a:lnTo>
                  <a:lnTo>
                    <a:pt x="191" y="319"/>
                  </a:lnTo>
                  <a:lnTo>
                    <a:pt x="184" y="325"/>
                  </a:lnTo>
                  <a:lnTo>
                    <a:pt x="176" y="329"/>
                  </a:lnTo>
                  <a:lnTo>
                    <a:pt x="167" y="334"/>
                  </a:lnTo>
                  <a:lnTo>
                    <a:pt x="158" y="337"/>
                  </a:lnTo>
                  <a:lnTo>
                    <a:pt x="148" y="339"/>
                  </a:lnTo>
                  <a:lnTo>
                    <a:pt x="138" y="339"/>
                  </a:lnTo>
                  <a:lnTo>
                    <a:pt x="138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092163" y="2547700"/>
              <a:ext cx="266700" cy="320675"/>
            </a:xfrm>
            <a:custGeom>
              <a:avLst/>
              <a:gdLst/>
              <a:ahLst/>
              <a:cxnLst>
                <a:cxn ang="0">
                  <a:pos x="93" y="215"/>
                </a:cxn>
                <a:cxn ang="0">
                  <a:pos x="95" y="187"/>
                </a:cxn>
                <a:cxn ang="0">
                  <a:pos x="101" y="161"/>
                </a:cxn>
                <a:cxn ang="0">
                  <a:pos x="109" y="138"/>
                </a:cxn>
                <a:cxn ang="0">
                  <a:pos x="121" y="118"/>
                </a:cxn>
                <a:cxn ang="0">
                  <a:pos x="135" y="101"/>
                </a:cxn>
                <a:cxn ang="0">
                  <a:pos x="152" y="89"/>
                </a:cxn>
                <a:cxn ang="0">
                  <a:pos x="170" y="81"/>
                </a:cxn>
                <a:cxn ang="0">
                  <a:pos x="190" y="78"/>
                </a:cxn>
                <a:cxn ang="0">
                  <a:pos x="204" y="80"/>
                </a:cxn>
                <a:cxn ang="0">
                  <a:pos x="223" y="87"/>
                </a:cxn>
                <a:cxn ang="0">
                  <a:pos x="237" y="106"/>
                </a:cxn>
                <a:cxn ang="0">
                  <a:pos x="243" y="133"/>
                </a:cxn>
                <a:cxn ang="0">
                  <a:pos x="243" y="406"/>
                </a:cxn>
                <a:cxn ang="0">
                  <a:pos x="335" y="129"/>
                </a:cxn>
                <a:cxn ang="0">
                  <a:pos x="335" y="113"/>
                </a:cxn>
                <a:cxn ang="0">
                  <a:pos x="331" y="86"/>
                </a:cxn>
                <a:cxn ang="0">
                  <a:pos x="323" y="61"/>
                </a:cxn>
                <a:cxn ang="0">
                  <a:pos x="312" y="42"/>
                </a:cxn>
                <a:cxn ang="0">
                  <a:pos x="297" y="25"/>
                </a:cxn>
                <a:cxn ang="0">
                  <a:pos x="279" y="12"/>
                </a:cxn>
                <a:cxn ang="0">
                  <a:pos x="256" y="5"/>
                </a:cxn>
                <a:cxn ang="0">
                  <a:pos x="230" y="0"/>
                </a:cxn>
                <a:cxn ang="0">
                  <a:pos x="216" y="0"/>
                </a:cxn>
                <a:cxn ang="0">
                  <a:pos x="176" y="5"/>
                </a:cxn>
                <a:cxn ang="0">
                  <a:pos x="141" y="19"/>
                </a:cxn>
                <a:cxn ang="0">
                  <a:pos x="110" y="38"/>
                </a:cxn>
                <a:cxn ang="0">
                  <a:pos x="86" y="68"/>
                </a:cxn>
                <a:cxn ang="0">
                  <a:pos x="89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3" y="215"/>
                </a:cxn>
              </a:cxnLst>
              <a:rect l="0" t="0" r="r" b="b"/>
              <a:pathLst>
                <a:path w="335" h="406">
                  <a:moveTo>
                    <a:pt x="93" y="215"/>
                  </a:moveTo>
                  <a:lnTo>
                    <a:pt x="93" y="215"/>
                  </a:lnTo>
                  <a:lnTo>
                    <a:pt x="93" y="201"/>
                  </a:lnTo>
                  <a:lnTo>
                    <a:pt x="95" y="187"/>
                  </a:lnTo>
                  <a:lnTo>
                    <a:pt x="98" y="173"/>
                  </a:lnTo>
                  <a:lnTo>
                    <a:pt x="101" y="161"/>
                  </a:lnTo>
                  <a:lnTo>
                    <a:pt x="104" y="149"/>
                  </a:lnTo>
                  <a:lnTo>
                    <a:pt x="109" y="138"/>
                  </a:lnTo>
                  <a:lnTo>
                    <a:pt x="115" y="127"/>
                  </a:lnTo>
                  <a:lnTo>
                    <a:pt x="121" y="118"/>
                  </a:lnTo>
                  <a:lnTo>
                    <a:pt x="127" y="109"/>
                  </a:lnTo>
                  <a:lnTo>
                    <a:pt x="135" y="101"/>
                  </a:lnTo>
                  <a:lnTo>
                    <a:pt x="144" y="95"/>
                  </a:lnTo>
                  <a:lnTo>
                    <a:pt x="152" y="89"/>
                  </a:lnTo>
                  <a:lnTo>
                    <a:pt x="161" y="84"/>
                  </a:lnTo>
                  <a:lnTo>
                    <a:pt x="170" y="81"/>
                  </a:lnTo>
                  <a:lnTo>
                    <a:pt x="181" y="80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204" y="80"/>
                  </a:lnTo>
                  <a:lnTo>
                    <a:pt x="214" y="83"/>
                  </a:lnTo>
                  <a:lnTo>
                    <a:pt x="223" y="87"/>
                  </a:lnTo>
                  <a:lnTo>
                    <a:pt x="231" y="95"/>
                  </a:lnTo>
                  <a:lnTo>
                    <a:pt x="237" y="106"/>
                  </a:lnTo>
                  <a:lnTo>
                    <a:pt x="240" y="118"/>
                  </a:lnTo>
                  <a:lnTo>
                    <a:pt x="243" y="133"/>
                  </a:lnTo>
                  <a:lnTo>
                    <a:pt x="243" y="152"/>
                  </a:lnTo>
                  <a:lnTo>
                    <a:pt x="243" y="406"/>
                  </a:lnTo>
                  <a:lnTo>
                    <a:pt x="335" y="406"/>
                  </a:lnTo>
                  <a:lnTo>
                    <a:pt x="335" y="129"/>
                  </a:lnTo>
                  <a:lnTo>
                    <a:pt x="335" y="129"/>
                  </a:lnTo>
                  <a:lnTo>
                    <a:pt x="335" y="113"/>
                  </a:lnTo>
                  <a:lnTo>
                    <a:pt x="334" y="100"/>
                  </a:lnTo>
                  <a:lnTo>
                    <a:pt x="331" y="86"/>
                  </a:lnTo>
                  <a:lnTo>
                    <a:pt x="328" y="74"/>
                  </a:lnTo>
                  <a:lnTo>
                    <a:pt x="323" y="61"/>
                  </a:lnTo>
                  <a:lnTo>
                    <a:pt x="318" y="51"/>
                  </a:lnTo>
                  <a:lnTo>
                    <a:pt x="312" y="42"/>
                  </a:lnTo>
                  <a:lnTo>
                    <a:pt x="305" y="32"/>
                  </a:lnTo>
                  <a:lnTo>
                    <a:pt x="297" y="25"/>
                  </a:lnTo>
                  <a:lnTo>
                    <a:pt x="288" y="19"/>
                  </a:lnTo>
                  <a:lnTo>
                    <a:pt x="279" y="12"/>
                  </a:lnTo>
                  <a:lnTo>
                    <a:pt x="268" y="8"/>
                  </a:lnTo>
                  <a:lnTo>
                    <a:pt x="256" y="5"/>
                  </a:lnTo>
                  <a:lnTo>
                    <a:pt x="243" y="2"/>
                  </a:lnTo>
                  <a:lnTo>
                    <a:pt x="23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76" y="5"/>
                  </a:lnTo>
                  <a:lnTo>
                    <a:pt x="158" y="11"/>
                  </a:lnTo>
                  <a:lnTo>
                    <a:pt x="141" y="19"/>
                  </a:lnTo>
                  <a:lnTo>
                    <a:pt x="124" y="28"/>
                  </a:lnTo>
                  <a:lnTo>
                    <a:pt x="110" y="38"/>
                  </a:lnTo>
                  <a:lnTo>
                    <a:pt x="98" y="52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9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3" y="406"/>
                  </a:lnTo>
                  <a:lnTo>
                    <a:pt x="93" y="21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6" name="Freeform 10"/>
            <p:cNvSpPr>
              <a:spLocks noEditPoints="1"/>
            </p:cNvSpPr>
            <p:nvPr userDrawn="1"/>
          </p:nvSpPr>
          <p:spPr bwMode="auto">
            <a:xfrm>
              <a:off x="4523963" y="2441337"/>
              <a:ext cx="349250" cy="430213"/>
            </a:xfrm>
            <a:custGeom>
              <a:avLst/>
              <a:gdLst/>
              <a:ahLst/>
              <a:cxnLst>
                <a:cxn ang="0">
                  <a:pos x="49" y="540"/>
                </a:cxn>
                <a:cxn ang="0">
                  <a:pos x="144" y="542"/>
                </a:cxn>
                <a:cxn ang="0">
                  <a:pos x="178" y="540"/>
                </a:cxn>
                <a:cxn ang="0">
                  <a:pos x="240" y="531"/>
                </a:cxn>
                <a:cxn ang="0">
                  <a:pos x="296" y="513"/>
                </a:cxn>
                <a:cxn ang="0">
                  <a:pos x="342" y="485"/>
                </a:cxn>
                <a:cxn ang="0">
                  <a:pos x="380" y="449"/>
                </a:cxn>
                <a:cxn ang="0">
                  <a:pos x="409" y="406"/>
                </a:cxn>
                <a:cxn ang="0">
                  <a:pos x="430" y="354"/>
                </a:cxn>
                <a:cxn ang="0">
                  <a:pos x="440" y="295"/>
                </a:cxn>
                <a:cxn ang="0">
                  <a:pos x="441" y="263"/>
                </a:cxn>
                <a:cxn ang="0">
                  <a:pos x="437" y="202"/>
                </a:cxn>
                <a:cxn ang="0">
                  <a:pos x="424" y="149"/>
                </a:cxn>
                <a:cxn ang="0">
                  <a:pos x="403" y="103"/>
                </a:cxn>
                <a:cxn ang="0">
                  <a:pos x="372" y="66"/>
                </a:cxn>
                <a:cxn ang="0">
                  <a:pos x="334" y="37"/>
                </a:cxn>
                <a:cxn ang="0">
                  <a:pos x="286" y="15"/>
                </a:cxn>
                <a:cxn ang="0">
                  <a:pos x="231" y="3"/>
                </a:cxn>
                <a:cxn ang="0">
                  <a:pos x="167" y="0"/>
                </a:cxn>
                <a:cxn ang="0">
                  <a:pos x="106" y="0"/>
                </a:cxn>
                <a:cxn ang="0">
                  <a:pos x="48" y="2"/>
                </a:cxn>
                <a:cxn ang="0">
                  <a:pos x="0" y="3"/>
                </a:cxn>
                <a:cxn ang="0">
                  <a:pos x="3" y="539"/>
                </a:cxn>
                <a:cxn ang="0">
                  <a:pos x="49" y="540"/>
                </a:cxn>
                <a:cxn ang="0">
                  <a:pos x="161" y="78"/>
                </a:cxn>
                <a:cxn ang="0">
                  <a:pos x="184" y="80"/>
                </a:cxn>
                <a:cxn ang="0">
                  <a:pos x="224" y="86"/>
                </a:cxn>
                <a:cxn ang="0">
                  <a:pos x="257" y="96"/>
                </a:cxn>
                <a:cxn ang="0">
                  <a:pos x="285" y="115"/>
                </a:cxn>
                <a:cxn ang="0">
                  <a:pos x="308" y="138"/>
                </a:cxn>
                <a:cxn ang="0">
                  <a:pos x="325" y="168"/>
                </a:cxn>
                <a:cxn ang="0">
                  <a:pos x="335" y="204"/>
                </a:cxn>
                <a:cxn ang="0">
                  <a:pos x="342" y="246"/>
                </a:cxn>
                <a:cxn ang="0">
                  <a:pos x="342" y="269"/>
                </a:cxn>
                <a:cxn ang="0">
                  <a:pos x="339" y="312"/>
                </a:cxn>
                <a:cxn ang="0">
                  <a:pos x="329" y="351"/>
                </a:cxn>
                <a:cxn ang="0">
                  <a:pos x="314" y="384"/>
                </a:cxn>
                <a:cxn ang="0">
                  <a:pos x="293" y="410"/>
                </a:cxn>
                <a:cxn ang="0">
                  <a:pos x="267" y="432"/>
                </a:cxn>
                <a:cxn ang="0">
                  <a:pos x="233" y="449"/>
                </a:cxn>
                <a:cxn ang="0">
                  <a:pos x="196" y="458"/>
                </a:cxn>
                <a:cxn ang="0">
                  <a:pos x="153" y="461"/>
                </a:cxn>
                <a:cxn ang="0">
                  <a:pos x="123" y="459"/>
                </a:cxn>
                <a:cxn ang="0">
                  <a:pos x="93" y="81"/>
                </a:cxn>
                <a:cxn ang="0">
                  <a:pos x="124" y="80"/>
                </a:cxn>
                <a:cxn ang="0">
                  <a:pos x="161" y="78"/>
                </a:cxn>
              </a:cxnLst>
              <a:rect l="0" t="0" r="r" b="b"/>
              <a:pathLst>
                <a:path w="441" h="542">
                  <a:moveTo>
                    <a:pt x="49" y="540"/>
                  </a:moveTo>
                  <a:lnTo>
                    <a:pt x="49" y="540"/>
                  </a:lnTo>
                  <a:lnTo>
                    <a:pt x="95" y="542"/>
                  </a:lnTo>
                  <a:lnTo>
                    <a:pt x="144" y="542"/>
                  </a:lnTo>
                  <a:lnTo>
                    <a:pt x="144" y="542"/>
                  </a:lnTo>
                  <a:lnTo>
                    <a:pt x="178" y="540"/>
                  </a:lnTo>
                  <a:lnTo>
                    <a:pt x="210" y="537"/>
                  </a:lnTo>
                  <a:lnTo>
                    <a:pt x="240" y="531"/>
                  </a:lnTo>
                  <a:lnTo>
                    <a:pt x="270" y="524"/>
                  </a:lnTo>
                  <a:lnTo>
                    <a:pt x="296" y="513"/>
                  </a:lnTo>
                  <a:lnTo>
                    <a:pt x="320" y="499"/>
                  </a:lnTo>
                  <a:lnTo>
                    <a:pt x="342" y="485"/>
                  </a:lnTo>
                  <a:lnTo>
                    <a:pt x="363" y="468"/>
                  </a:lnTo>
                  <a:lnTo>
                    <a:pt x="380" y="449"/>
                  </a:lnTo>
                  <a:lnTo>
                    <a:pt x="397" y="429"/>
                  </a:lnTo>
                  <a:lnTo>
                    <a:pt x="409" y="406"/>
                  </a:lnTo>
                  <a:lnTo>
                    <a:pt x="421" y="380"/>
                  </a:lnTo>
                  <a:lnTo>
                    <a:pt x="430" y="354"/>
                  </a:lnTo>
                  <a:lnTo>
                    <a:pt x="437" y="325"/>
                  </a:lnTo>
                  <a:lnTo>
                    <a:pt x="440" y="295"/>
                  </a:lnTo>
                  <a:lnTo>
                    <a:pt x="441" y="263"/>
                  </a:lnTo>
                  <a:lnTo>
                    <a:pt x="441" y="263"/>
                  </a:lnTo>
                  <a:lnTo>
                    <a:pt x="440" y="231"/>
                  </a:lnTo>
                  <a:lnTo>
                    <a:pt x="437" y="202"/>
                  </a:lnTo>
                  <a:lnTo>
                    <a:pt x="432" y="173"/>
                  </a:lnTo>
                  <a:lnTo>
                    <a:pt x="424" y="149"/>
                  </a:lnTo>
                  <a:lnTo>
                    <a:pt x="414" y="124"/>
                  </a:lnTo>
                  <a:lnTo>
                    <a:pt x="403" y="103"/>
                  </a:lnTo>
                  <a:lnTo>
                    <a:pt x="389" y="83"/>
                  </a:lnTo>
                  <a:lnTo>
                    <a:pt x="372" y="66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11" y="26"/>
                  </a:lnTo>
                  <a:lnTo>
                    <a:pt x="286" y="15"/>
                  </a:lnTo>
                  <a:lnTo>
                    <a:pt x="260" y="9"/>
                  </a:lnTo>
                  <a:lnTo>
                    <a:pt x="231" y="3"/>
                  </a:lnTo>
                  <a:lnTo>
                    <a:pt x="201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0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39"/>
                  </a:lnTo>
                  <a:lnTo>
                    <a:pt x="3" y="539"/>
                  </a:lnTo>
                  <a:lnTo>
                    <a:pt x="3" y="539"/>
                  </a:lnTo>
                  <a:lnTo>
                    <a:pt x="49" y="540"/>
                  </a:lnTo>
                  <a:lnTo>
                    <a:pt x="49" y="540"/>
                  </a:lnTo>
                  <a:close/>
                  <a:moveTo>
                    <a:pt x="161" y="78"/>
                  </a:moveTo>
                  <a:lnTo>
                    <a:pt x="161" y="78"/>
                  </a:lnTo>
                  <a:lnTo>
                    <a:pt x="184" y="80"/>
                  </a:lnTo>
                  <a:lnTo>
                    <a:pt x="204" y="81"/>
                  </a:lnTo>
                  <a:lnTo>
                    <a:pt x="224" y="86"/>
                  </a:lnTo>
                  <a:lnTo>
                    <a:pt x="240" y="90"/>
                  </a:lnTo>
                  <a:lnTo>
                    <a:pt x="257" y="96"/>
                  </a:lnTo>
                  <a:lnTo>
                    <a:pt x="271" y="106"/>
                  </a:lnTo>
                  <a:lnTo>
                    <a:pt x="285" y="115"/>
                  </a:lnTo>
                  <a:lnTo>
                    <a:pt x="297" y="126"/>
                  </a:lnTo>
                  <a:lnTo>
                    <a:pt x="308" y="138"/>
                  </a:lnTo>
                  <a:lnTo>
                    <a:pt x="317" y="153"/>
                  </a:lnTo>
                  <a:lnTo>
                    <a:pt x="325" y="168"/>
                  </a:lnTo>
                  <a:lnTo>
                    <a:pt x="331" y="185"/>
                  </a:lnTo>
                  <a:lnTo>
                    <a:pt x="335" y="204"/>
                  </a:lnTo>
                  <a:lnTo>
                    <a:pt x="339" y="224"/>
                  </a:lnTo>
                  <a:lnTo>
                    <a:pt x="342" y="246"/>
                  </a:lnTo>
                  <a:lnTo>
                    <a:pt x="342" y="269"/>
                  </a:lnTo>
                  <a:lnTo>
                    <a:pt x="342" y="269"/>
                  </a:lnTo>
                  <a:lnTo>
                    <a:pt x="340" y="291"/>
                  </a:lnTo>
                  <a:lnTo>
                    <a:pt x="339" y="312"/>
                  </a:lnTo>
                  <a:lnTo>
                    <a:pt x="334" y="332"/>
                  </a:lnTo>
                  <a:lnTo>
                    <a:pt x="329" y="351"/>
                  </a:lnTo>
                  <a:lnTo>
                    <a:pt x="322" y="367"/>
                  </a:lnTo>
                  <a:lnTo>
                    <a:pt x="314" y="384"/>
                  </a:lnTo>
                  <a:lnTo>
                    <a:pt x="305" y="398"/>
                  </a:lnTo>
                  <a:lnTo>
                    <a:pt x="293" y="410"/>
                  </a:lnTo>
                  <a:lnTo>
                    <a:pt x="280" y="423"/>
                  </a:lnTo>
                  <a:lnTo>
                    <a:pt x="267" y="432"/>
                  </a:lnTo>
                  <a:lnTo>
                    <a:pt x="250" y="441"/>
                  </a:lnTo>
                  <a:lnTo>
                    <a:pt x="233" y="449"/>
                  </a:lnTo>
                  <a:lnTo>
                    <a:pt x="216" y="453"/>
                  </a:lnTo>
                  <a:lnTo>
                    <a:pt x="196" y="458"/>
                  </a:lnTo>
                  <a:lnTo>
                    <a:pt x="175" y="459"/>
                  </a:lnTo>
                  <a:lnTo>
                    <a:pt x="153" y="461"/>
                  </a:lnTo>
                  <a:lnTo>
                    <a:pt x="153" y="461"/>
                  </a:lnTo>
                  <a:lnTo>
                    <a:pt x="123" y="459"/>
                  </a:lnTo>
                  <a:lnTo>
                    <a:pt x="93" y="458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124" y="80"/>
                  </a:lnTo>
                  <a:lnTo>
                    <a:pt x="161" y="78"/>
                  </a:lnTo>
                  <a:lnTo>
                    <a:pt x="161" y="7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12901" y="2547700"/>
              <a:ext cx="168275" cy="320675"/>
            </a:xfrm>
            <a:custGeom>
              <a:avLst/>
              <a:gdLst/>
              <a:ahLst/>
              <a:cxnLst>
                <a:cxn ang="0">
                  <a:pos x="92" y="244"/>
                </a:cxn>
                <a:cxn ang="0">
                  <a:pos x="92" y="244"/>
                </a:cxn>
                <a:cxn ang="0">
                  <a:pos x="92" y="222"/>
                </a:cxn>
                <a:cxn ang="0">
                  <a:pos x="93" y="204"/>
                </a:cxn>
                <a:cxn ang="0">
                  <a:pos x="96" y="185"/>
                </a:cxn>
                <a:cxn ang="0">
                  <a:pos x="99" y="169"/>
                </a:cxn>
                <a:cxn ang="0">
                  <a:pos x="102" y="155"/>
                </a:cxn>
                <a:cxn ang="0">
                  <a:pos x="107" y="141"/>
                </a:cxn>
                <a:cxn ang="0">
                  <a:pos x="113" y="129"/>
                </a:cxn>
                <a:cxn ang="0">
                  <a:pos x="119" y="120"/>
                </a:cxn>
                <a:cxn ang="0">
                  <a:pos x="127" y="110"/>
                </a:cxn>
                <a:cxn ang="0">
                  <a:pos x="134" y="103"/>
                </a:cxn>
                <a:cxn ang="0">
                  <a:pos x="144" y="98"/>
                </a:cxn>
                <a:cxn ang="0">
                  <a:pos x="154" y="94"/>
                </a:cxn>
                <a:cxn ang="0">
                  <a:pos x="165" y="91"/>
                </a:cxn>
                <a:cxn ang="0">
                  <a:pos x="176" y="89"/>
                </a:cxn>
                <a:cxn ang="0">
                  <a:pos x="188" y="91"/>
                </a:cxn>
                <a:cxn ang="0">
                  <a:pos x="202" y="92"/>
                </a:cxn>
                <a:cxn ang="0">
                  <a:pos x="206" y="92"/>
                </a:cxn>
                <a:cxn ang="0">
                  <a:pos x="211" y="2"/>
                </a:cxn>
                <a:cxn ang="0">
                  <a:pos x="206" y="2"/>
                </a:cxn>
                <a:cxn ang="0">
                  <a:pos x="206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71" y="2"/>
                </a:cxn>
                <a:cxn ang="0">
                  <a:pos x="153" y="6"/>
                </a:cxn>
                <a:cxn ang="0">
                  <a:pos x="136" y="14"/>
                </a:cxn>
                <a:cxn ang="0">
                  <a:pos x="122" y="23"/>
                </a:cxn>
                <a:cxn ang="0">
                  <a:pos x="110" y="34"/>
                </a:cxn>
                <a:cxn ang="0">
                  <a:pos x="99" y="45"/>
                </a:cxn>
                <a:cxn ang="0">
                  <a:pos x="92" y="57"/>
                </a:cxn>
                <a:cxn ang="0">
                  <a:pos x="84" y="69"/>
                </a:cxn>
                <a:cxn ang="0">
                  <a:pos x="84" y="69"/>
                </a:cxn>
                <a:cxn ang="0">
                  <a:pos x="87" y="38"/>
                </a:cxn>
                <a:cxn ang="0">
                  <a:pos x="88" y="12"/>
                </a:cxn>
                <a:cxn ang="0">
                  <a:pos x="88" y="8"/>
                </a:cxn>
                <a:cxn ang="0">
                  <a:pos x="0" y="8"/>
                </a:cxn>
                <a:cxn ang="0">
                  <a:pos x="0" y="406"/>
                </a:cxn>
                <a:cxn ang="0">
                  <a:pos x="92" y="406"/>
                </a:cxn>
                <a:cxn ang="0">
                  <a:pos x="92" y="244"/>
                </a:cxn>
              </a:cxnLst>
              <a:rect l="0" t="0" r="r" b="b"/>
              <a:pathLst>
                <a:path w="211" h="406">
                  <a:moveTo>
                    <a:pt x="92" y="244"/>
                  </a:moveTo>
                  <a:lnTo>
                    <a:pt x="92" y="244"/>
                  </a:lnTo>
                  <a:lnTo>
                    <a:pt x="92" y="222"/>
                  </a:lnTo>
                  <a:lnTo>
                    <a:pt x="93" y="204"/>
                  </a:lnTo>
                  <a:lnTo>
                    <a:pt x="96" y="185"/>
                  </a:lnTo>
                  <a:lnTo>
                    <a:pt x="99" y="169"/>
                  </a:lnTo>
                  <a:lnTo>
                    <a:pt x="102" y="155"/>
                  </a:lnTo>
                  <a:lnTo>
                    <a:pt x="107" y="141"/>
                  </a:lnTo>
                  <a:lnTo>
                    <a:pt x="113" y="129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4" y="103"/>
                  </a:lnTo>
                  <a:lnTo>
                    <a:pt x="144" y="98"/>
                  </a:lnTo>
                  <a:lnTo>
                    <a:pt x="154" y="94"/>
                  </a:lnTo>
                  <a:lnTo>
                    <a:pt x="165" y="91"/>
                  </a:lnTo>
                  <a:lnTo>
                    <a:pt x="176" y="89"/>
                  </a:lnTo>
                  <a:lnTo>
                    <a:pt x="188" y="91"/>
                  </a:lnTo>
                  <a:lnTo>
                    <a:pt x="202" y="92"/>
                  </a:lnTo>
                  <a:lnTo>
                    <a:pt x="206" y="92"/>
                  </a:lnTo>
                  <a:lnTo>
                    <a:pt x="211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71" y="2"/>
                  </a:lnTo>
                  <a:lnTo>
                    <a:pt x="153" y="6"/>
                  </a:lnTo>
                  <a:lnTo>
                    <a:pt x="136" y="14"/>
                  </a:lnTo>
                  <a:lnTo>
                    <a:pt x="122" y="23"/>
                  </a:lnTo>
                  <a:lnTo>
                    <a:pt x="110" y="34"/>
                  </a:lnTo>
                  <a:lnTo>
                    <a:pt x="99" y="45"/>
                  </a:lnTo>
                  <a:lnTo>
                    <a:pt x="92" y="57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87" y="38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8" name="Freeform 12"/>
            <p:cNvSpPr>
              <a:spLocks noEditPoints="1"/>
            </p:cNvSpPr>
            <p:nvPr userDrawn="1"/>
          </p:nvSpPr>
          <p:spPr bwMode="auto">
            <a:xfrm>
              <a:off x="5089113" y="2547700"/>
              <a:ext cx="274637" cy="327025"/>
            </a:xfrm>
            <a:custGeom>
              <a:avLst/>
              <a:gdLst/>
              <a:ahLst/>
              <a:cxnLst>
                <a:cxn ang="0">
                  <a:pos x="191" y="414"/>
                </a:cxn>
                <a:cxn ang="0">
                  <a:pos x="265" y="407"/>
                </a:cxn>
                <a:cxn ang="0">
                  <a:pos x="331" y="389"/>
                </a:cxn>
                <a:cxn ang="0">
                  <a:pos x="321" y="313"/>
                </a:cxn>
                <a:cxn ang="0">
                  <a:pos x="317" y="314"/>
                </a:cxn>
                <a:cxn ang="0">
                  <a:pos x="263" y="332"/>
                </a:cxn>
                <a:cxn ang="0">
                  <a:pos x="206" y="337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6"/>
                </a:cxn>
                <a:cxn ang="0">
                  <a:pos x="130" y="316"/>
                </a:cxn>
                <a:cxn ang="0">
                  <a:pos x="124" y="309"/>
                </a:cxn>
                <a:cxn ang="0">
                  <a:pos x="110" y="293"/>
                </a:cxn>
                <a:cxn ang="0">
                  <a:pos x="102" y="271"/>
                </a:cxn>
                <a:cxn ang="0">
                  <a:pos x="96" y="247"/>
                </a:cxn>
                <a:cxn ang="0">
                  <a:pos x="95" y="218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3"/>
                </a:cxn>
                <a:cxn ang="0">
                  <a:pos x="343" y="135"/>
                </a:cxn>
                <a:cxn ang="0">
                  <a:pos x="335" y="100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6"/>
                </a:cxn>
                <a:cxn ang="0">
                  <a:pos x="251" y="12"/>
                </a:cxn>
                <a:cxn ang="0">
                  <a:pos x="219" y="3"/>
                </a:cxn>
                <a:cxn ang="0">
                  <a:pos x="182" y="0"/>
                </a:cxn>
                <a:cxn ang="0">
                  <a:pos x="162" y="2"/>
                </a:cxn>
                <a:cxn ang="0">
                  <a:pos x="124" y="9"/>
                </a:cxn>
                <a:cxn ang="0">
                  <a:pos x="92" y="23"/>
                </a:cxn>
                <a:cxn ang="0">
                  <a:pos x="63" y="45"/>
                </a:cxn>
                <a:cxn ang="0">
                  <a:pos x="38" y="72"/>
                </a:cxn>
                <a:cxn ang="0">
                  <a:pos x="20" y="104"/>
                </a:cxn>
                <a:cxn ang="0">
                  <a:pos x="7" y="143"/>
                </a:cxn>
                <a:cxn ang="0">
                  <a:pos x="1" y="187"/>
                </a:cxn>
                <a:cxn ang="0">
                  <a:pos x="0" y="210"/>
                </a:cxn>
                <a:cxn ang="0">
                  <a:pos x="3" y="257"/>
                </a:cxn>
                <a:cxn ang="0">
                  <a:pos x="12" y="299"/>
                </a:cxn>
                <a:cxn ang="0">
                  <a:pos x="27" y="334"/>
                </a:cxn>
                <a:cxn ang="0">
                  <a:pos x="49" y="363"/>
                </a:cxn>
                <a:cxn ang="0">
                  <a:pos x="75" y="384"/>
                </a:cxn>
                <a:cxn ang="0">
                  <a:pos x="108" y="401"/>
                </a:cxn>
                <a:cxn ang="0">
                  <a:pos x="147" y="411"/>
                </a:cxn>
                <a:cxn ang="0">
                  <a:pos x="191" y="414"/>
                </a:cxn>
                <a:cxn ang="0">
                  <a:pos x="98" y="152"/>
                </a:cxn>
                <a:cxn ang="0">
                  <a:pos x="101" y="133"/>
                </a:cxn>
                <a:cxn ang="0">
                  <a:pos x="116" y="104"/>
                </a:cxn>
                <a:cxn ang="0">
                  <a:pos x="136" y="83"/>
                </a:cxn>
                <a:cxn ang="0">
                  <a:pos x="164" y="72"/>
                </a:cxn>
                <a:cxn ang="0">
                  <a:pos x="179" y="71"/>
                </a:cxn>
                <a:cxn ang="0">
                  <a:pos x="210" y="75"/>
                </a:cxn>
                <a:cxn ang="0">
                  <a:pos x="233" y="91"/>
                </a:cxn>
                <a:cxn ang="0">
                  <a:pos x="242" y="103"/>
                </a:cxn>
                <a:cxn ang="0">
                  <a:pos x="252" y="133"/>
                </a:cxn>
                <a:cxn ang="0">
                  <a:pos x="98" y="152"/>
                </a:cxn>
              </a:cxnLst>
              <a:rect l="0" t="0" r="r" b="b"/>
              <a:pathLst>
                <a:path w="346" h="414">
                  <a:moveTo>
                    <a:pt x="191" y="414"/>
                  </a:moveTo>
                  <a:lnTo>
                    <a:pt x="191" y="414"/>
                  </a:lnTo>
                  <a:lnTo>
                    <a:pt x="228" y="412"/>
                  </a:lnTo>
                  <a:lnTo>
                    <a:pt x="265" y="407"/>
                  </a:lnTo>
                  <a:lnTo>
                    <a:pt x="298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1" y="313"/>
                  </a:lnTo>
                  <a:lnTo>
                    <a:pt x="317" y="314"/>
                  </a:lnTo>
                  <a:lnTo>
                    <a:pt x="317" y="314"/>
                  </a:lnTo>
                  <a:lnTo>
                    <a:pt x="289" y="325"/>
                  </a:lnTo>
                  <a:lnTo>
                    <a:pt x="263" y="332"/>
                  </a:lnTo>
                  <a:lnTo>
                    <a:pt x="234" y="335"/>
                  </a:lnTo>
                  <a:lnTo>
                    <a:pt x="206" y="337"/>
                  </a:lnTo>
                  <a:lnTo>
                    <a:pt x="206" y="337"/>
                  </a:lnTo>
                  <a:lnTo>
                    <a:pt x="193" y="337"/>
                  </a:lnTo>
                  <a:lnTo>
                    <a:pt x="180" y="335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6"/>
                  </a:lnTo>
                  <a:lnTo>
                    <a:pt x="139" y="322"/>
                  </a:lnTo>
                  <a:lnTo>
                    <a:pt x="130" y="316"/>
                  </a:lnTo>
                  <a:lnTo>
                    <a:pt x="124" y="309"/>
                  </a:lnTo>
                  <a:lnTo>
                    <a:pt x="124" y="309"/>
                  </a:lnTo>
                  <a:lnTo>
                    <a:pt x="116" y="302"/>
                  </a:lnTo>
                  <a:lnTo>
                    <a:pt x="110" y="293"/>
                  </a:lnTo>
                  <a:lnTo>
                    <a:pt x="105" y="283"/>
                  </a:lnTo>
                  <a:lnTo>
                    <a:pt x="102" y="271"/>
                  </a:lnTo>
                  <a:lnTo>
                    <a:pt x="99" y="260"/>
                  </a:lnTo>
                  <a:lnTo>
                    <a:pt x="96" y="247"/>
                  </a:lnTo>
                  <a:lnTo>
                    <a:pt x="96" y="233"/>
                  </a:lnTo>
                  <a:lnTo>
                    <a:pt x="95" y="218"/>
                  </a:lnTo>
                  <a:lnTo>
                    <a:pt x="343" y="218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4" y="153"/>
                  </a:lnTo>
                  <a:lnTo>
                    <a:pt x="343" y="135"/>
                  </a:lnTo>
                  <a:lnTo>
                    <a:pt x="340" y="117"/>
                  </a:lnTo>
                  <a:lnTo>
                    <a:pt x="335" y="100"/>
                  </a:lnTo>
                  <a:lnTo>
                    <a:pt x="329" y="84"/>
                  </a:lnTo>
                  <a:lnTo>
                    <a:pt x="321" y="71"/>
                  </a:lnTo>
                  <a:lnTo>
                    <a:pt x="312" y="58"/>
                  </a:lnTo>
                  <a:lnTo>
                    <a:pt x="303" y="46"/>
                  </a:lnTo>
                  <a:lnTo>
                    <a:pt x="291" y="35"/>
                  </a:lnTo>
                  <a:lnTo>
                    <a:pt x="278" y="26"/>
                  </a:lnTo>
                  <a:lnTo>
                    <a:pt x="266" y="19"/>
                  </a:lnTo>
                  <a:lnTo>
                    <a:pt x="251" y="12"/>
                  </a:lnTo>
                  <a:lnTo>
                    <a:pt x="236" y="6"/>
                  </a:lnTo>
                  <a:lnTo>
                    <a:pt x="219" y="3"/>
                  </a:lnTo>
                  <a:lnTo>
                    <a:pt x="200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2" y="2"/>
                  </a:lnTo>
                  <a:lnTo>
                    <a:pt x="142" y="3"/>
                  </a:lnTo>
                  <a:lnTo>
                    <a:pt x="124" y="9"/>
                  </a:lnTo>
                  <a:lnTo>
                    <a:pt x="107" y="16"/>
                  </a:lnTo>
                  <a:lnTo>
                    <a:pt x="92" y="23"/>
                  </a:lnTo>
                  <a:lnTo>
                    <a:pt x="76" y="32"/>
                  </a:lnTo>
                  <a:lnTo>
                    <a:pt x="63" y="45"/>
                  </a:lnTo>
                  <a:lnTo>
                    <a:pt x="50" y="57"/>
                  </a:lnTo>
                  <a:lnTo>
                    <a:pt x="38" y="72"/>
                  </a:lnTo>
                  <a:lnTo>
                    <a:pt x="29" y="87"/>
                  </a:lnTo>
                  <a:lnTo>
                    <a:pt x="20" y="104"/>
                  </a:lnTo>
                  <a:lnTo>
                    <a:pt x="14" y="123"/>
                  </a:lnTo>
                  <a:lnTo>
                    <a:pt x="7" y="143"/>
                  </a:lnTo>
                  <a:lnTo>
                    <a:pt x="3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4"/>
                  </a:lnTo>
                  <a:lnTo>
                    <a:pt x="3" y="257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20" y="317"/>
                  </a:lnTo>
                  <a:lnTo>
                    <a:pt x="27" y="334"/>
                  </a:lnTo>
                  <a:lnTo>
                    <a:pt x="36" y="349"/>
                  </a:lnTo>
                  <a:lnTo>
                    <a:pt x="49" y="363"/>
                  </a:lnTo>
                  <a:lnTo>
                    <a:pt x="61" y="374"/>
                  </a:lnTo>
                  <a:lnTo>
                    <a:pt x="75" y="384"/>
                  </a:lnTo>
                  <a:lnTo>
                    <a:pt x="90" y="394"/>
                  </a:lnTo>
                  <a:lnTo>
                    <a:pt x="108" y="401"/>
                  </a:lnTo>
                  <a:lnTo>
                    <a:pt x="127" y="406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close/>
                  <a:moveTo>
                    <a:pt x="98" y="152"/>
                  </a:moveTo>
                  <a:lnTo>
                    <a:pt x="98" y="152"/>
                  </a:lnTo>
                  <a:lnTo>
                    <a:pt x="101" y="133"/>
                  </a:lnTo>
                  <a:lnTo>
                    <a:pt x="107" y="118"/>
                  </a:lnTo>
                  <a:lnTo>
                    <a:pt x="116" y="104"/>
                  </a:lnTo>
                  <a:lnTo>
                    <a:pt x="125" y="92"/>
                  </a:lnTo>
                  <a:lnTo>
                    <a:pt x="136" y="83"/>
                  </a:lnTo>
                  <a:lnTo>
                    <a:pt x="150" y="77"/>
                  </a:lnTo>
                  <a:lnTo>
                    <a:pt x="164" y="72"/>
                  </a:lnTo>
                  <a:lnTo>
                    <a:pt x="179" y="71"/>
                  </a:lnTo>
                  <a:lnTo>
                    <a:pt x="179" y="71"/>
                  </a:lnTo>
                  <a:lnTo>
                    <a:pt x="194" y="72"/>
                  </a:lnTo>
                  <a:lnTo>
                    <a:pt x="210" y="75"/>
                  </a:lnTo>
                  <a:lnTo>
                    <a:pt x="222" y="83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42" y="103"/>
                  </a:lnTo>
                  <a:lnTo>
                    <a:pt x="248" y="117"/>
                  </a:lnTo>
                  <a:lnTo>
                    <a:pt x="252" y="133"/>
                  </a:lnTo>
                  <a:lnTo>
                    <a:pt x="254" y="152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auto">
            <a:xfrm>
              <a:off x="5395501" y="2547700"/>
              <a:ext cx="257175" cy="327025"/>
            </a:xfrm>
            <a:custGeom>
              <a:avLst/>
              <a:gdLst/>
              <a:ahLst/>
              <a:cxnLst>
                <a:cxn ang="0">
                  <a:pos x="323" y="133"/>
                </a:cxn>
                <a:cxn ang="0">
                  <a:pos x="317" y="87"/>
                </a:cxn>
                <a:cxn ang="0">
                  <a:pos x="302" y="51"/>
                </a:cxn>
                <a:cxn ang="0">
                  <a:pos x="276" y="25"/>
                </a:cxn>
                <a:cxn ang="0">
                  <a:pos x="238" y="8"/>
                </a:cxn>
                <a:cxn ang="0">
                  <a:pos x="187" y="0"/>
                </a:cxn>
                <a:cxn ang="0">
                  <a:pos x="132" y="2"/>
                </a:cxn>
                <a:cxn ang="0">
                  <a:pos x="25" y="26"/>
                </a:cxn>
                <a:cxn ang="0">
                  <a:pos x="45" y="101"/>
                </a:cxn>
                <a:cxn ang="0">
                  <a:pos x="98" y="81"/>
                </a:cxn>
                <a:cxn ang="0">
                  <a:pos x="153" y="74"/>
                </a:cxn>
                <a:cxn ang="0">
                  <a:pos x="189" y="78"/>
                </a:cxn>
                <a:cxn ang="0">
                  <a:pos x="221" y="100"/>
                </a:cxn>
                <a:cxn ang="0">
                  <a:pos x="230" y="143"/>
                </a:cxn>
                <a:cxn ang="0">
                  <a:pos x="204" y="162"/>
                </a:cxn>
                <a:cxn ang="0">
                  <a:pos x="133" y="172"/>
                </a:cxn>
                <a:cxn ang="0">
                  <a:pos x="77" y="190"/>
                </a:cxn>
                <a:cxn ang="0">
                  <a:pos x="35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5"/>
                </a:cxn>
                <a:cxn ang="0">
                  <a:pos x="14" y="357"/>
                </a:cxn>
                <a:cxn ang="0">
                  <a:pos x="32" y="383"/>
                </a:cxn>
                <a:cxn ang="0">
                  <a:pos x="58" y="401"/>
                </a:cxn>
                <a:cxn ang="0">
                  <a:pos x="89" y="412"/>
                </a:cxn>
                <a:cxn ang="0">
                  <a:pos x="113" y="414"/>
                </a:cxn>
                <a:cxn ang="0">
                  <a:pos x="170" y="404"/>
                </a:cxn>
                <a:cxn ang="0">
                  <a:pos x="215" y="377"/>
                </a:cxn>
                <a:cxn ang="0">
                  <a:pos x="238" y="349"/>
                </a:cxn>
                <a:cxn ang="0">
                  <a:pos x="236" y="406"/>
                </a:cxn>
                <a:cxn ang="0">
                  <a:pos x="325" y="401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6"/>
                </a:cxn>
                <a:cxn ang="0">
                  <a:pos x="90" y="302"/>
                </a:cxn>
                <a:cxn ang="0">
                  <a:pos x="90" y="283"/>
                </a:cxn>
                <a:cxn ang="0">
                  <a:pos x="100" y="264"/>
                </a:cxn>
                <a:cxn ang="0">
                  <a:pos x="117" y="248"/>
                </a:cxn>
                <a:cxn ang="0">
                  <a:pos x="169" y="231"/>
                </a:cxn>
                <a:cxn ang="0">
                  <a:pos x="230" y="233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29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3"/>
                  </a:lnTo>
                  <a:lnTo>
                    <a:pt x="323" y="133"/>
                  </a:lnTo>
                  <a:lnTo>
                    <a:pt x="322" y="117"/>
                  </a:lnTo>
                  <a:lnTo>
                    <a:pt x="320" y="101"/>
                  </a:lnTo>
                  <a:lnTo>
                    <a:pt x="317" y="87"/>
                  </a:lnTo>
                  <a:lnTo>
                    <a:pt x="314" y="74"/>
                  </a:lnTo>
                  <a:lnTo>
                    <a:pt x="308" y="61"/>
                  </a:lnTo>
                  <a:lnTo>
                    <a:pt x="302" y="51"/>
                  </a:lnTo>
                  <a:lnTo>
                    <a:pt x="294" y="42"/>
                  </a:lnTo>
                  <a:lnTo>
                    <a:pt x="285" y="32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2" y="5"/>
                  </a:lnTo>
                  <a:lnTo>
                    <a:pt x="205" y="2"/>
                  </a:lnTo>
                  <a:lnTo>
                    <a:pt x="187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2"/>
                  </a:lnTo>
                  <a:lnTo>
                    <a:pt x="94" y="8"/>
                  </a:lnTo>
                  <a:lnTo>
                    <a:pt x="58" y="16"/>
                  </a:lnTo>
                  <a:lnTo>
                    <a:pt x="25" y="26"/>
                  </a:lnTo>
                  <a:lnTo>
                    <a:pt x="20" y="28"/>
                  </a:lnTo>
                  <a:lnTo>
                    <a:pt x="38" y="104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69" y="91"/>
                  </a:lnTo>
                  <a:lnTo>
                    <a:pt x="98" y="81"/>
                  </a:lnTo>
                  <a:lnTo>
                    <a:pt x="126" y="75"/>
                  </a:lnTo>
                  <a:lnTo>
                    <a:pt x="140" y="7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72" y="75"/>
                  </a:lnTo>
                  <a:lnTo>
                    <a:pt x="189" y="78"/>
                  </a:lnTo>
                  <a:lnTo>
                    <a:pt x="202" y="83"/>
                  </a:lnTo>
                  <a:lnTo>
                    <a:pt x="211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30" y="126"/>
                  </a:lnTo>
                  <a:lnTo>
                    <a:pt x="230" y="143"/>
                  </a:lnTo>
                  <a:lnTo>
                    <a:pt x="230" y="161"/>
                  </a:lnTo>
                  <a:lnTo>
                    <a:pt x="230" y="161"/>
                  </a:lnTo>
                  <a:lnTo>
                    <a:pt x="204" y="162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3" y="172"/>
                  </a:lnTo>
                  <a:lnTo>
                    <a:pt x="112" y="176"/>
                  </a:lnTo>
                  <a:lnTo>
                    <a:pt x="94" y="182"/>
                  </a:lnTo>
                  <a:lnTo>
                    <a:pt x="77" y="190"/>
                  </a:lnTo>
                  <a:lnTo>
                    <a:pt x="61" y="199"/>
                  </a:lnTo>
                  <a:lnTo>
                    <a:pt x="48" y="208"/>
                  </a:lnTo>
                  <a:lnTo>
                    <a:pt x="35" y="219"/>
                  </a:lnTo>
                  <a:lnTo>
                    <a:pt x="25" y="230"/>
                  </a:lnTo>
                  <a:lnTo>
                    <a:pt x="15" y="242"/>
                  </a:lnTo>
                  <a:lnTo>
                    <a:pt x="9" y="256"/>
                  </a:lnTo>
                  <a:lnTo>
                    <a:pt x="5" y="270"/>
                  </a:lnTo>
                  <a:lnTo>
                    <a:pt x="2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5"/>
                  </a:lnTo>
                  <a:lnTo>
                    <a:pt x="5" y="337"/>
                  </a:lnTo>
                  <a:lnTo>
                    <a:pt x="9" y="348"/>
                  </a:lnTo>
                  <a:lnTo>
                    <a:pt x="14" y="357"/>
                  </a:lnTo>
                  <a:lnTo>
                    <a:pt x="19" y="366"/>
                  </a:lnTo>
                  <a:lnTo>
                    <a:pt x="25" y="375"/>
                  </a:lnTo>
                  <a:lnTo>
                    <a:pt x="32" y="383"/>
                  </a:lnTo>
                  <a:lnTo>
                    <a:pt x="40" y="389"/>
                  </a:lnTo>
                  <a:lnTo>
                    <a:pt x="49" y="395"/>
                  </a:lnTo>
                  <a:lnTo>
                    <a:pt x="58" y="401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2"/>
                  </a:lnTo>
                  <a:lnTo>
                    <a:pt x="152" y="409"/>
                  </a:lnTo>
                  <a:lnTo>
                    <a:pt x="170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3"/>
                  </a:lnTo>
                  <a:lnTo>
                    <a:pt x="238" y="349"/>
                  </a:lnTo>
                  <a:lnTo>
                    <a:pt x="238" y="349"/>
                  </a:lnTo>
                  <a:lnTo>
                    <a:pt x="236" y="374"/>
                  </a:lnTo>
                  <a:lnTo>
                    <a:pt x="236" y="401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1"/>
                  </a:lnTo>
                  <a:lnTo>
                    <a:pt x="325" y="401"/>
                  </a:lnTo>
                  <a:lnTo>
                    <a:pt x="323" y="349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39"/>
                  </a:moveTo>
                  <a:lnTo>
                    <a:pt x="140" y="339"/>
                  </a:lnTo>
                  <a:lnTo>
                    <a:pt x="129" y="339"/>
                  </a:lnTo>
                  <a:lnTo>
                    <a:pt x="120" y="335"/>
                  </a:lnTo>
                  <a:lnTo>
                    <a:pt x="110" y="331"/>
                  </a:lnTo>
                  <a:lnTo>
                    <a:pt x="104" y="326"/>
                  </a:lnTo>
                  <a:lnTo>
                    <a:pt x="98" y="319"/>
                  </a:lnTo>
                  <a:lnTo>
                    <a:pt x="94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3"/>
                  </a:lnTo>
                  <a:lnTo>
                    <a:pt x="92" y="276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7"/>
                  </a:lnTo>
                  <a:lnTo>
                    <a:pt x="110" y="253"/>
                  </a:lnTo>
                  <a:lnTo>
                    <a:pt x="117" y="248"/>
                  </a:lnTo>
                  <a:lnTo>
                    <a:pt x="126" y="244"/>
                  </a:lnTo>
                  <a:lnTo>
                    <a:pt x="146" y="236"/>
                  </a:lnTo>
                  <a:lnTo>
                    <a:pt x="169" y="231"/>
                  </a:lnTo>
                  <a:lnTo>
                    <a:pt x="198" y="228"/>
                  </a:lnTo>
                  <a:lnTo>
                    <a:pt x="230" y="227"/>
                  </a:lnTo>
                  <a:lnTo>
                    <a:pt x="230" y="233"/>
                  </a:lnTo>
                  <a:lnTo>
                    <a:pt x="230" y="233"/>
                  </a:lnTo>
                  <a:lnTo>
                    <a:pt x="228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5" y="305"/>
                  </a:lnTo>
                  <a:lnTo>
                    <a:pt x="199" y="313"/>
                  </a:lnTo>
                  <a:lnTo>
                    <a:pt x="193" y="319"/>
                  </a:lnTo>
                  <a:lnTo>
                    <a:pt x="185" y="325"/>
                  </a:lnTo>
                  <a:lnTo>
                    <a:pt x="176" y="329"/>
                  </a:lnTo>
                  <a:lnTo>
                    <a:pt x="169" y="334"/>
                  </a:lnTo>
                  <a:lnTo>
                    <a:pt x="159" y="337"/>
                  </a:lnTo>
                  <a:lnTo>
                    <a:pt x="149" y="339"/>
                  </a:lnTo>
                  <a:lnTo>
                    <a:pt x="140" y="339"/>
                  </a:lnTo>
                  <a:lnTo>
                    <a:pt x="140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5705063" y="2547700"/>
              <a:ext cx="452437" cy="3206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406" y="6"/>
                </a:cxn>
                <a:cxn ang="0">
                  <a:pos x="369" y="25"/>
                </a:cxn>
                <a:cxn ang="0">
                  <a:pos x="341" y="48"/>
                </a:cxn>
                <a:cxn ang="0">
                  <a:pos x="321" y="75"/>
                </a:cxn>
                <a:cxn ang="0">
                  <a:pos x="317" y="65"/>
                </a:cxn>
                <a:cxn ang="0">
                  <a:pos x="303" y="38"/>
                </a:cxn>
                <a:cxn ang="0">
                  <a:pos x="277" y="17"/>
                </a:cxn>
                <a:cxn ang="0">
                  <a:pos x="260" y="8"/>
                </a:cxn>
                <a:cxn ang="0">
                  <a:pos x="237" y="2"/>
                </a:cxn>
                <a:cxn ang="0">
                  <a:pos x="211" y="0"/>
                </a:cxn>
                <a:cxn ang="0">
                  <a:pos x="191" y="2"/>
                </a:cxn>
                <a:cxn ang="0">
                  <a:pos x="154" y="11"/>
                </a:cxn>
                <a:cxn ang="0">
                  <a:pos x="122" y="29"/>
                </a:cxn>
                <a:cxn ang="0">
                  <a:pos x="96" y="54"/>
                </a:cxn>
                <a:cxn ang="0">
                  <a:pos x="85" y="71"/>
                </a:cxn>
                <a:cxn ang="0">
                  <a:pos x="89" y="12"/>
                </a:cxn>
                <a:cxn ang="0">
                  <a:pos x="0" y="8"/>
                </a:cxn>
                <a:cxn ang="0">
                  <a:pos x="92" y="406"/>
                </a:cxn>
                <a:cxn ang="0">
                  <a:pos x="92" y="216"/>
                </a:cxn>
                <a:cxn ang="0">
                  <a:pos x="95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4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5" y="124"/>
                </a:cxn>
                <a:cxn ang="0">
                  <a:pos x="367" y="107"/>
                </a:cxn>
                <a:cxn ang="0">
                  <a:pos x="384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</a:cxnLst>
              <a:rect l="0" t="0" r="r" b="b"/>
              <a:pathLst>
                <a:path w="569" h="406">
                  <a:moveTo>
                    <a:pt x="450" y="0"/>
                  </a:move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30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2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60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9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93" y="202"/>
                  </a:lnTo>
                  <a:lnTo>
                    <a:pt x="95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4" y="101"/>
                  </a:lnTo>
                  <a:lnTo>
                    <a:pt x="142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8" y="97"/>
                  </a:lnTo>
                  <a:lnTo>
                    <a:pt x="232" y="106"/>
                  </a:lnTo>
                  <a:lnTo>
                    <a:pt x="237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5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4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6203538" y="2547700"/>
              <a:ext cx="211137" cy="327025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24" y="156"/>
                </a:cxn>
                <a:cxn ang="0">
                  <a:pos x="105" y="144"/>
                </a:cxn>
                <a:cxn ang="0">
                  <a:pos x="95" y="127"/>
                </a:cxn>
                <a:cxn ang="0">
                  <a:pos x="95" y="117"/>
                </a:cxn>
                <a:cxn ang="0">
                  <a:pos x="99" y="95"/>
                </a:cxn>
                <a:cxn ang="0">
                  <a:pos x="114" y="81"/>
                </a:cxn>
                <a:cxn ang="0">
                  <a:pos x="136" y="75"/>
                </a:cxn>
                <a:cxn ang="0">
                  <a:pos x="157" y="74"/>
                </a:cxn>
                <a:cxn ang="0">
                  <a:pos x="176" y="74"/>
                </a:cxn>
                <a:cxn ang="0">
                  <a:pos x="212" y="80"/>
                </a:cxn>
                <a:cxn ang="0">
                  <a:pos x="235" y="86"/>
                </a:cxn>
                <a:cxn ang="0">
                  <a:pos x="237" y="8"/>
                </a:cxn>
                <a:cxn ang="0">
                  <a:pos x="219" y="5"/>
                </a:cxn>
                <a:cxn ang="0">
                  <a:pos x="180" y="0"/>
                </a:cxn>
                <a:cxn ang="0">
                  <a:pos x="162" y="0"/>
                </a:cxn>
                <a:cxn ang="0">
                  <a:pos x="127" y="2"/>
                </a:cxn>
                <a:cxn ang="0">
                  <a:pos x="95" y="9"/>
                </a:cxn>
                <a:cxn ang="0">
                  <a:pos x="67" y="20"/>
                </a:cxn>
                <a:cxn ang="0">
                  <a:pos x="42" y="34"/>
                </a:cxn>
                <a:cxn ang="0">
                  <a:pos x="24" y="52"/>
                </a:cxn>
                <a:cxn ang="0">
                  <a:pos x="10" y="74"/>
                </a:cxn>
                <a:cxn ang="0">
                  <a:pos x="1" y="98"/>
                </a:cxn>
                <a:cxn ang="0">
                  <a:pos x="0" y="126"/>
                </a:cxn>
                <a:cxn ang="0">
                  <a:pos x="0" y="140"/>
                </a:cxn>
                <a:cxn ang="0">
                  <a:pos x="4" y="164"/>
                </a:cxn>
                <a:cxn ang="0">
                  <a:pos x="13" y="184"/>
                </a:cxn>
                <a:cxn ang="0">
                  <a:pos x="27" y="199"/>
                </a:cxn>
                <a:cxn ang="0">
                  <a:pos x="50" y="216"/>
                </a:cxn>
                <a:cxn ang="0">
                  <a:pos x="85" y="233"/>
                </a:cxn>
                <a:cxn ang="0">
                  <a:pos x="104" y="239"/>
                </a:cxn>
                <a:cxn ang="0">
                  <a:pos x="140" y="251"/>
                </a:cxn>
                <a:cxn ang="0">
                  <a:pos x="157" y="264"/>
                </a:cxn>
                <a:cxn ang="0">
                  <a:pos x="168" y="280"/>
                </a:cxn>
                <a:cxn ang="0">
                  <a:pos x="170" y="291"/>
                </a:cxn>
                <a:cxn ang="0">
                  <a:pos x="165" y="311"/>
                </a:cxn>
                <a:cxn ang="0">
                  <a:pos x="151" y="325"/>
                </a:cxn>
                <a:cxn ang="0">
                  <a:pos x="128" y="334"/>
                </a:cxn>
                <a:cxn ang="0">
                  <a:pos x="99" y="337"/>
                </a:cxn>
                <a:cxn ang="0">
                  <a:pos x="78" y="337"/>
                </a:cxn>
                <a:cxn ang="0">
                  <a:pos x="35" y="329"/>
                </a:cxn>
                <a:cxn ang="0">
                  <a:pos x="10" y="320"/>
                </a:cxn>
                <a:cxn ang="0">
                  <a:pos x="7" y="403"/>
                </a:cxn>
                <a:cxn ang="0">
                  <a:pos x="26" y="407"/>
                </a:cxn>
                <a:cxn ang="0">
                  <a:pos x="72" y="414"/>
                </a:cxn>
                <a:cxn ang="0">
                  <a:pos x="95" y="414"/>
                </a:cxn>
                <a:cxn ang="0">
                  <a:pos x="131" y="411"/>
                </a:cxn>
                <a:cxn ang="0">
                  <a:pos x="165" y="404"/>
                </a:cxn>
                <a:cxn ang="0">
                  <a:pos x="194" y="392"/>
                </a:cxn>
                <a:cxn ang="0">
                  <a:pos x="219" y="377"/>
                </a:cxn>
                <a:cxn ang="0">
                  <a:pos x="239" y="358"/>
                </a:cxn>
                <a:cxn ang="0">
                  <a:pos x="254" y="335"/>
                </a:cxn>
                <a:cxn ang="0">
                  <a:pos x="263" y="311"/>
                </a:cxn>
                <a:cxn ang="0">
                  <a:pos x="266" y="282"/>
                </a:cxn>
                <a:cxn ang="0">
                  <a:pos x="266" y="268"/>
                </a:cxn>
                <a:cxn ang="0">
                  <a:pos x="260" y="245"/>
                </a:cxn>
                <a:cxn ang="0">
                  <a:pos x="251" y="225"/>
                </a:cxn>
                <a:cxn ang="0">
                  <a:pos x="239" y="210"/>
                </a:cxn>
                <a:cxn ang="0">
                  <a:pos x="214" y="192"/>
                </a:cxn>
                <a:cxn ang="0">
                  <a:pos x="179" y="176"/>
                </a:cxn>
                <a:cxn ang="0">
                  <a:pos x="160" y="170"/>
                </a:cxn>
              </a:cxnLst>
              <a:rect l="0" t="0" r="r" b="b"/>
              <a:pathLst>
                <a:path w="266" h="414">
                  <a:moveTo>
                    <a:pt x="160" y="170"/>
                  </a:moveTo>
                  <a:lnTo>
                    <a:pt x="160" y="170"/>
                  </a:lnTo>
                  <a:lnTo>
                    <a:pt x="134" y="161"/>
                  </a:lnTo>
                  <a:lnTo>
                    <a:pt x="124" y="156"/>
                  </a:lnTo>
                  <a:lnTo>
                    <a:pt x="113" y="150"/>
                  </a:lnTo>
                  <a:lnTo>
                    <a:pt x="105" y="144"/>
                  </a:lnTo>
                  <a:lnTo>
                    <a:pt x="99" y="136"/>
                  </a:lnTo>
                  <a:lnTo>
                    <a:pt x="95" y="127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96" y="104"/>
                  </a:lnTo>
                  <a:lnTo>
                    <a:pt x="99" y="95"/>
                  </a:lnTo>
                  <a:lnTo>
                    <a:pt x="107" y="87"/>
                  </a:lnTo>
                  <a:lnTo>
                    <a:pt x="114" y="81"/>
                  </a:lnTo>
                  <a:lnTo>
                    <a:pt x="125" y="78"/>
                  </a:lnTo>
                  <a:lnTo>
                    <a:pt x="136" y="75"/>
                  </a:lnTo>
                  <a:lnTo>
                    <a:pt x="147" y="7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76" y="74"/>
                  </a:lnTo>
                  <a:lnTo>
                    <a:pt x="194" y="75"/>
                  </a:lnTo>
                  <a:lnTo>
                    <a:pt x="212" y="80"/>
                  </a:lnTo>
                  <a:lnTo>
                    <a:pt x="229" y="84"/>
                  </a:lnTo>
                  <a:lnTo>
                    <a:pt x="235" y="86"/>
                  </a:lnTo>
                  <a:lnTo>
                    <a:pt x="240" y="9"/>
                  </a:lnTo>
                  <a:lnTo>
                    <a:pt x="237" y="8"/>
                  </a:lnTo>
                  <a:lnTo>
                    <a:pt x="237" y="8"/>
                  </a:lnTo>
                  <a:lnTo>
                    <a:pt x="219" y="5"/>
                  </a:lnTo>
                  <a:lnTo>
                    <a:pt x="199" y="2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4" y="0"/>
                  </a:lnTo>
                  <a:lnTo>
                    <a:pt x="127" y="2"/>
                  </a:lnTo>
                  <a:lnTo>
                    <a:pt x="110" y="5"/>
                  </a:lnTo>
                  <a:lnTo>
                    <a:pt x="95" y="9"/>
                  </a:lnTo>
                  <a:lnTo>
                    <a:pt x="79" y="14"/>
                  </a:lnTo>
                  <a:lnTo>
                    <a:pt x="67" y="20"/>
                  </a:lnTo>
                  <a:lnTo>
                    <a:pt x="53" y="26"/>
                  </a:lnTo>
                  <a:lnTo>
                    <a:pt x="42" y="34"/>
                  </a:lnTo>
                  <a:lnTo>
                    <a:pt x="33" y="43"/>
                  </a:lnTo>
                  <a:lnTo>
                    <a:pt x="24" y="52"/>
                  </a:lnTo>
                  <a:lnTo>
                    <a:pt x="16" y="61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40"/>
                  </a:lnTo>
                  <a:lnTo>
                    <a:pt x="1" y="152"/>
                  </a:lnTo>
                  <a:lnTo>
                    <a:pt x="4" y="164"/>
                  </a:lnTo>
                  <a:lnTo>
                    <a:pt x="9" y="175"/>
                  </a:lnTo>
                  <a:lnTo>
                    <a:pt x="13" y="184"/>
                  </a:lnTo>
                  <a:lnTo>
                    <a:pt x="20" y="192"/>
                  </a:lnTo>
                  <a:lnTo>
                    <a:pt x="27" y="199"/>
                  </a:lnTo>
                  <a:lnTo>
                    <a:pt x="33" y="205"/>
                  </a:lnTo>
                  <a:lnTo>
                    <a:pt x="50" y="216"/>
                  </a:lnTo>
                  <a:lnTo>
                    <a:pt x="67" y="225"/>
                  </a:lnTo>
                  <a:lnTo>
                    <a:pt x="85" y="233"/>
                  </a:lnTo>
                  <a:lnTo>
                    <a:pt x="104" y="239"/>
                  </a:lnTo>
                  <a:lnTo>
                    <a:pt x="104" y="239"/>
                  </a:lnTo>
                  <a:lnTo>
                    <a:pt x="128" y="247"/>
                  </a:lnTo>
                  <a:lnTo>
                    <a:pt x="140" y="251"/>
                  </a:lnTo>
                  <a:lnTo>
                    <a:pt x="150" y="257"/>
                  </a:lnTo>
                  <a:lnTo>
                    <a:pt x="157" y="264"/>
                  </a:lnTo>
                  <a:lnTo>
                    <a:pt x="165" y="271"/>
                  </a:lnTo>
                  <a:lnTo>
                    <a:pt x="168" y="280"/>
                  </a:lnTo>
                  <a:lnTo>
                    <a:pt x="170" y="291"/>
                  </a:lnTo>
                  <a:lnTo>
                    <a:pt x="170" y="291"/>
                  </a:lnTo>
                  <a:lnTo>
                    <a:pt x="168" y="302"/>
                  </a:lnTo>
                  <a:lnTo>
                    <a:pt x="165" y="311"/>
                  </a:lnTo>
                  <a:lnTo>
                    <a:pt x="159" y="319"/>
                  </a:lnTo>
                  <a:lnTo>
                    <a:pt x="151" y="325"/>
                  </a:lnTo>
                  <a:lnTo>
                    <a:pt x="140" y="331"/>
                  </a:lnTo>
                  <a:lnTo>
                    <a:pt x="128" y="334"/>
                  </a:lnTo>
                  <a:lnTo>
                    <a:pt x="114" y="337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78" y="337"/>
                  </a:lnTo>
                  <a:lnTo>
                    <a:pt x="56" y="334"/>
                  </a:lnTo>
                  <a:lnTo>
                    <a:pt x="35" y="329"/>
                  </a:lnTo>
                  <a:lnTo>
                    <a:pt x="16" y="323"/>
                  </a:lnTo>
                  <a:lnTo>
                    <a:pt x="10" y="320"/>
                  </a:lnTo>
                  <a:lnTo>
                    <a:pt x="3" y="401"/>
                  </a:lnTo>
                  <a:lnTo>
                    <a:pt x="7" y="403"/>
                  </a:lnTo>
                  <a:lnTo>
                    <a:pt x="7" y="403"/>
                  </a:lnTo>
                  <a:lnTo>
                    <a:pt x="26" y="407"/>
                  </a:lnTo>
                  <a:lnTo>
                    <a:pt x="49" y="411"/>
                  </a:lnTo>
                  <a:lnTo>
                    <a:pt x="72" y="414"/>
                  </a:lnTo>
                  <a:lnTo>
                    <a:pt x="95" y="414"/>
                  </a:lnTo>
                  <a:lnTo>
                    <a:pt x="95" y="414"/>
                  </a:lnTo>
                  <a:lnTo>
                    <a:pt x="113" y="414"/>
                  </a:lnTo>
                  <a:lnTo>
                    <a:pt x="131" y="411"/>
                  </a:lnTo>
                  <a:lnTo>
                    <a:pt x="148" y="409"/>
                  </a:lnTo>
                  <a:lnTo>
                    <a:pt x="165" y="404"/>
                  </a:lnTo>
                  <a:lnTo>
                    <a:pt x="180" y="400"/>
                  </a:lnTo>
                  <a:lnTo>
                    <a:pt x="194" y="392"/>
                  </a:lnTo>
                  <a:lnTo>
                    <a:pt x="206" y="386"/>
                  </a:lnTo>
                  <a:lnTo>
                    <a:pt x="219" y="377"/>
                  </a:lnTo>
                  <a:lnTo>
                    <a:pt x="229" y="369"/>
                  </a:lnTo>
                  <a:lnTo>
                    <a:pt x="239" y="358"/>
                  </a:lnTo>
                  <a:lnTo>
                    <a:pt x="246" y="348"/>
                  </a:lnTo>
                  <a:lnTo>
                    <a:pt x="254" y="335"/>
                  </a:lnTo>
                  <a:lnTo>
                    <a:pt x="258" y="323"/>
                  </a:lnTo>
                  <a:lnTo>
                    <a:pt x="263" y="311"/>
                  </a:lnTo>
                  <a:lnTo>
                    <a:pt x="265" y="297"/>
                  </a:lnTo>
                  <a:lnTo>
                    <a:pt x="266" y="282"/>
                  </a:lnTo>
                  <a:lnTo>
                    <a:pt x="266" y="282"/>
                  </a:lnTo>
                  <a:lnTo>
                    <a:pt x="266" y="268"/>
                  </a:lnTo>
                  <a:lnTo>
                    <a:pt x="263" y="256"/>
                  </a:lnTo>
                  <a:lnTo>
                    <a:pt x="260" y="245"/>
                  </a:lnTo>
                  <a:lnTo>
                    <a:pt x="257" y="234"/>
                  </a:lnTo>
                  <a:lnTo>
                    <a:pt x="251" y="225"/>
                  </a:lnTo>
                  <a:lnTo>
                    <a:pt x="245" y="218"/>
                  </a:lnTo>
                  <a:lnTo>
                    <a:pt x="239" y="210"/>
                  </a:lnTo>
                  <a:lnTo>
                    <a:pt x="231" y="204"/>
                  </a:lnTo>
                  <a:lnTo>
                    <a:pt x="214" y="192"/>
                  </a:lnTo>
                  <a:lnTo>
                    <a:pt x="197" y="182"/>
                  </a:lnTo>
                  <a:lnTo>
                    <a:pt x="179" y="176"/>
                  </a:lnTo>
                  <a:lnTo>
                    <a:pt x="160" y="170"/>
                  </a:lnTo>
                  <a:lnTo>
                    <a:pt x="160" y="17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54363" y="2781062"/>
              <a:ext cx="95250" cy="936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6" y="5"/>
                </a:cxn>
                <a:cxn ang="0">
                  <a:pos x="26" y="9"/>
                </a:cxn>
                <a:cxn ang="0">
                  <a:pos x="16" y="17"/>
                </a:cxn>
                <a:cxn ang="0">
                  <a:pos x="9" y="26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4" y="83"/>
                </a:cxn>
                <a:cxn ang="0">
                  <a:pos x="9" y="94"/>
                </a:cxn>
                <a:cxn ang="0">
                  <a:pos x="16" y="103"/>
                </a:cxn>
                <a:cxn ang="0">
                  <a:pos x="26" y="109"/>
                </a:cxn>
                <a:cxn ang="0">
                  <a:pos x="36" y="115"/>
                </a:cxn>
                <a:cxn ang="0">
                  <a:pos x="47" y="118"/>
                </a:cxn>
                <a:cxn ang="0">
                  <a:pos x="59" y="120"/>
                </a:cxn>
                <a:cxn ang="0">
                  <a:pos x="59" y="120"/>
                </a:cxn>
                <a:cxn ang="0">
                  <a:pos x="72" y="118"/>
                </a:cxn>
                <a:cxn ang="0">
                  <a:pos x="82" y="115"/>
                </a:cxn>
                <a:cxn ang="0">
                  <a:pos x="93" y="109"/>
                </a:cxn>
                <a:cxn ang="0">
                  <a:pos x="101" y="103"/>
                </a:cxn>
                <a:cxn ang="0">
                  <a:pos x="108" y="94"/>
                </a:cxn>
                <a:cxn ang="0">
                  <a:pos x="114" y="83"/>
                </a:cxn>
                <a:cxn ang="0">
                  <a:pos x="118" y="72"/>
                </a:cxn>
                <a:cxn ang="0">
                  <a:pos x="119" y="60"/>
                </a:cxn>
                <a:cxn ang="0">
                  <a:pos x="119" y="60"/>
                </a:cxn>
                <a:cxn ang="0">
                  <a:pos x="118" y="48"/>
                </a:cxn>
                <a:cxn ang="0">
                  <a:pos x="114" y="37"/>
                </a:cxn>
                <a:cxn ang="0">
                  <a:pos x="108" y="26"/>
                </a:cxn>
                <a:cxn ang="0">
                  <a:pos x="101" y="17"/>
                </a:cxn>
                <a:cxn ang="0">
                  <a:pos x="93" y="9"/>
                </a:cxn>
                <a:cxn ang="0">
                  <a:pos x="82" y="5"/>
                </a:cxn>
                <a:cxn ang="0">
                  <a:pos x="72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lnTo>
                    <a:pt x="47" y="2"/>
                  </a:lnTo>
                  <a:lnTo>
                    <a:pt x="36" y="5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9" y="26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3"/>
                  </a:lnTo>
                  <a:lnTo>
                    <a:pt x="9" y="94"/>
                  </a:lnTo>
                  <a:lnTo>
                    <a:pt x="16" y="103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7" y="11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72" y="118"/>
                  </a:lnTo>
                  <a:lnTo>
                    <a:pt x="82" y="115"/>
                  </a:lnTo>
                  <a:lnTo>
                    <a:pt x="93" y="109"/>
                  </a:lnTo>
                  <a:lnTo>
                    <a:pt x="101" y="103"/>
                  </a:lnTo>
                  <a:lnTo>
                    <a:pt x="108" y="94"/>
                  </a:lnTo>
                  <a:lnTo>
                    <a:pt x="114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8" y="48"/>
                  </a:lnTo>
                  <a:lnTo>
                    <a:pt x="114" y="37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3" y="9"/>
                  </a:lnTo>
                  <a:lnTo>
                    <a:pt x="82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2553876" y="3062050"/>
              <a:ext cx="414337" cy="42545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58" y="3"/>
                </a:cxn>
                <a:cxn ang="0">
                  <a:pos x="358" y="3"/>
                </a:cxn>
                <a:cxn ang="0">
                  <a:pos x="259" y="400"/>
                </a:cxn>
                <a:cxn ang="0">
                  <a:pos x="159" y="0"/>
                </a:cxn>
                <a:cxn ang="0">
                  <a:pos x="51" y="0"/>
                </a:cxn>
                <a:cxn ang="0">
                  <a:pos x="0" y="536"/>
                </a:cxn>
                <a:cxn ang="0">
                  <a:pos x="96" y="536"/>
                </a:cxn>
                <a:cxn ang="0">
                  <a:pos x="96" y="533"/>
                </a:cxn>
                <a:cxn ang="0">
                  <a:pos x="96" y="533"/>
                </a:cxn>
                <a:cxn ang="0">
                  <a:pos x="103" y="375"/>
                </a:cxn>
                <a:cxn ang="0">
                  <a:pos x="113" y="149"/>
                </a:cxn>
                <a:cxn ang="0">
                  <a:pos x="113" y="149"/>
                </a:cxn>
                <a:cxn ang="0">
                  <a:pos x="167" y="375"/>
                </a:cxn>
                <a:cxn ang="0">
                  <a:pos x="207" y="533"/>
                </a:cxn>
                <a:cxn ang="0">
                  <a:pos x="207" y="536"/>
                </a:cxn>
                <a:cxn ang="0">
                  <a:pos x="303" y="536"/>
                </a:cxn>
                <a:cxn ang="0">
                  <a:pos x="303" y="533"/>
                </a:cxn>
                <a:cxn ang="0">
                  <a:pos x="303" y="533"/>
                </a:cxn>
                <a:cxn ang="0">
                  <a:pos x="397" y="146"/>
                </a:cxn>
                <a:cxn ang="0">
                  <a:pos x="397" y="146"/>
                </a:cxn>
                <a:cxn ang="0">
                  <a:pos x="412" y="371"/>
                </a:cxn>
                <a:cxn ang="0">
                  <a:pos x="423" y="533"/>
                </a:cxn>
                <a:cxn ang="0">
                  <a:pos x="423" y="536"/>
                </a:cxn>
                <a:cxn ang="0">
                  <a:pos x="522" y="536"/>
                </a:cxn>
                <a:cxn ang="0">
                  <a:pos x="470" y="0"/>
                </a:cxn>
                <a:cxn ang="0">
                  <a:pos x="360" y="0"/>
                </a:cxn>
              </a:cxnLst>
              <a:rect l="0" t="0" r="r" b="b"/>
              <a:pathLst>
                <a:path w="522" h="536">
                  <a:moveTo>
                    <a:pt x="360" y="0"/>
                  </a:moveTo>
                  <a:lnTo>
                    <a:pt x="358" y="3"/>
                  </a:lnTo>
                  <a:lnTo>
                    <a:pt x="358" y="3"/>
                  </a:lnTo>
                  <a:lnTo>
                    <a:pt x="259" y="400"/>
                  </a:lnTo>
                  <a:lnTo>
                    <a:pt x="159" y="0"/>
                  </a:lnTo>
                  <a:lnTo>
                    <a:pt x="51" y="0"/>
                  </a:lnTo>
                  <a:lnTo>
                    <a:pt x="0" y="536"/>
                  </a:lnTo>
                  <a:lnTo>
                    <a:pt x="96" y="536"/>
                  </a:lnTo>
                  <a:lnTo>
                    <a:pt x="96" y="533"/>
                  </a:lnTo>
                  <a:lnTo>
                    <a:pt x="96" y="533"/>
                  </a:lnTo>
                  <a:lnTo>
                    <a:pt x="103" y="375"/>
                  </a:lnTo>
                  <a:lnTo>
                    <a:pt x="113" y="149"/>
                  </a:lnTo>
                  <a:lnTo>
                    <a:pt x="113" y="149"/>
                  </a:lnTo>
                  <a:lnTo>
                    <a:pt x="167" y="375"/>
                  </a:lnTo>
                  <a:lnTo>
                    <a:pt x="207" y="533"/>
                  </a:lnTo>
                  <a:lnTo>
                    <a:pt x="207" y="536"/>
                  </a:lnTo>
                  <a:lnTo>
                    <a:pt x="303" y="536"/>
                  </a:lnTo>
                  <a:lnTo>
                    <a:pt x="303" y="533"/>
                  </a:lnTo>
                  <a:lnTo>
                    <a:pt x="303" y="533"/>
                  </a:lnTo>
                  <a:lnTo>
                    <a:pt x="397" y="146"/>
                  </a:lnTo>
                  <a:lnTo>
                    <a:pt x="397" y="146"/>
                  </a:lnTo>
                  <a:lnTo>
                    <a:pt x="412" y="371"/>
                  </a:lnTo>
                  <a:lnTo>
                    <a:pt x="423" y="533"/>
                  </a:lnTo>
                  <a:lnTo>
                    <a:pt x="423" y="536"/>
                  </a:lnTo>
                  <a:lnTo>
                    <a:pt x="522" y="536"/>
                  </a:lnTo>
                  <a:lnTo>
                    <a:pt x="47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auto">
            <a:xfrm>
              <a:off x="2998376" y="3165237"/>
              <a:ext cx="258762" cy="328613"/>
            </a:xfrm>
            <a:custGeom>
              <a:avLst/>
              <a:gdLst/>
              <a:ahLst/>
              <a:cxnLst>
                <a:cxn ang="0">
                  <a:pos x="321" y="135"/>
                </a:cxn>
                <a:cxn ang="0">
                  <a:pos x="317" y="88"/>
                </a:cxn>
                <a:cxn ang="0">
                  <a:pos x="301" y="53"/>
                </a:cxn>
                <a:cxn ang="0">
                  <a:pos x="274" y="25"/>
                </a:cxn>
                <a:cxn ang="0">
                  <a:pos x="235" y="10"/>
                </a:cxn>
                <a:cxn ang="0">
                  <a:pos x="186" y="2"/>
                </a:cxn>
                <a:cxn ang="0">
                  <a:pos x="130" y="4"/>
                </a:cxn>
                <a:cxn ang="0">
                  <a:pos x="23" y="27"/>
                </a:cxn>
                <a:cxn ang="0">
                  <a:pos x="42" y="103"/>
                </a:cxn>
                <a:cxn ang="0">
                  <a:pos x="96" y="82"/>
                </a:cxn>
                <a:cxn ang="0">
                  <a:pos x="153" y="76"/>
                </a:cxn>
                <a:cxn ang="0">
                  <a:pos x="188" y="79"/>
                </a:cxn>
                <a:cxn ang="0">
                  <a:pos x="219" y="100"/>
                </a:cxn>
                <a:cxn ang="0">
                  <a:pos x="229" y="144"/>
                </a:cxn>
                <a:cxn ang="0">
                  <a:pos x="203" y="163"/>
                </a:cxn>
                <a:cxn ang="0">
                  <a:pos x="131" y="172"/>
                </a:cxn>
                <a:cxn ang="0">
                  <a:pos x="75" y="192"/>
                </a:cxn>
                <a:cxn ang="0">
                  <a:pos x="33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2" y="359"/>
                </a:cxn>
                <a:cxn ang="0">
                  <a:pos x="32" y="383"/>
                </a:cxn>
                <a:cxn ang="0">
                  <a:pos x="56" y="402"/>
                </a:cxn>
                <a:cxn ang="0">
                  <a:pos x="88" y="412"/>
                </a:cxn>
                <a:cxn ang="0">
                  <a:pos x="113" y="414"/>
                </a:cxn>
                <a:cxn ang="0">
                  <a:pos x="168" y="405"/>
                </a:cxn>
                <a:cxn ang="0">
                  <a:pos x="214" y="377"/>
                </a:cxn>
                <a:cxn ang="0">
                  <a:pos x="237" y="351"/>
                </a:cxn>
                <a:cxn ang="0">
                  <a:pos x="235" y="406"/>
                </a:cxn>
                <a:cxn ang="0">
                  <a:pos x="324" y="402"/>
                </a:cxn>
                <a:cxn ang="0">
                  <a:pos x="321" y="296"/>
                </a:cxn>
                <a:cxn ang="0">
                  <a:pos x="128" y="339"/>
                </a:cxn>
                <a:cxn ang="0">
                  <a:pos x="102" y="327"/>
                </a:cxn>
                <a:cxn ang="0">
                  <a:pos x="90" y="302"/>
                </a:cxn>
                <a:cxn ang="0">
                  <a:pos x="90" y="284"/>
                </a:cxn>
                <a:cxn ang="0">
                  <a:pos x="98" y="264"/>
                </a:cxn>
                <a:cxn ang="0">
                  <a:pos x="116" y="249"/>
                </a:cxn>
                <a:cxn ang="0">
                  <a:pos x="168" y="232"/>
                </a:cxn>
                <a:cxn ang="0">
                  <a:pos x="229" y="235"/>
                </a:cxn>
                <a:cxn ang="0">
                  <a:pos x="223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8" y="339"/>
                </a:cxn>
              </a:cxnLst>
              <a:rect l="0" t="0" r="r" b="b"/>
              <a:pathLst>
                <a:path w="324" h="414">
                  <a:moveTo>
                    <a:pt x="321" y="296"/>
                  </a:moveTo>
                  <a:lnTo>
                    <a:pt x="321" y="135"/>
                  </a:lnTo>
                  <a:lnTo>
                    <a:pt x="321" y="135"/>
                  </a:lnTo>
                  <a:lnTo>
                    <a:pt x="321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2" y="76"/>
                  </a:lnTo>
                  <a:lnTo>
                    <a:pt x="307" y="63"/>
                  </a:lnTo>
                  <a:lnTo>
                    <a:pt x="301" y="53"/>
                  </a:lnTo>
                  <a:lnTo>
                    <a:pt x="294" y="42"/>
                  </a:lnTo>
                  <a:lnTo>
                    <a:pt x="284" y="33"/>
                  </a:lnTo>
                  <a:lnTo>
                    <a:pt x="274" y="25"/>
                  </a:lnTo>
                  <a:lnTo>
                    <a:pt x="263" y="19"/>
                  </a:lnTo>
                  <a:lnTo>
                    <a:pt x="251" y="13"/>
                  </a:lnTo>
                  <a:lnTo>
                    <a:pt x="235" y="10"/>
                  </a:lnTo>
                  <a:lnTo>
                    <a:pt x="220" y="5"/>
                  </a:lnTo>
                  <a:lnTo>
                    <a:pt x="203" y="4"/>
                  </a:lnTo>
                  <a:lnTo>
                    <a:pt x="18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30" y="4"/>
                  </a:lnTo>
                  <a:lnTo>
                    <a:pt x="93" y="8"/>
                  </a:lnTo>
                  <a:lnTo>
                    <a:pt x="56" y="16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38" y="105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68" y="91"/>
                  </a:lnTo>
                  <a:lnTo>
                    <a:pt x="96" y="82"/>
                  </a:lnTo>
                  <a:lnTo>
                    <a:pt x="125" y="77"/>
                  </a:lnTo>
                  <a:lnTo>
                    <a:pt x="139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1" y="76"/>
                  </a:lnTo>
                  <a:lnTo>
                    <a:pt x="188" y="79"/>
                  </a:lnTo>
                  <a:lnTo>
                    <a:pt x="200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8"/>
                  </a:lnTo>
                  <a:lnTo>
                    <a:pt x="229" y="144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03" y="163"/>
                  </a:lnTo>
                  <a:lnTo>
                    <a:pt x="177" y="164"/>
                  </a:lnTo>
                  <a:lnTo>
                    <a:pt x="154" y="167"/>
                  </a:lnTo>
                  <a:lnTo>
                    <a:pt x="131" y="172"/>
                  </a:lnTo>
                  <a:lnTo>
                    <a:pt x="111" y="178"/>
                  </a:lnTo>
                  <a:lnTo>
                    <a:pt x="93" y="184"/>
                  </a:lnTo>
                  <a:lnTo>
                    <a:pt x="75" y="192"/>
                  </a:lnTo>
                  <a:lnTo>
                    <a:pt x="59" y="200"/>
                  </a:lnTo>
                  <a:lnTo>
                    <a:pt x="45" y="209"/>
                  </a:lnTo>
                  <a:lnTo>
                    <a:pt x="33" y="219"/>
                  </a:lnTo>
                  <a:lnTo>
                    <a:pt x="24" y="232"/>
                  </a:lnTo>
                  <a:lnTo>
                    <a:pt x="15" y="244"/>
                  </a:lnTo>
                  <a:lnTo>
                    <a:pt x="9" y="25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3" y="327"/>
                  </a:lnTo>
                  <a:lnTo>
                    <a:pt x="4" y="337"/>
                  </a:lnTo>
                  <a:lnTo>
                    <a:pt x="7" y="348"/>
                  </a:lnTo>
                  <a:lnTo>
                    <a:pt x="12" y="359"/>
                  </a:lnTo>
                  <a:lnTo>
                    <a:pt x="18" y="368"/>
                  </a:lnTo>
                  <a:lnTo>
                    <a:pt x="24" y="376"/>
                  </a:lnTo>
                  <a:lnTo>
                    <a:pt x="32" y="383"/>
                  </a:lnTo>
                  <a:lnTo>
                    <a:pt x="39" y="391"/>
                  </a:lnTo>
                  <a:lnTo>
                    <a:pt x="47" y="397"/>
                  </a:lnTo>
                  <a:lnTo>
                    <a:pt x="56" y="402"/>
                  </a:lnTo>
                  <a:lnTo>
                    <a:pt x="67" y="406"/>
                  </a:lnTo>
                  <a:lnTo>
                    <a:pt x="78" y="409"/>
                  </a:lnTo>
                  <a:lnTo>
                    <a:pt x="88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4"/>
                  </a:lnTo>
                  <a:lnTo>
                    <a:pt x="151" y="411"/>
                  </a:lnTo>
                  <a:lnTo>
                    <a:pt x="168" y="405"/>
                  </a:lnTo>
                  <a:lnTo>
                    <a:pt x="185" y="397"/>
                  </a:lnTo>
                  <a:lnTo>
                    <a:pt x="200" y="388"/>
                  </a:lnTo>
                  <a:lnTo>
                    <a:pt x="214" y="377"/>
                  </a:lnTo>
                  <a:lnTo>
                    <a:pt x="226" y="365"/>
                  </a:lnTo>
                  <a:lnTo>
                    <a:pt x="237" y="351"/>
                  </a:lnTo>
                  <a:lnTo>
                    <a:pt x="237" y="351"/>
                  </a:lnTo>
                  <a:lnTo>
                    <a:pt x="235" y="374"/>
                  </a:lnTo>
                  <a:lnTo>
                    <a:pt x="235" y="402"/>
                  </a:lnTo>
                  <a:lnTo>
                    <a:pt x="235" y="406"/>
                  </a:lnTo>
                  <a:lnTo>
                    <a:pt x="324" y="406"/>
                  </a:lnTo>
                  <a:lnTo>
                    <a:pt x="324" y="402"/>
                  </a:lnTo>
                  <a:lnTo>
                    <a:pt x="324" y="402"/>
                  </a:lnTo>
                  <a:lnTo>
                    <a:pt x="323" y="351"/>
                  </a:lnTo>
                  <a:lnTo>
                    <a:pt x="321" y="296"/>
                  </a:lnTo>
                  <a:lnTo>
                    <a:pt x="321" y="296"/>
                  </a:lnTo>
                  <a:close/>
                  <a:moveTo>
                    <a:pt x="137" y="340"/>
                  </a:moveTo>
                  <a:lnTo>
                    <a:pt x="137" y="340"/>
                  </a:lnTo>
                  <a:lnTo>
                    <a:pt x="128" y="339"/>
                  </a:lnTo>
                  <a:lnTo>
                    <a:pt x="117" y="337"/>
                  </a:lnTo>
                  <a:lnTo>
                    <a:pt x="110" y="333"/>
                  </a:lnTo>
                  <a:lnTo>
                    <a:pt x="102" y="327"/>
                  </a:lnTo>
                  <a:lnTo>
                    <a:pt x="98" y="320"/>
                  </a:lnTo>
                  <a:lnTo>
                    <a:pt x="93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4"/>
                  </a:lnTo>
                  <a:lnTo>
                    <a:pt x="91" y="278"/>
                  </a:lnTo>
                  <a:lnTo>
                    <a:pt x="94" y="270"/>
                  </a:lnTo>
                  <a:lnTo>
                    <a:pt x="98" y="264"/>
                  </a:lnTo>
                  <a:lnTo>
                    <a:pt x="104" y="259"/>
                  </a:lnTo>
                  <a:lnTo>
                    <a:pt x="108" y="253"/>
                  </a:lnTo>
                  <a:lnTo>
                    <a:pt x="116" y="249"/>
                  </a:lnTo>
                  <a:lnTo>
                    <a:pt x="125" y="244"/>
                  </a:lnTo>
                  <a:lnTo>
                    <a:pt x="143" y="238"/>
                  </a:lnTo>
                  <a:lnTo>
                    <a:pt x="168" y="232"/>
                  </a:lnTo>
                  <a:lnTo>
                    <a:pt x="197" y="229"/>
                  </a:lnTo>
                  <a:lnTo>
                    <a:pt x="229" y="227"/>
                  </a:lnTo>
                  <a:lnTo>
                    <a:pt x="229" y="235"/>
                  </a:lnTo>
                  <a:lnTo>
                    <a:pt x="229" y="235"/>
                  </a:lnTo>
                  <a:lnTo>
                    <a:pt x="228" y="253"/>
                  </a:lnTo>
                  <a:lnTo>
                    <a:pt x="223" y="271"/>
                  </a:lnTo>
                  <a:lnTo>
                    <a:pt x="215" y="290"/>
                  </a:lnTo>
                  <a:lnTo>
                    <a:pt x="205" y="307"/>
                  </a:lnTo>
                  <a:lnTo>
                    <a:pt x="199" y="313"/>
                  </a:lnTo>
                  <a:lnTo>
                    <a:pt x="191" y="320"/>
                  </a:lnTo>
                  <a:lnTo>
                    <a:pt x="185" y="325"/>
                  </a:lnTo>
                  <a:lnTo>
                    <a:pt x="176" y="331"/>
                  </a:lnTo>
                  <a:lnTo>
                    <a:pt x="168" y="334"/>
                  </a:lnTo>
                  <a:lnTo>
                    <a:pt x="159" y="337"/>
                  </a:lnTo>
                  <a:lnTo>
                    <a:pt x="148" y="339"/>
                  </a:lnTo>
                  <a:lnTo>
                    <a:pt x="137" y="340"/>
                  </a:lnTo>
                  <a:lnTo>
                    <a:pt x="137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309526" y="3027125"/>
              <a:ext cx="265112" cy="460375"/>
            </a:xfrm>
            <a:custGeom>
              <a:avLst/>
              <a:gdLst/>
              <a:ahLst/>
              <a:cxnLst>
                <a:cxn ang="0">
                  <a:pos x="326" y="184"/>
                </a:cxn>
                <a:cxn ang="0">
                  <a:pos x="211" y="184"/>
                </a:cxn>
                <a:cxn ang="0">
                  <a:pos x="92" y="341"/>
                </a:cxn>
                <a:cxn ang="0">
                  <a:pos x="9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92" y="580"/>
                </a:cxn>
                <a:cxn ang="0">
                  <a:pos x="92" y="393"/>
                </a:cxn>
                <a:cxn ang="0">
                  <a:pos x="218" y="579"/>
                </a:cxn>
                <a:cxn ang="0">
                  <a:pos x="219" y="580"/>
                </a:cxn>
                <a:cxn ang="0">
                  <a:pos x="335" y="580"/>
                </a:cxn>
                <a:cxn ang="0">
                  <a:pos x="178" y="366"/>
                </a:cxn>
                <a:cxn ang="0">
                  <a:pos x="326" y="184"/>
                </a:cxn>
              </a:cxnLst>
              <a:rect l="0" t="0" r="r" b="b"/>
              <a:pathLst>
                <a:path w="335" h="580">
                  <a:moveTo>
                    <a:pt x="326" y="184"/>
                  </a:moveTo>
                  <a:lnTo>
                    <a:pt x="211" y="184"/>
                  </a:lnTo>
                  <a:lnTo>
                    <a:pt x="92" y="341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580"/>
                  </a:lnTo>
                  <a:lnTo>
                    <a:pt x="92" y="580"/>
                  </a:lnTo>
                  <a:lnTo>
                    <a:pt x="92" y="393"/>
                  </a:lnTo>
                  <a:lnTo>
                    <a:pt x="218" y="579"/>
                  </a:lnTo>
                  <a:lnTo>
                    <a:pt x="219" y="580"/>
                  </a:lnTo>
                  <a:lnTo>
                    <a:pt x="335" y="580"/>
                  </a:lnTo>
                  <a:lnTo>
                    <a:pt x="178" y="366"/>
                  </a:lnTo>
                  <a:lnTo>
                    <a:pt x="326" y="18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auto">
            <a:xfrm>
              <a:off x="3568288" y="3165237"/>
              <a:ext cx="274637" cy="328613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43" y="5"/>
                </a:cxn>
                <a:cxn ang="0">
                  <a:pos x="107" y="16"/>
                </a:cxn>
                <a:cxn ang="0">
                  <a:pos x="77" y="34"/>
                </a:cxn>
                <a:cxn ang="0">
                  <a:pos x="49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3" y="164"/>
                </a:cxn>
                <a:cxn ang="0">
                  <a:pos x="0" y="210"/>
                </a:cxn>
                <a:cxn ang="0">
                  <a:pos x="0" y="235"/>
                </a:cxn>
                <a:cxn ang="0">
                  <a:pos x="6" y="279"/>
                </a:cxn>
                <a:cxn ang="0">
                  <a:pos x="19" y="317"/>
                </a:cxn>
                <a:cxn ang="0">
                  <a:pos x="37" y="350"/>
                </a:cxn>
                <a:cxn ang="0">
                  <a:pos x="62" y="376"/>
                </a:cxn>
                <a:cxn ang="0">
                  <a:pos x="91" y="394"/>
                </a:cxn>
                <a:cxn ang="0">
                  <a:pos x="126" y="408"/>
                </a:cxn>
                <a:cxn ang="0">
                  <a:pos x="167" y="414"/>
                </a:cxn>
                <a:cxn ang="0">
                  <a:pos x="190" y="414"/>
                </a:cxn>
                <a:cxn ang="0">
                  <a:pos x="264" y="408"/>
                </a:cxn>
                <a:cxn ang="0">
                  <a:pos x="331" y="389"/>
                </a:cxn>
                <a:cxn ang="0">
                  <a:pos x="322" y="313"/>
                </a:cxn>
                <a:cxn ang="0">
                  <a:pos x="316" y="316"/>
                </a:cxn>
                <a:cxn ang="0">
                  <a:pos x="262" y="333"/>
                </a:cxn>
                <a:cxn ang="0">
                  <a:pos x="206" y="339"/>
                </a:cxn>
                <a:cxn ang="0">
                  <a:pos x="192" y="337"/>
                </a:cxn>
                <a:cxn ang="0">
                  <a:pos x="169" y="334"/>
                </a:cxn>
                <a:cxn ang="0">
                  <a:pos x="147" y="328"/>
                </a:cxn>
                <a:cxn ang="0">
                  <a:pos x="130" y="317"/>
                </a:cxn>
                <a:cxn ang="0">
                  <a:pos x="123" y="310"/>
                </a:cxn>
                <a:cxn ang="0">
                  <a:pos x="111" y="294"/>
                </a:cxn>
                <a:cxn ang="0">
                  <a:pos x="101" y="273"/>
                </a:cxn>
                <a:cxn ang="0">
                  <a:pos x="97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5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4" y="102"/>
                </a:cxn>
                <a:cxn ang="0">
                  <a:pos x="320" y="71"/>
                </a:cxn>
                <a:cxn ang="0">
                  <a:pos x="302" y="46"/>
                </a:cxn>
                <a:cxn ang="0">
                  <a:pos x="279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3" y="0"/>
                </a:cxn>
                <a:cxn ang="0">
                  <a:pos x="179" y="72"/>
                </a:cxn>
                <a:cxn ang="0">
                  <a:pos x="195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3" y="152"/>
                </a:cxn>
                <a:cxn ang="0">
                  <a:pos x="97" y="152"/>
                </a:cxn>
                <a:cxn ang="0">
                  <a:pos x="107" y="118"/>
                </a:cxn>
                <a:cxn ang="0">
                  <a:pos x="126" y="94"/>
                </a:cxn>
                <a:cxn ang="0">
                  <a:pos x="149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3" y="0"/>
                  </a:moveTo>
                  <a:lnTo>
                    <a:pt x="183" y="0"/>
                  </a:lnTo>
                  <a:lnTo>
                    <a:pt x="163" y="2"/>
                  </a:lnTo>
                  <a:lnTo>
                    <a:pt x="143" y="5"/>
                  </a:lnTo>
                  <a:lnTo>
                    <a:pt x="124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7" y="34"/>
                  </a:lnTo>
                  <a:lnTo>
                    <a:pt x="63" y="45"/>
                  </a:lnTo>
                  <a:lnTo>
                    <a:pt x="49" y="59"/>
                  </a:lnTo>
                  <a:lnTo>
                    <a:pt x="39" y="72"/>
                  </a:lnTo>
                  <a:lnTo>
                    <a:pt x="29" y="88"/>
                  </a:lnTo>
                  <a:lnTo>
                    <a:pt x="20" y="106"/>
                  </a:lnTo>
                  <a:lnTo>
                    <a:pt x="13" y="125"/>
                  </a:lnTo>
                  <a:lnTo>
                    <a:pt x="8" y="144"/>
                  </a:lnTo>
                  <a:lnTo>
                    <a:pt x="3" y="164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5"/>
                  </a:lnTo>
                  <a:lnTo>
                    <a:pt x="3" y="258"/>
                  </a:lnTo>
                  <a:lnTo>
                    <a:pt x="6" y="279"/>
                  </a:lnTo>
                  <a:lnTo>
                    <a:pt x="13" y="299"/>
                  </a:lnTo>
                  <a:lnTo>
                    <a:pt x="19" y="317"/>
                  </a:lnTo>
                  <a:lnTo>
                    <a:pt x="28" y="334"/>
                  </a:lnTo>
                  <a:lnTo>
                    <a:pt x="37" y="350"/>
                  </a:lnTo>
                  <a:lnTo>
                    <a:pt x="48" y="363"/>
                  </a:lnTo>
                  <a:lnTo>
                    <a:pt x="62" y="376"/>
                  </a:lnTo>
                  <a:lnTo>
                    <a:pt x="75" y="386"/>
                  </a:lnTo>
                  <a:lnTo>
                    <a:pt x="91" y="394"/>
                  </a:lnTo>
                  <a:lnTo>
                    <a:pt x="107" y="402"/>
                  </a:lnTo>
                  <a:lnTo>
                    <a:pt x="126" y="408"/>
                  </a:lnTo>
                  <a:lnTo>
                    <a:pt x="146" y="411"/>
                  </a:lnTo>
                  <a:lnTo>
                    <a:pt x="167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8"/>
                  </a:lnTo>
                  <a:lnTo>
                    <a:pt x="299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2" y="313"/>
                  </a:lnTo>
                  <a:lnTo>
                    <a:pt x="316" y="316"/>
                  </a:lnTo>
                  <a:lnTo>
                    <a:pt x="316" y="316"/>
                  </a:lnTo>
                  <a:lnTo>
                    <a:pt x="290" y="325"/>
                  </a:lnTo>
                  <a:lnTo>
                    <a:pt x="262" y="333"/>
                  </a:lnTo>
                  <a:lnTo>
                    <a:pt x="235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2" y="337"/>
                  </a:lnTo>
                  <a:lnTo>
                    <a:pt x="179" y="337"/>
                  </a:lnTo>
                  <a:lnTo>
                    <a:pt x="169" y="334"/>
                  </a:lnTo>
                  <a:lnTo>
                    <a:pt x="158" y="331"/>
                  </a:lnTo>
                  <a:lnTo>
                    <a:pt x="147" y="328"/>
                  </a:lnTo>
                  <a:lnTo>
                    <a:pt x="138" y="324"/>
                  </a:lnTo>
                  <a:lnTo>
                    <a:pt x="130" y="317"/>
                  </a:lnTo>
                  <a:lnTo>
                    <a:pt x="123" y="310"/>
                  </a:lnTo>
                  <a:lnTo>
                    <a:pt x="123" y="310"/>
                  </a:lnTo>
                  <a:lnTo>
                    <a:pt x="117" y="302"/>
                  </a:lnTo>
                  <a:lnTo>
                    <a:pt x="111" y="294"/>
                  </a:lnTo>
                  <a:lnTo>
                    <a:pt x="106" y="284"/>
                  </a:lnTo>
                  <a:lnTo>
                    <a:pt x="101" y="273"/>
                  </a:lnTo>
                  <a:lnTo>
                    <a:pt x="98" y="261"/>
                  </a:lnTo>
                  <a:lnTo>
                    <a:pt x="97" y="249"/>
                  </a:lnTo>
                  <a:lnTo>
                    <a:pt x="95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5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5" y="154"/>
                  </a:lnTo>
                  <a:lnTo>
                    <a:pt x="343" y="135"/>
                  </a:lnTo>
                  <a:lnTo>
                    <a:pt x="339" y="118"/>
                  </a:lnTo>
                  <a:lnTo>
                    <a:pt x="334" y="102"/>
                  </a:lnTo>
                  <a:lnTo>
                    <a:pt x="328" y="86"/>
                  </a:lnTo>
                  <a:lnTo>
                    <a:pt x="320" y="71"/>
                  </a:lnTo>
                  <a:lnTo>
                    <a:pt x="313" y="59"/>
                  </a:lnTo>
                  <a:lnTo>
                    <a:pt x="302" y="46"/>
                  </a:lnTo>
                  <a:lnTo>
                    <a:pt x="291" y="36"/>
                  </a:lnTo>
                  <a:lnTo>
                    <a:pt x="279" y="27"/>
                  </a:lnTo>
                  <a:lnTo>
                    <a:pt x="265" y="19"/>
                  </a:lnTo>
                  <a:lnTo>
                    <a:pt x="251" y="13"/>
                  </a:lnTo>
                  <a:lnTo>
                    <a:pt x="236" y="8"/>
                  </a:lnTo>
                  <a:lnTo>
                    <a:pt x="219" y="4"/>
                  </a:lnTo>
                  <a:lnTo>
                    <a:pt x="201" y="2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5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1" y="103"/>
                  </a:lnTo>
                  <a:lnTo>
                    <a:pt x="248" y="118"/>
                  </a:lnTo>
                  <a:lnTo>
                    <a:pt x="251" y="134"/>
                  </a:lnTo>
                  <a:lnTo>
                    <a:pt x="253" y="152"/>
                  </a:lnTo>
                  <a:lnTo>
                    <a:pt x="97" y="152"/>
                  </a:lnTo>
                  <a:lnTo>
                    <a:pt x="97" y="152"/>
                  </a:lnTo>
                  <a:lnTo>
                    <a:pt x="101" y="134"/>
                  </a:lnTo>
                  <a:lnTo>
                    <a:pt x="107" y="118"/>
                  </a:lnTo>
                  <a:lnTo>
                    <a:pt x="115" y="105"/>
                  </a:lnTo>
                  <a:lnTo>
                    <a:pt x="126" y="94"/>
                  </a:lnTo>
                  <a:lnTo>
                    <a:pt x="137" y="85"/>
                  </a:lnTo>
                  <a:lnTo>
                    <a:pt x="149" y="77"/>
                  </a:lnTo>
                  <a:lnTo>
                    <a:pt x="164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auto">
            <a:xfrm>
              <a:off x="4146138" y="3062050"/>
              <a:ext cx="273050" cy="4254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24" y="80"/>
                </a:cxn>
                <a:cxn ang="0">
                  <a:pos x="124" y="536"/>
                </a:cxn>
                <a:cxn ang="0">
                  <a:pos x="219" y="536"/>
                </a:cxn>
                <a:cxn ang="0">
                  <a:pos x="219" y="80"/>
                </a:cxn>
                <a:cxn ang="0">
                  <a:pos x="343" y="80"/>
                </a:cxn>
                <a:cxn ang="0">
                  <a:pos x="343" y="0"/>
                </a:cxn>
                <a:cxn ang="0">
                  <a:pos x="0" y="0"/>
                </a:cxn>
                <a:cxn ang="0">
                  <a:pos x="0" y="80"/>
                </a:cxn>
              </a:cxnLst>
              <a:rect l="0" t="0" r="r" b="b"/>
              <a:pathLst>
                <a:path w="343" h="536">
                  <a:moveTo>
                    <a:pt x="0" y="80"/>
                  </a:moveTo>
                  <a:lnTo>
                    <a:pt x="124" y="80"/>
                  </a:lnTo>
                  <a:lnTo>
                    <a:pt x="124" y="536"/>
                  </a:lnTo>
                  <a:lnTo>
                    <a:pt x="219" y="536"/>
                  </a:lnTo>
                  <a:lnTo>
                    <a:pt x="219" y="80"/>
                  </a:lnTo>
                  <a:lnTo>
                    <a:pt x="343" y="80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auto">
            <a:xfrm>
              <a:off x="4543013" y="3058875"/>
              <a:ext cx="296862" cy="428625"/>
            </a:xfrm>
            <a:custGeom>
              <a:avLst/>
              <a:gdLst/>
              <a:ahLst/>
              <a:cxnLst>
                <a:cxn ang="0">
                  <a:pos x="202" y="308"/>
                </a:cxn>
                <a:cxn ang="0">
                  <a:pos x="194" y="300"/>
                </a:cxn>
                <a:cxn ang="0">
                  <a:pos x="225" y="292"/>
                </a:cxn>
                <a:cxn ang="0">
                  <a:pos x="252" y="281"/>
                </a:cxn>
                <a:cxn ang="0">
                  <a:pos x="275" y="266"/>
                </a:cxn>
                <a:cxn ang="0">
                  <a:pos x="295" y="248"/>
                </a:cxn>
                <a:cxn ang="0">
                  <a:pos x="312" y="226"/>
                </a:cxn>
                <a:cxn ang="0">
                  <a:pos x="324" y="203"/>
                </a:cxn>
                <a:cxn ang="0">
                  <a:pos x="332" y="176"/>
                </a:cxn>
                <a:cxn ang="0">
                  <a:pos x="335" y="148"/>
                </a:cxn>
                <a:cxn ang="0">
                  <a:pos x="333" y="130"/>
                </a:cxn>
                <a:cxn ang="0">
                  <a:pos x="327" y="98"/>
                </a:cxn>
                <a:cxn ang="0">
                  <a:pos x="315" y="70"/>
                </a:cxn>
                <a:cxn ang="0">
                  <a:pos x="298" y="47"/>
                </a:cxn>
                <a:cxn ang="0">
                  <a:pos x="274" y="29"/>
                </a:cxn>
                <a:cxn ang="0">
                  <a:pos x="245" y="15"/>
                </a:cxn>
                <a:cxn ang="0">
                  <a:pos x="209" y="6"/>
                </a:cxn>
                <a:cxn ang="0">
                  <a:pos x="168" y="1"/>
                </a:cxn>
                <a:cxn ang="0">
                  <a:pos x="145" y="0"/>
                </a:cxn>
                <a:cxn ang="0">
                  <a:pos x="3" y="4"/>
                </a:cxn>
                <a:cxn ang="0">
                  <a:pos x="0" y="540"/>
                </a:cxn>
                <a:cxn ang="0">
                  <a:pos x="93" y="312"/>
                </a:cxn>
                <a:cxn ang="0">
                  <a:pos x="254" y="539"/>
                </a:cxn>
                <a:cxn ang="0">
                  <a:pos x="373" y="540"/>
                </a:cxn>
                <a:cxn ang="0">
                  <a:pos x="234" y="350"/>
                </a:cxn>
                <a:cxn ang="0">
                  <a:pos x="202" y="308"/>
                </a:cxn>
                <a:cxn ang="0">
                  <a:pos x="93" y="81"/>
                </a:cxn>
                <a:cxn ang="0">
                  <a:pos x="133" y="79"/>
                </a:cxn>
                <a:cxn ang="0">
                  <a:pos x="159" y="79"/>
                </a:cxn>
                <a:cxn ang="0">
                  <a:pos x="197" y="90"/>
                </a:cxn>
                <a:cxn ang="0">
                  <a:pos x="211" y="98"/>
                </a:cxn>
                <a:cxn ang="0">
                  <a:pos x="223" y="108"/>
                </a:cxn>
                <a:cxn ang="0">
                  <a:pos x="231" y="122"/>
                </a:cxn>
                <a:cxn ang="0">
                  <a:pos x="235" y="139"/>
                </a:cxn>
                <a:cxn ang="0">
                  <a:pos x="237" y="157"/>
                </a:cxn>
                <a:cxn ang="0">
                  <a:pos x="234" y="176"/>
                </a:cxn>
                <a:cxn ang="0">
                  <a:pos x="229" y="193"/>
                </a:cxn>
                <a:cxn ang="0">
                  <a:pos x="220" y="206"/>
                </a:cxn>
                <a:cxn ang="0">
                  <a:pos x="208" y="219"/>
                </a:cxn>
                <a:cxn ang="0">
                  <a:pos x="193" y="228"/>
                </a:cxn>
                <a:cxn ang="0">
                  <a:pos x="154" y="239"/>
                </a:cxn>
                <a:cxn ang="0">
                  <a:pos x="130" y="240"/>
                </a:cxn>
                <a:cxn ang="0">
                  <a:pos x="93" y="81"/>
                </a:cxn>
              </a:cxnLst>
              <a:rect l="0" t="0" r="r" b="b"/>
              <a:pathLst>
                <a:path w="373" h="540">
                  <a:moveTo>
                    <a:pt x="202" y="308"/>
                  </a:moveTo>
                  <a:lnTo>
                    <a:pt x="202" y="308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209" y="297"/>
                  </a:lnTo>
                  <a:lnTo>
                    <a:pt x="225" y="292"/>
                  </a:lnTo>
                  <a:lnTo>
                    <a:pt x="238" y="288"/>
                  </a:lnTo>
                  <a:lnTo>
                    <a:pt x="252" y="281"/>
                  </a:lnTo>
                  <a:lnTo>
                    <a:pt x="265" y="274"/>
                  </a:lnTo>
                  <a:lnTo>
                    <a:pt x="275" y="266"/>
                  </a:lnTo>
                  <a:lnTo>
                    <a:pt x="286" y="257"/>
                  </a:lnTo>
                  <a:lnTo>
                    <a:pt x="295" y="248"/>
                  </a:lnTo>
                  <a:lnTo>
                    <a:pt x="304" y="239"/>
                  </a:lnTo>
                  <a:lnTo>
                    <a:pt x="312" y="226"/>
                  </a:lnTo>
                  <a:lnTo>
                    <a:pt x="318" y="216"/>
                  </a:lnTo>
                  <a:lnTo>
                    <a:pt x="324" y="203"/>
                  </a:lnTo>
                  <a:lnTo>
                    <a:pt x="329" y="190"/>
                  </a:lnTo>
                  <a:lnTo>
                    <a:pt x="332" y="176"/>
                  </a:lnTo>
                  <a:lnTo>
                    <a:pt x="333" y="162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3" y="130"/>
                  </a:lnTo>
                  <a:lnTo>
                    <a:pt x="332" y="113"/>
                  </a:lnTo>
                  <a:lnTo>
                    <a:pt x="327" y="98"/>
                  </a:lnTo>
                  <a:lnTo>
                    <a:pt x="323" y="84"/>
                  </a:lnTo>
                  <a:lnTo>
                    <a:pt x="315" y="70"/>
                  </a:lnTo>
                  <a:lnTo>
                    <a:pt x="307" y="58"/>
                  </a:lnTo>
                  <a:lnTo>
                    <a:pt x="298" y="47"/>
                  </a:lnTo>
                  <a:lnTo>
                    <a:pt x="287" y="38"/>
                  </a:lnTo>
                  <a:lnTo>
                    <a:pt x="274" y="29"/>
                  </a:lnTo>
                  <a:lnTo>
                    <a:pt x="260" y="21"/>
                  </a:lnTo>
                  <a:lnTo>
                    <a:pt x="245" y="15"/>
                  </a:lnTo>
                  <a:lnTo>
                    <a:pt x="228" y="10"/>
                  </a:lnTo>
                  <a:lnTo>
                    <a:pt x="209" y="6"/>
                  </a:lnTo>
                  <a:lnTo>
                    <a:pt x="189" y="3"/>
                  </a:lnTo>
                  <a:lnTo>
                    <a:pt x="168" y="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64" y="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540"/>
                  </a:lnTo>
                  <a:lnTo>
                    <a:pt x="93" y="540"/>
                  </a:lnTo>
                  <a:lnTo>
                    <a:pt x="93" y="312"/>
                  </a:lnTo>
                  <a:lnTo>
                    <a:pt x="96" y="312"/>
                  </a:lnTo>
                  <a:lnTo>
                    <a:pt x="254" y="539"/>
                  </a:lnTo>
                  <a:lnTo>
                    <a:pt x="255" y="540"/>
                  </a:lnTo>
                  <a:lnTo>
                    <a:pt x="373" y="54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19" y="329"/>
                  </a:lnTo>
                  <a:lnTo>
                    <a:pt x="202" y="308"/>
                  </a:lnTo>
                  <a:lnTo>
                    <a:pt x="202" y="308"/>
                  </a:lnTo>
                  <a:close/>
                  <a:moveTo>
                    <a:pt x="93" y="81"/>
                  </a:moveTo>
                  <a:lnTo>
                    <a:pt x="93" y="81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59" y="79"/>
                  </a:lnTo>
                  <a:lnTo>
                    <a:pt x="179" y="84"/>
                  </a:lnTo>
                  <a:lnTo>
                    <a:pt x="197" y="90"/>
                  </a:lnTo>
                  <a:lnTo>
                    <a:pt x="205" y="93"/>
                  </a:lnTo>
                  <a:lnTo>
                    <a:pt x="211" y="98"/>
                  </a:lnTo>
                  <a:lnTo>
                    <a:pt x="217" y="102"/>
                  </a:lnTo>
                  <a:lnTo>
                    <a:pt x="223" y="108"/>
                  </a:lnTo>
                  <a:lnTo>
                    <a:pt x="226" y="115"/>
                  </a:lnTo>
                  <a:lnTo>
                    <a:pt x="231" y="122"/>
                  </a:lnTo>
                  <a:lnTo>
                    <a:pt x="232" y="130"/>
                  </a:lnTo>
                  <a:lnTo>
                    <a:pt x="235" y="139"/>
                  </a:lnTo>
                  <a:lnTo>
                    <a:pt x="237" y="157"/>
                  </a:lnTo>
                  <a:lnTo>
                    <a:pt x="237" y="157"/>
                  </a:lnTo>
                  <a:lnTo>
                    <a:pt x="235" y="167"/>
                  </a:lnTo>
                  <a:lnTo>
                    <a:pt x="234" y="176"/>
                  </a:lnTo>
                  <a:lnTo>
                    <a:pt x="232" y="185"/>
                  </a:lnTo>
                  <a:lnTo>
                    <a:pt x="229" y="193"/>
                  </a:lnTo>
                  <a:lnTo>
                    <a:pt x="225" y="200"/>
                  </a:lnTo>
                  <a:lnTo>
                    <a:pt x="220" y="206"/>
                  </a:lnTo>
                  <a:lnTo>
                    <a:pt x="214" y="213"/>
                  </a:lnTo>
                  <a:lnTo>
                    <a:pt x="208" y="219"/>
                  </a:lnTo>
                  <a:lnTo>
                    <a:pt x="200" y="223"/>
                  </a:lnTo>
                  <a:lnTo>
                    <a:pt x="193" y="228"/>
                  </a:lnTo>
                  <a:lnTo>
                    <a:pt x="174" y="236"/>
                  </a:lnTo>
                  <a:lnTo>
                    <a:pt x="154" y="239"/>
                  </a:lnTo>
                  <a:lnTo>
                    <a:pt x="130" y="240"/>
                  </a:lnTo>
                  <a:lnTo>
                    <a:pt x="130" y="240"/>
                  </a:lnTo>
                  <a:lnTo>
                    <a:pt x="93" y="240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9" name="Freeform 23"/>
            <p:cNvSpPr>
              <a:spLocks noEditPoints="1"/>
            </p:cNvSpPr>
            <p:nvPr userDrawn="1"/>
          </p:nvSpPr>
          <p:spPr bwMode="auto">
            <a:xfrm>
              <a:off x="4833526" y="3165237"/>
              <a:ext cx="274637" cy="32861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44" y="5"/>
                </a:cxn>
                <a:cxn ang="0">
                  <a:pos x="107" y="16"/>
                </a:cxn>
                <a:cxn ang="0">
                  <a:pos x="76" y="34"/>
                </a:cxn>
                <a:cxn ang="0">
                  <a:pos x="50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4" y="164"/>
                </a:cxn>
                <a:cxn ang="0">
                  <a:pos x="0" y="210"/>
                </a:cxn>
                <a:cxn ang="0">
                  <a:pos x="1" y="235"/>
                </a:cxn>
                <a:cxn ang="0">
                  <a:pos x="7" y="279"/>
                </a:cxn>
                <a:cxn ang="0">
                  <a:pos x="19" y="317"/>
                </a:cxn>
                <a:cxn ang="0">
                  <a:pos x="36" y="350"/>
                </a:cxn>
                <a:cxn ang="0">
                  <a:pos x="61" y="376"/>
                </a:cxn>
                <a:cxn ang="0">
                  <a:pos x="90" y="394"/>
                </a:cxn>
                <a:cxn ang="0">
                  <a:pos x="127" y="408"/>
                </a:cxn>
                <a:cxn ang="0">
                  <a:pos x="168" y="414"/>
                </a:cxn>
                <a:cxn ang="0">
                  <a:pos x="191" y="414"/>
                </a:cxn>
                <a:cxn ang="0">
                  <a:pos x="265" y="408"/>
                </a:cxn>
                <a:cxn ang="0">
                  <a:pos x="330" y="389"/>
                </a:cxn>
                <a:cxn ang="0">
                  <a:pos x="321" y="313"/>
                </a:cxn>
                <a:cxn ang="0">
                  <a:pos x="317" y="316"/>
                </a:cxn>
                <a:cxn ang="0">
                  <a:pos x="263" y="333"/>
                </a:cxn>
                <a:cxn ang="0">
                  <a:pos x="206" y="339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8"/>
                </a:cxn>
                <a:cxn ang="0">
                  <a:pos x="130" y="317"/>
                </a:cxn>
                <a:cxn ang="0">
                  <a:pos x="124" y="310"/>
                </a:cxn>
                <a:cxn ang="0">
                  <a:pos x="111" y="294"/>
                </a:cxn>
                <a:cxn ang="0">
                  <a:pos x="102" y="273"/>
                </a:cxn>
                <a:cxn ang="0">
                  <a:pos x="96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5" y="102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2" y="0"/>
                </a:cxn>
                <a:cxn ang="0">
                  <a:pos x="179" y="72"/>
                </a:cxn>
                <a:cxn ang="0">
                  <a:pos x="196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4" y="152"/>
                </a:cxn>
                <a:cxn ang="0">
                  <a:pos x="98" y="152"/>
                </a:cxn>
                <a:cxn ang="0">
                  <a:pos x="108" y="118"/>
                </a:cxn>
                <a:cxn ang="0">
                  <a:pos x="125" y="94"/>
                </a:cxn>
                <a:cxn ang="0">
                  <a:pos x="150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2" y="0"/>
                  </a:moveTo>
                  <a:lnTo>
                    <a:pt x="182" y="0"/>
                  </a:lnTo>
                  <a:lnTo>
                    <a:pt x="162" y="2"/>
                  </a:lnTo>
                  <a:lnTo>
                    <a:pt x="144" y="5"/>
                  </a:lnTo>
                  <a:lnTo>
                    <a:pt x="125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6" y="34"/>
                  </a:lnTo>
                  <a:lnTo>
                    <a:pt x="62" y="45"/>
                  </a:lnTo>
                  <a:lnTo>
                    <a:pt x="50" y="59"/>
                  </a:lnTo>
                  <a:lnTo>
                    <a:pt x="38" y="72"/>
                  </a:lnTo>
                  <a:lnTo>
                    <a:pt x="29" y="88"/>
                  </a:lnTo>
                  <a:lnTo>
                    <a:pt x="19" y="106"/>
                  </a:lnTo>
                  <a:lnTo>
                    <a:pt x="13" y="125"/>
                  </a:lnTo>
                  <a:lnTo>
                    <a:pt x="7" y="144"/>
                  </a:lnTo>
                  <a:lnTo>
                    <a:pt x="4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5"/>
                  </a:lnTo>
                  <a:lnTo>
                    <a:pt x="3" y="258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19" y="317"/>
                  </a:lnTo>
                  <a:lnTo>
                    <a:pt x="27" y="334"/>
                  </a:lnTo>
                  <a:lnTo>
                    <a:pt x="36" y="350"/>
                  </a:lnTo>
                  <a:lnTo>
                    <a:pt x="49" y="363"/>
                  </a:lnTo>
                  <a:lnTo>
                    <a:pt x="61" y="376"/>
                  </a:lnTo>
                  <a:lnTo>
                    <a:pt x="75" y="386"/>
                  </a:lnTo>
                  <a:lnTo>
                    <a:pt x="90" y="394"/>
                  </a:lnTo>
                  <a:lnTo>
                    <a:pt x="108" y="402"/>
                  </a:lnTo>
                  <a:lnTo>
                    <a:pt x="127" y="408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lnTo>
                    <a:pt x="228" y="412"/>
                  </a:lnTo>
                  <a:lnTo>
                    <a:pt x="265" y="408"/>
                  </a:lnTo>
                  <a:lnTo>
                    <a:pt x="298" y="400"/>
                  </a:lnTo>
                  <a:lnTo>
                    <a:pt x="330" y="389"/>
                  </a:lnTo>
                  <a:lnTo>
                    <a:pt x="333" y="388"/>
                  </a:lnTo>
                  <a:lnTo>
                    <a:pt x="321" y="313"/>
                  </a:lnTo>
                  <a:lnTo>
                    <a:pt x="317" y="316"/>
                  </a:lnTo>
                  <a:lnTo>
                    <a:pt x="317" y="316"/>
                  </a:lnTo>
                  <a:lnTo>
                    <a:pt x="291" y="325"/>
                  </a:lnTo>
                  <a:lnTo>
                    <a:pt x="263" y="333"/>
                  </a:lnTo>
                  <a:lnTo>
                    <a:pt x="234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3" y="337"/>
                  </a:lnTo>
                  <a:lnTo>
                    <a:pt x="180" y="337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8"/>
                  </a:lnTo>
                  <a:lnTo>
                    <a:pt x="139" y="324"/>
                  </a:lnTo>
                  <a:lnTo>
                    <a:pt x="130" y="317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6" y="302"/>
                  </a:lnTo>
                  <a:lnTo>
                    <a:pt x="111" y="294"/>
                  </a:lnTo>
                  <a:lnTo>
                    <a:pt x="105" y="284"/>
                  </a:lnTo>
                  <a:lnTo>
                    <a:pt x="102" y="273"/>
                  </a:lnTo>
                  <a:lnTo>
                    <a:pt x="99" y="261"/>
                  </a:lnTo>
                  <a:lnTo>
                    <a:pt x="96" y="249"/>
                  </a:lnTo>
                  <a:lnTo>
                    <a:pt x="96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6" y="154"/>
                  </a:lnTo>
                  <a:lnTo>
                    <a:pt x="343" y="135"/>
                  </a:lnTo>
                  <a:lnTo>
                    <a:pt x="340" y="118"/>
                  </a:lnTo>
                  <a:lnTo>
                    <a:pt x="335" y="102"/>
                  </a:lnTo>
                  <a:lnTo>
                    <a:pt x="329" y="86"/>
                  </a:lnTo>
                  <a:lnTo>
                    <a:pt x="321" y="71"/>
                  </a:lnTo>
                  <a:lnTo>
                    <a:pt x="312" y="59"/>
                  </a:lnTo>
                  <a:lnTo>
                    <a:pt x="303" y="46"/>
                  </a:lnTo>
                  <a:lnTo>
                    <a:pt x="291" y="36"/>
                  </a:lnTo>
                  <a:lnTo>
                    <a:pt x="278" y="27"/>
                  </a:lnTo>
                  <a:lnTo>
                    <a:pt x="266" y="19"/>
                  </a:lnTo>
                  <a:lnTo>
                    <a:pt x="251" y="13"/>
                  </a:lnTo>
                  <a:lnTo>
                    <a:pt x="235" y="8"/>
                  </a:lnTo>
                  <a:lnTo>
                    <a:pt x="219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6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2" y="103"/>
                  </a:lnTo>
                  <a:lnTo>
                    <a:pt x="248" y="118"/>
                  </a:lnTo>
                  <a:lnTo>
                    <a:pt x="252" y="134"/>
                  </a:lnTo>
                  <a:lnTo>
                    <a:pt x="254" y="152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2" y="134"/>
                  </a:lnTo>
                  <a:lnTo>
                    <a:pt x="108" y="118"/>
                  </a:lnTo>
                  <a:lnTo>
                    <a:pt x="116" y="105"/>
                  </a:lnTo>
                  <a:lnTo>
                    <a:pt x="125" y="94"/>
                  </a:lnTo>
                  <a:lnTo>
                    <a:pt x="137" y="85"/>
                  </a:lnTo>
                  <a:lnTo>
                    <a:pt x="150" y="77"/>
                  </a:lnTo>
                  <a:lnTo>
                    <a:pt x="163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auto">
            <a:xfrm>
              <a:off x="5131976" y="3165237"/>
              <a:ext cx="258762" cy="328613"/>
            </a:xfrm>
            <a:custGeom>
              <a:avLst/>
              <a:gdLst/>
              <a:ahLst/>
              <a:cxnLst>
                <a:cxn ang="0">
                  <a:pos x="323" y="135"/>
                </a:cxn>
                <a:cxn ang="0">
                  <a:pos x="317" y="88"/>
                </a:cxn>
                <a:cxn ang="0">
                  <a:pos x="302" y="53"/>
                </a:cxn>
                <a:cxn ang="0">
                  <a:pos x="276" y="25"/>
                </a:cxn>
                <a:cxn ang="0">
                  <a:pos x="238" y="10"/>
                </a:cxn>
                <a:cxn ang="0">
                  <a:pos x="187" y="2"/>
                </a:cxn>
                <a:cxn ang="0">
                  <a:pos x="132" y="4"/>
                </a:cxn>
                <a:cxn ang="0">
                  <a:pos x="25" y="27"/>
                </a:cxn>
                <a:cxn ang="0">
                  <a:pos x="45" y="103"/>
                </a:cxn>
                <a:cxn ang="0">
                  <a:pos x="98" y="82"/>
                </a:cxn>
                <a:cxn ang="0">
                  <a:pos x="153" y="76"/>
                </a:cxn>
                <a:cxn ang="0">
                  <a:pos x="189" y="79"/>
                </a:cxn>
                <a:cxn ang="0">
                  <a:pos x="221" y="100"/>
                </a:cxn>
                <a:cxn ang="0">
                  <a:pos x="230" y="144"/>
                </a:cxn>
                <a:cxn ang="0">
                  <a:pos x="204" y="163"/>
                </a:cxn>
                <a:cxn ang="0">
                  <a:pos x="134" y="172"/>
                </a:cxn>
                <a:cxn ang="0">
                  <a:pos x="77" y="192"/>
                </a:cxn>
                <a:cxn ang="0">
                  <a:pos x="36" y="219"/>
                </a:cxn>
                <a:cxn ang="0">
                  <a:pos x="10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4" y="359"/>
                </a:cxn>
                <a:cxn ang="0">
                  <a:pos x="32" y="383"/>
                </a:cxn>
                <a:cxn ang="0">
                  <a:pos x="59" y="402"/>
                </a:cxn>
                <a:cxn ang="0">
                  <a:pos x="89" y="412"/>
                </a:cxn>
                <a:cxn ang="0">
                  <a:pos x="114" y="414"/>
                </a:cxn>
                <a:cxn ang="0">
                  <a:pos x="170" y="405"/>
                </a:cxn>
                <a:cxn ang="0">
                  <a:pos x="215" y="377"/>
                </a:cxn>
                <a:cxn ang="0">
                  <a:pos x="238" y="351"/>
                </a:cxn>
                <a:cxn ang="0">
                  <a:pos x="236" y="406"/>
                </a:cxn>
                <a:cxn ang="0">
                  <a:pos x="325" y="402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7"/>
                </a:cxn>
                <a:cxn ang="0">
                  <a:pos x="91" y="302"/>
                </a:cxn>
                <a:cxn ang="0">
                  <a:pos x="91" y="284"/>
                </a:cxn>
                <a:cxn ang="0">
                  <a:pos x="100" y="264"/>
                </a:cxn>
                <a:cxn ang="0">
                  <a:pos x="117" y="249"/>
                </a:cxn>
                <a:cxn ang="0">
                  <a:pos x="169" y="232"/>
                </a:cxn>
                <a:cxn ang="0">
                  <a:pos x="230" y="235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5"/>
                  </a:lnTo>
                  <a:lnTo>
                    <a:pt x="323" y="135"/>
                  </a:lnTo>
                  <a:lnTo>
                    <a:pt x="322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4" y="76"/>
                  </a:lnTo>
                  <a:lnTo>
                    <a:pt x="308" y="63"/>
                  </a:lnTo>
                  <a:lnTo>
                    <a:pt x="302" y="53"/>
                  </a:lnTo>
                  <a:lnTo>
                    <a:pt x="294" y="42"/>
                  </a:lnTo>
                  <a:lnTo>
                    <a:pt x="285" y="33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2" y="13"/>
                  </a:lnTo>
                  <a:lnTo>
                    <a:pt x="238" y="10"/>
                  </a:lnTo>
                  <a:lnTo>
                    <a:pt x="222" y="5"/>
                  </a:lnTo>
                  <a:lnTo>
                    <a:pt x="206" y="4"/>
                  </a:lnTo>
                  <a:lnTo>
                    <a:pt x="187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4"/>
                  </a:lnTo>
                  <a:lnTo>
                    <a:pt x="94" y="8"/>
                  </a:lnTo>
                  <a:lnTo>
                    <a:pt x="59" y="16"/>
                  </a:lnTo>
                  <a:lnTo>
                    <a:pt x="25" y="27"/>
                  </a:lnTo>
                  <a:lnTo>
                    <a:pt x="20" y="28"/>
                  </a:lnTo>
                  <a:lnTo>
                    <a:pt x="39" y="105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69" y="91"/>
                  </a:lnTo>
                  <a:lnTo>
                    <a:pt x="98" y="82"/>
                  </a:lnTo>
                  <a:lnTo>
                    <a:pt x="126" y="77"/>
                  </a:lnTo>
                  <a:lnTo>
                    <a:pt x="140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2" y="76"/>
                  </a:lnTo>
                  <a:lnTo>
                    <a:pt x="189" y="79"/>
                  </a:lnTo>
                  <a:lnTo>
                    <a:pt x="201" y="83"/>
                  </a:lnTo>
                  <a:lnTo>
                    <a:pt x="212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29" y="128"/>
                  </a:lnTo>
                  <a:lnTo>
                    <a:pt x="230" y="144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04" y="163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4" y="172"/>
                  </a:lnTo>
                  <a:lnTo>
                    <a:pt x="112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2" y="200"/>
                  </a:lnTo>
                  <a:lnTo>
                    <a:pt x="48" y="209"/>
                  </a:lnTo>
                  <a:lnTo>
                    <a:pt x="36" y="219"/>
                  </a:lnTo>
                  <a:lnTo>
                    <a:pt x="25" y="232"/>
                  </a:lnTo>
                  <a:lnTo>
                    <a:pt x="16" y="244"/>
                  </a:lnTo>
                  <a:lnTo>
                    <a:pt x="10" y="256"/>
                  </a:lnTo>
                  <a:lnTo>
                    <a:pt x="5" y="271"/>
                  </a:lnTo>
                  <a:lnTo>
                    <a:pt x="2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7"/>
                  </a:lnTo>
                  <a:lnTo>
                    <a:pt x="5" y="337"/>
                  </a:lnTo>
                  <a:lnTo>
                    <a:pt x="10" y="348"/>
                  </a:lnTo>
                  <a:lnTo>
                    <a:pt x="14" y="359"/>
                  </a:lnTo>
                  <a:lnTo>
                    <a:pt x="19" y="368"/>
                  </a:lnTo>
                  <a:lnTo>
                    <a:pt x="25" y="376"/>
                  </a:lnTo>
                  <a:lnTo>
                    <a:pt x="32" y="383"/>
                  </a:lnTo>
                  <a:lnTo>
                    <a:pt x="40" y="391"/>
                  </a:lnTo>
                  <a:lnTo>
                    <a:pt x="48" y="397"/>
                  </a:lnTo>
                  <a:lnTo>
                    <a:pt x="59" y="402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4" y="414"/>
                  </a:lnTo>
                  <a:lnTo>
                    <a:pt x="114" y="414"/>
                  </a:lnTo>
                  <a:lnTo>
                    <a:pt x="134" y="414"/>
                  </a:lnTo>
                  <a:lnTo>
                    <a:pt x="152" y="411"/>
                  </a:lnTo>
                  <a:lnTo>
                    <a:pt x="170" y="405"/>
                  </a:lnTo>
                  <a:lnTo>
                    <a:pt x="186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5"/>
                  </a:lnTo>
                  <a:lnTo>
                    <a:pt x="238" y="351"/>
                  </a:lnTo>
                  <a:lnTo>
                    <a:pt x="238" y="351"/>
                  </a:lnTo>
                  <a:lnTo>
                    <a:pt x="236" y="374"/>
                  </a:lnTo>
                  <a:lnTo>
                    <a:pt x="236" y="402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2"/>
                  </a:lnTo>
                  <a:lnTo>
                    <a:pt x="325" y="402"/>
                  </a:lnTo>
                  <a:lnTo>
                    <a:pt x="323" y="351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40"/>
                  </a:moveTo>
                  <a:lnTo>
                    <a:pt x="140" y="340"/>
                  </a:lnTo>
                  <a:lnTo>
                    <a:pt x="129" y="339"/>
                  </a:lnTo>
                  <a:lnTo>
                    <a:pt x="120" y="337"/>
                  </a:lnTo>
                  <a:lnTo>
                    <a:pt x="111" y="333"/>
                  </a:lnTo>
                  <a:lnTo>
                    <a:pt x="104" y="327"/>
                  </a:lnTo>
                  <a:lnTo>
                    <a:pt x="98" y="320"/>
                  </a:lnTo>
                  <a:lnTo>
                    <a:pt x="94" y="311"/>
                  </a:lnTo>
                  <a:lnTo>
                    <a:pt x="91" y="302"/>
                  </a:lnTo>
                  <a:lnTo>
                    <a:pt x="91" y="291"/>
                  </a:lnTo>
                  <a:lnTo>
                    <a:pt x="91" y="291"/>
                  </a:lnTo>
                  <a:lnTo>
                    <a:pt x="91" y="284"/>
                  </a:lnTo>
                  <a:lnTo>
                    <a:pt x="92" y="278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9"/>
                  </a:lnTo>
                  <a:lnTo>
                    <a:pt x="111" y="253"/>
                  </a:lnTo>
                  <a:lnTo>
                    <a:pt x="117" y="249"/>
                  </a:lnTo>
                  <a:lnTo>
                    <a:pt x="126" y="244"/>
                  </a:lnTo>
                  <a:lnTo>
                    <a:pt x="146" y="238"/>
                  </a:lnTo>
                  <a:lnTo>
                    <a:pt x="169" y="232"/>
                  </a:lnTo>
                  <a:lnTo>
                    <a:pt x="198" y="229"/>
                  </a:lnTo>
                  <a:lnTo>
                    <a:pt x="230" y="227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29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6" y="307"/>
                  </a:lnTo>
                  <a:lnTo>
                    <a:pt x="199" y="313"/>
                  </a:lnTo>
                  <a:lnTo>
                    <a:pt x="193" y="320"/>
                  </a:lnTo>
                  <a:lnTo>
                    <a:pt x="186" y="325"/>
                  </a:lnTo>
                  <a:lnTo>
                    <a:pt x="176" y="331"/>
                  </a:lnTo>
                  <a:lnTo>
                    <a:pt x="169" y="334"/>
                  </a:lnTo>
                  <a:lnTo>
                    <a:pt x="160" y="337"/>
                  </a:lnTo>
                  <a:lnTo>
                    <a:pt x="149" y="339"/>
                  </a:lnTo>
                  <a:lnTo>
                    <a:pt x="140" y="340"/>
                  </a:lnTo>
                  <a:lnTo>
                    <a:pt x="140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auto">
            <a:xfrm>
              <a:off x="5446301" y="3027125"/>
              <a:ext cx="73025" cy="460375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auto">
            <a:xfrm>
              <a:off x="4020726" y="3062050"/>
              <a:ext cx="73025" cy="42545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5566951" y="3398600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49" y="2"/>
                </a:cxn>
                <a:cxn ang="0">
                  <a:pos x="37" y="5"/>
                </a:cxn>
                <a:cxn ang="0">
                  <a:pos x="28" y="11"/>
                </a:cxn>
                <a:cxn ang="0">
                  <a:pos x="18" y="19"/>
                </a:cxn>
                <a:cxn ang="0">
                  <a:pos x="11" y="26"/>
                </a:cxn>
                <a:cxn ang="0">
                  <a:pos x="5" y="37"/>
                </a:cxn>
                <a:cxn ang="0">
                  <a:pos x="2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5" y="85"/>
                </a:cxn>
                <a:cxn ang="0">
                  <a:pos x="11" y="94"/>
                </a:cxn>
                <a:cxn ang="0">
                  <a:pos x="18" y="103"/>
                </a:cxn>
                <a:cxn ang="0">
                  <a:pos x="28" y="111"/>
                </a:cxn>
                <a:cxn ang="0">
                  <a:pos x="37" y="115"/>
                </a:cxn>
                <a:cxn ang="0">
                  <a:pos x="49" y="120"/>
                </a:cxn>
                <a:cxn ang="0">
                  <a:pos x="60" y="120"/>
                </a:cxn>
                <a:cxn ang="0">
                  <a:pos x="60" y="120"/>
                </a:cxn>
                <a:cxn ang="0">
                  <a:pos x="72" y="120"/>
                </a:cxn>
                <a:cxn ang="0">
                  <a:pos x="84" y="115"/>
                </a:cxn>
                <a:cxn ang="0">
                  <a:pos x="94" y="111"/>
                </a:cxn>
                <a:cxn ang="0">
                  <a:pos x="103" y="103"/>
                </a:cxn>
                <a:cxn ang="0">
                  <a:pos x="110" y="94"/>
                </a:cxn>
                <a:cxn ang="0">
                  <a:pos x="116" y="85"/>
                </a:cxn>
                <a:cxn ang="0">
                  <a:pos x="120" y="72"/>
                </a:cxn>
                <a:cxn ang="0">
                  <a:pos x="121" y="60"/>
                </a:cxn>
                <a:cxn ang="0">
                  <a:pos x="121" y="60"/>
                </a:cxn>
                <a:cxn ang="0">
                  <a:pos x="120" y="48"/>
                </a:cxn>
                <a:cxn ang="0">
                  <a:pos x="116" y="37"/>
                </a:cxn>
                <a:cxn ang="0">
                  <a:pos x="110" y="26"/>
                </a:cxn>
                <a:cxn ang="0">
                  <a:pos x="103" y="19"/>
                </a:cxn>
                <a:cxn ang="0">
                  <a:pos x="94" y="11"/>
                </a:cxn>
                <a:cxn ang="0">
                  <a:pos x="84" y="5"/>
                </a:cxn>
                <a:cxn ang="0">
                  <a:pos x="72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5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8" y="111"/>
                  </a:lnTo>
                  <a:lnTo>
                    <a:pt x="37" y="115"/>
                  </a:lnTo>
                  <a:lnTo>
                    <a:pt x="49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20"/>
                  </a:lnTo>
                  <a:lnTo>
                    <a:pt x="84" y="115"/>
                  </a:lnTo>
                  <a:lnTo>
                    <a:pt x="94" y="111"/>
                  </a:lnTo>
                  <a:lnTo>
                    <a:pt x="103" y="103"/>
                  </a:lnTo>
                  <a:lnTo>
                    <a:pt x="110" y="94"/>
                  </a:lnTo>
                  <a:lnTo>
                    <a:pt x="116" y="85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8"/>
                  </a:lnTo>
                  <a:lnTo>
                    <a:pt x="116" y="37"/>
                  </a:lnTo>
                  <a:lnTo>
                    <a:pt x="110" y="26"/>
                  </a:lnTo>
                  <a:lnTo>
                    <a:pt x="103" y="19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0428" y="6466788"/>
            <a:ext cx="763571" cy="3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ea"/>
                <a:ea typeface="+mn-ea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67700" cy="5334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965200"/>
            <a:ext cx="4064000" cy="5194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73600" y="965200"/>
            <a:ext cx="4064000" cy="5194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0428" y="6466788"/>
            <a:ext cx="763571" cy="3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ea"/>
                <a:ea typeface="+mn-ea"/>
              </a:defRPr>
            </a:lvl1pPr>
          </a:lstStyle>
          <a:p>
            <a:fld id="{F22BFB86-D5A3-4E5A-95C1-CF11460A9BC6}" type="slidenum">
              <a:rPr lang="ja-JP" altLang="en-US" smtClean="0"/>
              <a:pPr/>
              <a:t>&lt;#&gt;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07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28" r:id="rId9"/>
    <p:sldLayoutId id="2147483833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421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FB86-D5A3-4E5A-95C1-CF11460A9BC6}" type="slidenum">
              <a:rPr lang="ja-JP" altLang="en-US" smtClean="0"/>
              <a:pPr/>
              <a:t>0</a:t>
            </a:fld>
            <a:endParaRPr lang="en-US" altLang="ja-JP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428491" y="3113705"/>
            <a:ext cx="4193777" cy="538609"/>
          </a:xfrm>
        </p:spPr>
        <p:txBody>
          <a:bodyPr/>
          <a:lstStyle/>
          <a:p>
            <a:r>
              <a:rPr lang="en-US" altLang="ja-JP" dirty="0" smtClean="0"/>
              <a:t>HS21</a:t>
            </a:r>
            <a:r>
              <a:rPr lang="ja-JP" altLang="en-US" dirty="0" smtClean="0"/>
              <a:t>内</a:t>
            </a:r>
            <a:r>
              <a:rPr lang="en-US" altLang="ja-JP" dirty="0" err="1" smtClean="0"/>
              <a:t>DevOps</a:t>
            </a:r>
            <a:r>
              <a:rPr lang="ja-JP" altLang="en-US" dirty="0" smtClean="0"/>
              <a:t>推進提案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 txBox="1">
            <a:spLocks/>
          </p:cNvSpPr>
          <p:nvPr/>
        </p:nvSpPr>
        <p:spPr>
          <a:xfrm>
            <a:off x="3384737" y="4699000"/>
            <a:ext cx="3317875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ja-JP" sz="2000" kern="0" dirty="0" smtClean="0">
                <a:solidFill>
                  <a:schemeClr val="tx1"/>
                </a:solidFill>
                <a:latin typeface="+mj-ea"/>
                <a:ea typeface="+mj-ea"/>
              </a:rPr>
              <a:t>2016/7/26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2000" kern="0" dirty="0" smtClean="0">
                <a:solidFill>
                  <a:schemeClr val="tx1"/>
                </a:solidFill>
                <a:latin typeface="+mj-ea"/>
                <a:ea typeface="+mj-ea"/>
              </a:rPr>
              <a:t>Ａ１事</a:t>
            </a:r>
            <a:endParaRPr lang="en-US" altLang="ja-JP" sz="2000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ja-JP" altLang="en-US" sz="2000" kern="0" dirty="0" smtClean="0">
                <a:solidFill>
                  <a:schemeClr val="tx1"/>
                </a:solidFill>
                <a:latin typeface="+mj-ea"/>
                <a:ea typeface="+mj-ea"/>
              </a:rPr>
              <a:t>児玉　一宏</a:t>
            </a:r>
            <a:endParaRPr lang="ja-JP" altLang="en-US" sz="20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3191" y="205971"/>
            <a:ext cx="3708066" cy="480131"/>
          </a:xfrm>
        </p:spPr>
        <p:txBody>
          <a:bodyPr anchor="b"/>
          <a:lstStyle/>
          <a:p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</a:rPr>
              <a:t>DevOps</a:t>
            </a:r>
            <a:r>
              <a:rPr kumimoji="1"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推進目的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・理由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7" name="テキスト プレースホルダ 11"/>
          <p:cNvSpPr>
            <a:spLocks noGrp="1"/>
          </p:cNvSpPr>
          <p:nvPr>
            <p:ph type="body" sz="half" idx="4294967295"/>
          </p:nvPr>
        </p:nvSpPr>
        <p:spPr>
          <a:xfrm>
            <a:off x="255310" y="965200"/>
            <a:ext cx="828357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None/>
            </a:pPr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を推進する主な目的や理由は以下の通り。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8" name="図表 7"/>
          <p:cNvGraphicFramePr/>
          <p:nvPr/>
        </p:nvGraphicFramePr>
        <p:xfrm>
          <a:off x="434789" y="1504577"/>
          <a:ext cx="8292352" cy="493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3191" y="205971"/>
            <a:ext cx="2810385" cy="480131"/>
          </a:xfrm>
        </p:spPr>
        <p:txBody>
          <a:bodyPr anchor="b"/>
          <a:lstStyle/>
          <a:p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</a:rPr>
              <a:t>DevOps</a:t>
            </a:r>
            <a:r>
              <a:rPr kumimoji="1"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推進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手段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7" name="テキスト プレースホルダ 11"/>
          <p:cNvSpPr>
            <a:spLocks noGrp="1"/>
          </p:cNvSpPr>
          <p:nvPr>
            <p:ph type="body" sz="half" idx="4294967295"/>
          </p:nvPr>
        </p:nvSpPr>
        <p:spPr>
          <a:xfrm>
            <a:off x="255310" y="965200"/>
            <a:ext cx="828357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None/>
            </a:pP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次の</a:t>
            </a:r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A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～</a:t>
            </a:r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の</a:t>
            </a:r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4</a:t>
            </a:r>
            <a:r>
              <a:rPr kumimoji="1" lang="ja-JP" altLang="en-US" sz="2000" dirty="0" err="1" smtClean="0">
                <a:latin typeface="HGPｺﾞｼｯｸE" pitchFamily="50" charset="-128"/>
                <a:ea typeface="HGPｺﾞｼｯｸE" pitchFamily="50" charset="-128"/>
              </a:rPr>
              <a:t>つの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手段により</a:t>
            </a:r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推進を図る。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5" name="図表 4"/>
          <p:cNvGraphicFramePr/>
          <p:nvPr/>
        </p:nvGraphicFramePr>
        <p:xfrm>
          <a:off x="430306" y="1506071"/>
          <a:ext cx="8296836" cy="492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A) </a:t>
            </a:r>
            <a:r>
              <a:rPr lang="en-US" altLang="ja-JP" sz="2400" dirty="0" err="1" smtClean="0">
                <a:latin typeface="HGP創英角ｺﾞｼｯｸUB" pitchFamily="50" charset="-128"/>
                <a:ea typeface="HGP創英角ｺﾞｼｯｸUB" pitchFamily="50" charset="-128"/>
              </a:rPr>
              <a:t>CoE</a:t>
            </a:r>
            <a:r>
              <a:rPr lang="ja-JP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プロジェクトへの要員投入による知見者・技術者の育成</a:t>
            </a:r>
            <a:endParaRPr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" name="テキスト プレースホルダ 11"/>
          <p:cNvSpPr>
            <a:spLocks noGrp="1"/>
          </p:cNvSpPr>
          <p:nvPr>
            <p:ph type="body" sz="half" idx="4294967295"/>
          </p:nvPr>
        </p:nvSpPr>
        <p:spPr>
          <a:xfrm>
            <a:off x="255310" y="1261034"/>
            <a:ext cx="8619749" cy="5194300"/>
          </a:xfrm>
          <a:prstGeom prst="rect">
            <a:avLst/>
          </a:prstGeom>
        </p:spPr>
        <p:txBody>
          <a:bodyPr/>
          <a:lstStyle/>
          <a:p>
            <a:pPr marL="2863850" indent="268288">
              <a:buNone/>
            </a:pP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次の理由により、</a:t>
            </a:r>
            <a:r>
              <a:rPr lang="en-US" altLang="ja-JP" sz="2000" dirty="0" err="1" smtClean="0">
                <a:latin typeface="HGPｺﾞｼｯｸE" pitchFamily="50" charset="-128"/>
                <a:ea typeface="HGPｺﾞｼｯｸE" pitchFamily="50" charset="-128"/>
              </a:rPr>
              <a:t>CoE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プロジェクト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内に要員を投入してもらうことで、より良い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要員の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育成が出来ると考える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。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</a:pP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今後も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Agile/Cloud/DevOps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の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知見や技術、スキル等を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活かした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業務に携わっていく事になる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計画なので、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OJT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が可能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Template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to Program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ツールや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Test Data Preparation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ツールを充実させることで品質向上を目指す。今後も継続的にツールの拡張やメンテナンスを実施していくため、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OJT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が可能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※ 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ツールは主に“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Python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”でコーディング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※ 10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月以降は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Red Hat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の</a:t>
            </a:r>
            <a:r>
              <a:rPr lang="en-US" altLang="ja-JP" sz="2000" dirty="0" err="1" smtClean="0">
                <a:latin typeface="HGPｺﾞｼｯｸE" pitchFamily="50" charset="-128"/>
                <a:ea typeface="HGPｺﾞｼｯｸE" pitchFamily="50" charset="-128"/>
              </a:rPr>
              <a:t>OpenShift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をベースにして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Pilot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開発を実施予定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5" name="図表 4"/>
          <p:cNvGraphicFramePr>
            <a:graphicFrameLocks noChangeAspect="1"/>
          </p:cNvGraphicFramePr>
          <p:nvPr/>
        </p:nvGraphicFramePr>
        <p:xfrm>
          <a:off x="242049" y="1048874"/>
          <a:ext cx="2489051" cy="147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B) </a:t>
            </a:r>
            <a:r>
              <a:rPr lang="ja-JP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他プロジェクトへの適用による技術・スキルのシェア・拡散</a:t>
            </a:r>
            <a:endParaRPr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" name="テキスト プレースホルダ 11"/>
          <p:cNvSpPr>
            <a:spLocks noGrp="1"/>
          </p:cNvSpPr>
          <p:nvPr>
            <p:ph type="body" sz="half" idx="4294967295"/>
          </p:nvPr>
        </p:nvSpPr>
        <p:spPr>
          <a:xfrm>
            <a:off x="255310" y="1261034"/>
            <a:ext cx="8619749" cy="5194300"/>
          </a:xfrm>
          <a:prstGeom prst="rect">
            <a:avLst/>
          </a:prstGeom>
        </p:spPr>
        <p:txBody>
          <a:bodyPr/>
          <a:lstStyle/>
          <a:p>
            <a:pPr marL="2863850" indent="268288">
              <a:buNone/>
            </a:pP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次のように他プロジェクトへ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を適用してもらう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ことで、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技術・スキルのシェア・拡散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が出来ると考える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。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ja-JP" altLang="en-US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457200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の考えは幅広いので、適用可能なところから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無理のない範囲で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適用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していく</a:t>
            </a:r>
            <a:endParaRPr lang="ja-JP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457200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適用には前提条件も多く、多少なりとも過渡期には手間や苦労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が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増えると思われるので、極力適用に適したプロジェクトから適用を検討す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る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457200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ビルド・テストの自動化、一部ツール導入は適用し易い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と思われるので、まずはその辺りから適用を検討する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rgbClr val="C00000"/>
              </a:buClr>
              <a:buNone/>
            </a:pP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※ 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以上の観点から、既に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Azure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や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AWS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を利用している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A3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事のテレマ関連での適用を検討するのが最善であると想定される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5" name="図表 4"/>
          <p:cNvGraphicFramePr>
            <a:graphicFrameLocks noChangeAspect="1"/>
          </p:cNvGraphicFramePr>
          <p:nvPr/>
        </p:nvGraphicFramePr>
        <p:xfrm>
          <a:off x="242049" y="1048874"/>
          <a:ext cx="2489051" cy="147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C) </a:t>
            </a:r>
            <a:r>
              <a:rPr lang="ja-JP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コミュニティによる知識・知見・知恵のシェア・拡散</a:t>
            </a:r>
            <a:endParaRPr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" name="テキスト プレースホルダ 11"/>
          <p:cNvSpPr>
            <a:spLocks noGrp="1"/>
          </p:cNvSpPr>
          <p:nvPr>
            <p:ph type="body" sz="half" idx="4294967295"/>
          </p:nvPr>
        </p:nvSpPr>
        <p:spPr>
          <a:xfrm>
            <a:off x="255310" y="1261034"/>
            <a:ext cx="8619749" cy="5194300"/>
          </a:xfrm>
          <a:prstGeom prst="rect">
            <a:avLst/>
          </a:prstGeom>
        </p:spPr>
        <p:txBody>
          <a:bodyPr/>
          <a:lstStyle/>
          <a:p>
            <a:pPr marL="2863850" indent="268288">
              <a:buNone/>
            </a:pP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次の計画の通りにコミュニティを利用してもらう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ことで、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の知識・知見・知恵のシェア・拡散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が出来ると考える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。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ja-JP" altLang="en-US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Azure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上に各種ツールを展開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(*)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することで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、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HTTP/HTTPS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経由でどこからでも（社員の）誰でも利用出来るコミュニティの場を提供する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n"/>
            </a:pP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主に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Chat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ツール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やチケット管理ツールを用いることで、情報のシェアや有用な情報の提供を図る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p"/>
            </a:pP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Chat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ツール</a:t>
            </a:r>
            <a:r>
              <a:rPr lang="ja-JP" altLang="ja-JP" sz="1800" dirty="0" smtClean="0">
                <a:latin typeface="HGPｺﾞｼｯｸE" pitchFamily="50" charset="-128"/>
                <a:ea typeface="HGPｺﾞｼｯｸE" pitchFamily="50" charset="-128"/>
              </a:rPr>
              <a:t>によ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りリアルタイムな</a:t>
            </a:r>
            <a:r>
              <a:rPr lang="ja-JP" altLang="ja-JP" sz="1800" dirty="0" smtClean="0">
                <a:latin typeface="HGPｺﾞｼｯｸE" pitchFamily="50" charset="-128"/>
                <a:ea typeface="HGPｺﾞｼｯｸE" pitchFamily="50" charset="-128"/>
              </a:rPr>
              <a:t>情報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シェアや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Q&amp;A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を可能とする</a:t>
            </a:r>
            <a:endParaRPr lang="en-US" altLang="ja-JP" sz="18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p"/>
            </a:pPr>
            <a:r>
              <a:rPr lang="ja-JP" altLang="ja-JP" sz="1800" dirty="0" smtClean="0">
                <a:latin typeface="HGPｺﾞｼｯｸE" pitchFamily="50" charset="-128"/>
                <a:ea typeface="HGPｺﾞｼｯｸE" pitchFamily="50" charset="-128"/>
              </a:rPr>
              <a:t>チケット管理ツール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により、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Reference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や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Findings(Tips)</a:t>
            </a:r>
            <a:r>
              <a:rPr lang="ja-JP" altLang="ja-JP" sz="1800" dirty="0" err="1" smtClean="0">
                <a:latin typeface="HGPｺﾞｼｯｸE" pitchFamily="50" charset="-128"/>
                <a:ea typeface="HGPｺﾞｼｯｸE" pitchFamily="50" charset="-128"/>
              </a:rPr>
              <a:t>、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Issue</a:t>
            </a:r>
            <a:r>
              <a:rPr lang="ja-JP" altLang="en-US" sz="1800" dirty="0" err="1" smtClean="0">
                <a:latin typeface="HGPｺﾞｼｯｸE" pitchFamily="50" charset="-128"/>
                <a:ea typeface="HGPｺﾞｼｯｸE" pitchFamily="50" charset="-128"/>
              </a:rPr>
              <a:t>、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Troubleshooting</a:t>
            </a:r>
            <a:r>
              <a:rPr lang="ja-JP" altLang="ja-JP" sz="1800" dirty="0" err="1" smtClean="0">
                <a:latin typeface="HGPｺﾞｼｯｸE" pitchFamily="50" charset="-128"/>
                <a:ea typeface="HGPｺﾞｼｯｸE" pitchFamily="50" charset="-128"/>
              </a:rPr>
              <a:t>、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FAQ</a:t>
            </a:r>
            <a:r>
              <a:rPr lang="ja-JP" altLang="ja-JP" sz="1800" dirty="0" smtClean="0">
                <a:latin typeface="HGPｺﾞｼｯｸE" pitchFamily="50" charset="-128"/>
                <a:ea typeface="HGPｺﾞｼｯｸE" pitchFamily="50" charset="-128"/>
              </a:rPr>
              <a:t>などの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有用な</a:t>
            </a:r>
            <a:r>
              <a:rPr lang="ja-JP" altLang="ja-JP" sz="1800" dirty="0" smtClean="0">
                <a:latin typeface="HGPｺﾞｼｯｸE" pitchFamily="50" charset="-128"/>
                <a:ea typeface="HGPｺﾞｼｯｸE" pitchFamily="50" charset="-128"/>
              </a:rPr>
              <a:t>情報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を提供可能とする</a:t>
            </a:r>
            <a:endParaRPr lang="en-US" altLang="ja-JP" sz="18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None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None/>
            </a:pP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(*) Docker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技術や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Infrastructure as Code(</a:t>
            </a:r>
            <a:r>
              <a:rPr lang="en-US" altLang="ja-JP" sz="1800" dirty="0" err="1" smtClean="0">
                <a:latin typeface="HGPｺﾞｼｯｸE" pitchFamily="50" charset="-128"/>
                <a:ea typeface="HGPｺﾞｼｯｸE" pitchFamily="50" charset="-128"/>
              </a:rPr>
              <a:t>IaC</a:t>
            </a: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r>
              <a:rPr lang="ja-JP" altLang="ja-JP" sz="1800" dirty="0" smtClean="0">
                <a:latin typeface="HGPｺﾞｼｯｸE" pitchFamily="50" charset="-128"/>
                <a:ea typeface="HGPｺﾞｼｯｸE" pitchFamily="50" charset="-128"/>
              </a:rPr>
              <a:t>を利用して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、サーバ管理の簡略化を狙う</a:t>
            </a:r>
            <a:endParaRPr lang="ja-JP" altLang="ja-JP" sz="18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None/>
            </a:pP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5" name="図表 4"/>
          <p:cNvGraphicFramePr>
            <a:graphicFrameLocks noChangeAspect="1"/>
          </p:cNvGraphicFramePr>
          <p:nvPr/>
        </p:nvGraphicFramePr>
        <p:xfrm>
          <a:off x="242049" y="1048874"/>
          <a:ext cx="2489051" cy="147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D) DevOps</a:t>
            </a:r>
            <a:r>
              <a:rPr lang="ja-JP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推進チームによる導入・適用の支援・サポート</a:t>
            </a:r>
            <a:endParaRPr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" name="テキスト プレースホルダ 11"/>
          <p:cNvSpPr>
            <a:spLocks noGrp="1"/>
          </p:cNvSpPr>
          <p:nvPr>
            <p:ph type="body" sz="half" idx="4294967295"/>
          </p:nvPr>
        </p:nvSpPr>
        <p:spPr>
          <a:xfrm>
            <a:off x="255310" y="1261034"/>
            <a:ext cx="8619749" cy="5194300"/>
          </a:xfrm>
          <a:prstGeom prst="rect">
            <a:avLst/>
          </a:prstGeom>
        </p:spPr>
        <p:txBody>
          <a:bodyPr/>
          <a:lstStyle/>
          <a:p>
            <a:pPr marL="2863850" indent="268288">
              <a:buNone/>
            </a:pP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次のような理由から、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推進チームを立ち上げる必要があると考える。また、次のような方法で推進対象プロジェクトへのより良い導入・適用の支援・サポート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が出来ると考える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。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ja-JP" altLang="en-US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一般的に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Agile/DevOps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の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導入・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適用にはチーム内に経験者が必要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（経験者が居ないと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失敗のリスクが高くな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る）</a:t>
            </a:r>
            <a:r>
              <a:rPr lang="ja-JP" altLang="ja-JP" sz="2000" dirty="0" smtClean="0">
                <a:latin typeface="HGPｺﾞｼｯｸE" pitchFamily="50" charset="-128"/>
                <a:ea typeface="HGPｺﾞｼｯｸE" pitchFamily="50" charset="-128"/>
              </a:rPr>
              <a:t>とされて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いる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現状では導入・適用のための支援・サポート体制が無いため、なかなか導入・適用に踏み込めない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支援・サポートの方法は次の</a:t>
            </a:r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2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通りを想定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</a:pP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【As-Is】 </a:t>
            </a:r>
            <a:r>
              <a:rPr lang="en-US" altLang="ja-JP" sz="1800" dirty="0" err="1" smtClean="0">
                <a:latin typeface="HGPｺﾞｼｯｸE" pitchFamily="50" charset="-128"/>
                <a:ea typeface="HGPｺﾞｼｯｸE" pitchFamily="50" charset="-128"/>
              </a:rPr>
              <a:t>CoE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プロジェクトに推進対象プロジェクトから一定期間要員（リーダ以上）を投入してもらい、育成した後にプロジェクトに戻す（以降はバックアップのみ）</a:t>
            </a:r>
            <a:endParaRPr lang="en-US" altLang="ja-JP" sz="18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</a:pPr>
            <a:r>
              <a:rPr lang="en-US" altLang="ja-JP" sz="1800" dirty="0" smtClean="0">
                <a:latin typeface="HGPｺﾞｼｯｸE" pitchFamily="50" charset="-128"/>
                <a:ea typeface="HGPｺﾞｼｯｸE" pitchFamily="50" charset="-128"/>
              </a:rPr>
              <a:t>【To-Be】 </a:t>
            </a:r>
            <a:r>
              <a:rPr lang="en-US" altLang="ja-JP" sz="1800" dirty="0" err="1" smtClean="0">
                <a:latin typeface="HGPｺﾞｼｯｸE" pitchFamily="50" charset="-128"/>
                <a:ea typeface="HGPｺﾞｼｯｸE" pitchFamily="50" charset="-128"/>
              </a:rPr>
              <a:t>DevOps</a:t>
            </a:r>
            <a:r>
              <a:rPr lang="ja-JP" altLang="en-US" sz="1800" dirty="0" smtClean="0">
                <a:latin typeface="HGPｺﾞｼｯｸE" pitchFamily="50" charset="-128"/>
                <a:ea typeface="HGPｺﾞｼｯｸE" pitchFamily="50" charset="-128"/>
              </a:rPr>
              <a:t>推進チームからの要員を推進対象プロジェクトへ一定期間派遣し、導入・適用を支援・サポートする（派遣解除後もバックアップを実施）</a:t>
            </a:r>
            <a:endParaRPr lang="en-US" altLang="ja-JP" sz="18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5" name="図表 4"/>
          <p:cNvGraphicFramePr>
            <a:graphicFrameLocks noChangeAspect="1"/>
          </p:cNvGraphicFramePr>
          <p:nvPr/>
        </p:nvGraphicFramePr>
        <p:xfrm>
          <a:off x="242049" y="1048874"/>
          <a:ext cx="2489051" cy="147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0224" y="3209285"/>
            <a:ext cx="2039341" cy="590931"/>
          </a:xfrm>
        </p:spPr>
        <p:txBody>
          <a:bodyPr/>
          <a:lstStyle/>
          <a:p>
            <a:pPr algn="ctr"/>
            <a:r>
              <a:rPr kumimoji="1" lang="en-US" altLang="ja-JP" sz="3600" dirty="0" smtClean="0"/>
              <a:t>Appendix</a:t>
            </a:r>
            <a:endParaRPr kumimoji="1" lang="ja-JP" altLang="en-US" sz="36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42928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achi2016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標準デザイン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Hitachi2016</Template>
  <TotalTime>0</TotalTime>
  <Words>1156</Words>
  <Application>Microsoft Office PowerPoint</Application>
  <PresentationFormat>画面に合わせる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Arial</vt:lpstr>
      <vt:lpstr>ＭＳ Ｐゴシック</vt:lpstr>
      <vt:lpstr>HGPｺﾞｼｯｸE</vt:lpstr>
      <vt:lpstr>HGP創英角ｺﾞｼｯｸUB</vt:lpstr>
      <vt:lpstr>Wingdings</vt:lpstr>
      <vt:lpstr>Times New Roman</vt:lpstr>
      <vt:lpstr>ＭＳ Ｐ明朝</vt:lpstr>
      <vt:lpstr>Hitachi2016</vt:lpstr>
      <vt:lpstr>2_標準デザイン</vt:lpstr>
      <vt:lpstr>HS21内DevOps推進提案</vt:lpstr>
      <vt:lpstr>DevOps推進目的・理由</vt:lpstr>
      <vt:lpstr>DevOps推進手段</vt:lpstr>
      <vt:lpstr>A) CoEプロジェクトへの要員投入による知見者・技術者の育成</vt:lpstr>
      <vt:lpstr>B) 他プロジェクトへの適用による技術・スキルのシェア・拡散</vt:lpstr>
      <vt:lpstr>C) コミュニティによる知識・知見・知恵のシェア・拡散</vt:lpstr>
      <vt:lpstr>D) DevOps推進チームによる導入・適用の支援・サポート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2016-09-20T07:55:01Z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