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theme/theme5.xml" ContentType="application/vnd.openxmlformats-officedocument.theme+xml"/>
  <Override PartName="/ppt/diagrams/colors22.xml" ContentType="application/vnd.openxmlformats-officedocument.drawingml.diagramColors+xml"/>
  <Override PartName="/ppt/slides/slide36.xml" ContentType="application/vnd.openxmlformats-officedocument.presentationml.slide+xml"/>
  <Override PartName="/ppt/diagrams/colors11.xml" ContentType="application/vnd.openxmlformats-officedocument.drawingml.diagramColors+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diagrams/quickStyle17.xml" ContentType="application/vnd.openxmlformats-officedocument.drawingml.diagramStyle+xml"/>
  <Override PartName="/ppt/diagrams/drawing18.xml" ContentType="application/vnd.ms-office.drawingml.diagramDrawing+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docProps/custom.xml" ContentType="application/vnd.openxmlformats-officedocument.custom-properties+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diagrams/quickStyle20.xml" ContentType="application/vnd.openxmlformats-officedocument.drawingml.diagramStyle+xml"/>
  <Override PartName="/ppt/diagrams/drawing21.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18.xml" ContentType="application/vnd.openxmlformats-officedocument.presentationml.slideLayout+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slideLayouts/slideLayout15.xml" ContentType="application/vnd.openxmlformats-officedocument.presentationml.slideLayout+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6.xml" ContentType="application/vnd.ms-office.drawingml.diagramDrawing+xml"/>
  <Override PartName="/ppt/diagrams/drawing20.xml" ContentType="application/vnd.ms-office.drawingml.diagramDrawing+xml"/>
  <Override PartName="/ppt/diagrams/layout23.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slides/slide29.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Default Extension="fntdata" ContentType="application/x-fontdata"/>
  <Override PartName="/ppt/diagrams/data20.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embedTrueTypeFonts="1" saveSubsetFonts="1" autoCompressPictures="0">
  <p:sldMasterIdLst>
    <p:sldMasterId id="2147483839" r:id="rId1"/>
    <p:sldMasterId id="2147483848" r:id="rId2"/>
    <p:sldMasterId id="2147483855" r:id="rId3"/>
  </p:sldMasterIdLst>
  <p:notesMasterIdLst>
    <p:notesMasterId r:id="rId56"/>
  </p:notesMasterIdLst>
  <p:handoutMasterIdLst>
    <p:handoutMasterId r:id="rId57"/>
  </p:handoutMasterIdLst>
  <p:sldIdLst>
    <p:sldId id="1142" r:id="rId4"/>
    <p:sldId id="1138" r:id="rId5"/>
    <p:sldId id="1168" r:id="rId6"/>
    <p:sldId id="1169" r:id="rId7"/>
    <p:sldId id="1167" r:id="rId8"/>
    <p:sldId id="1171" r:id="rId9"/>
    <p:sldId id="1170" r:id="rId10"/>
    <p:sldId id="1174" r:id="rId11"/>
    <p:sldId id="1173" r:id="rId12"/>
    <p:sldId id="1175" r:id="rId13"/>
    <p:sldId id="1176" r:id="rId14"/>
    <p:sldId id="1177" r:id="rId15"/>
    <p:sldId id="1180" r:id="rId16"/>
    <p:sldId id="1181" r:id="rId17"/>
    <p:sldId id="1182" r:id="rId18"/>
    <p:sldId id="1178" r:id="rId19"/>
    <p:sldId id="1179" r:id="rId20"/>
    <p:sldId id="1183" r:id="rId21"/>
    <p:sldId id="1184" r:id="rId22"/>
    <p:sldId id="1185" r:id="rId23"/>
    <p:sldId id="1192" r:id="rId24"/>
    <p:sldId id="1186" r:id="rId25"/>
    <p:sldId id="1187" r:id="rId26"/>
    <p:sldId id="1193" r:id="rId27"/>
    <p:sldId id="1188" r:id="rId28"/>
    <p:sldId id="1189" r:id="rId29"/>
    <p:sldId id="1194" r:id="rId30"/>
    <p:sldId id="1199" r:id="rId31"/>
    <p:sldId id="1191" r:id="rId32"/>
    <p:sldId id="1195" r:id="rId33"/>
    <p:sldId id="1196" r:id="rId34"/>
    <p:sldId id="1200" r:id="rId35"/>
    <p:sldId id="1198" r:id="rId36"/>
    <p:sldId id="1197" r:id="rId37"/>
    <p:sldId id="1201" r:id="rId38"/>
    <p:sldId id="1202" r:id="rId39"/>
    <p:sldId id="1203" r:id="rId40"/>
    <p:sldId id="1204" r:id="rId41"/>
    <p:sldId id="1206" r:id="rId42"/>
    <p:sldId id="1207" r:id="rId43"/>
    <p:sldId id="1208" r:id="rId44"/>
    <p:sldId id="1209" r:id="rId45"/>
    <p:sldId id="1211" r:id="rId46"/>
    <p:sldId id="1210" r:id="rId47"/>
    <p:sldId id="1212" r:id="rId48"/>
    <p:sldId id="1165" r:id="rId49"/>
    <p:sldId id="1166" r:id="rId50"/>
    <p:sldId id="1136" r:id="rId51"/>
    <p:sldId id="1154" r:id="rId52"/>
    <p:sldId id="1139" r:id="rId53"/>
    <p:sldId id="1140" r:id="rId54"/>
    <p:sldId id="1141" r:id="rId55"/>
  </p:sldIdLst>
  <p:sldSz cx="9144000" cy="6858000" type="screen4x3"/>
  <p:notesSz cx="6735763" cy="9866313"/>
  <p:embeddedFontLst>
    <p:embeddedFont>
      <p:font typeface="HGP創英角ｺﾞｼｯｸUB" pitchFamily="50" charset="-128"/>
      <p:regular r:id="rId58"/>
    </p:embeddedFont>
    <p:embeddedFont>
      <p:font typeface="Meiryo UI" pitchFamily="50" charset="-128"/>
      <p:regular r:id="rId59"/>
      <p:bold r:id="rId60"/>
      <p:italic r:id="rId61"/>
      <p:boldItalic r:id="rId62"/>
    </p:embeddedFont>
    <p:embeddedFont>
      <p:font typeface="HGPｺﾞｼｯｸE" pitchFamily="50" charset="-128"/>
      <p:regular r:id="rId63"/>
    </p:embeddedFont>
    <p:embeddedFont>
      <p:font typeface="Webdings" pitchFamily="18" charset="2"/>
      <p:regular r:id="rId64"/>
    </p:embeddedFont>
  </p:embeddedFontLst>
  <p:defaultTextStyle>
    <a:defPPr>
      <a:defRPr lang="ja-JP"/>
    </a:defPPr>
    <a:lvl1pPr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1pPr>
    <a:lvl2pPr marL="4572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2pPr>
    <a:lvl3pPr marL="9144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3pPr>
    <a:lvl4pPr marL="13716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4pPr>
    <a:lvl5pPr marL="18288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5pPr>
    <a:lvl6pPr marL="22860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6pPr>
    <a:lvl7pPr marL="27432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7pPr>
    <a:lvl8pPr marL="32004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8pPr>
    <a:lvl9pPr marL="36576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00CC00"/>
    <a:srgbClr val="0000FF"/>
    <a:srgbClr val="FFEBEB"/>
    <a:srgbClr val="FFF0F0"/>
    <a:srgbClr val="FFE6E6"/>
    <a:srgbClr val="FFCCCC"/>
    <a:srgbClr val="FFFFFF"/>
    <a:srgbClr val="FFFF00"/>
    <a:srgbClr val="FF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20" autoAdjust="0"/>
    <p:restoredTop sz="85667" autoAdjust="0"/>
  </p:normalViewPr>
  <p:slideViewPr>
    <p:cSldViewPr snapToGrid="0">
      <p:cViewPr varScale="1">
        <p:scale>
          <a:sx n="71" d="100"/>
          <a:sy n="71" d="100"/>
        </p:scale>
        <p:origin x="-1572" y="-102"/>
      </p:cViewPr>
      <p:guideLst>
        <p:guide orient="horz" pos="650"/>
        <p:guide pos="130"/>
      </p:guideLst>
    </p:cSldViewPr>
  </p:slideViewPr>
  <p:outlineViewPr>
    <p:cViewPr>
      <p:scale>
        <a:sx n="33" d="100"/>
        <a:sy n="33" d="100"/>
      </p:scale>
      <p:origin x="0" y="2190"/>
    </p:cViewPr>
  </p:outlineViewPr>
  <p:notesTextViewPr>
    <p:cViewPr>
      <p:scale>
        <a:sx n="66" d="100"/>
        <a:sy n="66" d="100"/>
      </p:scale>
      <p:origin x="0" y="0"/>
    </p:cViewPr>
  </p:notesTextViewPr>
  <p:sorterViewPr>
    <p:cViewPr>
      <p:scale>
        <a:sx n="50" d="100"/>
        <a:sy n="50" d="100"/>
      </p:scale>
      <p:origin x="0" y="0"/>
    </p:cViewPr>
  </p:sorterViewPr>
  <p:notesViewPr>
    <p:cSldViewPr snapToGrid="0">
      <p:cViewPr varScale="1">
        <p:scale>
          <a:sx n="52" d="100"/>
          <a:sy n="52" d="100"/>
        </p:scale>
        <p:origin x="-1968" y="-108"/>
      </p:cViewPr>
      <p:guideLst>
        <p:guide orient="horz" pos="3107"/>
        <p:guide pos="212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font" Target="fonts/font6.fntdata"/><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font" Target="fonts/font1.fntdata"/><Relationship Id="rId66"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handoutMaster" Target="handoutMasters/handoutMaster1.xml"/><Relationship Id="rId61" Type="http://schemas.openxmlformats.org/officeDocument/2006/relationships/font" Target="fonts/font4.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font" Target="fonts/font3.fntdata"/><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64" Type="http://schemas.openxmlformats.org/officeDocument/2006/relationships/font" Target="fonts/font7.fntdata"/><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2.fntdata"/><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font" Target="fonts/font5.fntdata"/></Relationships>
</file>

<file path=ppt/diagrams/_rels/data18.xml.rels><?xml version="1.0" encoding="UTF-8" standalone="yes"?>
<Relationships xmlns="http://schemas.openxmlformats.org/package/2006/relationships"><Relationship Id="rId3" Type="http://schemas.openxmlformats.org/officeDocument/2006/relationships/hyperlink" Target="http://techtarget.itmedia.co.jp/tt/news/1311/05/news01.html" TargetMode="External"/><Relationship Id="rId2" Type="http://schemas.openxmlformats.org/officeDocument/2006/relationships/hyperlink" Target="http://www.buildinsider.net/enterprise/devops/01" TargetMode="External"/><Relationship Id="rId1" Type="http://schemas.openxmlformats.org/officeDocument/2006/relationships/hyperlink" Target="https://thinkit.co.jp/article/9939" TargetMode="Externa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07588F-C31E-4A59-A7E2-20D9F7FA8D60}"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kumimoji="1" lang="ja-JP" altLang="en-US"/>
        </a:p>
      </dgm:t>
    </dgm:pt>
    <dgm:pt modelId="{CA676FC4-6071-407A-ADE6-127C383386DD}">
      <dgm:prSet phldrT="[テキスト]" custT="1"/>
      <dgm:spPr>
        <a:solidFill>
          <a:schemeClr val="accent1">
            <a:alpha val="90000"/>
          </a:schemeClr>
        </a:solidFill>
      </dgm:spPr>
      <dgm:t>
        <a:bodyPr/>
        <a:lstStyle/>
        <a:p>
          <a:r>
            <a:rPr lang="ja-JP" altLang="en-US" sz="3200" b="0" dirty="0" smtClean="0">
              <a:latin typeface="Meiryo UI" pitchFamily="50" charset="-128"/>
              <a:ea typeface="Meiryo UI" pitchFamily="50" charset="-128"/>
              <a:cs typeface="Meiryo UI" pitchFamily="50" charset="-128"/>
            </a:rPr>
            <a:t>コミュニティの開設</a:t>
          </a:r>
          <a:endParaRPr lang="ja-JP" altLang="en-US" sz="3200" b="0" dirty="0">
            <a:latin typeface="Meiryo UI" pitchFamily="50" charset="-128"/>
            <a:ea typeface="Meiryo UI" pitchFamily="50" charset="-128"/>
            <a:cs typeface="Meiryo UI" pitchFamily="50" charset="-128"/>
          </a:endParaRPr>
        </a:p>
      </dgm:t>
    </dgm:pt>
    <dgm:pt modelId="{4419BB6B-DF3C-4EBC-92C0-D2ADC293F262}" type="parTrans" cxnId="{3042D0B7-2F8B-4578-80D8-F8CD2260DCF9}">
      <dgm:prSet/>
      <dgm:spPr/>
      <dgm:t>
        <a:bodyPr/>
        <a:lstStyle/>
        <a:p>
          <a:endParaRPr lang="ja-JP" altLang="en-US" sz="3200" b="0">
            <a:latin typeface="Meiryo UI" pitchFamily="50" charset="-128"/>
            <a:ea typeface="Meiryo UI" pitchFamily="50" charset="-128"/>
            <a:cs typeface="Meiryo UI" pitchFamily="50" charset="-128"/>
          </a:endParaRPr>
        </a:p>
      </dgm:t>
    </dgm:pt>
    <dgm:pt modelId="{5B25629B-0ED0-4DC3-87CB-C48EB1793412}" type="sibTrans" cxnId="{3042D0B7-2F8B-4578-80D8-F8CD2260DCF9}">
      <dgm:prSet/>
      <dgm:spPr/>
      <dgm:t>
        <a:bodyPr/>
        <a:lstStyle/>
        <a:p>
          <a:endParaRPr lang="ja-JP" altLang="en-US" sz="3200" b="0">
            <a:latin typeface="Meiryo UI" pitchFamily="50" charset="-128"/>
            <a:ea typeface="Meiryo UI" pitchFamily="50" charset="-128"/>
            <a:cs typeface="Meiryo UI" pitchFamily="50" charset="-128"/>
          </a:endParaRPr>
        </a:p>
      </dgm:t>
    </dgm:pt>
    <dgm:pt modelId="{F24AB3A9-DA15-462D-A08E-FFE430193B70}">
      <dgm:prSet phldrT="[テキスト]" custT="1"/>
      <dgm:spPr>
        <a:solidFill>
          <a:schemeClr val="accent1">
            <a:alpha val="70000"/>
          </a:schemeClr>
        </a:solidFill>
      </dgm:spPr>
      <dgm:t>
        <a:bodyPr/>
        <a:lstStyle/>
        <a:p>
          <a:r>
            <a:rPr lang="ja-JP" altLang="en-US" sz="3200" b="0" dirty="0" smtClean="0">
              <a:latin typeface="Meiryo UI" pitchFamily="50" charset="-128"/>
              <a:ea typeface="Meiryo UI" pitchFamily="50" charset="-128"/>
              <a:cs typeface="Meiryo UI" pitchFamily="50" charset="-128"/>
            </a:rPr>
            <a:t>推進チームによる要員育成</a:t>
          </a:r>
          <a:endParaRPr lang="ja-JP" altLang="en-US" sz="3200" b="0" dirty="0">
            <a:latin typeface="Meiryo UI" pitchFamily="50" charset="-128"/>
            <a:ea typeface="Meiryo UI" pitchFamily="50" charset="-128"/>
            <a:cs typeface="Meiryo UI" pitchFamily="50" charset="-128"/>
          </a:endParaRPr>
        </a:p>
      </dgm:t>
    </dgm:pt>
    <dgm:pt modelId="{FEA41452-00A6-4952-BF6A-5501B41A09A4}" type="parTrans" cxnId="{6879E7BD-FA9B-4DFA-9A7D-8FC340A747C2}">
      <dgm:prSet/>
      <dgm:spPr/>
      <dgm:t>
        <a:bodyPr/>
        <a:lstStyle/>
        <a:p>
          <a:endParaRPr lang="ja-JP" altLang="en-US" sz="3200" b="0">
            <a:latin typeface="Meiryo UI" pitchFamily="50" charset="-128"/>
            <a:ea typeface="Meiryo UI" pitchFamily="50" charset="-128"/>
            <a:cs typeface="Meiryo UI" pitchFamily="50" charset="-128"/>
          </a:endParaRPr>
        </a:p>
      </dgm:t>
    </dgm:pt>
    <dgm:pt modelId="{5EB13667-55C6-4172-B126-7525FD87CA0D}" type="sibTrans" cxnId="{6879E7BD-FA9B-4DFA-9A7D-8FC340A747C2}">
      <dgm:prSet/>
      <dgm:spPr/>
      <dgm:t>
        <a:bodyPr/>
        <a:lstStyle/>
        <a:p>
          <a:endParaRPr lang="ja-JP" altLang="en-US" sz="3200" b="0">
            <a:latin typeface="Meiryo UI" pitchFamily="50" charset="-128"/>
            <a:ea typeface="Meiryo UI" pitchFamily="50" charset="-128"/>
            <a:cs typeface="Meiryo UI" pitchFamily="50" charset="-128"/>
          </a:endParaRPr>
        </a:p>
      </dgm:t>
    </dgm:pt>
    <dgm:pt modelId="{089E9B89-7288-4824-BB36-786E46D158AE}">
      <dgm:prSet phldrT="[テキスト]" custT="1"/>
      <dgm:spPr>
        <a:solidFill>
          <a:schemeClr val="accent1">
            <a:alpha val="50000"/>
          </a:schemeClr>
        </a:solidFill>
      </dgm:spPr>
      <dgm:t>
        <a:bodyPr/>
        <a:lstStyle/>
        <a:p>
          <a:r>
            <a:rPr lang="ja-JP" altLang="en-US" sz="3200" b="0" dirty="0" smtClean="0">
              <a:latin typeface="Meiryo UI" pitchFamily="50" charset="-128"/>
              <a:ea typeface="Meiryo UI" pitchFamily="50" charset="-128"/>
              <a:cs typeface="Meiryo UI" pitchFamily="50" charset="-128"/>
            </a:rPr>
            <a:t>推進チームによる導入支援</a:t>
          </a:r>
          <a:endParaRPr lang="ja-JP" altLang="en-US" sz="3200" b="0" dirty="0">
            <a:latin typeface="Meiryo UI" pitchFamily="50" charset="-128"/>
            <a:ea typeface="Meiryo UI" pitchFamily="50" charset="-128"/>
            <a:cs typeface="Meiryo UI" pitchFamily="50" charset="-128"/>
          </a:endParaRPr>
        </a:p>
      </dgm:t>
    </dgm:pt>
    <dgm:pt modelId="{02A1B3B9-CBF7-4A3F-90D1-59FD3B176A8A}" type="parTrans" cxnId="{4323F08C-04AF-4426-8500-22D42C4C69D7}">
      <dgm:prSet/>
      <dgm:spPr/>
      <dgm:t>
        <a:bodyPr/>
        <a:lstStyle/>
        <a:p>
          <a:endParaRPr kumimoji="1" lang="ja-JP" altLang="en-US" sz="3200"/>
        </a:p>
      </dgm:t>
    </dgm:pt>
    <dgm:pt modelId="{65586E84-1602-4FEE-A190-4558E2884447}" type="sibTrans" cxnId="{4323F08C-04AF-4426-8500-22D42C4C69D7}">
      <dgm:prSet/>
      <dgm:spPr/>
      <dgm:t>
        <a:bodyPr/>
        <a:lstStyle/>
        <a:p>
          <a:endParaRPr kumimoji="1" lang="ja-JP" altLang="en-US" sz="3200"/>
        </a:p>
      </dgm:t>
    </dgm:pt>
    <dgm:pt modelId="{65878D63-F6E6-43F0-AEF6-9432F535C04A}" type="pres">
      <dgm:prSet presAssocID="{8507588F-C31E-4A59-A7E2-20D9F7FA8D60}" presName="diagram" presStyleCnt="0">
        <dgm:presLayoutVars>
          <dgm:dir/>
          <dgm:resizeHandles val="exact"/>
        </dgm:presLayoutVars>
      </dgm:prSet>
      <dgm:spPr/>
      <dgm:t>
        <a:bodyPr/>
        <a:lstStyle/>
        <a:p>
          <a:endParaRPr kumimoji="1" lang="ja-JP" altLang="en-US"/>
        </a:p>
      </dgm:t>
    </dgm:pt>
    <dgm:pt modelId="{15BEB0CA-77F2-41DD-8F53-BFA5810B50D4}" type="pres">
      <dgm:prSet presAssocID="{CA676FC4-6071-407A-ADE6-127C383386DD}" presName="node" presStyleLbl="node1" presStyleIdx="0" presStyleCnt="3">
        <dgm:presLayoutVars>
          <dgm:bulletEnabled val="1"/>
        </dgm:presLayoutVars>
      </dgm:prSet>
      <dgm:spPr/>
      <dgm:t>
        <a:bodyPr/>
        <a:lstStyle/>
        <a:p>
          <a:endParaRPr kumimoji="1" lang="ja-JP" altLang="en-US"/>
        </a:p>
      </dgm:t>
    </dgm:pt>
    <dgm:pt modelId="{66BC60D0-4F3F-48BD-BA63-7A880D14AD55}" type="pres">
      <dgm:prSet presAssocID="{5B25629B-0ED0-4DC3-87CB-C48EB1793412}" presName="sibTrans" presStyleCnt="0"/>
      <dgm:spPr/>
      <dgm:t>
        <a:bodyPr/>
        <a:lstStyle/>
        <a:p>
          <a:endParaRPr kumimoji="1" lang="ja-JP" altLang="en-US"/>
        </a:p>
      </dgm:t>
    </dgm:pt>
    <dgm:pt modelId="{B8D0586C-3E8D-42DF-BDA2-60CA47B577E9}" type="pres">
      <dgm:prSet presAssocID="{F24AB3A9-DA15-462D-A08E-FFE430193B70}" presName="node" presStyleLbl="node1" presStyleIdx="1" presStyleCnt="3">
        <dgm:presLayoutVars>
          <dgm:bulletEnabled val="1"/>
        </dgm:presLayoutVars>
      </dgm:prSet>
      <dgm:spPr/>
      <dgm:t>
        <a:bodyPr/>
        <a:lstStyle/>
        <a:p>
          <a:endParaRPr kumimoji="1" lang="ja-JP" altLang="en-US"/>
        </a:p>
      </dgm:t>
    </dgm:pt>
    <dgm:pt modelId="{6E47607A-BBB0-4133-BBE8-7E19FCF59CD7}" type="pres">
      <dgm:prSet presAssocID="{5EB13667-55C6-4172-B126-7525FD87CA0D}" presName="sibTrans" presStyleCnt="0"/>
      <dgm:spPr/>
      <dgm:t>
        <a:bodyPr/>
        <a:lstStyle/>
        <a:p>
          <a:endParaRPr kumimoji="1" lang="ja-JP" altLang="en-US"/>
        </a:p>
      </dgm:t>
    </dgm:pt>
    <dgm:pt modelId="{F9D259E2-D00C-4B79-9BCB-0FF88F186CFA}" type="pres">
      <dgm:prSet presAssocID="{089E9B89-7288-4824-BB36-786E46D158AE}" presName="node" presStyleLbl="node1" presStyleIdx="2" presStyleCnt="3">
        <dgm:presLayoutVars>
          <dgm:bulletEnabled val="1"/>
        </dgm:presLayoutVars>
      </dgm:prSet>
      <dgm:spPr/>
      <dgm:t>
        <a:bodyPr/>
        <a:lstStyle/>
        <a:p>
          <a:endParaRPr kumimoji="1" lang="ja-JP" altLang="en-US"/>
        </a:p>
      </dgm:t>
    </dgm:pt>
  </dgm:ptLst>
  <dgm:cxnLst>
    <dgm:cxn modelId="{B190BDD5-2EC6-43A6-826B-4A75C0E6B57B}" type="presOf" srcId="{CA676FC4-6071-407A-ADE6-127C383386DD}" destId="{15BEB0CA-77F2-41DD-8F53-BFA5810B50D4}" srcOrd="0" destOrd="0" presId="urn:microsoft.com/office/officeart/2005/8/layout/default"/>
    <dgm:cxn modelId="{387FE3D0-662E-4B42-8D0E-CED173C83B55}" type="presOf" srcId="{089E9B89-7288-4824-BB36-786E46D158AE}" destId="{F9D259E2-D00C-4B79-9BCB-0FF88F186CFA}" srcOrd="0" destOrd="0" presId="urn:microsoft.com/office/officeart/2005/8/layout/default"/>
    <dgm:cxn modelId="{29C39E60-FF7F-45E4-ADDC-0B8F0BC266F2}" type="presOf" srcId="{8507588F-C31E-4A59-A7E2-20D9F7FA8D60}" destId="{65878D63-F6E6-43F0-AEF6-9432F535C04A}" srcOrd="0" destOrd="0" presId="urn:microsoft.com/office/officeart/2005/8/layout/default"/>
    <dgm:cxn modelId="{3042D0B7-2F8B-4578-80D8-F8CD2260DCF9}" srcId="{8507588F-C31E-4A59-A7E2-20D9F7FA8D60}" destId="{CA676FC4-6071-407A-ADE6-127C383386DD}" srcOrd="0" destOrd="0" parTransId="{4419BB6B-DF3C-4EBC-92C0-D2ADC293F262}" sibTransId="{5B25629B-0ED0-4DC3-87CB-C48EB1793412}"/>
    <dgm:cxn modelId="{F4C76BA3-66F9-4894-828D-D1E5B240330A}" type="presOf" srcId="{F24AB3A9-DA15-462D-A08E-FFE430193B70}" destId="{B8D0586C-3E8D-42DF-BDA2-60CA47B577E9}" srcOrd="0" destOrd="0" presId="urn:microsoft.com/office/officeart/2005/8/layout/default"/>
    <dgm:cxn modelId="{4323F08C-04AF-4426-8500-22D42C4C69D7}" srcId="{8507588F-C31E-4A59-A7E2-20D9F7FA8D60}" destId="{089E9B89-7288-4824-BB36-786E46D158AE}" srcOrd="2" destOrd="0" parTransId="{02A1B3B9-CBF7-4A3F-90D1-59FD3B176A8A}" sibTransId="{65586E84-1602-4FEE-A190-4558E2884447}"/>
    <dgm:cxn modelId="{6879E7BD-FA9B-4DFA-9A7D-8FC340A747C2}" srcId="{8507588F-C31E-4A59-A7E2-20D9F7FA8D60}" destId="{F24AB3A9-DA15-462D-A08E-FFE430193B70}" srcOrd="1" destOrd="0" parTransId="{FEA41452-00A6-4952-BF6A-5501B41A09A4}" sibTransId="{5EB13667-55C6-4172-B126-7525FD87CA0D}"/>
    <dgm:cxn modelId="{67549AE3-7B20-4307-8393-539AF751E4A3}" type="presParOf" srcId="{65878D63-F6E6-43F0-AEF6-9432F535C04A}" destId="{15BEB0CA-77F2-41DD-8F53-BFA5810B50D4}" srcOrd="0" destOrd="0" presId="urn:microsoft.com/office/officeart/2005/8/layout/default"/>
    <dgm:cxn modelId="{31D4D651-B0A5-45C9-9D64-46405111F0A8}" type="presParOf" srcId="{65878D63-F6E6-43F0-AEF6-9432F535C04A}" destId="{66BC60D0-4F3F-48BD-BA63-7A880D14AD55}" srcOrd="1" destOrd="0" presId="urn:microsoft.com/office/officeart/2005/8/layout/default"/>
    <dgm:cxn modelId="{AA0C4301-6F6A-4A69-8841-4E5C6AA1359F}" type="presParOf" srcId="{65878D63-F6E6-43F0-AEF6-9432F535C04A}" destId="{B8D0586C-3E8D-42DF-BDA2-60CA47B577E9}" srcOrd="2" destOrd="0" presId="urn:microsoft.com/office/officeart/2005/8/layout/default"/>
    <dgm:cxn modelId="{D64332F8-52D4-4A33-9886-90DC5EA17CFA}" type="presParOf" srcId="{65878D63-F6E6-43F0-AEF6-9432F535C04A}" destId="{6E47607A-BBB0-4133-BBE8-7E19FCF59CD7}" srcOrd="3" destOrd="0" presId="urn:microsoft.com/office/officeart/2005/8/layout/default"/>
    <dgm:cxn modelId="{630A86C7-0BCB-4408-AEF8-246C8BA96B33}" type="presParOf" srcId="{65878D63-F6E6-43F0-AEF6-9432F535C04A}" destId="{F9D259E2-D00C-4B79-9BCB-0FF88F186CFA}" srcOrd="4" destOrd="0" presId="urn:microsoft.com/office/officeart/2005/8/layout/default"/>
  </dgm:cxnLst>
  <dgm:bg/>
  <dgm:whole>
    <a:ln>
      <a:noFill/>
    </a:ln>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507588F-C31E-4A59-A7E2-20D9F7FA8D6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kumimoji="1" lang="ja-JP" altLang="en-US"/>
        </a:p>
      </dgm:t>
    </dgm:pt>
    <dgm:pt modelId="{CA676FC4-6071-407A-ADE6-127C383386DD}">
      <dgm:prSet phldrT="[テキスト]" custT="1"/>
      <dgm:spPr>
        <a:solidFill>
          <a:schemeClr val="bg1">
            <a:lumMod val="75000"/>
          </a:schemeClr>
        </a:solidFill>
        <a:effectLst/>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コミュニティの開設</a:t>
          </a:r>
          <a:endParaRPr lang="ja-JP" altLang="en-US" sz="1050" b="0" dirty="0">
            <a:solidFill>
              <a:schemeClr val="tx1"/>
            </a:solidFill>
            <a:latin typeface="Meiryo UI" pitchFamily="50" charset="-128"/>
            <a:ea typeface="Meiryo UI" pitchFamily="50" charset="-128"/>
            <a:cs typeface="Meiryo UI" pitchFamily="50" charset="-128"/>
          </a:endParaRPr>
        </a:p>
      </dgm:t>
    </dgm:pt>
    <dgm:pt modelId="{4419BB6B-DF3C-4EBC-92C0-D2ADC293F262}" type="par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5B25629B-0ED0-4DC3-87CB-C48EB1793412}" type="sib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F24AB3A9-DA15-462D-A08E-FFE430193B70}">
      <dgm:prSet phldrT="[テキスト]" custT="1"/>
      <dgm:spPr>
        <a:solidFill>
          <a:schemeClr val="accent1"/>
        </a:solidFill>
        <a:effectLst>
          <a:glow rad="63500">
            <a:schemeClr val="accent3">
              <a:satMod val="175000"/>
              <a:alpha val="40000"/>
            </a:schemeClr>
          </a:glow>
        </a:effectLst>
      </dgm:spPr>
      <dgm:t>
        <a:bodyPr/>
        <a:lstStyle/>
        <a:p>
          <a:r>
            <a:rPr lang="ja-JP" altLang="en-US" sz="1050" b="0" dirty="0" smtClean="0">
              <a:solidFill>
                <a:schemeClr val="bg1"/>
              </a:solidFill>
              <a:latin typeface="Meiryo UI" pitchFamily="50" charset="-128"/>
              <a:ea typeface="Meiryo UI" pitchFamily="50" charset="-128"/>
              <a:cs typeface="Meiryo UI" pitchFamily="50" charset="-128"/>
            </a:rPr>
            <a:t>推進チームによる要員育成</a:t>
          </a:r>
          <a:endParaRPr lang="ja-JP" altLang="en-US" sz="1050" b="0" dirty="0">
            <a:solidFill>
              <a:schemeClr val="bg1"/>
            </a:solidFill>
            <a:latin typeface="Meiryo UI" pitchFamily="50" charset="-128"/>
            <a:ea typeface="Meiryo UI" pitchFamily="50" charset="-128"/>
            <a:cs typeface="Meiryo UI" pitchFamily="50" charset="-128"/>
          </a:endParaRPr>
        </a:p>
      </dgm:t>
    </dgm:pt>
    <dgm:pt modelId="{FEA41452-00A6-4952-BF6A-5501B41A09A4}" type="par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5EB13667-55C6-4172-B126-7525FD87CA0D}" type="sib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089E9B89-7288-4824-BB36-786E46D158AE}">
      <dgm:prSet phldrT="[テキスト]" custT="1"/>
      <dgm:spPr>
        <a:solidFill>
          <a:schemeClr val="bg1">
            <a:lumMod val="75000"/>
          </a:schemeClr>
        </a:solidFill>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推進チームによる導入支援</a:t>
          </a:r>
          <a:endParaRPr lang="ja-JP" altLang="en-US" sz="1050" b="0" dirty="0">
            <a:solidFill>
              <a:schemeClr val="tx1"/>
            </a:solidFill>
            <a:latin typeface="Meiryo UI" pitchFamily="50" charset="-128"/>
            <a:ea typeface="Meiryo UI" pitchFamily="50" charset="-128"/>
            <a:cs typeface="Meiryo UI" pitchFamily="50" charset="-128"/>
          </a:endParaRPr>
        </a:p>
      </dgm:t>
    </dgm:pt>
    <dgm:pt modelId="{02A1B3B9-CBF7-4A3F-90D1-59FD3B176A8A}" type="parTrans" cxnId="{4323F08C-04AF-4426-8500-22D42C4C69D7}">
      <dgm:prSet/>
      <dgm:spPr/>
      <dgm:t>
        <a:bodyPr/>
        <a:lstStyle/>
        <a:p>
          <a:endParaRPr kumimoji="1" lang="ja-JP" altLang="en-US" sz="800"/>
        </a:p>
      </dgm:t>
    </dgm:pt>
    <dgm:pt modelId="{65586E84-1602-4FEE-A190-4558E2884447}" type="sibTrans" cxnId="{4323F08C-04AF-4426-8500-22D42C4C69D7}">
      <dgm:prSet/>
      <dgm:spPr/>
      <dgm:t>
        <a:bodyPr/>
        <a:lstStyle/>
        <a:p>
          <a:endParaRPr kumimoji="1" lang="ja-JP" altLang="en-US" sz="800"/>
        </a:p>
      </dgm:t>
    </dgm:pt>
    <dgm:pt modelId="{65878D63-F6E6-43F0-AEF6-9432F535C04A}" type="pres">
      <dgm:prSet presAssocID="{8507588F-C31E-4A59-A7E2-20D9F7FA8D60}" presName="diagram" presStyleCnt="0">
        <dgm:presLayoutVars>
          <dgm:dir/>
          <dgm:resizeHandles val="exact"/>
        </dgm:presLayoutVars>
      </dgm:prSet>
      <dgm:spPr/>
      <dgm:t>
        <a:bodyPr/>
        <a:lstStyle/>
        <a:p>
          <a:endParaRPr kumimoji="1" lang="ja-JP" altLang="en-US"/>
        </a:p>
      </dgm:t>
    </dgm:pt>
    <dgm:pt modelId="{15BEB0CA-77F2-41DD-8F53-BFA5810B50D4}" type="pres">
      <dgm:prSet presAssocID="{CA676FC4-6071-407A-ADE6-127C383386DD}" presName="node" presStyleLbl="node1" presStyleIdx="0" presStyleCnt="3">
        <dgm:presLayoutVars>
          <dgm:bulletEnabled val="1"/>
        </dgm:presLayoutVars>
      </dgm:prSet>
      <dgm:spPr/>
      <dgm:t>
        <a:bodyPr/>
        <a:lstStyle/>
        <a:p>
          <a:endParaRPr kumimoji="1" lang="ja-JP" altLang="en-US"/>
        </a:p>
      </dgm:t>
    </dgm:pt>
    <dgm:pt modelId="{66BC60D0-4F3F-48BD-BA63-7A880D14AD55}" type="pres">
      <dgm:prSet presAssocID="{5B25629B-0ED0-4DC3-87CB-C48EB1793412}" presName="sibTrans" presStyleCnt="0"/>
      <dgm:spPr/>
      <dgm:t>
        <a:bodyPr/>
        <a:lstStyle/>
        <a:p>
          <a:endParaRPr kumimoji="1" lang="ja-JP" altLang="en-US"/>
        </a:p>
      </dgm:t>
    </dgm:pt>
    <dgm:pt modelId="{B8D0586C-3E8D-42DF-BDA2-60CA47B577E9}" type="pres">
      <dgm:prSet presAssocID="{F24AB3A9-DA15-462D-A08E-FFE430193B70}" presName="node" presStyleLbl="node1" presStyleIdx="1" presStyleCnt="3">
        <dgm:presLayoutVars>
          <dgm:bulletEnabled val="1"/>
        </dgm:presLayoutVars>
      </dgm:prSet>
      <dgm:spPr/>
      <dgm:t>
        <a:bodyPr/>
        <a:lstStyle/>
        <a:p>
          <a:endParaRPr kumimoji="1" lang="ja-JP" altLang="en-US"/>
        </a:p>
      </dgm:t>
    </dgm:pt>
    <dgm:pt modelId="{6E47607A-BBB0-4133-BBE8-7E19FCF59CD7}" type="pres">
      <dgm:prSet presAssocID="{5EB13667-55C6-4172-B126-7525FD87CA0D}" presName="sibTrans" presStyleCnt="0"/>
      <dgm:spPr/>
    </dgm:pt>
    <dgm:pt modelId="{F9D259E2-D00C-4B79-9BCB-0FF88F186CFA}" type="pres">
      <dgm:prSet presAssocID="{089E9B89-7288-4824-BB36-786E46D158AE}" presName="node" presStyleLbl="node1" presStyleIdx="2" presStyleCnt="3">
        <dgm:presLayoutVars>
          <dgm:bulletEnabled val="1"/>
        </dgm:presLayoutVars>
      </dgm:prSet>
      <dgm:spPr/>
      <dgm:t>
        <a:bodyPr/>
        <a:lstStyle/>
        <a:p>
          <a:endParaRPr kumimoji="1" lang="ja-JP" altLang="en-US"/>
        </a:p>
      </dgm:t>
    </dgm:pt>
  </dgm:ptLst>
  <dgm:cxnLst>
    <dgm:cxn modelId="{3042D0B7-2F8B-4578-80D8-F8CD2260DCF9}" srcId="{8507588F-C31E-4A59-A7E2-20D9F7FA8D60}" destId="{CA676FC4-6071-407A-ADE6-127C383386DD}" srcOrd="0" destOrd="0" parTransId="{4419BB6B-DF3C-4EBC-92C0-D2ADC293F262}" sibTransId="{5B25629B-0ED0-4DC3-87CB-C48EB1793412}"/>
    <dgm:cxn modelId="{F6C18C70-A309-40D1-A70D-CFF41CBB040A}" type="presOf" srcId="{8507588F-C31E-4A59-A7E2-20D9F7FA8D60}" destId="{65878D63-F6E6-43F0-AEF6-9432F535C04A}" srcOrd="0" destOrd="0" presId="urn:microsoft.com/office/officeart/2005/8/layout/default"/>
    <dgm:cxn modelId="{A734D001-B454-4EA8-8327-3B5C81CF7B67}" type="presOf" srcId="{CA676FC4-6071-407A-ADE6-127C383386DD}" destId="{15BEB0CA-77F2-41DD-8F53-BFA5810B50D4}" srcOrd="0" destOrd="0" presId="urn:microsoft.com/office/officeart/2005/8/layout/default"/>
    <dgm:cxn modelId="{E7E884AB-AE1A-4796-A57F-C008154EC54A}" type="presOf" srcId="{089E9B89-7288-4824-BB36-786E46D158AE}" destId="{F9D259E2-D00C-4B79-9BCB-0FF88F186CFA}" srcOrd="0" destOrd="0" presId="urn:microsoft.com/office/officeart/2005/8/layout/default"/>
    <dgm:cxn modelId="{41700797-A1ED-4711-A99D-6711B05E81C4}" type="presOf" srcId="{F24AB3A9-DA15-462D-A08E-FFE430193B70}" destId="{B8D0586C-3E8D-42DF-BDA2-60CA47B577E9}" srcOrd="0" destOrd="0" presId="urn:microsoft.com/office/officeart/2005/8/layout/default"/>
    <dgm:cxn modelId="{4323F08C-04AF-4426-8500-22D42C4C69D7}" srcId="{8507588F-C31E-4A59-A7E2-20D9F7FA8D60}" destId="{089E9B89-7288-4824-BB36-786E46D158AE}" srcOrd="2" destOrd="0" parTransId="{02A1B3B9-CBF7-4A3F-90D1-59FD3B176A8A}" sibTransId="{65586E84-1602-4FEE-A190-4558E2884447}"/>
    <dgm:cxn modelId="{6879E7BD-FA9B-4DFA-9A7D-8FC340A747C2}" srcId="{8507588F-C31E-4A59-A7E2-20D9F7FA8D60}" destId="{F24AB3A9-DA15-462D-A08E-FFE430193B70}" srcOrd="1" destOrd="0" parTransId="{FEA41452-00A6-4952-BF6A-5501B41A09A4}" sibTransId="{5EB13667-55C6-4172-B126-7525FD87CA0D}"/>
    <dgm:cxn modelId="{8595CC20-B92F-467E-8425-5E1E76E3E0BF}" type="presParOf" srcId="{65878D63-F6E6-43F0-AEF6-9432F535C04A}" destId="{15BEB0CA-77F2-41DD-8F53-BFA5810B50D4}" srcOrd="0" destOrd="0" presId="urn:microsoft.com/office/officeart/2005/8/layout/default"/>
    <dgm:cxn modelId="{64330161-1207-43DD-899D-B1EB0FEC0B67}" type="presParOf" srcId="{65878D63-F6E6-43F0-AEF6-9432F535C04A}" destId="{66BC60D0-4F3F-48BD-BA63-7A880D14AD55}" srcOrd="1" destOrd="0" presId="urn:microsoft.com/office/officeart/2005/8/layout/default"/>
    <dgm:cxn modelId="{7948F0D4-2987-495D-888E-212051AE1783}" type="presParOf" srcId="{65878D63-F6E6-43F0-AEF6-9432F535C04A}" destId="{B8D0586C-3E8D-42DF-BDA2-60CA47B577E9}" srcOrd="2" destOrd="0" presId="urn:microsoft.com/office/officeart/2005/8/layout/default"/>
    <dgm:cxn modelId="{E70FC0EC-C442-47C3-9CBA-60420B11DED1}" type="presParOf" srcId="{65878D63-F6E6-43F0-AEF6-9432F535C04A}" destId="{6E47607A-BBB0-4133-BBE8-7E19FCF59CD7}" srcOrd="3" destOrd="0" presId="urn:microsoft.com/office/officeart/2005/8/layout/default"/>
    <dgm:cxn modelId="{59119BE4-570A-4DC4-85D6-619F0B734635}" type="presParOf" srcId="{65878D63-F6E6-43F0-AEF6-9432F535C04A}" destId="{F9D259E2-D00C-4B79-9BCB-0FF88F186CFA}" srcOrd="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507588F-C31E-4A59-A7E2-20D9F7FA8D6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kumimoji="1" lang="ja-JP" altLang="en-US"/>
        </a:p>
      </dgm:t>
    </dgm:pt>
    <dgm:pt modelId="{CA676FC4-6071-407A-ADE6-127C383386DD}">
      <dgm:prSet phldrT="[テキスト]" custT="1"/>
      <dgm:spPr>
        <a:solidFill>
          <a:schemeClr val="bg1">
            <a:lumMod val="75000"/>
          </a:schemeClr>
        </a:solidFill>
        <a:effectLst/>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コミュニティの開設</a:t>
          </a:r>
          <a:endParaRPr lang="ja-JP" altLang="en-US" sz="1050" b="0" dirty="0">
            <a:solidFill>
              <a:schemeClr val="tx1"/>
            </a:solidFill>
            <a:latin typeface="Meiryo UI" pitchFamily="50" charset="-128"/>
            <a:ea typeface="Meiryo UI" pitchFamily="50" charset="-128"/>
            <a:cs typeface="Meiryo UI" pitchFamily="50" charset="-128"/>
          </a:endParaRPr>
        </a:p>
      </dgm:t>
    </dgm:pt>
    <dgm:pt modelId="{4419BB6B-DF3C-4EBC-92C0-D2ADC293F262}" type="par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5B25629B-0ED0-4DC3-87CB-C48EB1793412}" type="sib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F24AB3A9-DA15-462D-A08E-FFE430193B70}">
      <dgm:prSet phldrT="[テキスト]" custT="1"/>
      <dgm:spPr>
        <a:solidFill>
          <a:schemeClr val="accent1"/>
        </a:solidFill>
        <a:effectLst>
          <a:glow rad="63500">
            <a:schemeClr val="accent3">
              <a:satMod val="175000"/>
              <a:alpha val="40000"/>
            </a:schemeClr>
          </a:glow>
        </a:effectLst>
      </dgm:spPr>
      <dgm:t>
        <a:bodyPr/>
        <a:lstStyle/>
        <a:p>
          <a:r>
            <a:rPr lang="ja-JP" altLang="en-US" sz="1050" b="0" dirty="0" smtClean="0">
              <a:solidFill>
                <a:schemeClr val="bg1"/>
              </a:solidFill>
              <a:latin typeface="Meiryo UI" pitchFamily="50" charset="-128"/>
              <a:ea typeface="Meiryo UI" pitchFamily="50" charset="-128"/>
              <a:cs typeface="Meiryo UI" pitchFamily="50" charset="-128"/>
            </a:rPr>
            <a:t>推進チームによる要員育成</a:t>
          </a:r>
          <a:endParaRPr lang="ja-JP" altLang="en-US" sz="1050" b="0" dirty="0">
            <a:solidFill>
              <a:schemeClr val="bg1"/>
            </a:solidFill>
            <a:latin typeface="Meiryo UI" pitchFamily="50" charset="-128"/>
            <a:ea typeface="Meiryo UI" pitchFamily="50" charset="-128"/>
            <a:cs typeface="Meiryo UI" pitchFamily="50" charset="-128"/>
          </a:endParaRPr>
        </a:p>
      </dgm:t>
    </dgm:pt>
    <dgm:pt modelId="{FEA41452-00A6-4952-BF6A-5501B41A09A4}" type="par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5EB13667-55C6-4172-B126-7525FD87CA0D}" type="sib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089E9B89-7288-4824-BB36-786E46D158AE}">
      <dgm:prSet phldrT="[テキスト]" custT="1"/>
      <dgm:spPr>
        <a:solidFill>
          <a:schemeClr val="bg1">
            <a:lumMod val="75000"/>
          </a:schemeClr>
        </a:solidFill>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推進チームによる導入支援</a:t>
          </a:r>
          <a:endParaRPr lang="ja-JP" altLang="en-US" sz="1050" b="0" dirty="0">
            <a:solidFill>
              <a:schemeClr val="tx1"/>
            </a:solidFill>
            <a:latin typeface="Meiryo UI" pitchFamily="50" charset="-128"/>
            <a:ea typeface="Meiryo UI" pitchFamily="50" charset="-128"/>
            <a:cs typeface="Meiryo UI" pitchFamily="50" charset="-128"/>
          </a:endParaRPr>
        </a:p>
      </dgm:t>
    </dgm:pt>
    <dgm:pt modelId="{02A1B3B9-CBF7-4A3F-90D1-59FD3B176A8A}" type="parTrans" cxnId="{4323F08C-04AF-4426-8500-22D42C4C69D7}">
      <dgm:prSet/>
      <dgm:spPr/>
      <dgm:t>
        <a:bodyPr/>
        <a:lstStyle/>
        <a:p>
          <a:endParaRPr kumimoji="1" lang="ja-JP" altLang="en-US" sz="800"/>
        </a:p>
      </dgm:t>
    </dgm:pt>
    <dgm:pt modelId="{65586E84-1602-4FEE-A190-4558E2884447}" type="sibTrans" cxnId="{4323F08C-04AF-4426-8500-22D42C4C69D7}">
      <dgm:prSet/>
      <dgm:spPr/>
      <dgm:t>
        <a:bodyPr/>
        <a:lstStyle/>
        <a:p>
          <a:endParaRPr kumimoji="1" lang="ja-JP" altLang="en-US" sz="800"/>
        </a:p>
      </dgm:t>
    </dgm:pt>
    <dgm:pt modelId="{65878D63-F6E6-43F0-AEF6-9432F535C04A}" type="pres">
      <dgm:prSet presAssocID="{8507588F-C31E-4A59-A7E2-20D9F7FA8D60}" presName="diagram" presStyleCnt="0">
        <dgm:presLayoutVars>
          <dgm:dir/>
          <dgm:resizeHandles val="exact"/>
        </dgm:presLayoutVars>
      </dgm:prSet>
      <dgm:spPr/>
      <dgm:t>
        <a:bodyPr/>
        <a:lstStyle/>
        <a:p>
          <a:endParaRPr kumimoji="1" lang="ja-JP" altLang="en-US"/>
        </a:p>
      </dgm:t>
    </dgm:pt>
    <dgm:pt modelId="{15BEB0CA-77F2-41DD-8F53-BFA5810B50D4}" type="pres">
      <dgm:prSet presAssocID="{CA676FC4-6071-407A-ADE6-127C383386DD}" presName="node" presStyleLbl="node1" presStyleIdx="0" presStyleCnt="3">
        <dgm:presLayoutVars>
          <dgm:bulletEnabled val="1"/>
        </dgm:presLayoutVars>
      </dgm:prSet>
      <dgm:spPr/>
      <dgm:t>
        <a:bodyPr/>
        <a:lstStyle/>
        <a:p>
          <a:endParaRPr kumimoji="1" lang="ja-JP" altLang="en-US"/>
        </a:p>
      </dgm:t>
    </dgm:pt>
    <dgm:pt modelId="{66BC60D0-4F3F-48BD-BA63-7A880D14AD55}" type="pres">
      <dgm:prSet presAssocID="{5B25629B-0ED0-4DC3-87CB-C48EB1793412}" presName="sibTrans" presStyleCnt="0"/>
      <dgm:spPr/>
      <dgm:t>
        <a:bodyPr/>
        <a:lstStyle/>
        <a:p>
          <a:endParaRPr kumimoji="1" lang="ja-JP" altLang="en-US"/>
        </a:p>
      </dgm:t>
    </dgm:pt>
    <dgm:pt modelId="{B8D0586C-3E8D-42DF-BDA2-60CA47B577E9}" type="pres">
      <dgm:prSet presAssocID="{F24AB3A9-DA15-462D-A08E-FFE430193B70}" presName="node" presStyleLbl="node1" presStyleIdx="1" presStyleCnt="3">
        <dgm:presLayoutVars>
          <dgm:bulletEnabled val="1"/>
        </dgm:presLayoutVars>
      </dgm:prSet>
      <dgm:spPr/>
      <dgm:t>
        <a:bodyPr/>
        <a:lstStyle/>
        <a:p>
          <a:endParaRPr kumimoji="1" lang="ja-JP" altLang="en-US"/>
        </a:p>
      </dgm:t>
    </dgm:pt>
    <dgm:pt modelId="{6E47607A-BBB0-4133-BBE8-7E19FCF59CD7}" type="pres">
      <dgm:prSet presAssocID="{5EB13667-55C6-4172-B126-7525FD87CA0D}" presName="sibTrans" presStyleCnt="0"/>
      <dgm:spPr/>
    </dgm:pt>
    <dgm:pt modelId="{F9D259E2-D00C-4B79-9BCB-0FF88F186CFA}" type="pres">
      <dgm:prSet presAssocID="{089E9B89-7288-4824-BB36-786E46D158AE}" presName="node" presStyleLbl="node1" presStyleIdx="2" presStyleCnt="3">
        <dgm:presLayoutVars>
          <dgm:bulletEnabled val="1"/>
        </dgm:presLayoutVars>
      </dgm:prSet>
      <dgm:spPr/>
      <dgm:t>
        <a:bodyPr/>
        <a:lstStyle/>
        <a:p>
          <a:endParaRPr kumimoji="1" lang="ja-JP" altLang="en-US"/>
        </a:p>
      </dgm:t>
    </dgm:pt>
  </dgm:ptLst>
  <dgm:cxnLst>
    <dgm:cxn modelId="{367F853E-393A-493B-95D4-7A304D948317}" type="presOf" srcId="{089E9B89-7288-4824-BB36-786E46D158AE}" destId="{F9D259E2-D00C-4B79-9BCB-0FF88F186CFA}" srcOrd="0" destOrd="0" presId="urn:microsoft.com/office/officeart/2005/8/layout/default"/>
    <dgm:cxn modelId="{3042D0B7-2F8B-4578-80D8-F8CD2260DCF9}" srcId="{8507588F-C31E-4A59-A7E2-20D9F7FA8D60}" destId="{CA676FC4-6071-407A-ADE6-127C383386DD}" srcOrd="0" destOrd="0" parTransId="{4419BB6B-DF3C-4EBC-92C0-D2ADC293F262}" sibTransId="{5B25629B-0ED0-4DC3-87CB-C48EB1793412}"/>
    <dgm:cxn modelId="{5355B09E-DD19-44C2-9BFE-12268AA3EFA5}" type="presOf" srcId="{8507588F-C31E-4A59-A7E2-20D9F7FA8D60}" destId="{65878D63-F6E6-43F0-AEF6-9432F535C04A}" srcOrd="0" destOrd="0" presId="urn:microsoft.com/office/officeart/2005/8/layout/default"/>
    <dgm:cxn modelId="{BAA611FE-2CB5-484C-A24E-69EE4F2D86B6}" type="presOf" srcId="{CA676FC4-6071-407A-ADE6-127C383386DD}" destId="{15BEB0CA-77F2-41DD-8F53-BFA5810B50D4}" srcOrd="0" destOrd="0" presId="urn:microsoft.com/office/officeart/2005/8/layout/default"/>
    <dgm:cxn modelId="{4323F08C-04AF-4426-8500-22D42C4C69D7}" srcId="{8507588F-C31E-4A59-A7E2-20D9F7FA8D60}" destId="{089E9B89-7288-4824-BB36-786E46D158AE}" srcOrd="2" destOrd="0" parTransId="{02A1B3B9-CBF7-4A3F-90D1-59FD3B176A8A}" sibTransId="{65586E84-1602-4FEE-A190-4558E2884447}"/>
    <dgm:cxn modelId="{6879E7BD-FA9B-4DFA-9A7D-8FC340A747C2}" srcId="{8507588F-C31E-4A59-A7E2-20D9F7FA8D60}" destId="{F24AB3A9-DA15-462D-A08E-FFE430193B70}" srcOrd="1" destOrd="0" parTransId="{FEA41452-00A6-4952-BF6A-5501B41A09A4}" sibTransId="{5EB13667-55C6-4172-B126-7525FD87CA0D}"/>
    <dgm:cxn modelId="{4C30D168-663F-4CB0-9A9E-A3547DB95D63}" type="presOf" srcId="{F24AB3A9-DA15-462D-A08E-FFE430193B70}" destId="{B8D0586C-3E8D-42DF-BDA2-60CA47B577E9}" srcOrd="0" destOrd="0" presId="urn:microsoft.com/office/officeart/2005/8/layout/default"/>
    <dgm:cxn modelId="{73D9C441-92C8-490C-B89D-8F3343C29EC8}" type="presParOf" srcId="{65878D63-F6E6-43F0-AEF6-9432F535C04A}" destId="{15BEB0CA-77F2-41DD-8F53-BFA5810B50D4}" srcOrd="0" destOrd="0" presId="urn:microsoft.com/office/officeart/2005/8/layout/default"/>
    <dgm:cxn modelId="{4458F774-5681-4EB5-89DE-AE9557A49E73}" type="presParOf" srcId="{65878D63-F6E6-43F0-AEF6-9432F535C04A}" destId="{66BC60D0-4F3F-48BD-BA63-7A880D14AD55}" srcOrd="1" destOrd="0" presId="urn:microsoft.com/office/officeart/2005/8/layout/default"/>
    <dgm:cxn modelId="{5A40DE53-B2A3-4D27-B9C4-C152B2248B64}" type="presParOf" srcId="{65878D63-F6E6-43F0-AEF6-9432F535C04A}" destId="{B8D0586C-3E8D-42DF-BDA2-60CA47B577E9}" srcOrd="2" destOrd="0" presId="urn:microsoft.com/office/officeart/2005/8/layout/default"/>
    <dgm:cxn modelId="{C32F0C83-3581-4424-A056-FCB1A0E8B058}" type="presParOf" srcId="{65878D63-F6E6-43F0-AEF6-9432F535C04A}" destId="{6E47607A-BBB0-4133-BBE8-7E19FCF59CD7}" srcOrd="3" destOrd="0" presId="urn:microsoft.com/office/officeart/2005/8/layout/default"/>
    <dgm:cxn modelId="{2FD5F8A5-C52E-49D6-8E48-0C610EDF874E}" type="presParOf" srcId="{65878D63-F6E6-43F0-AEF6-9432F535C04A}" destId="{F9D259E2-D00C-4B79-9BCB-0FF88F186CFA}" srcOrd="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507588F-C31E-4A59-A7E2-20D9F7FA8D6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kumimoji="1" lang="ja-JP" altLang="en-US"/>
        </a:p>
      </dgm:t>
    </dgm:pt>
    <dgm:pt modelId="{CA676FC4-6071-407A-ADE6-127C383386DD}">
      <dgm:prSet phldrT="[テキスト]" custT="1"/>
      <dgm:spPr>
        <a:solidFill>
          <a:schemeClr val="bg1">
            <a:lumMod val="75000"/>
          </a:schemeClr>
        </a:solidFill>
        <a:effectLst/>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コミュニティの開設</a:t>
          </a:r>
          <a:endParaRPr lang="ja-JP" altLang="en-US" sz="1050" b="0" dirty="0">
            <a:solidFill>
              <a:schemeClr val="tx1"/>
            </a:solidFill>
            <a:latin typeface="Meiryo UI" pitchFamily="50" charset="-128"/>
            <a:ea typeface="Meiryo UI" pitchFamily="50" charset="-128"/>
            <a:cs typeface="Meiryo UI" pitchFamily="50" charset="-128"/>
          </a:endParaRPr>
        </a:p>
      </dgm:t>
    </dgm:pt>
    <dgm:pt modelId="{4419BB6B-DF3C-4EBC-92C0-D2ADC293F262}" type="par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5B25629B-0ED0-4DC3-87CB-C48EB1793412}" type="sib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F24AB3A9-DA15-462D-A08E-FFE430193B70}">
      <dgm:prSet phldrT="[テキスト]" custT="1"/>
      <dgm:spPr>
        <a:solidFill>
          <a:schemeClr val="bg1">
            <a:lumMod val="75000"/>
          </a:schemeClr>
        </a:solidFill>
        <a:effectLst/>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推進チームによる要員育成</a:t>
          </a:r>
          <a:endParaRPr lang="ja-JP" altLang="en-US" sz="1050" b="0" dirty="0">
            <a:solidFill>
              <a:schemeClr val="tx1"/>
            </a:solidFill>
            <a:latin typeface="Meiryo UI" pitchFamily="50" charset="-128"/>
            <a:ea typeface="Meiryo UI" pitchFamily="50" charset="-128"/>
            <a:cs typeface="Meiryo UI" pitchFamily="50" charset="-128"/>
          </a:endParaRPr>
        </a:p>
      </dgm:t>
    </dgm:pt>
    <dgm:pt modelId="{FEA41452-00A6-4952-BF6A-5501B41A09A4}" type="par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5EB13667-55C6-4172-B126-7525FD87CA0D}" type="sib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089E9B89-7288-4824-BB36-786E46D158AE}">
      <dgm:prSet phldrT="[テキスト]" custT="1"/>
      <dgm:spPr>
        <a:solidFill>
          <a:schemeClr val="accent1"/>
        </a:solidFill>
        <a:effectLst>
          <a:glow rad="63500">
            <a:schemeClr val="accent4">
              <a:satMod val="175000"/>
              <a:alpha val="40000"/>
            </a:schemeClr>
          </a:glow>
        </a:effectLst>
      </dgm:spPr>
      <dgm:t>
        <a:bodyPr/>
        <a:lstStyle/>
        <a:p>
          <a:r>
            <a:rPr lang="ja-JP" altLang="en-US" sz="1050" b="0" dirty="0" smtClean="0">
              <a:solidFill>
                <a:schemeClr val="bg1"/>
              </a:solidFill>
              <a:latin typeface="Meiryo UI" pitchFamily="50" charset="-128"/>
              <a:ea typeface="Meiryo UI" pitchFamily="50" charset="-128"/>
              <a:cs typeface="Meiryo UI" pitchFamily="50" charset="-128"/>
            </a:rPr>
            <a:t>推進チームによる導入支援</a:t>
          </a:r>
          <a:endParaRPr lang="ja-JP" altLang="en-US" sz="1050" b="0" dirty="0">
            <a:solidFill>
              <a:schemeClr val="bg1"/>
            </a:solidFill>
            <a:latin typeface="Meiryo UI" pitchFamily="50" charset="-128"/>
            <a:ea typeface="Meiryo UI" pitchFamily="50" charset="-128"/>
            <a:cs typeface="Meiryo UI" pitchFamily="50" charset="-128"/>
          </a:endParaRPr>
        </a:p>
      </dgm:t>
    </dgm:pt>
    <dgm:pt modelId="{02A1B3B9-CBF7-4A3F-90D1-59FD3B176A8A}" type="parTrans" cxnId="{4323F08C-04AF-4426-8500-22D42C4C69D7}">
      <dgm:prSet/>
      <dgm:spPr/>
      <dgm:t>
        <a:bodyPr/>
        <a:lstStyle/>
        <a:p>
          <a:endParaRPr kumimoji="1" lang="ja-JP" altLang="en-US" sz="800"/>
        </a:p>
      </dgm:t>
    </dgm:pt>
    <dgm:pt modelId="{65586E84-1602-4FEE-A190-4558E2884447}" type="sibTrans" cxnId="{4323F08C-04AF-4426-8500-22D42C4C69D7}">
      <dgm:prSet/>
      <dgm:spPr/>
      <dgm:t>
        <a:bodyPr/>
        <a:lstStyle/>
        <a:p>
          <a:endParaRPr kumimoji="1" lang="ja-JP" altLang="en-US" sz="800"/>
        </a:p>
      </dgm:t>
    </dgm:pt>
    <dgm:pt modelId="{65878D63-F6E6-43F0-AEF6-9432F535C04A}" type="pres">
      <dgm:prSet presAssocID="{8507588F-C31E-4A59-A7E2-20D9F7FA8D60}" presName="diagram" presStyleCnt="0">
        <dgm:presLayoutVars>
          <dgm:dir/>
          <dgm:resizeHandles val="exact"/>
        </dgm:presLayoutVars>
      </dgm:prSet>
      <dgm:spPr/>
      <dgm:t>
        <a:bodyPr/>
        <a:lstStyle/>
        <a:p>
          <a:endParaRPr kumimoji="1" lang="ja-JP" altLang="en-US"/>
        </a:p>
      </dgm:t>
    </dgm:pt>
    <dgm:pt modelId="{15BEB0CA-77F2-41DD-8F53-BFA5810B50D4}" type="pres">
      <dgm:prSet presAssocID="{CA676FC4-6071-407A-ADE6-127C383386DD}" presName="node" presStyleLbl="node1" presStyleIdx="0" presStyleCnt="3">
        <dgm:presLayoutVars>
          <dgm:bulletEnabled val="1"/>
        </dgm:presLayoutVars>
      </dgm:prSet>
      <dgm:spPr/>
      <dgm:t>
        <a:bodyPr/>
        <a:lstStyle/>
        <a:p>
          <a:endParaRPr kumimoji="1" lang="ja-JP" altLang="en-US"/>
        </a:p>
      </dgm:t>
    </dgm:pt>
    <dgm:pt modelId="{66BC60D0-4F3F-48BD-BA63-7A880D14AD55}" type="pres">
      <dgm:prSet presAssocID="{5B25629B-0ED0-4DC3-87CB-C48EB1793412}" presName="sibTrans" presStyleCnt="0"/>
      <dgm:spPr/>
      <dgm:t>
        <a:bodyPr/>
        <a:lstStyle/>
        <a:p>
          <a:endParaRPr kumimoji="1" lang="ja-JP" altLang="en-US"/>
        </a:p>
      </dgm:t>
    </dgm:pt>
    <dgm:pt modelId="{B8D0586C-3E8D-42DF-BDA2-60CA47B577E9}" type="pres">
      <dgm:prSet presAssocID="{F24AB3A9-DA15-462D-A08E-FFE430193B70}" presName="node" presStyleLbl="node1" presStyleIdx="1" presStyleCnt="3">
        <dgm:presLayoutVars>
          <dgm:bulletEnabled val="1"/>
        </dgm:presLayoutVars>
      </dgm:prSet>
      <dgm:spPr/>
      <dgm:t>
        <a:bodyPr/>
        <a:lstStyle/>
        <a:p>
          <a:endParaRPr kumimoji="1" lang="ja-JP" altLang="en-US"/>
        </a:p>
      </dgm:t>
    </dgm:pt>
    <dgm:pt modelId="{6E47607A-BBB0-4133-BBE8-7E19FCF59CD7}" type="pres">
      <dgm:prSet presAssocID="{5EB13667-55C6-4172-B126-7525FD87CA0D}" presName="sibTrans" presStyleCnt="0"/>
      <dgm:spPr/>
    </dgm:pt>
    <dgm:pt modelId="{F9D259E2-D00C-4B79-9BCB-0FF88F186CFA}" type="pres">
      <dgm:prSet presAssocID="{089E9B89-7288-4824-BB36-786E46D158AE}" presName="node" presStyleLbl="node1" presStyleIdx="2" presStyleCnt="3">
        <dgm:presLayoutVars>
          <dgm:bulletEnabled val="1"/>
        </dgm:presLayoutVars>
      </dgm:prSet>
      <dgm:spPr/>
      <dgm:t>
        <a:bodyPr/>
        <a:lstStyle/>
        <a:p>
          <a:endParaRPr kumimoji="1" lang="ja-JP" altLang="en-US"/>
        </a:p>
      </dgm:t>
    </dgm:pt>
  </dgm:ptLst>
  <dgm:cxnLst>
    <dgm:cxn modelId="{A653A7E4-B0BA-4B7A-8B58-DDA06721BD05}" type="presOf" srcId="{F24AB3A9-DA15-462D-A08E-FFE430193B70}" destId="{B8D0586C-3E8D-42DF-BDA2-60CA47B577E9}" srcOrd="0" destOrd="0" presId="urn:microsoft.com/office/officeart/2005/8/layout/default"/>
    <dgm:cxn modelId="{F345BF72-CAD8-457E-83DE-8EDFAFAC8A9C}" type="presOf" srcId="{CA676FC4-6071-407A-ADE6-127C383386DD}" destId="{15BEB0CA-77F2-41DD-8F53-BFA5810B50D4}" srcOrd="0" destOrd="0" presId="urn:microsoft.com/office/officeart/2005/8/layout/default"/>
    <dgm:cxn modelId="{3042D0B7-2F8B-4578-80D8-F8CD2260DCF9}" srcId="{8507588F-C31E-4A59-A7E2-20D9F7FA8D60}" destId="{CA676FC4-6071-407A-ADE6-127C383386DD}" srcOrd="0" destOrd="0" parTransId="{4419BB6B-DF3C-4EBC-92C0-D2ADC293F262}" sibTransId="{5B25629B-0ED0-4DC3-87CB-C48EB1793412}"/>
    <dgm:cxn modelId="{37186520-EB57-48A5-8444-074CCFCE4F52}" type="presOf" srcId="{089E9B89-7288-4824-BB36-786E46D158AE}" destId="{F9D259E2-D00C-4B79-9BCB-0FF88F186CFA}" srcOrd="0" destOrd="0" presId="urn:microsoft.com/office/officeart/2005/8/layout/default"/>
    <dgm:cxn modelId="{4323F08C-04AF-4426-8500-22D42C4C69D7}" srcId="{8507588F-C31E-4A59-A7E2-20D9F7FA8D60}" destId="{089E9B89-7288-4824-BB36-786E46D158AE}" srcOrd="2" destOrd="0" parTransId="{02A1B3B9-CBF7-4A3F-90D1-59FD3B176A8A}" sibTransId="{65586E84-1602-4FEE-A190-4558E2884447}"/>
    <dgm:cxn modelId="{6879E7BD-FA9B-4DFA-9A7D-8FC340A747C2}" srcId="{8507588F-C31E-4A59-A7E2-20D9F7FA8D60}" destId="{F24AB3A9-DA15-462D-A08E-FFE430193B70}" srcOrd="1" destOrd="0" parTransId="{FEA41452-00A6-4952-BF6A-5501B41A09A4}" sibTransId="{5EB13667-55C6-4172-B126-7525FD87CA0D}"/>
    <dgm:cxn modelId="{48615492-3550-4CE2-A84F-9AB0ECF222DC}" type="presOf" srcId="{8507588F-C31E-4A59-A7E2-20D9F7FA8D60}" destId="{65878D63-F6E6-43F0-AEF6-9432F535C04A}" srcOrd="0" destOrd="0" presId="urn:microsoft.com/office/officeart/2005/8/layout/default"/>
    <dgm:cxn modelId="{28B22E3B-0E70-4C68-B0B9-44422333094F}" type="presParOf" srcId="{65878D63-F6E6-43F0-AEF6-9432F535C04A}" destId="{15BEB0CA-77F2-41DD-8F53-BFA5810B50D4}" srcOrd="0" destOrd="0" presId="urn:microsoft.com/office/officeart/2005/8/layout/default"/>
    <dgm:cxn modelId="{FD96705F-47D0-4679-9D6C-ED4FCAFF2E9C}" type="presParOf" srcId="{65878D63-F6E6-43F0-AEF6-9432F535C04A}" destId="{66BC60D0-4F3F-48BD-BA63-7A880D14AD55}" srcOrd="1" destOrd="0" presId="urn:microsoft.com/office/officeart/2005/8/layout/default"/>
    <dgm:cxn modelId="{DF0A98B8-F871-4A48-A866-2F2C7B34A019}" type="presParOf" srcId="{65878D63-F6E6-43F0-AEF6-9432F535C04A}" destId="{B8D0586C-3E8D-42DF-BDA2-60CA47B577E9}" srcOrd="2" destOrd="0" presId="urn:microsoft.com/office/officeart/2005/8/layout/default"/>
    <dgm:cxn modelId="{5AEEF8CC-0CBD-443D-A0C1-C3021F2F5AEF}" type="presParOf" srcId="{65878D63-F6E6-43F0-AEF6-9432F535C04A}" destId="{6E47607A-BBB0-4133-BBE8-7E19FCF59CD7}" srcOrd="3" destOrd="0" presId="urn:microsoft.com/office/officeart/2005/8/layout/default"/>
    <dgm:cxn modelId="{0BB5E001-B347-42DC-9C14-057A0B8A73A9}" type="presParOf" srcId="{65878D63-F6E6-43F0-AEF6-9432F535C04A}" destId="{F9D259E2-D00C-4B79-9BCB-0FF88F186CFA}" srcOrd="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507588F-C31E-4A59-A7E2-20D9F7FA8D6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kumimoji="1" lang="ja-JP" altLang="en-US"/>
        </a:p>
      </dgm:t>
    </dgm:pt>
    <dgm:pt modelId="{CA676FC4-6071-407A-ADE6-127C383386DD}">
      <dgm:prSet phldrT="[テキスト]" custT="1"/>
      <dgm:spPr>
        <a:solidFill>
          <a:schemeClr val="bg1">
            <a:lumMod val="75000"/>
          </a:schemeClr>
        </a:solidFill>
        <a:effectLst/>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コミュニティの開設</a:t>
          </a:r>
          <a:endParaRPr lang="ja-JP" altLang="en-US" sz="1050" b="0" dirty="0">
            <a:solidFill>
              <a:schemeClr val="tx1"/>
            </a:solidFill>
            <a:latin typeface="Meiryo UI" pitchFamily="50" charset="-128"/>
            <a:ea typeface="Meiryo UI" pitchFamily="50" charset="-128"/>
            <a:cs typeface="Meiryo UI" pitchFamily="50" charset="-128"/>
          </a:endParaRPr>
        </a:p>
      </dgm:t>
    </dgm:pt>
    <dgm:pt modelId="{4419BB6B-DF3C-4EBC-92C0-D2ADC293F262}" type="par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5B25629B-0ED0-4DC3-87CB-C48EB1793412}" type="sib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F24AB3A9-DA15-462D-A08E-FFE430193B70}">
      <dgm:prSet phldrT="[テキスト]" custT="1"/>
      <dgm:spPr>
        <a:solidFill>
          <a:schemeClr val="bg1">
            <a:lumMod val="75000"/>
          </a:schemeClr>
        </a:solidFill>
        <a:effectLst/>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推進チームによる要員育成</a:t>
          </a:r>
          <a:endParaRPr lang="ja-JP" altLang="en-US" sz="1050" b="0" dirty="0">
            <a:solidFill>
              <a:schemeClr val="tx1"/>
            </a:solidFill>
            <a:latin typeface="Meiryo UI" pitchFamily="50" charset="-128"/>
            <a:ea typeface="Meiryo UI" pitchFamily="50" charset="-128"/>
            <a:cs typeface="Meiryo UI" pitchFamily="50" charset="-128"/>
          </a:endParaRPr>
        </a:p>
      </dgm:t>
    </dgm:pt>
    <dgm:pt modelId="{FEA41452-00A6-4952-BF6A-5501B41A09A4}" type="par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5EB13667-55C6-4172-B126-7525FD87CA0D}" type="sib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089E9B89-7288-4824-BB36-786E46D158AE}">
      <dgm:prSet phldrT="[テキスト]" custT="1"/>
      <dgm:spPr>
        <a:solidFill>
          <a:schemeClr val="accent1"/>
        </a:solidFill>
        <a:effectLst>
          <a:glow rad="63500">
            <a:schemeClr val="accent4">
              <a:satMod val="175000"/>
              <a:alpha val="40000"/>
            </a:schemeClr>
          </a:glow>
        </a:effectLst>
      </dgm:spPr>
      <dgm:t>
        <a:bodyPr/>
        <a:lstStyle/>
        <a:p>
          <a:r>
            <a:rPr lang="ja-JP" altLang="en-US" sz="1050" b="0" dirty="0" smtClean="0">
              <a:solidFill>
                <a:schemeClr val="bg1"/>
              </a:solidFill>
              <a:latin typeface="Meiryo UI" pitchFamily="50" charset="-128"/>
              <a:ea typeface="Meiryo UI" pitchFamily="50" charset="-128"/>
              <a:cs typeface="Meiryo UI" pitchFamily="50" charset="-128"/>
            </a:rPr>
            <a:t>推進チームによる導入支援</a:t>
          </a:r>
          <a:endParaRPr lang="ja-JP" altLang="en-US" sz="1050" b="0" dirty="0">
            <a:solidFill>
              <a:schemeClr val="bg1"/>
            </a:solidFill>
            <a:latin typeface="Meiryo UI" pitchFamily="50" charset="-128"/>
            <a:ea typeface="Meiryo UI" pitchFamily="50" charset="-128"/>
            <a:cs typeface="Meiryo UI" pitchFamily="50" charset="-128"/>
          </a:endParaRPr>
        </a:p>
      </dgm:t>
    </dgm:pt>
    <dgm:pt modelId="{02A1B3B9-CBF7-4A3F-90D1-59FD3B176A8A}" type="parTrans" cxnId="{4323F08C-04AF-4426-8500-22D42C4C69D7}">
      <dgm:prSet/>
      <dgm:spPr/>
      <dgm:t>
        <a:bodyPr/>
        <a:lstStyle/>
        <a:p>
          <a:endParaRPr kumimoji="1" lang="ja-JP" altLang="en-US" sz="800"/>
        </a:p>
      </dgm:t>
    </dgm:pt>
    <dgm:pt modelId="{65586E84-1602-4FEE-A190-4558E2884447}" type="sibTrans" cxnId="{4323F08C-04AF-4426-8500-22D42C4C69D7}">
      <dgm:prSet/>
      <dgm:spPr/>
      <dgm:t>
        <a:bodyPr/>
        <a:lstStyle/>
        <a:p>
          <a:endParaRPr kumimoji="1" lang="ja-JP" altLang="en-US" sz="800"/>
        </a:p>
      </dgm:t>
    </dgm:pt>
    <dgm:pt modelId="{65878D63-F6E6-43F0-AEF6-9432F535C04A}" type="pres">
      <dgm:prSet presAssocID="{8507588F-C31E-4A59-A7E2-20D9F7FA8D60}" presName="diagram" presStyleCnt="0">
        <dgm:presLayoutVars>
          <dgm:dir/>
          <dgm:resizeHandles val="exact"/>
        </dgm:presLayoutVars>
      </dgm:prSet>
      <dgm:spPr/>
      <dgm:t>
        <a:bodyPr/>
        <a:lstStyle/>
        <a:p>
          <a:endParaRPr kumimoji="1" lang="ja-JP" altLang="en-US"/>
        </a:p>
      </dgm:t>
    </dgm:pt>
    <dgm:pt modelId="{15BEB0CA-77F2-41DD-8F53-BFA5810B50D4}" type="pres">
      <dgm:prSet presAssocID="{CA676FC4-6071-407A-ADE6-127C383386DD}" presName="node" presStyleLbl="node1" presStyleIdx="0" presStyleCnt="3">
        <dgm:presLayoutVars>
          <dgm:bulletEnabled val="1"/>
        </dgm:presLayoutVars>
      </dgm:prSet>
      <dgm:spPr/>
      <dgm:t>
        <a:bodyPr/>
        <a:lstStyle/>
        <a:p>
          <a:endParaRPr kumimoji="1" lang="ja-JP" altLang="en-US"/>
        </a:p>
      </dgm:t>
    </dgm:pt>
    <dgm:pt modelId="{66BC60D0-4F3F-48BD-BA63-7A880D14AD55}" type="pres">
      <dgm:prSet presAssocID="{5B25629B-0ED0-4DC3-87CB-C48EB1793412}" presName="sibTrans" presStyleCnt="0"/>
      <dgm:spPr/>
      <dgm:t>
        <a:bodyPr/>
        <a:lstStyle/>
        <a:p>
          <a:endParaRPr kumimoji="1" lang="ja-JP" altLang="en-US"/>
        </a:p>
      </dgm:t>
    </dgm:pt>
    <dgm:pt modelId="{B8D0586C-3E8D-42DF-BDA2-60CA47B577E9}" type="pres">
      <dgm:prSet presAssocID="{F24AB3A9-DA15-462D-A08E-FFE430193B70}" presName="node" presStyleLbl="node1" presStyleIdx="1" presStyleCnt="3">
        <dgm:presLayoutVars>
          <dgm:bulletEnabled val="1"/>
        </dgm:presLayoutVars>
      </dgm:prSet>
      <dgm:spPr/>
      <dgm:t>
        <a:bodyPr/>
        <a:lstStyle/>
        <a:p>
          <a:endParaRPr kumimoji="1" lang="ja-JP" altLang="en-US"/>
        </a:p>
      </dgm:t>
    </dgm:pt>
    <dgm:pt modelId="{6E47607A-BBB0-4133-BBE8-7E19FCF59CD7}" type="pres">
      <dgm:prSet presAssocID="{5EB13667-55C6-4172-B126-7525FD87CA0D}" presName="sibTrans" presStyleCnt="0"/>
      <dgm:spPr/>
    </dgm:pt>
    <dgm:pt modelId="{F9D259E2-D00C-4B79-9BCB-0FF88F186CFA}" type="pres">
      <dgm:prSet presAssocID="{089E9B89-7288-4824-BB36-786E46D158AE}" presName="node" presStyleLbl="node1" presStyleIdx="2" presStyleCnt="3">
        <dgm:presLayoutVars>
          <dgm:bulletEnabled val="1"/>
        </dgm:presLayoutVars>
      </dgm:prSet>
      <dgm:spPr/>
      <dgm:t>
        <a:bodyPr/>
        <a:lstStyle/>
        <a:p>
          <a:endParaRPr kumimoji="1" lang="ja-JP" altLang="en-US"/>
        </a:p>
      </dgm:t>
    </dgm:pt>
  </dgm:ptLst>
  <dgm:cxnLst>
    <dgm:cxn modelId="{E302B059-2CFE-4E29-9E8D-3122DB9B180D}" type="presOf" srcId="{F24AB3A9-DA15-462D-A08E-FFE430193B70}" destId="{B8D0586C-3E8D-42DF-BDA2-60CA47B577E9}" srcOrd="0" destOrd="0" presId="urn:microsoft.com/office/officeart/2005/8/layout/default"/>
    <dgm:cxn modelId="{3042D0B7-2F8B-4578-80D8-F8CD2260DCF9}" srcId="{8507588F-C31E-4A59-A7E2-20D9F7FA8D60}" destId="{CA676FC4-6071-407A-ADE6-127C383386DD}" srcOrd="0" destOrd="0" parTransId="{4419BB6B-DF3C-4EBC-92C0-D2ADC293F262}" sibTransId="{5B25629B-0ED0-4DC3-87CB-C48EB1793412}"/>
    <dgm:cxn modelId="{C5F580CA-001D-49F7-8E2D-E5168BBDA936}" type="presOf" srcId="{CA676FC4-6071-407A-ADE6-127C383386DD}" destId="{15BEB0CA-77F2-41DD-8F53-BFA5810B50D4}" srcOrd="0" destOrd="0" presId="urn:microsoft.com/office/officeart/2005/8/layout/default"/>
    <dgm:cxn modelId="{4944D43F-6CD0-42B8-B220-5131742F666B}" type="presOf" srcId="{089E9B89-7288-4824-BB36-786E46D158AE}" destId="{F9D259E2-D00C-4B79-9BCB-0FF88F186CFA}" srcOrd="0" destOrd="0" presId="urn:microsoft.com/office/officeart/2005/8/layout/default"/>
    <dgm:cxn modelId="{4323F08C-04AF-4426-8500-22D42C4C69D7}" srcId="{8507588F-C31E-4A59-A7E2-20D9F7FA8D60}" destId="{089E9B89-7288-4824-BB36-786E46D158AE}" srcOrd="2" destOrd="0" parTransId="{02A1B3B9-CBF7-4A3F-90D1-59FD3B176A8A}" sibTransId="{65586E84-1602-4FEE-A190-4558E2884447}"/>
    <dgm:cxn modelId="{6879E7BD-FA9B-4DFA-9A7D-8FC340A747C2}" srcId="{8507588F-C31E-4A59-A7E2-20D9F7FA8D60}" destId="{F24AB3A9-DA15-462D-A08E-FFE430193B70}" srcOrd="1" destOrd="0" parTransId="{FEA41452-00A6-4952-BF6A-5501B41A09A4}" sibTransId="{5EB13667-55C6-4172-B126-7525FD87CA0D}"/>
    <dgm:cxn modelId="{B19BC1EB-F690-4985-B6B6-1BCF71EEA50C}" type="presOf" srcId="{8507588F-C31E-4A59-A7E2-20D9F7FA8D60}" destId="{65878D63-F6E6-43F0-AEF6-9432F535C04A}" srcOrd="0" destOrd="0" presId="urn:microsoft.com/office/officeart/2005/8/layout/default"/>
    <dgm:cxn modelId="{0772EF12-1E1B-436F-9C2A-C73194FA1AFA}" type="presParOf" srcId="{65878D63-F6E6-43F0-AEF6-9432F535C04A}" destId="{15BEB0CA-77F2-41DD-8F53-BFA5810B50D4}" srcOrd="0" destOrd="0" presId="urn:microsoft.com/office/officeart/2005/8/layout/default"/>
    <dgm:cxn modelId="{99B34AE4-058C-49CE-A874-00A9E4E8E0A8}" type="presParOf" srcId="{65878D63-F6E6-43F0-AEF6-9432F535C04A}" destId="{66BC60D0-4F3F-48BD-BA63-7A880D14AD55}" srcOrd="1" destOrd="0" presId="urn:microsoft.com/office/officeart/2005/8/layout/default"/>
    <dgm:cxn modelId="{835859F4-A2E4-4D2F-B9DC-FB7C34483CB7}" type="presParOf" srcId="{65878D63-F6E6-43F0-AEF6-9432F535C04A}" destId="{B8D0586C-3E8D-42DF-BDA2-60CA47B577E9}" srcOrd="2" destOrd="0" presId="urn:microsoft.com/office/officeart/2005/8/layout/default"/>
    <dgm:cxn modelId="{0E7E9D0E-4F22-40D5-9FDA-517175AFE064}" type="presParOf" srcId="{65878D63-F6E6-43F0-AEF6-9432F535C04A}" destId="{6E47607A-BBB0-4133-BBE8-7E19FCF59CD7}" srcOrd="3" destOrd="0" presId="urn:microsoft.com/office/officeart/2005/8/layout/default"/>
    <dgm:cxn modelId="{E6E592D9-D1E4-4583-8742-7E4F5EDF3543}" type="presParOf" srcId="{65878D63-F6E6-43F0-AEF6-9432F535C04A}" destId="{F9D259E2-D00C-4B79-9BCB-0FF88F186CFA}" srcOrd="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507588F-C31E-4A59-A7E2-20D9F7FA8D6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kumimoji="1" lang="ja-JP" altLang="en-US"/>
        </a:p>
      </dgm:t>
    </dgm:pt>
    <dgm:pt modelId="{CA676FC4-6071-407A-ADE6-127C383386DD}">
      <dgm:prSet phldrT="[テキスト]" custT="1"/>
      <dgm:spPr>
        <a:solidFill>
          <a:schemeClr val="bg1">
            <a:lumMod val="75000"/>
          </a:schemeClr>
        </a:solidFill>
        <a:effectLst/>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コミュニティの開設</a:t>
          </a:r>
          <a:endParaRPr lang="ja-JP" altLang="en-US" sz="1050" b="0" dirty="0">
            <a:solidFill>
              <a:schemeClr val="tx1"/>
            </a:solidFill>
            <a:latin typeface="Meiryo UI" pitchFamily="50" charset="-128"/>
            <a:ea typeface="Meiryo UI" pitchFamily="50" charset="-128"/>
            <a:cs typeface="Meiryo UI" pitchFamily="50" charset="-128"/>
          </a:endParaRPr>
        </a:p>
      </dgm:t>
    </dgm:pt>
    <dgm:pt modelId="{4419BB6B-DF3C-4EBC-92C0-D2ADC293F262}" type="par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5B25629B-0ED0-4DC3-87CB-C48EB1793412}" type="sib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F24AB3A9-DA15-462D-A08E-FFE430193B70}">
      <dgm:prSet phldrT="[テキスト]" custT="1"/>
      <dgm:spPr>
        <a:solidFill>
          <a:schemeClr val="bg1">
            <a:lumMod val="75000"/>
          </a:schemeClr>
        </a:solidFill>
        <a:effectLst/>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推進チームによる要員育成</a:t>
          </a:r>
          <a:endParaRPr lang="ja-JP" altLang="en-US" sz="1050" b="0" dirty="0">
            <a:solidFill>
              <a:schemeClr val="tx1"/>
            </a:solidFill>
            <a:latin typeface="Meiryo UI" pitchFamily="50" charset="-128"/>
            <a:ea typeface="Meiryo UI" pitchFamily="50" charset="-128"/>
            <a:cs typeface="Meiryo UI" pitchFamily="50" charset="-128"/>
          </a:endParaRPr>
        </a:p>
      </dgm:t>
    </dgm:pt>
    <dgm:pt modelId="{FEA41452-00A6-4952-BF6A-5501B41A09A4}" type="par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5EB13667-55C6-4172-B126-7525FD87CA0D}" type="sib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089E9B89-7288-4824-BB36-786E46D158AE}">
      <dgm:prSet phldrT="[テキスト]" custT="1"/>
      <dgm:spPr>
        <a:solidFill>
          <a:schemeClr val="accent1"/>
        </a:solidFill>
        <a:effectLst>
          <a:glow rad="63500">
            <a:schemeClr val="accent4">
              <a:satMod val="175000"/>
              <a:alpha val="40000"/>
            </a:schemeClr>
          </a:glow>
        </a:effectLst>
      </dgm:spPr>
      <dgm:t>
        <a:bodyPr/>
        <a:lstStyle/>
        <a:p>
          <a:r>
            <a:rPr lang="ja-JP" altLang="en-US" sz="1050" b="0" dirty="0" smtClean="0">
              <a:solidFill>
                <a:schemeClr val="bg1"/>
              </a:solidFill>
              <a:latin typeface="Meiryo UI" pitchFamily="50" charset="-128"/>
              <a:ea typeface="Meiryo UI" pitchFamily="50" charset="-128"/>
              <a:cs typeface="Meiryo UI" pitchFamily="50" charset="-128"/>
            </a:rPr>
            <a:t>推進チームによる導入支援</a:t>
          </a:r>
          <a:endParaRPr lang="ja-JP" altLang="en-US" sz="1050" b="0" dirty="0">
            <a:solidFill>
              <a:schemeClr val="bg1"/>
            </a:solidFill>
            <a:latin typeface="Meiryo UI" pitchFamily="50" charset="-128"/>
            <a:ea typeface="Meiryo UI" pitchFamily="50" charset="-128"/>
            <a:cs typeface="Meiryo UI" pitchFamily="50" charset="-128"/>
          </a:endParaRPr>
        </a:p>
      </dgm:t>
    </dgm:pt>
    <dgm:pt modelId="{02A1B3B9-CBF7-4A3F-90D1-59FD3B176A8A}" type="parTrans" cxnId="{4323F08C-04AF-4426-8500-22D42C4C69D7}">
      <dgm:prSet/>
      <dgm:spPr/>
      <dgm:t>
        <a:bodyPr/>
        <a:lstStyle/>
        <a:p>
          <a:endParaRPr kumimoji="1" lang="ja-JP" altLang="en-US" sz="800"/>
        </a:p>
      </dgm:t>
    </dgm:pt>
    <dgm:pt modelId="{65586E84-1602-4FEE-A190-4558E2884447}" type="sibTrans" cxnId="{4323F08C-04AF-4426-8500-22D42C4C69D7}">
      <dgm:prSet/>
      <dgm:spPr/>
      <dgm:t>
        <a:bodyPr/>
        <a:lstStyle/>
        <a:p>
          <a:endParaRPr kumimoji="1" lang="ja-JP" altLang="en-US" sz="800"/>
        </a:p>
      </dgm:t>
    </dgm:pt>
    <dgm:pt modelId="{65878D63-F6E6-43F0-AEF6-9432F535C04A}" type="pres">
      <dgm:prSet presAssocID="{8507588F-C31E-4A59-A7E2-20D9F7FA8D60}" presName="diagram" presStyleCnt="0">
        <dgm:presLayoutVars>
          <dgm:dir/>
          <dgm:resizeHandles val="exact"/>
        </dgm:presLayoutVars>
      </dgm:prSet>
      <dgm:spPr/>
      <dgm:t>
        <a:bodyPr/>
        <a:lstStyle/>
        <a:p>
          <a:endParaRPr kumimoji="1" lang="ja-JP" altLang="en-US"/>
        </a:p>
      </dgm:t>
    </dgm:pt>
    <dgm:pt modelId="{15BEB0CA-77F2-41DD-8F53-BFA5810B50D4}" type="pres">
      <dgm:prSet presAssocID="{CA676FC4-6071-407A-ADE6-127C383386DD}" presName="node" presStyleLbl="node1" presStyleIdx="0" presStyleCnt="3">
        <dgm:presLayoutVars>
          <dgm:bulletEnabled val="1"/>
        </dgm:presLayoutVars>
      </dgm:prSet>
      <dgm:spPr/>
      <dgm:t>
        <a:bodyPr/>
        <a:lstStyle/>
        <a:p>
          <a:endParaRPr kumimoji="1" lang="ja-JP" altLang="en-US"/>
        </a:p>
      </dgm:t>
    </dgm:pt>
    <dgm:pt modelId="{66BC60D0-4F3F-48BD-BA63-7A880D14AD55}" type="pres">
      <dgm:prSet presAssocID="{5B25629B-0ED0-4DC3-87CB-C48EB1793412}" presName="sibTrans" presStyleCnt="0"/>
      <dgm:spPr/>
      <dgm:t>
        <a:bodyPr/>
        <a:lstStyle/>
        <a:p>
          <a:endParaRPr kumimoji="1" lang="ja-JP" altLang="en-US"/>
        </a:p>
      </dgm:t>
    </dgm:pt>
    <dgm:pt modelId="{B8D0586C-3E8D-42DF-BDA2-60CA47B577E9}" type="pres">
      <dgm:prSet presAssocID="{F24AB3A9-DA15-462D-A08E-FFE430193B70}" presName="node" presStyleLbl="node1" presStyleIdx="1" presStyleCnt="3">
        <dgm:presLayoutVars>
          <dgm:bulletEnabled val="1"/>
        </dgm:presLayoutVars>
      </dgm:prSet>
      <dgm:spPr/>
      <dgm:t>
        <a:bodyPr/>
        <a:lstStyle/>
        <a:p>
          <a:endParaRPr kumimoji="1" lang="ja-JP" altLang="en-US"/>
        </a:p>
      </dgm:t>
    </dgm:pt>
    <dgm:pt modelId="{6E47607A-BBB0-4133-BBE8-7E19FCF59CD7}" type="pres">
      <dgm:prSet presAssocID="{5EB13667-55C6-4172-B126-7525FD87CA0D}" presName="sibTrans" presStyleCnt="0"/>
      <dgm:spPr/>
    </dgm:pt>
    <dgm:pt modelId="{F9D259E2-D00C-4B79-9BCB-0FF88F186CFA}" type="pres">
      <dgm:prSet presAssocID="{089E9B89-7288-4824-BB36-786E46D158AE}" presName="node" presStyleLbl="node1" presStyleIdx="2" presStyleCnt="3">
        <dgm:presLayoutVars>
          <dgm:bulletEnabled val="1"/>
        </dgm:presLayoutVars>
      </dgm:prSet>
      <dgm:spPr/>
      <dgm:t>
        <a:bodyPr/>
        <a:lstStyle/>
        <a:p>
          <a:endParaRPr kumimoji="1" lang="ja-JP" altLang="en-US"/>
        </a:p>
      </dgm:t>
    </dgm:pt>
  </dgm:ptLst>
  <dgm:cxnLst>
    <dgm:cxn modelId="{3042D0B7-2F8B-4578-80D8-F8CD2260DCF9}" srcId="{8507588F-C31E-4A59-A7E2-20D9F7FA8D60}" destId="{CA676FC4-6071-407A-ADE6-127C383386DD}" srcOrd="0" destOrd="0" parTransId="{4419BB6B-DF3C-4EBC-92C0-D2ADC293F262}" sibTransId="{5B25629B-0ED0-4DC3-87CB-C48EB1793412}"/>
    <dgm:cxn modelId="{C1E75C10-1E17-48C8-A732-29BED8D6CE82}" type="presOf" srcId="{CA676FC4-6071-407A-ADE6-127C383386DD}" destId="{15BEB0CA-77F2-41DD-8F53-BFA5810B50D4}" srcOrd="0" destOrd="0" presId="urn:microsoft.com/office/officeart/2005/8/layout/default"/>
    <dgm:cxn modelId="{4323F08C-04AF-4426-8500-22D42C4C69D7}" srcId="{8507588F-C31E-4A59-A7E2-20D9F7FA8D60}" destId="{089E9B89-7288-4824-BB36-786E46D158AE}" srcOrd="2" destOrd="0" parTransId="{02A1B3B9-CBF7-4A3F-90D1-59FD3B176A8A}" sibTransId="{65586E84-1602-4FEE-A190-4558E2884447}"/>
    <dgm:cxn modelId="{6879E7BD-FA9B-4DFA-9A7D-8FC340A747C2}" srcId="{8507588F-C31E-4A59-A7E2-20D9F7FA8D60}" destId="{F24AB3A9-DA15-462D-A08E-FFE430193B70}" srcOrd="1" destOrd="0" parTransId="{FEA41452-00A6-4952-BF6A-5501B41A09A4}" sibTransId="{5EB13667-55C6-4172-B126-7525FD87CA0D}"/>
    <dgm:cxn modelId="{86572931-365A-47D3-918B-0E4DAB16E0A8}" type="presOf" srcId="{F24AB3A9-DA15-462D-A08E-FFE430193B70}" destId="{B8D0586C-3E8D-42DF-BDA2-60CA47B577E9}" srcOrd="0" destOrd="0" presId="urn:microsoft.com/office/officeart/2005/8/layout/default"/>
    <dgm:cxn modelId="{C6A3FEAD-53C9-4066-82D8-2D38AFA82B14}" type="presOf" srcId="{089E9B89-7288-4824-BB36-786E46D158AE}" destId="{F9D259E2-D00C-4B79-9BCB-0FF88F186CFA}" srcOrd="0" destOrd="0" presId="urn:microsoft.com/office/officeart/2005/8/layout/default"/>
    <dgm:cxn modelId="{F79B2C0E-954B-47AE-884B-DE60BA417297}" type="presOf" srcId="{8507588F-C31E-4A59-A7E2-20D9F7FA8D60}" destId="{65878D63-F6E6-43F0-AEF6-9432F535C04A}" srcOrd="0" destOrd="0" presId="urn:microsoft.com/office/officeart/2005/8/layout/default"/>
    <dgm:cxn modelId="{42270377-2B2B-4118-999E-13F2B9567A14}" type="presParOf" srcId="{65878D63-F6E6-43F0-AEF6-9432F535C04A}" destId="{15BEB0CA-77F2-41DD-8F53-BFA5810B50D4}" srcOrd="0" destOrd="0" presId="urn:microsoft.com/office/officeart/2005/8/layout/default"/>
    <dgm:cxn modelId="{8F3D7D86-C2E7-4AA2-91DC-EFDE70189FDF}" type="presParOf" srcId="{65878D63-F6E6-43F0-AEF6-9432F535C04A}" destId="{66BC60D0-4F3F-48BD-BA63-7A880D14AD55}" srcOrd="1" destOrd="0" presId="urn:microsoft.com/office/officeart/2005/8/layout/default"/>
    <dgm:cxn modelId="{B649BDD2-D434-4558-A027-7BA6B8AE12D7}" type="presParOf" srcId="{65878D63-F6E6-43F0-AEF6-9432F535C04A}" destId="{B8D0586C-3E8D-42DF-BDA2-60CA47B577E9}" srcOrd="2" destOrd="0" presId="urn:microsoft.com/office/officeart/2005/8/layout/default"/>
    <dgm:cxn modelId="{6A9BC7E0-E60F-4D7D-8A32-63F02D7C0098}" type="presParOf" srcId="{65878D63-F6E6-43F0-AEF6-9432F535C04A}" destId="{6E47607A-BBB0-4133-BBE8-7E19FCF59CD7}" srcOrd="3" destOrd="0" presId="urn:microsoft.com/office/officeart/2005/8/layout/default"/>
    <dgm:cxn modelId="{6340DD44-C72F-4882-8E15-60218824C0DA}" type="presParOf" srcId="{65878D63-F6E6-43F0-AEF6-9432F535C04A}" destId="{F9D259E2-D00C-4B79-9BCB-0FF88F186CFA}" srcOrd="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507588F-C31E-4A59-A7E2-20D9F7FA8D6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kumimoji="1" lang="ja-JP" altLang="en-US"/>
        </a:p>
      </dgm:t>
    </dgm:pt>
    <dgm:pt modelId="{CA676FC4-6071-407A-ADE6-127C383386DD}">
      <dgm:prSet phldrT="[テキスト]" custT="1"/>
      <dgm:spPr>
        <a:solidFill>
          <a:schemeClr val="bg1">
            <a:lumMod val="75000"/>
          </a:schemeClr>
        </a:solidFill>
        <a:effectLst/>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コミュニティの開設</a:t>
          </a:r>
          <a:endParaRPr lang="ja-JP" altLang="en-US" sz="1050" b="0" dirty="0">
            <a:solidFill>
              <a:schemeClr val="tx1"/>
            </a:solidFill>
            <a:latin typeface="Meiryo UI" pitchFamily="50" charset="-128"/>
            <a:ea typeface="Meiryo UI" pitchFamily="50" charset="-128"/>
            <a:cs typeface="Meiryo UI" pitchFamily="50" charset="-128"/>
          </a:endParaRPr>
        </a:p>
      </dgm:t>
    </dgm:pt>
    <dgm:pt modelId="{4419BB6B-DF3C-4EBC-92C0-D2ADC293F262}" type="par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5B25629B-0ED0-4DC3-87CB-C48EB1793412}" type="sib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F24AB3A9-DA15-462D-A08E-FFE430193B70}">
      <dgm:prSet phldrT="[テキスト]" custT="1"/>
      <dgm:spPr>
        <a:solidFill>
          <a:schemeClr val="bg1">
            <a:lumMod val="75000"/>
          </a:schemeClr>
        </a:solidFill>
        <a:effectLst/>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推進チームによる要員育成</a:t>
          </a:r>
          <a:endParaRPr lang="ja-JP" altLang="en-US" sz="1050" b="0" dirty="0">
            <a:solidFill>
              <a:schemeClr val="tx1"/>
            </a:solidFill>
            <a:latin typeface="Meiryo UI" pitchFamily="50" charset="-128"/>
            <a:ea typeface="Meiryo UI" pitchFamily="50" charset="-128"/>
            <a:cs typeface="Meiryo UI" pitchFamily="50" charset="-128"/>
          </a:endParaRPr>
        </a:p>
      </dgm:t>
    </dgm:pt>
    <dgm:pt modelId="{FEA41452-00A6-4952-BF6A-5501B41A09A4}" type="par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5EB13667-55C6-4172-B126-7525FD87CA0D}" type="sib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089E9B89-7288-4824-BB36-786E46D158AE}">
      <dgm:prSet phldrT="[テキスト]" custT="1"/>
      <dgm:spPr>
        <a:solidFill>
          <a:schemeClr val="accent1"/>
        </a:solidFill>
        <a:effectLst>
          <a:glow rad="63500">
            <a:schemeClr val="accent4">
              <a:satMod val="175000"/>
              <a:alpha val="40000"/>
            </a:schemeClr>
          </a:glow>
        </a:effectLst>
      </dgm:spPr>
      <dgm:t>
        <a:bodyPr/>
        <a:lstStyle/>
        <a:p>
          <a:r>
            <a:rPr lang="ja-JP" altLang="en-US" sz="1050" b="0" dirty="0" smtClean="0">
              <a:solidFill>
                <a:schemeClr val="bg1"/>
              </a:solidFill>
              <a:latin typeface="Meiryo UI" pitchFamily="50" charset="-128"/>
              <a:ea typeface="Meiryo UI" pitchFamily="50" charset="-128"/>
              <a:cs typeface="Meiryo UI" pitchFamily="50" charset="-128"/>
            </a:rPr>
            <a:t>推進チームによる導入支援</a:t>
          </a:r>
          <a:endParaRPr lang="ja-JP" altLang="en-US" sz="1050" b="0" dirty="0">
            <a:solidFill>
              <a:schemeClr val="bg1"/>
            </a:solidFill>
            <a:latin typeface="Meiryo UI" pitchFamily="50" charset="-128"/>
            <a:ea typeface="Meiryo UI" pitchFamily="50" charset="-128"/>
            <a:cs typeface="Meiryo UI" pitchFamily="50" charset="-128"/>
          </a:endParaRPr>
        </a:p>
      </dgm:t>
    </dgm:pt>
    <dgm:pt modelId="{02A1B3B9-CBF7-4A3F-90D1-59FD3B176A8A}" type="parTrans" cxnId="{4323F08C-04AF-4426-8500-22D42C4C69D7}">
      <dgm:prSet/>
      <dgm:spPr/>
      <dgm:t>
        <a:bodyPr/>
        <a:lstStyle/>
        <a:p>
          <a:endParaRPr kumimoji="1" lang="ja-JP" altLang="en-US" sz="800"/>
        </a:p>
      </dgm:t>
    </dgm:pt>
    <dgm:pt modelId="{65586E84-1602-4FEE-A190-4558E2884447}" type="sibTrans" cxnId="{4323F08C-04AF-4426-8500-22D42C4C69D7}">
      <dgm:prSet/>
      <dgm:spPr/>
      <dgm:t>
        <a:bodyPr/>
        <a:lstStyle/>
        <a:p>
          <a:endParaRPr kumimoji="1" lang="ja-JP" altLang="en-US" sz="800"/>
        </a:p>
      </dgm:t>
    </dgm:pt>
    <dgm:pt modelId="{65878D63-F6E6-43F0-AEF6-9432F535C04A}" type="pres">
      <dgm:prSet presAssocID="{8507588F-C31E-4A59-A7E2-20D9F7FA8D60}" presName="diagram" presStyleCnt="0">
        <dgm:presLayoutVars>
          <dgm:dir/>
          <dgm:resizeHandles val="exact"/>
        </dgm:presLayoutVars>
      </dgm:prSet>
      <dgm:spPr/>
      <dgm:t>
        <a:bodyPr/>
        <a:lstStyle/>
        <a:p>
          <a:endParaRPr kumimoji="1" lang="ja-JP" altLang="en-US"/>
        </a:p>
      </dgm:t>
    </dgm:pt>
    <dgm:pt modelId="{15BEB0CA-77F2-41DD-8F53-BFA5810B50D4}" type="pres">
      <dgm:prSet presAssocID="{CA676FC4-6071-407A-ADE6-127C383386DD}" presName="node" presStyleLbl="node1" presStyleIdx="0" presStyleCnt="3">
        <dgm:presLayoutVars>
          <dgm:bulletEnabled val="1"/>
        </dgm:presLayoutVars>
      </dgm:prSet>
      <dgm:spPr/>
      <dgm:t>
        <a:bodyPr/>
        <a:lstStyle/>
        <a:p>
          <a:endParaRPr kumimoji="1" lang="ja-JP" altLang="en-US"/>
        </a:p>
      </dgm:t>
    </dgm:pt>
    <dgm:pt modelId="{66BC60D0-4F3F-48BD-BA63-7A880D14AD55}" type="pres">
      <dgm:prSet presAssocID="{5B25629B-0ED0-4DC3-87CB-C48EB1793412}" presName="sibTrans" presStyleCnt="0"/>
      <dgm:spPr/>
      <dgm:t>
        <a:bodyPr/>
        <a:lstStyle/>
        <a:p>
          <a:endParaRPr kumimoji="1" lang="ja-JP" altLang="en-US"/>
        </a:p>
      </dgm:t>
    </dgm:pt>
    <dgm:pt modelId="{B8D0586C-3E8D-42DF-BDA2-60CA47B577E9}" type="pres">
      <dgm:prSet presAssocID="{F24AB3A9-DA15-462D-A08E-FFE430193B70}" presName="node" presStyleLbl="node1" presStyleIdx="1" presStyleCnt="3">
        <dgm:presLayoutVars>
          <dgm:bulletEnabled val="1"/>
        </dgm:presLayoutVars>
      </dgm:prSet>
      <dgm:spPr/>
      <dgm:t>
        <a:bodyPr/>
        <a:lstStyle/>
        <a:p>
          <a:endParaRPr kumimoji="1" lang="ja-JP" altLang="en-US"/>
        </a:p>
      </dgm:t>
    </dgm:pt>
    <dgm:pt modelId="{6E47607A-BBB0-4133-BBE8-7E19FCF59CD7}" type="pres">
      <dgm:prSet presAssocID="{5EB13667-55C6-4172-B126-7525FD87CA0D}" presName="sibTrans" presStyleCnt="0"/>
      <dgm:spPr/>
    </dgm:pt>
    <dgm:pt modelId="{F9D259E2-D00C-4B79-9BCB-0FF88F186CFA}" type="pres">
      <dgm:prSet presAssocID="{089E9B89-7288-4824-BB36-786E46D158AE}" presName="node" presStyleLbl="node1" presStyleIdx="2" presStyleCnt="3">
        <dgm:presLayoutVars>
          <dgm:bulletEnabled val="1"/>
        </dgm:presLayoutVars>
      </dgm:prSet>
      <dgm:spPr/>
      <dgm:t>
        <a:bodyPr/>
        <a:lstStyle/>
        <a:p>
          <a:endParaRPr kumimoji="1" lang="ja-JP" altLang="en-US"/>
        </a:p>
      </dgm:t>
    </dgm:pt>
  </dgm:ptLst>
  <dgm:cxnLst>
    <dgm:cxn modelId="{8E853DD6-CB60-412E-8EFA-EB2DC74DB17A}" type="presOf" srcId="{CA676FC4-6071-407A-ADE6-127C383386DD}" destId="{15BEB0CA-77F2-41DD-8F53-BFA5810B50D4}" srcOrd="0" destOrd="0" presId="urn:microsoft.com/office/officeart/2005/8/layout/default"/>
    <dgm:cxn modelId="{9524C0D1-9337-4FC5-9862-6DB83B835A6E}" type="presOf" srcId="{089E9B89-7288-4824-BB36-786E46D158AE}" destId="{F9D259E2-D00C-4B79-9BCB-0FF88F186CFA}" srcOrd="0" destOrd="0" presId="urn:microsoft.com/office/officeart/2005/8/layout/default"/>
    <dgm:cxn modelId="{3042D0B7-2F8B-4578-80D8-F8CD2260DCF9}" srcId="{8507588F-C31E-4A59-A7E2-20D9F7FA8D60}" destId="{CA676FC4-6071-407A-ADE6-127C383386DD}" srcOrd="0" destOrd="0" parTransId="{4419BB6B-DF3C-4EBC-92C0-D2ADC293F262}" sibTransId="{5B25629B-0ED0-4DC3-87CB-C48EB1793412}"/>
    <dgm:cxn modelId="{0742B347-5517-4B1E-9D01-C849D45C5362}" type="presOf" srcId="{8507588F-C31E-4A59-A7E2-20D9F7FA8D60}" destId="{65878D63-F6E6-43F0-AEF6-9432F535C04A}" srcOrd="0" destOrd="0" presId="urn:microsoft.com/office/officeart/2005/8/layout/default"/>
    <dgm:cxn modelId="{4323F08C-04AF-4426-8500-22D42C4C69D7}" srcId="{8507588F-C31E-4A59-A7E2-20D9F7FA8D60}" destId="{089E9B89-7288-4824-BB36-786E46D158AE}" srcOrd="2" destOrd="0" parTransId="{02A1B3B9-CBF7-4A3F-90D1-59FD3B176A8A}" sibTransId="{65586E84-1602-4FEE-A190-4558E2884447}"/>
    <dgm:cxn modelId="{6879E7BD-FA9B-4DFA-9A7D-8FC340A747C2}" srcId="{8507588F-C31E-4A59-A7E2-20D9F7FA8D60}" destId="{F24AB3A9-DA15-462D-A08E-FFE430193B70}" srcOrd="1" destOrd="0" parTransId="{FEA41452-00A6-4952-BF6A-5501B41A09A4}" sibTransId="{5EB13667-55C6-4172-B126-7525FD87CA0D}"/>
    <dgm:cxn modelId="{DD787815-AEA0-4D8A-9F57-AD2ACDAE2C5A}" type="presOf" srcId="{F24AB3A9-DA15-462D-A08E-FFE430193B70}" destId="{B8D0586C-3E8D-42DF-BDA2-60CA47B577E9}" srcOrd="0" destOrd="0" presId="urn:microsoft.com/office/officeart/2005/8/layout/default"/>
    <dgm:cxn modelId="{BC6A8517-293F-4427-87F2-7D4C59FBF3A0}" type="presParOf" srcId="{65878D63-F6E6-43F0-AEF6-9432F535C04A}" destId="{15BEB0CA-77F2-41DD-8F53-BFA5810B50D4}" srcOrd="0" destOrd="0" presId="urn:microsoft.com/office/officeart/2005/8/layout/default"/>
    <dgm:cxn modelId="{6935394A-3CE7-46DF-BAAD-6CD6564CAFC4}" type="presParOf" srcId="{65878D63-F6E6-43F0-AEF6-9432F535C04A}" destId="{66BC60D0-4F3F-48BD-BA63-7A880D14AD55}" srcOrd="1" destOrd="0" presId="urn:microsoft.com/office/officeart/2005/8/layout/default"/>
    <dgm:cxn modelId="{ADE10313-0013-4E65-BE27-27227488A366}" type="presParOf" srcId="{65878D63-F6E6-43F0-AEF6-9432F535C04A}" destId="{B8D0586C-3E8D-42DF-BDA2-60CA47B577E9}" srcOrd="2" destOrd="0" presId="urn:microsoft.com/office/officeart/2005/8/layout/default"/>
    <dgm:cxn modelId="{E58E8472-EDCF-4FD7-892A-A96B875ADED4}" type="presParOf" srcId="{65878D63-F6E6-43F0-AEF6-9432F535C04A}" destId="{6E47607A-BBB0-4133-BBE8-7E19FCF59CD7}" srcOrd="3" destOrd="0" presId="urn:microsoft.com/office/officeart/2005/8/layout/default"/>
    <dgm:cxn modelId="{BA9A4E83-265F-460F-B2C9-106670CDF165}" type="presParOf" srcId="{65878D63-F6E6-43F0-AEF6-9432F535C04A}" destId="{F9D259E2-D00C-4B79-9BCB-0FF88F186CFA}" srcOrd="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507588F-C31E-4A59-A7E2-20D9F7FA8D6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kumimoji="1" lang="ja-JP" altLang="en-US"/>
        </a:p>
      </dgm:t>
    </dgm:pt>
    <dgm:pt modelId="{CA676FC4-6071-407A-ADE6-127C383386DD}">
      <dgm:prSet phldrT="[テキスト]" custT="1"/>
      <dgm:spPr>
        <a:solidFill>
          <a:schemeClr val="bg1">
            <a:lumMod val="75000"/>
          </a:schemeClr>
        </a:solidFill>
        <a:effectLst/>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コミュニティの開設</a:t>
          </a:r>
          <a:endParaRPr lang="ja-JP" altLang="en-US" sz="1050" b="0" dirty="0">
            <a:solidFill>
              <a:schemeClr val="tx1"/>
            </a:solidFill>
            <a:latin typeface="Meiryo UI" pitchFamily="50" charset="-128"/>
            <a:ea typeface="Meiryo UI" pitchFamily="50" charset="-128"/>
            <a:cs typeface="Meiryo UI" pitchFamily="50" charset="-128"/>
          </a:endParaRPr>
        </a:p>
      </dgm:t>
    </dgm:pt>
    <dgm:pt modelId="{4419BB6B-DF3C-4EBC-92C0-D2ADC293F262}" type="par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5B25629B-0ED0-4DC3-87CB-C48EB1793412}" type="sib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F24AB3A9-DA15-462D-A08E-FFE430193B70}">
      <dgm:prSet phldrT="[テキスト]" custT="1"/>
      <dgm:spPr>
        <a:solidFill>
          <a:schemeClr val="bg1">
            <a:lumMod val="75000"/>
          </a:schemeClr>
        </a:solidFill>
        <a:effectLst/>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推進チームによる要員育成</a:t>
          </a:r>
          <a:endParaRPr lang="ja-JP" altLang="en-US" sz="1050" b="0" dirty="0">
            <a:solidFill>
              <a:schemeClr val="tx1"/>
            </a:solidFill>
            <a:latin typeface="Meiryo UI" pitchFamily="50" charset="-128"/>
            <a:ea typeface="Meiryo UI" pitchFamily="50" charset="-128"/>
            <a:cs typeface="Meiryo UI" pitchFamily="50" charset="-128"/>
          </a:endParaRPr>
        </a:p>
      </dgm:t>
    </dgm:pt>
    <dgm:pt modelId="{FEA41452-00A6-4952-BF6A-5501B41A09A4}" type="par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5EB13667-55C6-4172-B126-7525FD87CA0D}" type="sib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089E9B89-7288-4824-BB36-786E46D158AE}">
      <dgm:prSet phldrT="[テキスト]" custT="1"/>
      <dgm:spPr>
        <a:solidFill>
          <a:schemeClr val="accent1"/>
        </a:solidFill>
        <a:effectLst>
          <a:glow rad="63500">
            <a:schemeClr val="accent4">
              <a:satMod val="175000"/>
              <a:alpha val="40000"/>
            </a:schemeClr>
          </a:glow>
        </a:effectLst>
      </dgm:spPr>
      <dgm:t>
        <a:bodyPr/>
        <a:lstStyle/>
        <a:p>
          <a:r>
            <a:rPr lang="ja-JP" altLang="en-US" sz="1050" b="0" dirty="0" smtClean="0">
              <a:solidFill>
                <a:schemeClr val="bg1"/>
              </a:solidFill>
              <a:latin typeface="Meiryo UI" pitchFamily="50" charset="-128"/>
              <a:ea typeface="Meiryo UI" pitchFamily="50" charset="-128"/>
              <a:cs typeface="Meiryo UI" pitchFamily="50" charset="-128"/>
            </a:rPr>
            <a:t>推進チームによる導入支援</a:t>
          </a:r>
          <a:endParaRPr lang="ja-JP" altLang="en-US" sz="1050" b="0" dirty="0">
            <a:solidFill>
              <a:schemeClr val="bg1"/>
            </a:solidFill>
            <a:latin typeface="Meiryo UI" pitchFamily="50" charset="-128"/>
            <a:ea typeface="Meiryo UI" pitchFamily="50" charset="-128"/>
            <a:cs typeface="Meiryo UI" pitchFamily="50" charset="-128"/>
          </a:endParaRPr>
        </a:p>
      </dgm:t>
    </dgm:pt>
    <dgm:pt modelId="{02A1B3B9-CBF7-4A3F-90D1-59FD3B176A8A}" type="parTrans" cxnId="{4323F08C-04AF-4426-8500-22D42C4C69D7}">
      <dgm:prSet/>
      <dgm:spPr/>
      <dgm:t>
        <a:bodyPr/>
        <a:lstStyle/>
        <a:p>
          <a:endParaRPr kumimoji="1" lang="ja-JP" altLang="en-US" sz="800"/>
        </a:p>
      </dgm:t>
    </dgm:pt>
    <dgm:pt modelId="{65586E84-1602-4FEE-A190-4558E2884447}" type="sibTrans" cxnId="{4323F08C-04AF-4426-8500-22D42C4C69D7}">
      <dgm:prSet/>
      <dgm:spPr/>
      <dgm:t>
        <a:bodyPr/>
        <a:lstStyle/>
        <a:p>
          <a:endParaRPr kumimoji="1" lang="ja-JP" altLang="en-US" sz="800"/>
        </a:p>
      </dgm:t>
    </dgm:pt>
    <dgm:pt modelId="{65878D63-F6E6-43F0-AEF6-9432F535C04A}" type="pres">
      <dgm:prSet presAssocID="{8507588F-C31E-4A59-A7E2-20D9F7FA8D60}" presName="diagram" presStyleCnt="0">
        <dgm:presLayoutVars>
          <dgm:dir/>
          <dgm:resizeHandles val="exact"/>
        </dgm:presLayoutVars>
      </dgm:prSet>
      <dgm:spPr/>
      <dgm:t>
        <a:bodyPr/>
        <a:lstStyle/>
        <a:p>
          <a:endParaRPr kumimoji="1" lang="ja-JP" altLang="en-US"/>
        </a:p>
      </dgm:t>
    </dgm:pt>
    <dgm:pt modelId="{15BEB0CA-77F2-41DD-8F53-BFA5810B50D4}" type="pres">
      <dgm:prSet presAssocID="{CA676FC4-6071-407A-ADE6-127C383386DD}" presName="node" presStyleLbl="node1" presStyleIdx="0" presStyleCnt="3">
        <dgm:presLayoutVars>
          <dgm:bulletEnabled val="1"/>
        </dgm:presLayoutVars>
      </dgm:prSet>
      <dgm:spPr/>
      <dgm:t>
        <a:bodyPr/>
        <a:lstStyle/>
        <a:p>
          <a:endParaRPr kumimoji="1" lang="ja-JP" altLang="en-US"/>
        </a:p>
      </dgm:t>
    </dgm:pt>
    <dgm:pt modelId="{66BC60D0-4F3F-48BD-BA63-7A880D14AD55}" type="pres">
      <dgm:prSet presAssocID="{5B25629B-0ED0-4DC3-87CB-C48EB1793412}" presName="sibTrans" presStyleCnt="0"/>
      <dgm:spPr/>
      <dgm:t>
        <a:bodyPr/>
        <a:lstStyle/>
        <a:p>
          <a:endParaRPr kumimoji="1" lang="ja-JP" altLang="en-US"/>
        </a:p>
      </dgm:t>
    </dgm:pt>
    <dgm:pt modelId="{B8D0586C-3E8D-42DF-BDA2-60CA47B577E9}" type="pres">
      <dgm:prSet presAssocID="{F24AB3A9-DA15-462D-A08E-FFE430193B70}" presName="node" presStyleLbl="node1" presStyleIdx="1" presStyleCnt="3">
        <dgm:presLayoutVars>
          <dgm:bulletEnabled val="1"/>
        </dgm:presLayoutVars>
      </dgm:prSet>
      <dgm:spPr/>
      <dgm:t>
        <a:bodyPr/>
        <a:lstStyle/>
        <a:p>
          <a:endParaRPr kumimoji="1" lang="ja-JP" altLang="en-US"/>
        </a:p>
      </dgm:t>
    </dgm:pt>
    <dgm:pt modelId="{6E47607A-BBB0-4133-BBE8-7E19FCF59CD7}" type="pres">
      <dgm:prSet presAssocID="{5EB13667-55C6-4172-B126-7525FD87CA0D}" presName="sibTrans" presStyleCnt="0"/>
      <dgm:spPr/>
    </dgm:pt>
    <dgm:pt modelId="{F9D259E2-D00C-4B79-9BCB-0FF88F186CFA}" type="pres">
      <dgm:prSet presAssocID="{089E9B89-7288-4824-BB36-786E46D158AE}" presName="node" presStyleLbl="node1" presStyleIdx="2" presStyleCnt="3">
        <dgm:presLayoutVars>
          <dgm:bulletEnabled val="1"/>
        </dgm:presLayoutVars>
      </dgm:prSet>
      <dgm:spPr/>
      <dgm:t>
        <a:bodyPr/>
        <a:lstStyle/>
        <a:p>
          <a:endParaRPr kumimoji="1" lang="ja-JP" altLang="en-US"/>
        </a:p>
      </dgm:t>
    </dgm:pt>
  </dgm:ptLst>
  <dgm:cxnLst>
    <dgm:cxn modelId="{75A185AA-E54F-4899-904B-91A22B84BEBB}" type="presOf" srcId="{8507588F-C31E-4A59-A7E2-20D9F7FA8D60}" destId="{65878D63-F6E6-43F0-AEF6-9432F535C04A}" srcOrd="0" destOrd="0" presId="urn:microsoft.com/office/officeart/2005/8/layout/default"/>
    <dgm:cxn modelId="{3042D0B7-2F8B-4578-80D8-F8CD2260DCF9}" srcId="{8507588F-C31E-4A59-A7E2-20D9F7FA8D60}" destId="{CA676FC4-6071-407A-ADE6-127C383386DD}" srcOrd="0" destOrd="0" parTransId="{4419BB6B-DF3C-4EBC-92C0-D2ADC293F262}" sibTransId="{5B25629B-0ED0-4DC3-87CB-C48EB1793412}"/>
    <dgm:cxn modelId="{4E03276C-153C-4DC2-B6FF-D41F3B6F415B}" type="presOf" srcId="{F24AB3A9-DA15-462D-A08E-FFE430193B70}" destId="{B8D0586C-3E8D-42DF-BDA2-60CA47B577E9}" srcOrd="0" destOrd="0" presId="urn:microsoft.com/office/officeart/2005/8/layout/default"/>
    <dgm:cxn modelId="{D3ABE1C9-D825-487D-956C-73678A25FD27}" type="presOf" srcId="{089E9B89-7288-4824-BB36-786E46D158AE}" destId="{F9D259E2-D00C-4B79-9BCB-0FF88F186CFA}" srcOrd="0" destOrd="0" presId="urn:microsoft.com/office/officeart/2005/8/layout/default"/>
    <dgm:cxn modelId="{4323F08C-04AF-4426-8500-22D42C4C69D7}" srcId="{8507588F-C31E-4A59-A7E2-20D9F7FA8D60}" destId="{089E9B89-7288-4824-BB36-786E46D158AE}" srcOrd="2" destOrd="0" parTransId="{02A1B3B9-CBF7-4A3F-90D1-59FD3B176A8A}" sibTransId="{65586E84-1602-4FEE-A190-4558E2884447}"/>
    <dgm:cxn modelId="{6879E7BD-FA9B-4DFA-9A7D-8FC340A747C2}" srcId="{8507588F-C31E-4A59-A7E2-20D9F7FA8D60}" destId="{F24AB3A9-DA15-462D-A08E-FFE430193B70}" srcOrd="1" destOrd="0" parTransId="{FEA41452-00A6-4952-BF6A-5501B41A09A4}" sibTransId="{5EB13667-55C6-4172-B126-7525FD87CA0D}"/>
    <dgm:cxn modelId="{891D0C75-FB6E-491E-A496-867145CF8249}" type="presOf" srcId="{CA676FC4-6071-407A-ADE6-127C383386DD}" destId="{15BEB0CA-77F2-41DD-8F53-BFA5810B50D4}" srcOrd="0" destOrd="0" presId="urn:microsoft.com/office/officeart/2005/8/layout/default"/>
    <dgm:cxn modelId="{6A7ABBB1-2F46-47D0-821B-12422B224481}" type="presParOf" srcId="{65878D63-F6E6-43F0-AEF6-9432F535C04A}" destId="{15BEB0CA-77F2-41DD-8F53-BFA5810B50D4}" srcOrd="0" destOrd="0" presId="urn:microsoft.com/office/officeart/2005/8/layout/default"/>
    <dgm:cxn modelId="{60E7848E-2FEB-49F0-BA09-ABCA3C222513}" type="presParOf" srcId="{65878D63-F6E6-43F0-AEF6-9432F535C04A}" destId="{66BC60D0-4F3F-48BD-BA63-7A880D14AD55}" srcOrd="1" destOrd="0" presId="urn:microsoft.com/office/officeart/2005/8/layout/default"/>
    <dgm:cxn modelId="{FF198215-974E-4B79-8D0C-4247E584D7D5}" type="presParOf" srcId="{65878D63-F6E6-43F0-AEF6-9432F535C04A}" destId="{B8D0586C-3E8D-42DF-BDA2-60CA47B577E9}" srcOrd="2" destOrd="0" presId="urn:microsoft.com/office/officeart/2005/8/layout/default"/>
    <dgm:cxn modelId="{649D5FEE-7717-4404-A89E-B5C3959AD7E5}" type="presParOf" srcId="{65878D63-F6E6-43F0-AEF6-9432F535C04A}" destId="{6E47607A-BBB0-4133-BBE8-7E19FCF59CD7}" srcOrd="3" destOrd="0" presId="urn:microsoft.com/office/officeart/2005/8/layout/default"/>
    <dgm:cxn modelId="{2BE7B09E-788B-430B-A0AA-BF2331426B2F}" type="presParOf" srcId="{65878D63-F6E6-43F0-AEF6-9432F535C04A}" destId="{F9D259E2-D00C-4B79-9BCB-0FF88F186CFA}" srcOrd="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507588F-C31E-4A59-A7E2-20D9F7FA8D6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kumimoji="1" lang="ja-JP" altLang="en-US"/>
        </a:p>
      </dgm:t>
    </dgm:pt>
    <dgm:pt modelId="{CA676FC4-6071-407A-ADE6-127C383386DD}">
      <dgm:prSet phldrT="[テキスト]" custT="1"/>
      <dgm:spPr>
        <a:solidFill>
          <a:schemeClr val="bg1">
            <a:lumMod val="75000"/>
          </a:schemeClr>
        </a:solidFill>
        <a:effectLst/>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コミュニティの開設</a:t>
          </a:r>
          <a:endParaRPr lang="ja-JP" altLang="en-US" sz="1050" b="0" dirty="0">
            <a:solidFill>
              <a:schemeClr val="tx1"/>
            </a:solidFill>
            <a:latin typeface="Meiryo UI" pitchFamily="50" charset="-128"/>
            <a:ea typeface="Meiryo UI" pitchFamily="50" charset="-128"/>
            <a:cs typeface="Meiryo UI" pitchFamily="50" charset="-128"/>
          </a:endParaRPr>
        </a:p>
      </dgm:t>
    </dgm:pt>
    <dgm:pt modelId="{4419BB6B-DF3C-4EBC-92C0-D2ADC293F262}" type="par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5B25629B-0ED0-4DC3-87CB-C48EB1793412}" type="sib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F24AB3A9-DA15-462D-A08E-FFE430193B70}">
      <dgm:prSet phldrT="[テキスト]" custT="1"/>
      <dgm:spPr>
        <a:solidFill>
          <a:schemeClr val="bg1">
            <a:lumMod val="75000"/>
          </a:schemeClr>
        </a:solidFill>
        <a:effectLst/>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推進チームによる要員育成</a:t>
          </a:r>
          <a:endParaRPr lang="ja-JP" altLang="en-US" sz="1050" b="0" dirty="0">
            <a:solidFill>
              <a:schemeClr val="tx1"/>
            </a:solidFill>
            <a:latin typeface="Meiryo UI" pitchFamily="50" charset="-128"/>
            <a:ea typeface="Meiryo UI" pitchFamily="50" charset="-128"/>
            <a:cs typeface="Meiryo UI" pitchFamily="50" charset="-128"/>
          </a:endParaRPr>
        </a:p>
      </dgm:t>
    </dgm:pt>
    <dgm:pt modelId="{FEA41452-00A6-4952-BF6A-5501B41A09A4}" type="par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5EB13667-55C6-4172-B126-7525FD87CA0D}" type="sib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089E9B89-7288-4824-BB36-786E46D158AE}">
      <dgm:prSet phldrT="[テキスト]" custT="1"/>
      <dgm:spPr>
        <a:solidFill>
          <a:schemeClr val="accent1"/>
        </a:solidFill>
        <a:effectLst>
          <a:glow rad="63500">
            <a:schemeClr val="accent4">
              <a:satMod val="175000"/>
              <a:alpha val="40000"/>
            </a:schemeClr>
          </a:glow>
        </a:effectLst>
      </dgm:spPr>
      <dgm:t>
        <a:bodyPr/>
        <a:lstStyle/>
        <a:p>
          <a:r>
            <a:rPr lang="ja-JP" altLang="en-US" sz="1050" b="0" dirty="0" smtClean="0">
              <a:solidFill>
                <a:schemeClr val="bg1"/>
              </a:solidFill>
              <a:latin typeface="Meiryo UI" pitchFamily="50" charset="-128"/>
              <a:ea typeface="Meiryo UI" pitchFamily="50" charset="-128"/>
              <a:cs typeface="Meiryo UI" pitchFamily="50" charset="-128"/>
            </a:rPr>
            <a:t>推進チームによる導入支援</a:t>
          </a:r>
          <a:endParaRPr lang="ja-JP" altLang="en-US" sz="1050" b="0" dirty="0">
            <a:solidFill>
              <a:schemeClr val="bg1"/>
            </a:solidFill>
            <a:latin typeface="Meiryo UI" pitchFamily="50" charset="-128"/>
            <a:ea typeface="Meiryo UI" pitchFamily="50" charset="-128"/>
            <a:cs typeface="Meiryo UI" pitchFamily="50" charset="-128"/>
          </a:endParaRPr>
        </a:p>
      </dgm:t>
    </dgm:pt>
    <dgm:pt modelId="{02A1B3B9-CBF7-4A3F-90D1-59FD3B176A8A}" type="parTrans" cxnId="{4323F08C-04AF-4426-8500-22D42C4C69D7}">
      <dgm:prSet/>
      <dgm:spPr/>
      <dgm:t>
        <a:bodyPr/>
        <a:lstStyle/>
        <a:p>
          <a:endParaRPr kumimoji="1" lang="ja-JP" altLang="en-US" sz="800"/>
        </a:p>
      </dgm:t>
    </dgm:pt>
    <dgm:pt modelId="{65586E84-1602-4FEE-A190-4558E2884447}" type="sibTrans" cxnId="{4323F08C-04AF-4426-8500-22D42C4C69D7}">
      <dgm:prSet/>
      <dgm:spPr/>
      <dgm:t>
        <a:bodyPr/>
        <a:lstStyle/>
        <a:p>
          <a:endParaRPr kumimoji="1" lang="ja-JP" altLang="en-US" sz="800"/>
        </a:p>
      </dgm:t>
    </dgm:pt>
    <dgm:pt modelId="{65878D63-F6E6-43F0-AEF6-9432F535C04A}" type="pres">
      <dgm:prSet presAssocID="{8507588F-C31E-4A59-A7E2-20D9F7FA8D60}" presName="diagram" presStyleCnt="0">
        <dgm:presLayoutVars>
          <dgm:dir/>
          <dgm:resizeHandles val="exact"/>
        </dgm:presLayoutVars>
      </dgm:prSet>
      <dgm:spPr/>
      <dgm:t>
        <a:bodyPr/>
        <a:lstStyle/>
        <a:p>
          <a:endParaRPr kumimoji="1" lang="ja-JP" altLang="en-US"/>
        </a:p>
      </dgm:t>
    </dgm:pt>
    <dgm:pt modelId="{15BEB0CA-77F2-41DD-8F53-BFA5810B50D4}" type="pres">
      <dgm:prSet presAssocID="{CA676FC4-6071-407A-ADE6-127C383386DD}" presName="node" presStyleLbl="node1" presStyleIdx="0" presStyleCnt="3">
        <dgm:presLayoutVars>
          <dgm:bulletEnabled val="1"/>
        </dgm:presLayoutVars>
      </dgm:prSet>
      <dgm:spPr/>
      <dgm:t>
        <a:bodyPr/>
        <a:lstStyle/>
        <a:p>
          <a:endParaRPr kumimoji="1" lang="ja-JP" altLang="en-US"/>
        </a:p>
      </dgm:t>
    </dgm:pt>
    <dgm:pt modelId="{66BC60D0-4F3F-48BD-BA63-7A880D14AD55}" type="pres">
      <dgm:prSet presAssocID="{5B25629B-0ED0-4DC3-87CB-C48EB1793412}" presName="sibTrans" presStyleCnt="0"/>
      <dgm:spPr/>
      <dgm:t>
        <a:bodyPr/>
        <a:lstStyle/>
        <a:p>
          <a:endParaRPr kumimoji="1" lang="ja-JP" altLang="en-US"/>
        </a:p>
      </dgm:t>
    </dgm:pt>
    <dgm:pt modelId="{B8D0586C-3E8D-42DF-BDA2-60CA47B577E9}" type="pres">
      <dgm:prSet presAssocID="{F24AB3A9-DA15-462D-A08E-FFE430193B70}" presName="node" presStyleLbl="node1" presStyleIdx="1" presStyleCnt="3">
        <dgm:presLayoutVars>
          <dgm:bulletEnabled val="1"/>
        </dgm:presLayoutVars>
      </dgm:prSet>
      <dgm:spPr/>
      <dgm:t>
        <a:bodyPr/>
        <a:lstStyle/>
        <a:p>
          <a:endParaRPr kumimoji="1" lang="ja-JP" altLang="en-US"/>
        </a:p>
      </dgm:t>
    </dgm:pt>
    <dgm:pt modelId="{6E47607A-BBB0-4133-BBE8-7E19FCF59CD7}" type="pres">
      <dgm:prSet presAssocID="{5EB13667-55C6-4172-B126-7525FD87CA0D}" presName="sibTrans" presStyleCnt="0"/>
      <dgm:spPr/>
    </dgm:pt>
    <dgm:pt modelId="{F9D259E2-D00C-4B79-9BCB-0FF88F186CFA}" type="pres">
      <dgm:prSet presAssocID="{089E9B89-7288-4824-BB36-786E46D158AE}" presName="node" presStyleLbl="node1" presStyleIdx="2" presStyleCnt="3">
        <dgm:presLayoutVars>
          <dgm:bulletEnabled val="1"/>
        </dgm:presLayoutVars>
      </dgm:prSet>
      <dgm:spPr/>
      <dgm:t>
        <a:bodyPr/>
        <a:lstStyle/>
        <a:p>
          <a:endParaRPr kumimoji="1" lang="ja-JP" altLang="en-US"/>
        </a:p>
      </dgm:t>
    </dgm:pt>
  </dgm:ptLst>
  <dgm:cxnLst>
    <dgm:cxn modelId="{C8CCAE10-BAD9-4488-A9C8-89FD2352F517}" type="presOf" srcId="{8507588F-C31E-4A59-A7E2-20D9F7FA8D60}" destId="{65878D63-F6E6-43F0-AEF6-9432F535C04A}" srcOrd="0" destOrd="0" presId="urn:microsoft.com/office/officeart/2005/8/layout/default"/>
    <dgm:cxn modelId="{A09F2FFD-1B69-404E-8472-8A3E4A1287E6}" type="presOf" srcId="{CA676FC4-6071-407A-ADE6-127C383386DD}" destId="{15BEB0CA-77F2-41DD-8F53-BFA5810B50D4}" srcOrd="0" destOrd="0" presId="urn:microsoft.com/office/officeart/2005/8/layout/default"/>
    <dgm:cxn modelId="{24FDDBAB-73CA-40C7-A1D2-F801186511EE}" type="presOf" srcId="{F24AB3A9-DA15-462D-A08E-FFE430193B70}" destId="{B8D0586C-3E8D-42DF-BDA2-60CA47B577E9}" srcOrd="0" destOrd="0" presId="urn:microsoft.com/office/officeart/2005/8/layout/default"/>
    <dgm:cxn modelId="{3042D0B7-2F8B-4578-80D8-F8CD2260DCF9}" srcId="{8507588F-C31E-4A59-A7E2-20D9F7FA8D60}" destId="{CA676FC4-6071-407A-ADE6-127C383386DD}" srcOrd="0" destOrd="0" parTransId="{4419BB6B-DF3C-4EBC-92C0-D2ADC293F262}" sibTransId="{5B25629B-0ED0-4DC3-87CB-C48EB1793412}"/>
    <dgm:cxn modelId="{5C0D8502-8A02-4623-84E1-DEAB3824FB12}" type="presOf" srcId="{089E9B89-7288-4824-BB36-786E46D158AE}" destId="{F9D259E2-D00C-4B79-9BCB-0FF88F186CFA}" srcOrd="0" destOrd="0" presId="urn:microsoft.com/office/officeart/2005/8/layout/default"/>
    <dgm:cxn modelId="{4323F08C-04AF-4426-8500-22D42C4C69D7}" srcId="{8507588F-C31E-4A59-A7E2-20D9F7FA8D60}" destId="{089E9B89-7288-4824-BB36-786E46D158AE}" srcOrd="2" destOrd="0" parTransId="{02A1B3B9-CBF7-4A3F-90D1-59FD3B176A8A}" sibTransId="{65586E84-1602-4FEE-A190-4558E2884447}"/>
    <dgm:cxn modelId="{6879E7BD-FA9B-4DFA-9A7D-8FC340A747C2}" srcId="{8507588F-C31E-4A59-A7E2-20D9F7FA8D60}" destId="{F24AB3A9-DA15-462D-A08E-FFE430193B70}" srcOrd="1" destOrd="0" parTransId="{FEA41452-00A6-4952-BF6A-5501B41A09A4}" sibTransId="{5EB13667-55C6-4172-B126-7525FD87CA0D}"/>
    <dgm:cxn modelId="{0265192D-8A08-4F8B-902D-FC177787836C}" type="presParOf" srcId="{65878D63-F6E6-43F0-AEF6-9432F535C04A}" destId="{15BEB0CA-77F2-41DD-8F53-BFA5810B50D4}" srcOrd="0" destOrd="0" presId="urn:microsoft.com/office/officeart/2005/8/layout/default"/>
    <dgm:cxn modelId="{A1AF878E-36B2-44C8-BFD6-BF618B6A30A7}" type="presParOf" srcId="{65878D63-F6E6-43F0-AEF6-9432F535C04A}" destId="{66BC60D0-4F3F-48BD-BA63-7A880D14AD55}" srcOrd="1" destOrd="0" presId="urn:microsoft.com/office/officeart/2005/8/layout/default"/>
    <dgm:cxn modelId="{5CF55E8F-412D-4E75-85A5-8343AFDAA7A9}" type="presParOf" srcId="{65878D63-F6E6-43F0-AEF6-9432F535C04A}" destId="{B8D0586C-3E8D-42DF-BDA2-60CA47B577E9}" srcOrd="2" destOrd="0" presId="urn:microsoft.com/office/officeart/2005/8/layout/default"/>
    <dgm:cxn modelId="{53FC7F98-E834-4309-A521-AC3D31836A7C}" type="presParOf" srcId="{65878D63-F6E6-43F0-AEF6-9432F535C04A}" destId="{6E47607A-BBB0-4133-BBE8-7E19FCF59CD7}" srcOrd="3" destOrd="0" presId="urn:microsoft.com/office/officeart/2005/8/layout/default"/>
    <dgm:cxn modelId="{E8C9FFEA-7BBA-482A-A9B0-B6BDA934D845}" type="presParOf" srcId="{65878D63-F6E6-43F0-AEF6-9432F535C04A}" destId="{F9D259E2-D00C-4B79-9BCB-0FF88F186CFA}" srcOrd="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37A0226-8060-4B2A-B498-EAE9CB51D485}"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kumimoji="1" lang="ja-JP" altLang="en-US"/>
        </a:p>
      </dgm:t>
    </dgm:pt>
    <dgm:pt modelId="{875AE5FE-A694-41CC-896E-2E3483C91F14}">
      <dgm:prSet phldrT="[テキスト]"/>
      <dgm:spPr/>
      <dgm:t>
        <a:bodyPr/>
        <a:lstStyle/>
        <a:p>
          <a:r>
            <a:rPr kumimoji="1" lang="ja-JP" altLang="en-US" dirty="0" smtClean="0">
              <a:latin typeface="HGP創英角ｺﾞｼｯｸUB" pitchFamily="50" charset="-128"/>
              <a:ea typeface="HGP創英角ｺﾞｼｯｸUB" pitchFamily="50" charset="-128"/>
            </a:rPr>
            <a:t>生産効率の劇的な向上</a:t>
          </a:r>
          <a:endParaRPr kumimoji="1" lang="ja-JP" altLang="en-US" dirty="0">
            <a:latin typeface="HGP創英角ｺﾞｼｯｸUB" pitchFamily="50" charset="-128"/>
            <a:ea typeface="HGP創英角ｺﾞｼｯｸUB" pitchFamily="50" charset="-128"/>
          </a:endParaRPr>
        </a:p>
      </dgm:t>
    </dgm:pt>
    <dgm:pt modelId="{BA9BBA3D-758E-4344-BA8F-D6185695EFAD}" type="parTrans" cxnId="{E66D14B5-470B-4900-B32F-D1A3A778A15C}">
      <dgm:prSet/>
      <dgm:spPr/>
      <dgm:t>
        <a:bodyPr/>
        <a:lstStyle/>
        <a:p>
          <a:endParaRPr kumimoji="1" lang="ja-JP" altLang="en-US"/>
        </a:p>
      </dgm:t>
    </dgm:pt>
    <dgm:pt modelId="{DD5716AA-C0C5-4A0B-8F06-417C95D15239}" type="sibTrans" cxnId="{E66D14B5-470B-4900-B32F-D1A3A778A15C}">
      <dgm:prSet/>
      <dgm:spPr/>
      <dgm:t>
        <a:bodyPr/>
        <a:lstStyle/>
        <a:p>
          <a:endParaRPr kumimoji="1" lang="ja-JP" altLang="en-US"/>
        </a:p>
      </dgm:t>
    </dgm:pt>
    <dgm:pt modelId="{4F3F22FB-95E2-484E-AF5F-0F6B042F22D0}">
      <dgm:prSet phldrT="[テキスト]" custT="1"/>
      <dgm:spPr/>
      <dgm:t>
        <a:bodyPr lIns="108000" tIns="108000" rIns="108000" bIns="108000"/>
        <a:lstStyle/>
        <a:p>
          <a:r>
            <a:rPr lang="ja-JP" altLang="en-US" sz="1600" dirty="0" smtClean="0">
              <a:latin typeface="HGPｺﾞｼｯｸE" pitchFamily="50" charset="-128"/>
              <a:ea typeface="HGPｺﾞｼｯｸE" pitchFamily="50" charset="-128"/>
            </a:rPr>
            <a:t>今後、</a:t>
          </a:r>
          <a:r>
            <a:rPr lang="en-US" altLang="ja-JP" sz="1600" dirty="0" smtClean="0">
              <a:latin typeface="HGPｺﾞｼｯｸE" pitchFamily="50" charset="-128"/>
              <a:ea typeface="HGPｺﾞｼｯｸE" pitchFamily="50" charset="-128"/>
            </a:rPr>
            <a:t>DevOps</a:t>
          </a:r>
          <a:r>
            <a:rPr lang="ja-JP" altLang="en-US" sz="1600" dirty="0" smtClean="0">
              <a:latin typeface="HGPｺﾞｼｯｸE" pitchFamily="50" charset="-128"/>
              <a:ea typeface="HGPｺﾞｼｯｸE" pitchFamily="50" charset="-128"/>
            </a:rPr>
            <a:t>や</a:t>
          </a:r>
          <a:r>
            <a:rPr lang="en-US" altLang="ja-JP" sz="1600" dirty="0" smtClean="0">
              <a:latin typeface="HGPｺﾞｼｯｸE" pitchFamily="50" charset="-128"/>
              <a:ea typeface="HGPｺﾞｼｯｸE" pitchFamily="50" charset="-128"/>
            </a:rPr>
            <a:t>OSS</a:t>
          </a:r>
          <a:r>
            <a:rPr lang="ja-JP" altLang="en-US" sz="1600" dirty="0" smtClean="0">
              <a:latin typeface="HGPｺﾞｼｯｸE" pitchFamily="50" charset="-128"/>
              <a:ea typeface="HGPｺﾞｼｯｸE" pitchFamily="50" charset="-128"/>
            </a:rPr>
            <a:t>などの正しい知識を持ち、且つそれを現場に適切に適用していける要員の育成や確保が必要となってくる</a:t>
          </a:r>
          <a:endParaRPr kumimoji="1" lang="ja-JP" altLang="en-US" sz="1600" dirty="0">
            <a:latin typeface="HGPｺﾞｼｯｸE" pitchFamily="50" charset="-128"/>
            <a:ea typeface="HGPｺﾞｼｯｸE" pitchFamily="50" charset="-128"/>
          </a:endParaRPr>
        </a:p>
      </dgm:t>
    </dgm:pt>
    <dgm:pt modelId="{42D1EFB6-C9C0-40FA-974C-716AFBBB985E}" type="parTrans" cxnId="{F7FBED4D-855B-4E72-AB5A-1ADFA720C51C}">
      <dgm:prSet/>
      <dgm:spPr/>
      <dgm:t>
        <a:bodyPr/>
        <a:lstStyle/>
        <a:p>
          <a:endParaRPr kumimoji="1" lang="ja-JP" altLang="en-US"/>
        </a:p>
      </dgm:t>
    </dgm:pt>
    <dgm:pt modelId="{7A8D981D-1F6A-492C-9DDC-B4757BC1ACCE}" type="sibTrans" cxnId="{F7FBED4D-855B-4E72-AB5A-1ADFA720C51C}">
      <dgm:prSet/>
      <dgm:spPr/>
      <dgm:t>
        <a:bodyPr/>
        <a:lstStyle/>
        <a:p>
          <a:endParaRPr kumimoji="1" lang="ja-JP" altLang="en-US"/>
        </a:p>
      </dgm:t>
    </dgm:pt>
    <dgm:pt modelId="{6D3D2EC6-F94D-44E7-9FFB-17830E0478FA}">
      <dgm:prSet phldrT="[テキスト]" custT="1"/>
      <dgm:spPr/>
      <dgm:t>
        <a:bodyPr lIns="108000" tIns="108000" rIns="108000" bIns="108000"/>
        <a:lstStyle/>
        <a:p>
          <a:r>
            <a:rPr lang="ja-JP" altLang="en-US" sz="1600" dirty="0" smtClean="0">
              <a:latin typeface="HGPｺﾞｼｯｸE" pitchFamily="50" charset="-128"/>
              <a:ea typeface="HGPｺﾞｼｯｸE" pitchFamily="50" charset="-128"/>
            </a:rPr>
            <a:t>今後</a:t>
          </a:r>
          <a:r>
            <a:rPr lang="ja-JP" altLang="ja-JP" sz="1600" dirty="0" smtClean="0">
              <a:latin typeface="HGPｺﾞｼｯｸE" pitchFamily="50" charset="-128"/>
              <a:ea typeface="HGPｺﾞｼｯｸE" pitchFamily="50" charset="-128"/>
            </a:rPr>
            <a:t>の国内への</a:t>
          </a:r>
          <a:r>
            <a:rPr lang="en-US" altLang="ja-JP" sz="1600" dirty="0" smtClean="0">
              <a:latin typeface="HGPｺﾞｼｯｸE" pitchFamily="50" charset="-128"/>
              <a:ea typeface="HGPｺﾞｼｯｸE" pitchFamily="50" charset="-128"/>
            </a:rPr>
            <a:t>DevOps</a:t>
          </a:r>
          <a:r>
            <a:rPr lang="ja-JP" altLang="en-US" sz="1600" dirty="0" smtClean="0">
              <a:latin typeface="HGPｺﾞｼｯｸE" pitchFamily="50" charset="-128"/>
              <a:ea typeface="HGPｺﾞｼｯｸE" pitchFamily="50" charset="-128"/>
            </a:rPr>
            <a:t>の</a:t>
          </a:r>
          <a:r>
            <a:rPr lang="ja-JP" altLang="ja-JP" sz="1600" dirty="0" smtClean="0">
              <a:latin typeface="HGPｺﾞｼｯｸE" pitchFamily="50" charset="-128"/>
              <a:ea typeface="HGPｺﾞｼｯｸE" pitchFamily="50" charset="-128"/>
            </a:rPr>
            <a:t>拡がり</a:t>
          </a:r>
          <a:r>
            <a:rPr lang="ja-JP" altLang="en-US" sz="1600" dirty="0" smtClean="0">
              <a:latin typeface="HGPｺﾞｼｯｸE" pitchFamily="50" charset="-128"/>
              <a:ea typeface="HGPｺﾞｼｯｸE" pitchFamily="50" charset="-128"/>
            </a:rPr>
            <a:t>は、</a:t>
          </a:r>
          <a:r>
            <a:rPr lang="en-US" altLang="ja-JP" sz="1600" dirty="0" err="1" smtClean="0">
              <a:latin typeface="HGPｺﾞｼｯｸE" pitchFamily="50" charset="-128"/>
              <a:ea typeface="HGPｺﾞｼｯｸE" pitchFamily="50" charset="-128"/>
            </a:rPr>
            <a:t>de:code</a:t>
          </a:r>
          <a:r>
            <a:rPr lang="en-US" altLang="ja-JP" sz="1600" dirty="0" smtClean="0">
              <a:latin typeface="HGPｺﾞｼｯｸE" pitchFamily="50" charset="-128"/>
              <a:ea typeface="HGPｺﾞｼｯｸE" pitchFamily="50" charset="-128"/>
            </a:rPr>
            <a:t> 2016&lt;</a:t>
          </a:r>
          <a:r>
            <a:rPr lang="en-US" altLang="ja-JP" sz="1600" dirty="0" err="1" smtClean="0">
              <a:latin typeface="HGPｺﾞｼｯｸE" pitchFamily="50" charset="-128"/>
              <a:ea typeface="HGPｺﾞｼｯｸE" pitchFamily="50" charset="-128"/>
              <a:hlinkClick xmlns:r="http://schemas.openxmlformats.org/officeDocument/2006/relationships" r:id="rId1"/>
            </a:rPr>
            <a:t>de:code</a:t>
          </a:r>
          <a:r>
            <a:rPr lang="ja-JP" altLang="en-US" sz="1600" dirty="0" smtClean="0">
              <a:latin typeface="HGPｺﾞｼｯｸE" pitchFamily="50" charset="-128"/>
              <a:ea typeface="HGPｺﾞｼｯｸE" pitchFamily="50" charset="-128"/>
              <a:hlinkClick xmlns:r="http://schemas.openxmlformats.org/officeDocument/2006/relationships" r:id="rId1"/>
            </a:rPr>
            <a:t>に黒船襲来</a:t>
          </a:r>
          <a:r>
            <a:rPr lang="en-US" altLang="ja-JP" sz="1600" dirty="0" smtClean="0">
              <a:latin typeface="HGPｺﾞｼｯｸE" pitchFamily="50" charset="-128"/>
              <a:ea typeface="HGPｺﾞｼｯｸE" pitchFamily="50" charset="-128"/>
              <a:hlinkClick xmlns:r="http://schemas.openxmlformats.org/officeDocument/2006/relationships" r:id="rId1"/>
            </a:rPr>
            <a:t>!?</a:t>
          </a:r>
          <a:r>
            <a:rPr kumimoji="1" lang="en-US" altLang="ja-JP" sz="1600" dirty="0" smtClean="0">
              <a:latin typeface="HGPｺﾞｼｯｸE" pitchFamily="50" charset="-128"/>
              <a:ea typeface="HGPｺﾞｼｯｸE" pitchFamily="50" charset="-128"/>
            </a:rPr>
            <a:t>&gt;</a:t>
          </a:r>
          <a:r>
            <a:rPr lang="ja-JP" altLang="en-US" sz="1600" dirty="0" smtClean="0">
              <a:latin typeface="HGPｺﾞｼｯｸE" pitchFamily="50" charset="-128"/>
              <a:ea typeface="HGPｺﾞｼｯｸE" pitchFamily="50" charset="-128"/>
            </a:rPr>
            <a:t>の開催により一層早まるものと考えられる</a:t>
          </a:r>
          <a:endParaRPr kumimoji="1" lang="ja-JP" altLang="en-US" sz="1600" dirty="0">
            <a:latin typeface="HGPｺﾞｼｯｸE" pitchFamily="50" charset="-128"/>
            <a:ea typeface="HGPｺﾞｼｯｸE" pitchFamily="50" charset="-128"/>
          </a:endParaRPr>
        </a:p>
      </dgm:t>
    </dgm:pt>
    <dgm:pt modelId="{32EABF4B-BF83-40AB-8566-5FC00D42C9F3}" type="parTrans" cxnId="{E65B0664-957C-427C-A42D-494E427D33CE}">
      <dgm:prSet/>
      <dgm:spPr/>
      <dgm:t>
        <a:bodyPr/>
        <a:lstStyle/>
        <a:p>
          <a:endParaRPr kumimoji="1" lang="ja-JP" altLang="en-US"/>
        </a:p>
      </dgm:t>
    </dgm:pt>
    <dgm:pt modelId="{0F0BD559-7D87-4A9E-A6DA-5114D9708647}" type="sibTrans" cxnId="{E65B0664-957C-427C-A42D-494E427D33CE}">
      <dgm:prSet/>
      <dgm:spPr/>
      <dgm:t>
        <a:bodyPr/>
        <a:lstStyle/>
        <a:p>
          <a:endParaRPr kumimoji="1" lang="ja-JP" altLang="en-US"/>
        </a:p>
      </dgm:t>
    </dgm:pt>
    <dgm:pt modelId="{8CBA569F-AB74-4F2C-8FD3-9AEB65675889}">
      <dgm:prSet phldrT="[テキスト]"/>
      <dgm:spPr/>
      <dgm:t>
        <a:bodyPr/>
        <a:lstStyle/>
        <a:p>
          <a:r>
            <a:rPr kumimoji="1" lang="ja-JP" altLang="en-US" dirty="0" smtClean="0">
              <a:latin typeface="HGP創英角ｺﾞｼｯｸUB" pitchFamily="50" charset="-128"/>
              <a:ea typeface="HGP創英角ｺﾞｼｯｸUB" pitchFamily="50" charset="-128"/>
            </a:rPr>
            <a:t>リーディングカンパニーを目指す</a:t>
          </a:r>
          <a:endParaRPr kumimoji="1" lang="ja-JP" altLang="en-US" dirty="0"/>
        </a:p>
      </dgm:t>
    </dgm:pt>
    <dgm:pt modelId="{D422259D-D797-46B0-A8A6-1D3F42359B3E}" type="parTrans" cxnId="{488937C7-244E-4574-A903-2D7BA746F3DB}">
      <dgm:prSet/>
      <dgm:spPr/>
      <dgm:t>
        <a:bodyPr/>
        <a:lstStyle/>
        <a:p>
          <a:endParaRPr kumimoji="1" lang="ja-JP" altLang="en-US"/>
        </a:p>
      </dgm:t>
    </dgm:pt>
    <dgm:pt modelId="{3E704F38-FC3B-4D0D-9AC2-E7FF96C7EDE9}" type="sibTrans" cxnId="{488937C7-244E-4574-A903-2D7BA746F3DB}">
      <dgm:prSet/>
      <dgm:spPr/>
      <dgm:t>
        <a:bodyPr/>
        <a:lstStyle/>
        <a:p>
          <a:endParaRPr kumimoji="1" lang="ja-JP" altLang="en-US"/>
        </a:p>
      </dgm:t>
    </dgm:pt>
    <dgm:pt modelId="{2F2806F5-0816-43C4-8166-A84B48432D3A}">
      <dgm:prSet phldrT="[テキスト]" custT="1"/>
      <dgm:spPr/>
      <dgm:t>
        <a:bodyPr lIns="108000" tIns="108000" rIns="108000" bIns="108000"/>
        <a:lstStyle/>
        <a:p>
          <a:r>
            <a:rPr lang="en-US" altLang="ja-JP" sz="1600" dirty="0" smtClean="0">
              <a:latin typeface="HGPｺﾞｼｯｸE" pitchFamily="50" charset="-128"/>
              <a:ea typeface="HGPｺﾞｼｯｸE" pitchFamily="50" charset="-128"/>
            </a:rPr>
            <a:t>DevOps</a:t>
          </a:r>
          <a:r>
            <a:rPr lang="ja-JP" altLang="en-US" sz="1600" dirty="0" smtClean="0">
              <a:latin typeface="HGPｺﾞｼｯｸE" pitchFamily="50" charset="-128"/>
              <a:ea typeface="HGPｺﾞｼｯｸE" pitchFamily="50" charset="-128"/>
            </a:rPr>
            <a:t>や</a:t>
          </a:r>
          <a:r>
            <a:rPr lang="en-US" altLang="ja-JP" sz="1600" dirty="0" smtClean="0">
              <a:latin typeface="HGPｺﾞｼｯｸE" pitchFamily="50" charset="-128"/>
              <a:ea typeface="HGPｺﾞｼｯｸE" pitchFamily="50" charset="-128"/>
            </a:rPr>
            <a:t>OSS</a:t>
          </a:r>
          <a:r>
            <a:rPr lang="ja-JP" altLang="en-US" sz="1600" dirty="0" smtClean="0">
              <a:latin typeface="HGPｺﾞｼｯｸE" pitchFamily="50" charset="-128"/>
              <a:ea typeface="HGPｺﾞｼｯｸE" pitchFamily="50" charset="-128"/>
            </a:rPr>
            <a:t>などを正しく理解し、適切に適用していくことで、生産効率を大幅に向上させることが出来得る</a:t>
          </a:r>
          <a:r>
            <a:rPr lang="en-US" altLang="ja-JP" sz="1600" dirty="0" smtClean="0">
              <a:latin typeface="HGPｺﾞｼｯｸE" pitchFamily="50" charset="-128"/>
              <a:ea typeface="HGPｺﾞｼｯｸE" pitchFamily="50" charset="-128"/>
            </a:rPr>
            <a:t/>
          </a:r>
          <a:br>
            <a:rPr lang="en-US" altLang="ja-JP" sz="1600" dirty="0" smtClean="0">
              <a:latin typeface="HGPｺﾞｼｯｸE" pitchFamily="50" charset="-128"/>
              <a:ea typeface="HGPｺﾞｼｯｸE" pitchFamily="50" charset="-128"/>
            </a:rPr>
          </a:br>
          <a:r>
            <a:rPr lang="en-US" altLang="ja-JP" sz="1600" dirty="0" smtClean="0">
              <a:latin typeface="HGPｺﾞｼｯｸE" pitchFamily="50" charset="-128"/>
              <a:ea typeface="HGPｺﾞｼｯｸE" pitchFamily="50" charset="-128"/>
            </a:rPr>
            <a:t>&lt;</a:t>
          </a:r>
          <a:r>
            <a:rPr lang="en-US" altLang="ja-JP" sz="1600" dirty="0" smtClean="0">
              <a:latin typeface="HGPｺﾞｼｯｸE" pitchFamily="50" charset="-128"/>
              <a:ea typeface="HGPｺﾞｼｯｸE" pitchFamily="50" charset="-128"/>
              <a:hlinkClick xmlns:r="http://schemas.openxmlformats.org/officeDocument/2006/relationships" r:id="rId2"/>
            </a:rPr>
            <a:t>DevOps</a:t>
          </a:r>
          <a:r>
            <a:rPr lang="ja-JP" altLang="en-US" sz="1600" dirty="0" smtClean="0">
              <a:latin typeface="HGPｺﾞｼｯｸE" pitchFamily="50" charset="-128"/>
              <a:ea typeface="HGPｺﾞｼｯｸE" pitchFamily="50" charset="-128"/>
              <a:hlinkClick xmlns:r="http://schemas.openxmlformats.org/officeDocument/2006/relationships" r:id="rId2"/>
            </a:rPr>
            <a:t>とは</a:t>
          </a:r>
          <a:r>
            <a:rPr lang="en-US" altLang="ja-JP" sz="1600" dirty="0" smtClean="0">
              <a:latin typeface="HGPｺﾞｼｯｸE" pitchFamily="50" charset="-128"/>
              <a:ea typeface="HGPｺﾞｼｯｸE" pitchFamily="50" charset="-128"/>
            </a:rPr>
            <a:t>&gt; &lt;</a:t>
          </a:r>
          <a:r>
            <a:rPr lang="en-US" altLang="ja-JP" sz="1600" dirty="0" smtClean="0">
              <a:latin typeface="HGPｺﾞｼｯｸE" pitchFamily="50" charset="-128"/>
              <a:ea typeface="HGPｺﾞｼｯｸE" pitchFamily="50" charset="-128"/>
              <a:hlinkClick xmlns:r="http://schemas.openxmlformats.org/officeDocument/2006/relationships" r:id="rId3"/>
            </a:rPr>
            <a:t>DevOps</a:t>
          </a:r>
          <a:r>
            <a:rPr lang="ja-JP" altLang="en-US" sz="1600" dirty="0" smtClean="0">
              <a:latin typeface="HGPｺﾞｼｯｸE" pitchFamily="50" charset="-128"/>
              <a:ea typeface="HGPｺﾞｼｯｸE" pitchFamily="50" charset="-128"/>
              <a:hlinkClick xmlns:r="http://schemas.openxmlformats.org/officeDocument/2006/relationships" r:id="rId3"/>
            </a:rPr>
            <a:t>と</a:t>
          </a:r>
          <a:r>
            <a:rPr lang="en-US" altLang="ja-JP" sz="1600" dirty="0" smtClean="0">
              <a:latin typeface="HGPｺﾞｼｯｸE" pitchFamily="50" charset="-128"/>
              <a:ea typeface="HGPｺﾞｼｯｸE" pitchFamily="50" charset="-128"/>
              <a:hlinkClick xmlns:r="http://schemas.openxmlformats.org/officeDocument/2006/relationships" r:id="rId3"/>
            </a:rPr>
            <a:t>Agile</a:t>
          </a:r>
          <a:r>
            <a:rPr lang="ja-JP" altLang="en-US" sz="1600" dirty="0" smtClean="0">
              <a:latin typeface="HGPｺﾞｼｯｸE" pitchFamily="50" charset="-128"/>
              <a:ea typeface="HGPｺﾞｼｯｸE" pitchFamily="50" charset="-128"/>
              <a:hlinkClick xmlns:r="http://schemas.openxmlformats.org/officeDocument/2006/relationships" r:id="rId3"/>
            </a:rPr>
            <a:t>開発</a:t>
          </a:r>
          <a:r>
            <a:rPr lang="en-US" altLang="ja-JP" sz="1600" dirty="0" smtClean="0">
              <a:latin typeface="HGPｺﾞｼｯｸE" pitchFamily="50" charset="-128"/>
              <a:ea typeface="HGPｺﾞｼｯｸE" pitchFamily="50" charset="-128"/>
            </a:rPr>
            <a:t>&gt;</a:t>
          </a:r>
          <a:endParaRPr kumimoji="1" lang="ja-JP" altLang="en-US" sz="1600" dirty="0">
            <a:latin typeface="HGPｺﾞｼｯｸE" pitchFamily="50" charset="-128"/>
            <a:ea typeface="HGPｺﾞｼｯｸE" pitchFamily="50" charset="-128"/>
          </a:endParaRPr>
        </a:p>
      </dgm:t>
    </dgm:pt>
    <dgm:pt modelId="{2526B512-1A9F-4714-9039-BAAE785EAE05}" type="parTrans" cxnId="{210B98A9-80D0-4AAA-9F4D-1676CB742364}">
      <dgm:prSet/>
      <dgm:spPr/>
      <dgm:t>
        <a:bodyPr/>
        <a:lstStyle/>
        <a:p>
          <a:endParaRPr kumimoji="1" lang="ja-JP" altLang="en-US"/>
        </a:p>
      </dgm:t>
    </dgm:pt>
    <dgm:pt modelId="{348E0078-AA48-4C9B-AC50-458E653764A1}" type="sibTrans" cxnId="{210B98A9-80D0-4AAA-9F4D-1676CB742364}">
      <dgm:prSet/>
      <dgm:spPr/>
      <dgm:t>
        <a:bodyPr/>
        <a:lstStyle/>
        <a:p>
          <a:endParaRPr kumimoji="1" lang="ja-JP" altLang="en-US"/>
        </a:p>
      </dgm:t>
    </dgm:pt>
    <dgm:pt modelId="{810822C8-2A6B-479E-AEE9-5B2F2F968374}">
      <dgm:prSet phldrT="[テキスト]"/>
      <dgm:spPr/>
      <dgm:t>
        <a:bodyPr/>
        <a:lstStyle/>
        <a:p>
          <a:r>
            <a:rPr kumimoji="1" lang="ja-JP" altLang="en-US" dirty="0" smtClean="0"/>
            <a:t>要員育成と意識向上</a:t>
          </a:r>
          <a:endParaRPr kumimoji="1" lang="ja-JP" altLang="en-US" dirty="0"/>
        </a:p>
      </dgm:t>
    </dgm:pt>
    <dgm:pt modelId="{8B200438-77D6-47DE-AF7B-94B1668080D5}" type="parTrans" cxnId="{569FF83E-D54F-4884-B3C3-A4265E3AA9F6}">
      <dgm:prSet/>
      <dgm:spPr/>
      <dgm:t>
        <a:bodyPr/>
        <a:lstStyle/>
        <a:p>
          <a:endParaRPr kumimoji="1" lang="ja-JP" altLang="en-US"/>
        </a:p>
      </dgm:t>
    </dgm:pt>
    <dgm:pt modelId="{7BAF8C5A-0954-4B19-B68F-6C3D98F40F11}" type="sibTrans" cxnId="{569FF83E-D54F-4884-B3C3-A4265E3AA9F6}">
      <dgm:prSet/>
      <dgm:spPr/>
      <dgm:t>
        <a:bodyPr/>
        <a:lstStyle/>
        <a:p>
          <a:endParaRPr kumimoji="1" lang="ja-JP" altLang="en-US"/>
        </a:p>
      </dgm:t>
    </dgm:pt>
    <dgm:pt modelId="{ABB9AFBD-4AB7-458B-9D69-E5374938D621}">
      <dgm:prSet phldrT="[テキスト]" custT="1"/>
      <dgm:spPr/>
      <dgm:t>
        <a:bodyPr lIns="108000" tIns="108000" rIns="108000" bIns="108000"/>
        <a:lstStyle/>
        <a:p>
          <a:r>
            <a:rPr kumimoji="1" lang="ja-JP" altLang="en-US" sz="1600" dirty="0" smtClean="0">
              <a:latin typeface="HGPｺﾞｼｯｸE" pitchFamily="50" charset="-128"/>
              <a:ea typeface="HGPｺﾞｼｯｸE" pitchFamily="50" charset="-128"/>
            </a:rPr>
            <a:t>生産効率が向上出来れば、コストや残業の削減にも繋がる</a:t>
          </a:r>
          <a:endParaRPr kumimoji="1" lang="ja-JP" altLang="en-US" sz="1600" dirty="0">
            <a:latin typeface="HGPｺﾞｼｯｸE" pitchFamily="50" charset="-128"/>
            <a:ea typeface="HGPｺﾞｼｯｸE" pitchFamily="50" charset="-128"/>
          </a:endParaRPr>
        </a:p>
      </dgm:t>
    </dgm:pt>
    <dgm:pt modelId="{CD31FF6B-A85A-47C1-8425-FCB081997153}" type="parTrans" cxnId="{0CF07BBC-94BE-497D-B25D-52651B96D5F2}">
      <dgm:prSet/>
      <dgm:spPr/>
      <dgm:t>
        <a:bodyPr/>
        <a:lstStyle/>
        <a:p>
          <a:endParaRPr kumimoji="1" lang="ja-JP" altLang="en-US"/>
        </a:p>
      </dgm:t>
    </dgm:pt>
    <dgm:pt modelId="{FCB39CC8-EDBC-4764-8C86-57E509ACE115}" type="sibTrans" cxnId="{0CF07BBC-94BE-497D-B25D-52651B96D5F2}">
      <dgm:prSet/>
      <dgm:spPr/>
      <dgm:t>
        <a:bodyPr/>
        <a:lstStyle/>
        <a:p>
          <a:endParaRPr kumimoji="1" lang="ja-JP" altLang="en-US"/>
        </a:p>
      </dgm:t>
    </dgm:pt>
    <dgm:pt modelId="{6E552DD6-C572-4DEF-9D79-F906E52125D9}">
      <dgm:prSet custT="1"/>
      <dgm:spPr/>
      <dgm:t>
        <a:bodyPr/>
        <a:lstStyle/>
        <a:p>
          <a:r>
            <a:rPr kumimoji="1" lang="ja-JP" altLang="en-US" sz="1600" dirty="0" smtClean="0">
              <a:latin typeface="HGPｺﾞｼｯｸE" pitchFamily="50" charset="-128"/>
              <a:ea typeface="HGPｺﾞｼｯｸE" pitchFamily="50" charset="-128"/>
            </a:rPr>
            <a:t>国内エンタープライズ系では成功事例が少ないため、いち早く実績を作ることで、他社との差が付き、競争力の強化にも繋がる</a:t>
          </a:r>
          <a:endParaRPr kumimoji="1" lang="ja-JP" altLang="en-US" sz="1600" dirty="0">
            <a:latin typeface="HGPｺﾞｼｯｸE" pitchFamily="50" charset="-128"/>
            <a:ea typeface="HGPｺﾞｼｯｸE" pitchFamily="50" charset="-128"/>
          </a:endParaRPr>
        </a:p>
      </dgm:t>
    </dgm:pt>
    <dgm:pt modelId="{9FD21958-D56F-40B4-B2CE-FEFB174A18DE}" type="parTrans" cxnId="{AAD9BFA0-2765-4DEB-86CC-35C817D0A0C4}">
      <dgm:prSet/>
      <dgm:spPr/>
      <dgm:t>
        <a:bodyPr/>
        <a:lstStyle/>
        <a:p>
          <a:endParaRPr kumimoji="1" lang="ja-JP" altLang="en-US"/>
        </a:p>
      </dgm:t>
    </dgm:pt>
    <dgm:pt modelId="{3E698F43-B407-4B1F-8937-785CDA2BD7D8}" type="sibTrans" cxnId="{AAD9BFA0-2765-4DEB-86CC-35C817D0A0C4}">
      <dgm:prSet/>
      <dgm:spPr/>
      <dgm:t>
        <a:bodyPr/>
        <a:lstStyle/>
        <a:p>
          <a:endParaRPr kumimoji="1" lang="ja-JP" altLang="en-US"/>
        </a:p>
      </dgm:t>
    </dgm:pt>
    <dgm:pt modelId="{F1316C5F-B015-4956-95E2-CE8590554A11}">
      <dgm:prSet phldrT="[テキスト]" custT="1"/>
      <dgm:spPr/>
      <dgm:t>
        <a:bodyPr lIns="108000" tIns="108000" rIns="108000" bIns="108000"/>
        <a:lstStyle/>
        <a:p>
          <a:r>
            <a:rPr kumimoji="1" lang="ja-JP" altLang="en-US" sz="1600" dirty="0" smtClean="0">
              <a:latin typeface="HGPｺﾞｼｯｸE" pitchFamily="50" charset="-128"/>
              <a:ea typeface="HGPｺﾞｼｯｸE" pitchFamily="50" charset="-128"/>
            </a:rPr>
            <a:t>実際に触れてみて体験することで、改善意識や意欲の向上が期待できる</a:t>
          </a:r>
          <a:endParaRPr kumimoji="1" lang="ja-JP" altLang="en-US" sz="1600" dirty="0">
            <a:latin typeface="HGPｺﾞｼｯｸE" pitchFamily="50" charset="-128"/>
            <a:ea typeface="HGPｺﾞｼｯｸE" pitchFamily="50" charset="-128"/>
          </a:endParaRPr>
        </a:p>
      </dgm:t>
    </dgm:pt>
    <dgm:pt modelId="{08F171AB-9E33-49D2-9D6E-060D302BBE68}" type="parTrans" cxnId="{06F6F5C5-B583-4065-BB0C-F5F690CABEDB}">
      <dgm:prSet/>
      <dgm:spPr/>
      <dgm:t>
        <a:bodyPr/>
        <a:lstStyle/>
        <a:p>
          <a:endParaRPr kumimoji="1" lang="ja-JP" altLang="en-US"/>
        </a:p>
      </dgm:t>
    </dgm:pt>
    <dgm:pt modelId="{A45FFF40-3D7A-442C-9F84-C2E19ED824F6}" type="sibTrans" cxnId="{06F6F5C5-B583-4065-BB0C-F5F690CABEDB}">
      <dgm:prSet/>
      <dgm:spPr/>
      <dgm:t>
        <a:bodyPr/>
        <a:lstStyle/>
        <a:p>
          <a:endParaRPr kumimoji="1" lang="ja-JP" altLang="en-US"/>
        </a:p>
      </dgm:t>
    </dgm:pt>
    <dgm:pt modelId="{C6D1A994-4FF1-4671-99D1-CAB77E1D7C13}" type="pres">
      <dgm:prSet presAssocID="{C37A0226-8060-4B2A-B498-EAE9CB51D485}" presName="Name0" presStyleCnt="0">
        <dgm:presLayoutVars>
          <dgm:dir/>
          <dgm:animLvl val="lvl"/>
          <dgm:resizeHandles val="exact"/>
        </dgm:presLayoutVars>
      </dgm:prSet>
      <dgm:spPr/>
      <dgm:t>
        <a:bodyPr/>
        <a:lstStyle/>
        <a:p>
          <a:endParaRPr kumimoji="1" lang="ja-JP" altLang="en-US"/>
        </a:p>
      </dgm:t>
    </dgm:pt>
    <dgm:pt modelId="{738E84DE-5628-47CA-9C55-B451F371DBC1}" type="pres">
      <dgm:prSet presAssocID="{875AE5FE-A694-41CC-896E-2E3483C91F14}" presName="linNode" presStyleCnt="0"/>
      <dgm:spPr/>
      <dgm:t>
        <a:bodyPr/>
        <a:lstStyle/>
        <a:p>
          <a:endParaRPr kumimoji="1" lang="ja-JP" altLang="en-US"/>
        </a:p>
      </dgm:t>
    </dgm:pt>
    <dgm:pt modelId="{52944C3A-6682-42E0-98D7-715DF298FA52}" type="pres">
      <dgm:prSet presAssocID="{875AE5FE-A694-41CC-896E-2E3483C91F14}" presName="parentText" presStyleLbl="node1" presStyleIdx="0" presStyleCnt="3" custScaleX="71145" custLinFactNeighborX="-7337">
        <dgm:presLayoutVars>
          <dgm:chMax val="1"/>
          <dgm:bulletEnabled val="1"/>
        </dgm:presLayoutVars>
      </dgm:prSet>
      <dgm:spPr/>
      <dgm:t>
        <a:bodyPr/>
        <a:lstStyle/>
        <a:p>
          <a:endParaRPr kumimoji="1" lang="ja-JP" altLang="en-US"/>
        </a:p>
      </dgm:t>
    </dgm:pt>
    <dgm:pt modelId="{34EE795F-79B6-4E34-8D06-C884EF706DBE}" type="pres">
      <dgm:prSet presAssocID="{875AE5FE-A694-41CC-896E-2E3483C91F14}" presName="descendantText" presStyleLbl="alignAccFollowNode1" presStyleIdx="0" presStyleCnt="3" custScaleX="116224">
        <dgm:presLayoutVars>
          <dgm:bulletEnabled val="1"/>
        </dgm:presLayoutVars>
      </dgm:prSet>
      <dgm:spPr/>
      <dgm:t>
        <a:bodyPr/>
        <a:lstStyle/>
        <a:p>
          <a:endParaRPr kumimoji="1" lang="ja-JP" altLang="en-US"/>
        </a:p>
      </dgm:t>
    </dgm:pt>
    <dgm:pt modelId="{87791719-DE87-4884-AAAE-BB47C1B272F7}" type="pres">
      <dgm:prSet presAssocID="{DD5716AA-C0C5-4A0B-8F06-417C95D15239}" presName="sp" presStyleCnt="0"/>
      <dgm:spPr/>
      <dgm:t>
        <a:bodyPr/>
        <a:lstStyle/>
        <a:p>
          <a:endParaRPr kumimoji="1" lang="ja-JP" altLang="en-US"/>
        </a:p>
      </dgm:t>
    </dgm:pt>
    <dgm:pt modelId="{55041401-731C-4452-A2DD-ECBBD2BE3CC5}" type="pres">
      <dgm:prSet presAssocID="{810822C8-2A6B-479E-AEE9-5B2F2F968374}" presName="linNode" presStyleCnt="0"/>
      <dgm:spPr/>
      <dgm:t>
        <a:bodyPr/>
        <a:lstStyle/>
        <a:p>
          <a:endParaRPr kumimoji="1" lang="ja-JP" altLang="en-US"/>
        </a:p>
      </dgm:t>
    </dgm:pt>
    <dgm:pt modelId="{76FB95D1-7C6D-4B46-9DBD-DD9E88A71CD0}" type="pres">
      <dgm:prSet presAssocID="{810822C8-2A6B-479E-AEE9-5B2F2F968374}" presName="parentText" presStyleLbl="node1" presStyleIdx="1" presStyleCnt="3" custScaleX="72640">
        <dgm:presLayoutVars>
          <dgm:chMax val="1"/>
          <dgm:bulletEnabled val="1"/>
        </dgm:presLayoutVars>
      </dgm:prSet>
      <dgm:spPr/>
      <dgm:t>
        <a:bodyPr/>
        <a:lstStyle/>
        <a:p>
          <a:endParaRPr kumimoji="1" lang="ja-JP" altLang="en-US"/>
        </a:p>
      </dgm:t>
    </dgm:pt>
    <dgm:pt modelId="{2A95FDF0-6B01-4EF3-9A94-2FC255B5009D}" type="pres">
      <dgm:prSet presAssocID="{810822C8-2A6B-479E-AEE9-5B2F2F968374}" presName="descendantText" presStyleLbl="alignAccFollowNode1" presStyleIdx="1" presStyleCnt="3" custScaleX="118479">
        <dgm:presLayoutVars>
          <dgm:bulletEnabled val="1"/>
        </dgm:presLayoutVars>
      </dgm:prSet>
      <dgm:spPr/>
      <dgm:t>
        <a:bodyPr/>
        <a:lstStyle/>
        <a:p>
          <a:endParaRPr kumimoji="1" lang="ja-JP" altLang="en-US"/>
        </a:p>
      </dgm:t>
    </dgm:pt>
    <dgm:pt modelId="{5778B160-CCEC-4FC7-B003-A92B0CB63EA7}" type="pres">
      <dgm:prSet presAssocID="{7BAF8C5A-0954-4B19-B68F-6C3D98F40F11}" presName="sp" presStyleCnt="0"/>
      <dgm:spPr/>
      <dgm:t>
        <a:bodyPr/>
        <a:lstStyle/>
        <a:p>
          <a:endParaRPr kumimoji="1" lang="ja-JP" altLang="en-US"/>
        </a:p>
      </dgm:t>
    </dgm:pt>
    <dgm:pt modelId="{8C4F45EC-3419-4D70-9167-F3B09E599477}" type="pres">
      <dgm:prSet presAssocID="{8CBA569F-AB74-4F2C-8FD3-9AEB65675889}" presName="linNode" presStyleCnt="0"/>
      <dgm:spPr/>
      <dgm:t>
        <a:bodyPr/>
        <a:lstStyle/>
        <a:p>
          <a:endParaRPr kumimoji="1" lang="ja-JP" altLang="en-US"/>
        </a:p>
      </dgm:t>
    </dgm:pt>
    <dgm:pt modelId="{80D232ED-5859-4741-9DF8-DC04C63E819B}" type="pres">
      <dgm:prSet presAssocID="{8CBA569F-AB74-4F2C-8FD3-9AEB65675889}" presName="parentText" presStyleLbl="node1" presStyleIdx="2" presStyleCnt="3" custScaleX="71145" custLinFactNeighborX="-7337">
        <dgm:presLayoutVars>
          <dgm:chMax val="1"/>
          <dgm:bulletEnabled val="1"/>
        </dgm:presLayoutVars>
      </dgm:prSet>
      <dgm:spPr/>
      <dgm:t>
        <a:bodyPr/>
        <a:lstStyle/>
        <a:p>
          <a:endParaRPr kumimoji="1" lang="ja-JP" altLang="en-US"/>
        </a:p>
      </dgm:t>
    </dgm:pt>
    <dgm:pt modelId="{6DC50CAF-D994-43B2-AD47-9D9C08F07D40}" type="pres">
      <dgm:prSet presAssocID="{8CBA569F-AB74-4F2C-8FD3-9AEB65675889}" presName="descendantText" presStyleLbl="alignAccFollowNode1" presStyleIdx="2" presStyleCnt="3" custScaleX="116224">
        <dgm:presLayoutVars>
          <dgm:bulletEnabled val="1"/>
        </dgm:presLayoutVars>
      </dgm:prSet>
      <dgm:spPr/>
      <dgm:t>
        <a:bodyPr/>
        <a:lstStyle/>
        <a:p>
          <a:endParaRPr kumimoji="1" lang="ja-JP" altLang="en-US"/>
        </a:p>
      </dgm:t>
    </dgm:pt>
  </dgm:ptLst>
  <dgm:cxnLst>
    <dgm:cxn modelId="{AAD9BFA0-2765-4DEB-86CC-35C817D0A0C4}" srcId="{8CBA569F-AB74-4F2C-8FD3-9AEB65675889}" destId="{6E552DD6-C572-4DEF-9D79-F906E52125D9}" srcOrd="1" destOrd="0" parTransId="{9FD21958-D56F-40B4-B2CE-FEFB174A18DE}" sibTransId="{3E698F43-B407-4B1F-8937-785CDA2BD7D8}"/>
    <dgm:cxn modelId="{0F1074F9-77FA-4E94-8A06-76CDDE2735D2}" type="presOf" srcId="{4F3F22FB-95E2-484E-AF5F-0F6B042F22D0}" destId="{2A95FDF0-6B01-4EF3-9A94-2FC255B5009D}" srcOrd="0" destOrd="0" presId="urn:microsoft.com/office/officeart/2005/8/layout/vList5"/>
    <dgm:cxn modelId="{24840F94-66B0-4104-A959-0CA5D8CFB095}" type="presOf" srcId="{6D3D2EC6-F94D-44E7-9FFB-17830E0478FA}" destId="{6DC50CAF-D994-43B2-AD47-9D9C08F07D40}" srcOrd="0" destOrd="0" presId="urn:microsoft.com/office/officeart/2005/8/layout/vList5"/>
    <dgm:cxn modelId="{EA699B7D-DD78-47B1-87E8-3FE5B198359C}" type="presOf" srcId="{6E552DD6-C572-4DEF-9D79-F906E52125D9}" destId="{6DC50CAF-D994-43B2-AD47-9D9C08F07D40}" srcOrd="0" destOrd="1" presId="urn:microsoft.com/office/officeart/2005/8/layout/vList5"/>
    <dgm:cxn modelId="{F7FBED4D-855B-4E72-AB5A-1ADFA720C51C}" srcId="{810822C8-2A6B-479E-AEE9-5B2F2F968374}" destId="{4F3F22FB-95E2-484E-AF5F-0F6B042F22D0}" srcOrd="0" destOrd="0" parTransId="{42D1EFB6-C9C0-40FA-974C-716AFBBB985E}" sibTransId="{7A8D981D-1F6A-492C-9DDC-B4757BC1ACCE}"/>
    <dgm:cxn modelId="{569FF83E-D54F-4884-B3C3-A4265E3AA9F6}" srcId="{C37A0226-8060-4B2A-B498-EAE9CB51D485}" destId="{810822C8-2A6B-479E-AEE9-5B2F2F968374}" srcOrd="1" destOrd="0" parTransId="{8B200438-77D6-47DE-AF7B-94B1668080D5}" sibTransId="{7BAF8C5A-0954-4B19-B68F-6C3D98F40F11}"/>
    <dgm:cxn modelId="{3FE995AA-01F9-4228-885A-F28A4C37BB99}" type="presOf" srcId="{ABB9AFBD-4AB7-458B-9D69-E5374938D621}" destId="{34EE795F-79B6-4E34-8D06-C884EF706DBE}" srcOrd="0" destOrd="1" presId="urn:microsoft.com/office/officeart/2005/8/layout/vList5"/>
    <dgm:cxn modelId="{16E4C96E-FA5A-449B-8735-2B20853CA112}" type="presOf" srcId="{810822C8-2A6B-479E-AEE9-5B2F2F968374}" destId="{76FB95D1-7C6D-4B46-9DBD-DD9E88A71CD0}" srcOrd="0" destOrd="0" presId="urn:microsoft.com/office/officeart/2005/8/layout/vList5"/>
    <dgm:cxn modelId="{25C48E39-A16E-418E-902C-3202ACDC39D4}" type="presOf" srcId="{2F2806F5-0816-43C4-8166-A84B48432D3A}" destId="{34EE795F-79B6-4E34-8D06-C884EF706DBE}" srcOrd="0" destOrd="0" presId="urn:microsoft.com/office/officeart/2005/8/layout/vList5"/>
    <dgm:cxn modelId="{488937C7-244E-4574-A903-2D7BA746F3DB}" srcId="{C37A0226-8060-4B2A-B498-EAE9CB51D485}" destId="{8CBA569F-AB74-4F2C-8FD3-9AEB65675889}" srcOrd="2" destOrd="0" parTransId="{D422259D-D797-46B0-A8A6-1D3F42359B3E}" sibTransId="{3E704F38-FC3B-4D0D-9AC2-E7FF96C7EDE9}"/>
    <dgm:cxn modelId="{F9EE500E-96CE-4D19-9701-0E5A7ACFFF1C}" type="presOf" srcId="{F1316C5F-B015-4956-95E2-CE8590554A11}" destId="{2A95FDF0-6B01-4EF3-9A94-2FC255B5009D}" srcOrd="0" destOrd="1" presId="urn:microsoft.com/office/officeart/2005/8/layout/vList5"/>
    <dgm:cxn modelId="{E65B0664-957C-427C-A42D-494E427D33CE}" srcId="{8CBA569F-AB74-4F2C-8FD3-9AEB65675889}" destId="{6D3D2EC6-F94D-44E7-9FFB-17830E0478FA}" srcOrd="0" destOrd="0" parTransId="{32EABF4B-BF83-40AB-8566-5FC00D42C9F3}" sibTransId="{0F0BD559-7D87-4A9E-A6DA-5114D9708647}"/>
    <dgm:cxn modelId="{0CF07BBC-94BE-497D-B25D-52651B96D5F2}" srcId="{875AE5FE-A694-41CC-896E-2E3483C91F14}" destId="{ABB9AFBD-4AB7-458B-9D69-E5374938D621}" srcOrd="1" destOrd="0" parTransId="{CD31FF6B-A85A-47C1-8425-FCB081997153}" sibTransId="{FCB39CC8-EDBC-4764-8C86-57E509ACE115}"/>
    <dgm:cxn modelId="{479324BD-42C8-41C4-B126-7BE28F2C6230}" type="presOf" srcId="{8CBA569F-AB74-4F2C-8FD3-9AEB65675889}" destId="{80D232ED-5859-4741-9DF8-DC04C63E819B}" srcOrd="0" destOrd="0" presId="urn:microsoft.com/office/officeart/2005/8/layout/vList5"/>
    <dgm:cxn modelId="{469C0F09-1834-4FA0-8CF2-DA4C85F793E4}" type="presOf" srcId="{875AE5FE-A694-41CC-896E-2E3483C91F14}" destId="{52944C3A-6682-42E0-98D7-715DF298FA52}" srcOrd="0" destOrd="0" presId="urn:microsoft.com/office/officeart/2005/8/layout/vList5"/>
    <dgm:cxn modelId="{E66D14B5-470B-4900-B32F-D1A3A778A15C}" srcId="{C37A0226-8060-4B2A-B498-EAE9CB51D485}" destId="{875AE5FE-A694-41CC-896E-2E3483C91F14}" srcOrd="0" destOrd="0" parTransId="{BA9BBA3D-758E-4344-BA8F-D6185695EFAD}" sibTransId="{DD5716AA-C0C5-4A0B-8F06-417C95D15239}"/>
    <dgm:cxn modelId="{06F6F5C5-B583-4065-BB0C-F5F690CABEDB}" srcId="{810822C8-2A6B-479E-AEE9-5B2F2F968374}" destId="{F1316C5F-B015-4956-95E2-CE8590554A11}" srcOrd="1" destOrd="0" parTransId="{08F171AB-9E33-49D2-9D6E-060D302BBE68}" sibTransId="{A45FFF40-3D7A-442C-9F84-C2E19ED824F6}"/>
    <dgm:cxn modelId="{8740BB67-8FEE-4C58-85F0-579C1C4332AE}" type="presOf" srcId="{C37A0226-8060-4B2A-B498-EAE9CB51D485}" destId="{C6D1A994-4FF1-4671-99D1-CAB77E1D7C13}" srcOrd="0" destOrd="0" presId="urn:microsoft.com/office/officeart/2005/8/layout/vList5"/>
    <dgm:cxn modelId="{210B98A9-80D0-4AAA-9F4D-1676CB742364}" srcId="{875AE5FE-A694-41CC-896E-2E3483C91F14}" destId="{2F2806F5-0816-43C4-8166-A84B48432D3A}" srcOrd="0" destOrd="0" parTransId="{2526B512-1A9F-4714-9039-BAAE785EAE05}" sibTransId="{348E0078-AA48-4C9B-AC50-458E653764A1}"/>
    <dgm:cxn modelId="{F1EA67FF-445E-40AF-BB37-80C040B5D67A}" type="presParOf" srcId="{C6D1A994-4FF1-4671-99D1-CAB77E1D7C13}" destId="{738E84DE-5628-47CA-9C55-B451F371DBC1}" srcOrd="0" destOrd="0" presId="urn:microsoft.com/office/officeart/2005/8/layout/vList5"/>
    <dgm:cxn modelId="{C490A0D1-A7E8-4247-8EDC-71F35FFF5BA1}" type="presParOf" srcId="{738E84DE-5628-47CA-9C55-B451F371DBC1}" destId="{52944C3A-6682-42E0-98D7-715DF298FA52}" srcOrd="0" destOrd="0" presId="urn:microsoft.com/office/officeart/2005/8/layout/vList5"/>
    <dgm:cxn modelId="{6E367DA4-E3B3-4053-9D4D-5A8BD021F0BD}" type="presParOf" srcId="{738E84DE-5628-47CA-9C55-B451F371DBC1}" destId="{34EE795F-79B6-4E34-8D06-C884EF706DBE}" srcOrd="1" destOrd="0" presId="urn:microsoft.com/office/officeart/2005/8/layout/vList5"/>
    <dgm:cxn modelId="{5D8E097F-E753-41D4-AAD4-1BAEB037E7A2}" type="presParOf" srcId="{C6D1A994-4FF1-4671-99D1-CAB77E1D7C13}" destId="{87791719-DE87-4884-AAAE-BB47C1B272F7}" srcOrd="1" destOrd="0" presId="urn:microsoft.com/office/officeart/2005/8/layout/vList5"/>
    <dgm:cxn modelId="{1C4C0F93-F49C-4C60-9BE8-1CE6459D8D27}" type="presParOf" srcId="{C6D1A994-4FF1-4671-99D1-CAB77E1D7C13}" destId="{55041401-731C-4452-A2DD-ECBBD2BE3CC5}" srcOrd="2" destOrd="0" presId="urn:microsoft.com/office/officeart/2005/8/layout/vList5"/>
    <dgm:cxn modelId="{FF437F85-F693-477B-AB6F-34A527FD08D0}" type="presParOf" srcId="{55041401-731C-4452-A2DD-ECBBD2BE3CC5}" destId="{76FB95D1-7C6D-4B46-9DBD-DD9E88A71CD0}" srcOrd="0" destOrd="0" presId="urn:microsoft.com/office/officeart/2005/8/layout/vList5"/>
    <dgm:cxn modelId="{55E6A885-CD74-4DEC-BE11-33CDBE3A20B7}" type="presParOf" srcId="{55041401-731C-4452-A2DD-ECBBD2BE3CC5}" destId="{2A95FDF0-6B01-4EF3-9A94-2FC255B5009D}" srcOrd="1" destOrd="0" presId="urn:microsoft.com/office/officeart/2005/8/layout/vList5"/>
    <dgm:cxn modelId="{08D0CBEC-4806-4F4D-99A0-C7365AB6DDA9}" type="presParOf" srcId="{C6D1A994-4FF1-4671-99D1-CAB77E1D7C13}" destId="{5778B160-CCEC-4FC7-B003-A92B0CB63EA7}" srcOrd="3" destOrd="0" presId="urn:microsoft.com/office/officeart/2005/8/layout/vList5"/>
    <dgm:cxn modelId="{490F8D0C-F9E8-4DA0-A229-8E0F152740A6}" type="presParOf" srcId="{C6D1A994-4FF1-4671-99D1-CAB77E1D7C13}" destId="{8C4F45EC-3419-4D70-9167-F3B09E599477}" srcOrd="4" destOrd="0" presId="urn:microsoft.com/office/officeart/2005/8/layout/vList5"/>
    <dgm:cxn modelId="{E35AD576-BFFB-4631-A58B-28C9D19A235B}" type="presParOf" srcId="{8C4F45EC-3419-4D70-9167-F3B09E599477}" destId="{80D232ED-5859-4741-9DF8-DC04C63E819B}" srcOrd="0" destOrd="0" presId="urn:microsoft.com/office/officeart/2005/8/layout/vList5"/>
    <dgm:cxn modelId="{EF8AAB2E-DBB1-48F2-B4C1-299C8A722BE8}" type="presParOf" srcId="{8C4F45EC-3419-4D70-9167-F3B09E599477}" destId="{6DC50CAF-D994-43B2-AD47-9D9C08F07D40}"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507588F-C31E-4A59-A7E2-20D9F7FA8D60}" type="doc">
      <dgm:prSet loTypeId="urn:microsoft.com/office/officeart/2005/8/layout/matrix3" loCatId="matrix" qsTypeId="urn:microsoft.com/office/officeart/2005/8/quickstyle/simple5" qsCatId="simple" csTypeId="urn:microsoft.com/office/officeart/2005/8/colors/colorful1" csCatId="colorful" phldr="1"/>
      <dgm:spPr/>
      <dgm:t>
        <a:bodyPr/>
        <a:lstStyle/>
        <a:p>
          <a:endParaRPr kumimoji="1" lang="ja-JP" altLang="en-US"/>
        </a:p>
      </dgm:t>
    </dgm:pt>
    <dgm:pt modelId="{CA676FC4-6071-407A-ADE6-127C383386DD}">
      <dgm:prSet phldrT="[テキスト]"/>
      <dgm:spPr/>
      <dgm:t>
        <a:bodyPr/>
        <a:lstStyle/>
        <a:p>
          <a:r>
            <a:rPr lang="en-US" dirty="0" smtClean="0">
              <a:latin typeface="HGPｺﾞｼｯｸE" pitchFamily="50" charset="-128"/>
              <a:ea typeface="HGPｺﾞｼｯｸE" pitchFamily="50" charset="-128"/>
            </a:rPr>
            <a:t>A) CReST</a:t>
          </a:r>
          <a:r>
            <a:rPr lang="ja-JP" dirty="0" err="1" smtClean="0">
              <a:latin typeface="HGPｺﾞｼｯｸE" pitchFamily="50" charset="-128"/>
              <a:ea typeface="HGPｺﾞｼｯｸE" pitchFamily="50" charset="-128"/>
            </a:rPr>
            <a:t>への</a:t>
          </a:r>
          <a:r>
            <a:rPr lang="ja-JP" dirty="0" smtClean="0">
              <a:latin typeface="HGPｺﾞｼｯｸE" pitchFamily="50" charset="-128"/>
              <a:ea typeface="HGPｺﾞｼｯｸE" pitchFamily="50" charset="-128"/>
            </a:rPr>
            <a:t>要員投入による知見者・技術者の育成</a:t>
          </a:r>
          <a:endParaRPr kumimoji="1" lang="ja-JP" altLang="en-US" dirty="0">
            <a:latin typeface="HGPｺﾞｼｯｸE" pitchFamily="50" charset="-128"/>
            <a:ea typeface="HGPｺﾞｼｯｸE" pitchFamily="50" charset="-128"/>
          </a:endParaRPr>
        </a:p>
      </dgm:t>
    </dgm:pt>
    <dgm:pt modelId="{4419BB6B-DF3C-4EBC-92C0-D2ADC293F262}" type="parTrans" cxnId="{3042D0B7-2F8B-4578-80D8-F8CD2260DCF9}">
      <dgm:prSet/>
      <dgm:spPr/>
      <dgm:t>
        <a:bodyPr/>
        <a:lstStyle/>
        <a:p>
          <a:endParaRPr kumimoji="1" lang="ja-JP" altLang="en-US">
            <a:latin typeface="HGPｺﾞｼｯｸE" pitchFamily="50" charset="-128"/>
            <a:ea typeface="HGPｺﾞｼｯｸE" pitchFamily="50" charset="-128"/>
          </a:endParaRPr>
        </a:p>
      </dgm:t>
    </dgm:pt>
    <dgm:pt modelId="{5B25629B-0ED0-4DC3-87CB-C48EB1793412}" type="sibTrans" cxnId="{3042D0B7-2F8B-4578-80D8-F8CD2260DCF9}">
      <dgm:prSet/>
      <dgm:spPr/>
      <dgm:t>
        <a:bodyPr/>
        <a:lstStyle/>
        <a:p>
          <a:endParaRPr kumimoji="1" lang="ja-JP" altLang="en-US">
            <a:latin typeface="HGPｺﾞｼｯｸE" pitchFamily="50" charset="-128"/>
            <a:ea typeface="HGPｺﾞｼｯｸE" pitchFamily="50" charset="-128"/>
          </a:endParaRPr>
        </a:p>
      </dgm:t>
    </dgm:pt>
    <dgm:pt modelId="{5C504F1F-8C11-424F-998C-494EF7833B4B}">
      <dgm:prSet phldrT="[テキスト]"/>
      <dgm:spPr/>
      <dgm:t>
        <a:bodyPr/>
        <a:lstStyle/>
        <a:p>
          <a:r>
            <a:rPr kumimoji="1" lang="en-US" altLang="ja-JP" dirty="0" smtClean="0">
              <a:latin typeface="HGPｺﾞｼｯｸE" pitchFamily="50" charset="-128"/>
              <a:ea typeface="HGPｺﾞｼｯｸE" pitchFamily="50" charset="-128"/>
            </a:rPr>
            <a:t>B) </a:t>
          </a:r>
          <a:r>
            <a:rPr lang="ja-JP" dirty="0" smtClean="0">
              <a:latin typeface="HGPｺﾞｼｯｸE" pitchFamily="50" charset="-128"/>
              <a:ea typeface="HGPｺﾞｼｯｸE" pitchFamily="50" charset="-128"/>
            </a:rPr>
            <a:t>他プロジェクトへの適用による技術・スキルの</a:t>
          </a:r>
          <a:r>
            <a:rPr lang="ja-JP" altLang="en-US" dirty="0" smtClean="0">
              <a:latin typeface="HGPｺﾞｼｯｸE" pitchFamily="50" charset="-128"/>
              <a:ea typeface="HGPｺﾞｼｯｸE" pitchFamily="50" charset="-128"/>
            </a:rPr>
            <a:t>展開</a:t>
          </a:r>
          <a:endParaRPr kumimoji="1" lang="ja-JP" altLang="en-US" dirty="0">
            <a:latin typeface="HGPｺﾞｼｯｸE" pitchFamily="50" charset="-128"/>
            <a:ea typeface="HGPｺﾞｼｯｸE" pitchFamily="50" charset="-128"/>
          </a:endParaRPr>
        </a:p>
      </dgm:t>
    </dgm:pt>
    <dgm:pt modelId="{712EFDF4-5946-48CF-9B35-B896A0061847}" type="parTrans" cxnId="{1D481832-22BE-4CBB-8879-AD8C38A0D83D}">
      <dgm:prSet/>
      <dgm:spPr/>
      <dgm:t>
        <a:bodyPr/>
        <a:lstStyle/>
        <a:p>
          <a:endParaRPr kumimoji="1" lang="ja-JP" altLang="en-US">
            <a:latin typeface="HGPｺﾞｼｯｸE" pitchFamily="50" charset="-128"/>
            <a:ea typeface="HGPｺﾞｼｯｸE" pitchFamily="50" charset="-128"/>
          </a:endParaRPr>
        </a:p>
      </dgm:t>
    </dgm:pt>
    <dgm:pt modelId="{C5ABD8F3-9BA3-4A64-867D-EC95FA31D054}" type="sibTrans" cxnId="{1D481832-22BE-4CBB-8879-AD8C38A0D83D}">
      <dgm:prSet/>
      <dgm:spPr/>
      <dgm:t>
        <a:bodyPr/>
        <a:lstStyle/>
        <a:p>
          <a:endParaRPr kumimoji="1" lang="ja-JP" altLang="en-US">
            <a:latin typeface="HGPｺﾞｼｯｸE" pitchFamily="50" charset="-128"/>
            <a:ea typeface="HGPｺﾞｼｯｸE" pitchFamily="50" charset="-128"/>
          </a:endParaRPr>
        </a:p>
      </dgm:t>
    </dgm:pt>
    <dgm:pt modelId="{620AF0C9-129E-4436-B1D8-03A30ED52EFD}">
      <dgm:prSet phldrT="[テキスト]"/>
      <dgm:spPr/>
      <dgm:t>
        <a:bodyPr/>
        <a:lstStyle/>
        <a:p>
          <a:r>
            <a:rPr kumimoji="1" lang="en-US" altLang="ja-JP" dirty="0" smtClean="0">
              <a:latin typeface="HGPｺﾞｼｯｸE" pitchFamily="50" charset="-128"/>
              <a:ea typeface="HGPｺﾞｼｯｸE" pitchFamily="50" charset="-128"/>
            </a:rPr>
            <a:t>C) </a:t>
          </a:r>
          <a:r>
            <a:rPr lang="ja-JP" dirty="0" smtClean="0">
              <a:latin typeface="HGPｺﾞｼｯｸE" pitchFamily="50" charset="-128"/>
              <a:ea typeface="HGPｺﾞｼｯｸE" pitchFamily="50" charset="-128"/>
            </a:rPr>
            <a:t>コミュニティによる知識・知見・知恵のシェア・拡散</a:t>
          </a:r>
          <a:r>
            <a:rPr lang="ja-JP" altLang="en-US" dirty="0" smtClean="0">
              <a:latin typeface="HGPｺﾞｼｯｸE" pitchFamily="50" charset="-128"/>
              <a:ea typeface="HGPｺﾞｼｯｸE" pitchFamily="50" charset="-128"/>
            </a:rPr>
            <a:t>・意識向上</a:t>
          </a:r>
          <a:endParaRPr kumimoji="1" lang="ja-JP" altLang="en-US" dirty="0">
            <a:latin typeface="HGPｺﾞｼｯｸE" pitchFamily="50" charset="-128"/>
            <a:ea typeface="HGPｺﾞｼｯｸE" pitchFamily="50" charset="-128"/>
          </a:endParaRPr>
        </a:p>
      </dgm:t>
    </dgm:pt>
    <dgm:pt modelId="{5F9D693D-958C-459F-B4F1-EDB732FEC156}" type="parTrans" cxnId="{CF2526C0-8F3F-4C43-A86A-4A023476E9F6}">
      <dgm:prSet/>
      <dgm:spPr/>
      <dgm:t>
        <a:bodyPr/>
        <a:lstStyle/>
        <a:p>
          <a:endParaRPr kumimoji="1" lang="ja-JP" altLang="en-US">
            <a:latin typeface="HGPｺﾞｼｯｸE" pitchFamily="50" charset="-128"/>
            <a:ea typeface="HGPｺﾞｼｯｸE" pitchFamily="50" charset="-128"/>
          </a:endParaRPr>
        </a:p>
      </dgm:t>
    </dgm:pt>
    <dgm:pt modelId="{4FA67D8A-F245-49EA-B8B0-AD636B8F6D3A}" type="sibTrans" cxnId="{CF2526C0-8F3F-4C43-A86A-4A023476E9F6}">
      <dgm:prSet/>
      <dgm:spPr/>
      <dgm:t>
        <a:bodyPr/>
        <a:lstStyle/>
        <a:p>
          <a:endParaRPr kumimoji="1" lang="ja-JP" altLang="en-US">
            <a:latin typeface="HGPｺﾞｼｯｸE" pitchFamily="50" charset="-128"/>
            <a:ea typeface="HGPｺﾞｼｯｸE" pitchFamily="50" charset="-128"/>
          </a:endParaRPr>
        </a:p>
      </dgm:t>
    </dgm:pt>
    <dgm:pt modelId="{F24AB3A9-DA15-462D-A08E-FFE430193B70}">
      <dgm:prSet phldrT="[テキスト]"/>
      <dgm:spPr/>
      <dgm:t>
        <a:bodyPr/>
        <a:lstStyle/>
        <a:p>
          <a:r>
            <a:rPr kumimoji="1" lang="en-US" altLang="ja-JP" dirty="0" smtClean="0">
              <a:latin typeface="HGPｺﾞｼｯｸE" pitchFamily="50" charset="-128"/>
              <a:ea typeface="HGPｺﾞｼｯｸE" pitchFamily="50" charset="-128"/>
            </a:rPr>
            <a:t>D) </a:t>
          </a:r>
          <a:r>
            <a:rPr lang="en-US" dirty="0" smtClean="0">
              <a:latin typeface="HGPｺﾞｼｯｸE" pitchFamily="50" charset="-128"/>
              <a:ea typeface="HGPｺﾞｼｯｸE" pitchFamily="50" charset="-128"/>
            </a:rPr>
            <a:t>DevOps</a:t>
          </a:r>
          <a:r>
            <a:rPr lang="ja-JP" dirty="0" smtClean="0">
              <a:latin typeface="HGPｺﾞｼｯｸE" pitchFamily="50" charset="-128"/>
              <a:ea typeface="HGPｺﾞｼｯｸE" pitchFamily="50" charset="-128"/>
            </a:rPr>
            <a:t>推進チームによる導入・適用の支援・サポート</a:t>
          </a:r>
          <a:endParaRPr kumimoji="1" lang="ja-JP" altLang="en-US" dirty="0">
            <a:latin typeface="HGPｺﾞｼｯｸE" pitchFamily="50" charset="-128"/>
            <a:ea typeface="HGPｺﾞｼｯｸE" pitchFamily="50" charset="-128"/>
          </a:endParaRPr>
        </a:p>
      </dgm:t>
    </dgm:pt>
    <dgm:pt modelId="{FEA41452-00A6-4952-BF6A-5501B41A09A4}" type="parTrans" cxnId="{6879E7BD-FA9B-4DFA-9A7D-8FC340A747C2}">
      <dgm:prSet/>
      <dgm:spPr/>
      <dgm:t>
        <a:bodyPr/>
        <a:lstStyle/>
        <a:p>
          <a:endParaRPr kumimoji="1" lang="ja-JP" altLang="en-US">
            <a:latin typeface="HGPｺﾞｼｯｸE" pitchFamily="50" charset="-128"/>
            <a:ea typeface="HGPｺﾞｼｯｸE" pitchFamily="50" charset="-128"/>
          </a:endParaRPr>
        </a:p>
      </dgm:t>
    </dgm:pt>
    <dgm:pt modelId="{5EB13667-55C6-4172-B126-7525FD87CA0D}" type="sibTrans" cxnId="{6879E7BD-FA9B-4DFA-9A7D-8FC340A747C2}">
      <dgm:prSet/>
      <dgm:spPr/>
      <dgm:t>
        <a:bodyPr/>
        <a:lstStyle/>
        <a:p>
          <a:endParaRPr kumimoji="1" lang="ja-JP" altLang="en-US">
            <a:latin typeface="HGPｺﾞｼｯｸE" pitchFamily="50" charset="-128"/>
            <a:ea typeface="HGPｺﾞｼｯｸE" pitchFamily="50" charset="-128"/>
          </a:endParaRPr>
        </a:p>
      </dgm:t>
    </dgm:pt>
    <dgm:pt modelId="{85B47C9D-C459-482D-8A31-E6661C93E3E6}" type="pres">
      <dgm:prSet presAssocID="{8507588F-C31E-4A59-A7E2-20D9F7FA8D60}" presName="matrix" presStyleCnt="0">
        <dgm:presLayoutVars>
          <dgm:chMax val="1"/>
          <dgm:dir/>
          <dgm:resizeHandles val="exact"/>
        </dgm:presLayoutVars>
      </dgm:prSet>
      <dgm:spPr/>
      <dgm:t>
        <a:bodyPr/>
        <a:lstStyle/>
        <a:p>
          <a:endParaRPr kumimoji="1" lang="ja-JP" altLang="en-US"/>
        </a:p>
      </dgm:t>
    </dgm:pt>
    <dgm:pt modelId="{4A88D1E8-53B7-4FFF-B1B5-C433936E3CD0}" type="pres">
      <dgm:prSet presAssocID="{8507588F-C31E-4A59-A7E2-20D9F7FA8D60}" presName="diamond" presStyleLbl="bgShp" presStyleIdx="0" presStyleCnt="1" custScaleX="158743"/>
      <dgm:spPr/>
      <dgm:t>
        <a:bodyPr/>
        <a:lstStyle/>
        <a:p>
          <a:endParaRPr kumimoji="1" lang="ja-JP" altLang="en-US"/>
        </a:p>
      </dgm:t>
    </dgm:pt>
    <dgm:pt modelId="{D75E9DAC-0716-473B-9FA1-758F6D645DC8}" type="pres">
      <dgm:prSet presAssocID="{8507588F-C31E-4A59-A7E2-20D9F7FA8D60}" presName="quad1" presStyleLbl="node1" presStyleIdx="0" presStyleCnt="4" custScaleX="158408" custLinFactNeighborX="-31245">
        <dgm:presLayoutVars>
          <dgm:chMax val="0"/>
          <dgm:chPref val="0"/>
          <dgm:bulletEnabled val="1"/>
        </dgm:presLayoutVars>
      </dgm:prSet>
      <dgm:spPr/>
      <dgm:t>
        <a:bodyPr/>
        <a:lstStyle/>
        <a:p>
          <a:endParaRPr kumimoji="1" lang="ja-JP" altLang="en-US"/>
        </a:p>
      </dgm:t>
    </dgm:pt>
    <dgm:pt modelId="{73E25CB6-6346-4749-8021-1E3588275B44}" type="pres">
      <dgm:prSet presAssocID="{8507588F-C31E-4A59-A7E2-20D9F7FA8D60}" presName="quad2" presStyleLbl="node1" presStyleIdx="1" presStyleCnt="4" custScaleX="158408" custLinFactNeighborX="31245">
        <dgm:presLayoutVars>
          <dgm:chMax val="0"/>
          <dgm:chPref val="0"/>
          <dgm:bulletEnabled val="1"/>
        </dgm:presLayoutVars>
      </dgm:prSet>
      <dgm:spPr/>
      <dgm:t>
        <a:bodyPr/>
        <a:lstStyle/>
        <a:p>
          <a:endParaRPr kumimoji="1" lang="ja-JP" altLang="en-US"/>
        </a:p>
      </dgm:t>
    </dgm:pt>
    <dgm:pt modelId="{20E05517-77B3-43CB-B2EB-394DAB8C2689}" type="pres">
      <dgm:prSet presAssocID="{8507588F-C31E-4A59-A7E2-20D9F7FA8D60}" presName="quad3" presStyleLbl="node1" presStyleIdx="2" presStyleCnt="4" custScaleX="158408" custLinFactNeighborX="-31245">
        <dgm:presLayoutVars>
          <dgm:chMax val="0"/>
          <dgm:chPref val="0"/>
          <dgm:bulletEnabled val="1"/>
        </dgm:presLayoutVars>
      </dgm:prSet>
      <dgm:spPr/>
      <dgm:t>
        <a:bodyPr/>
        <a:lstStyle/>
        <a:p>
          <a:endParaRPr kumimoji="1" lang="ja-JP" altLang="en-US"/>
        </a:p>
      </dgm:t>
    </dgm:pt>
    <dgm:pt modelId="{4F3C8295-B6FB-4C64-AF5B-D8DFA2D4AF88}" type="pres">
      <dgm:prSet presAssocID="{8507588F-C31E-4A59-A7E2-20D9F7FA8D60}" presName="quad4" presStyleLbl="node1" presStyleIdx="3" presStyleCnt="4" custScaleX="158408" custLinFactNeighborX="31245">
        <dgm:presLayoutVars>
          <dgm:chMax val="0"/>
          <dgm:chPref val="0"/>
          <dgm:bulletEnabled val="1"/>
        </dgm:presLayoutVars>
      </dgm:prSet>
      <dgm:spPr/>
      <dgm:t>
        <a:bodyPr/>
        <a:lstStyle/>
        <a:p>
          <a:endParaRPr kumimoji="1" lang="ja-JP" altLang="en-US"/>
        </a:p>
      </dgm:t>
    </dgm:pt>
  </dgm:ptLst>
  <dgm:cxnLst>
    <dgm:cxn modelId="{3042D0B7-2F8B-4578-80D8-F8CD2260DCF9}" srcId="{8507588F-C31E-4A59-A7E2-20D9F7FA8D60}" destId="{CA676FC4-6071-407A-ADE6-127C383386DD}" srcOrd="0" destOrd="0" parTransId="{4419BB6B-DF3C-4EBC-92C0-D2ADC293F262}" sibTransId="{5B25629B-0ED0-4DC3-87CB-C48EB1793412}"/>
    <dgm:cxn modelId="{7C1C5BA3-3672-4547-846E-5CEF622F69EC}" type="presOf" srcId="{CA676FC4-6071-407A-ADE6-127C383386DD}" destId="{D75E9DAC-0716-473B-9FA1-758F6D645DC8}" srcOrd="0" destOrd="0" presId="urn:microsoft.com/office/officeart/2005/8/layout/matrix3"/>
    <dgm:cxn modelId="{8217BDD4-E132-4747-B2C6-95B774FA63E0}" type="presOf" srcId="{620AF0C9-129E-4436-B1D8-03A30ED52EFD}" destId="{20E05517-77B3-43CB-B2EB-394DAB8C2689}" srcOrd="0" destOrd="0" presId="urn:microsoft.com/office/officeart/2005/8/layout/matrix3"/>
    <dgm:cxn modelId="{1D481832-22BE-4CBB-8879-AD8C38A0D83D}" srcId="{8507588F-C31E-4A59-A7E2-20D9F7FA8D60}" destId="{5C504F1F-8C11-424F-998C-494EF7833B4B}" srcOrd="1" destOrd="0" parTransId="{712EFDF4-5946-48CF-9B35-B896A0061847}" sibTransId="{C5ABD8F3-9BA3-4A64-867D-EC95FA31D054}"/>
    <dgm:cxn modelId="{C66AFC6F-9148-406A-99A5-52DDD3AA2B92}" type="presOf" srcId="{5C504F1F-8C11-424F-998C-494EF7833B4B}" destId="{73E25CB6-6346-4749-8021-1E3588275B44}" srcOrd="0" destOrd="0" presId="urn:microsoft.com/office/officeart/2005/8/layout/matrix3"/>
    <dgm:cxn modelId="{CF2526C0-8F3F-4C43-A86A-4A023476E9F6}" srcId="{8507588F-C31E-4A59-A7E2-20D9F7FA8D60}" destId="{620AF0C9-129E-4436-B1D8-03A30ED52EFD}" srcOrd="2" destOrd="0" parTransId="{5F9D693D-958C-459F-B4F1-EDB732FEC156}" sibTransId="{4FA67D8A-F245-49EA-B8B0-AD636B8F6D3A}"/>
    <dgm:cxn modelId="{6879E7BD-FA9B-4DFA-9A7D-8FC340A747C2}" srcId="{8507588F-C31E-4A59-A7E2-20D9F7FA8D60}" destId="{F24AB3A9-DA15-462D-A08E-FFE430193B70}" srcOrd="3" destOrd="0" parTransId="{FEA41452-00A6-4952-BF6A-5501B41A09A4}" sibTransId="{5EB13667-55C6-4172-B126-7525FD87CA0D}"/>
    <dgm:cxn modelId="{AEDA1763-8F15-4D55-82C9-81DF61A5CD59}" type="presOf" srcId="{8507588F-C31E-4A59-A7E2-20D9F7FA8D60}" destId="{85B47C9D-C459-482D-8A31-E6661C93E3E6}" srcOrd="0" destOrd="0" presId="urn:microsoft.com/office/officeart/2005/8/layout/matrix3"/>
    <dgm:cxn modelId="{23A6338F-64DB-4EF2-924A-699428008039}" type="presOf" srcId="{F24AB3A9-DA15-462D-A08E-FFE430193B70}" destId="{4F3C8295-B6FB-4C64-AF5B-D8DFA2D4AF88}" srcOrd="0" destOrd="0" presId="urn:microsoft.com/office/officeart/2005/8/layout/matrix3"/>
    <dgm:cxn modelId="{7F21BFD3-B723-421F-A74C-21DC063A2CF8}" type="presParOf" srcId="{85B47C9D-C459-482D-8A31-E6661C93E3E6}" destId="{4A88D1E8-53B7-4FFF-B1B5-C433936E3CD0}" srcOrd="0" destOrd="0" presId="urn:microsoft.com/office/officeart/2005/8/layout/matrix3"/>
    <dgm:cxn modelId="{99CD4C88-6851-44DE-B4AB-FC5348599518}" type="presParOf" srcId="{85B47C9D-C459-482D-8A31-E6661C93E3E6}" destId="{D75E9DAC-0716-473B-9FA1-758F6D645DC8}" srcOrd="1" destOrd="0" presId="urn:microsoft.com/office/officeart/2005/8/layout/matrix3"/>
    <dgm:cxn modelId="{1B466353-E212-46FB-BDE3-821D6EDA012F}" type="presParOf" srcId="{85B47C9D-C459-482D-8A31-E6661C93E3E6}" destId="{73E25CB6-6346-4749-8021-1E3588275B44}" srcOrd="2" destOrd="0" presId="urn:microsoft.com/office/officeart/2005/8/layout/matrix3"/>
    <dgm:cxn modelId="{191F1A48-651F-4AD2-91BD-D8040BB6628B}" type="presParOf" srcId="{85B47C9D-C459-482D-8A31-E6661C93E3E6}" destId="{20E05517-77B3-43CB-B2EB-394DAB8C2689}" srcOrd="3" destOrd="0" presId="urn:microsoft.com/office/officeart/2005/8/layout/matrix3"/>
    <dgm:cxn modelId="{1D8DA889-9EEA-444A-8D40-639068A61B18}" type="presParOf" srcId="{85B47C9D-C459-482D-8A31-E6661C93E3E6}" destId="{4F3C8295-B6FB-4C64-AF5B-D8DFA2D4AF88}" srcOrd="4" destOrd="0" presId="urn:microsoft.com/office/officeart/2005/8/layout/matrix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07588F-C31E-4A59-A7E2-20D9F7FA8D6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kumimoji="1" lang="ja-JP" altLang="en-US"/>
        </a:p>
      </dgm:t>
    </dgm:pt>
    <dgm:pt modelId="{CA676FC4-6071-407A-ADE6-127C383386DD}">
      <dgm:prSet phldrT="[テキスト]" custT="1"/>
      <dgm:spPr>
        <a:solidFill>
          <a:schemeClr val="accent1"/>
        </a:solidFill>
        <a:effectLst>
          <a:glow rad="63500">
            <a:schemeClr val="accent2">
              <a:satMod val="175000"/>
              <a:alpha val="40000"/>
            </a:schemeClr>
          </a:glow>
        </a:effectLst>
      </dgm:spPr>
      <dgm:t>
        <a:bodyPr/>
        <a:lstStyle/>
        <a:p>
          <a:r>
            <a:rPr lang="ja-JP" altLang="en-US" sz="1050" b="0" dirty="0" smtClean="0">
              <a:latin typeface="Meiryo UI" pitchFamily="50" charset="-128"/>
              <a:ea typeface="Meiryo UI" pitchFamily="50" charset="-128"/>
              <a:cs typeface="Meiryo UI" pitchFamily="50" charset="-128"/>
            </a:rPr>
            <a:t>コミュニティの開設</a:t>
          </a:r>
          <a:endParaRPr lang="ja-JP" altLang="en-US" sz="1050" b="0" dirty="0">
            <a:latin typeface="Meiryo UI" pitchFamily="50" charset="-128"/>
            <a:ea typeface="Meiryo UI" pitchFamily="50" charset="-128"/>
            <a:cs typeface="Meiryo UI" pitchFamily="50" charset="-128"/>
          </a:endParaRPr>
        </a:p>
      </dgm:t>
    </dgm:pt>
    <dgm:pt modelId="{4419BB6B-DF3C-4EBC-92C0-D2ADC293F262}" type="par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5B25629B-0ED0-4DC3-87CB-C48EB1793412}" type="sib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F24AB3A9-DA15-462D-A08E-FFE430193B70}">
      <dgm:prSet phldrT="[テキスト]" custT="1"/>
      <dgm:spPr>
        <a:solidFill>
          <a:schemeClr val="bg1">
            <a:lumMod val="75000"/>
          </a:schemeClr>
        </a:solidFill>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推進チームによる要員育成</a:t>
          </a:r>
          <a:endParaRPr lang="ja-JP" altLang="en-US" sz="1050" b="0" dirty="0">
            <a:solidFill>
              <a:schemeClr val="tx1"/>
            </a:solidFill>
            <a:latin typeface="Meiryo UI" pitchFamily="50" charset="-128"/>
            <a:ea typeface="Meiryo UI" pitchFamily="50" charset="-128"/>
            <a:cs typeface="Meiryo UI" pitchFamily="50" charset="-128"/>
          </a:endParaRPr>
        </a:p>
      </dgm:t>
    </dgm:pt>
    <dgm:pt modelId="{FEA41452-00A6-4952-BF6A-5501B41A09A4}" type="par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5EB13667-55C6-4172-B126-7525FD87CA0D}" type="sib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089E9B89-7288-4824-BB36-786E46D158AE}">
      <dgm:prSet phldrT="[テキスト]" custT="1"/>
      <dgm:spPr>
        <a:solidFill>
          <a:schemeClr val="bg1">
            <a:lumMod val="75000"/>
          </a:schemeClr>
        </a:solidFill>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推進チームによる導入支援</a:t>
          </a:r>
          <a:endParaRPr lang="ja-JP" altLang="en-US" sz="1050" b="0" dirty="0">
            <a:solidFill>
              <a:schemeClr val="tx1"/>
            </a:solidFill>
            <a:latin typeface="Meiryo UI" pitchFamily="50" charset="-128"/>
            <a:ea typeface="Meiryo UI" pitchFamily="50" charset="-128"/>
            <a:cs typeface="Meiryo UI" pitchFamily="50" charset="-128"/>
          </a:endParaRPr>
        </a:p>
      </dgm:t>
    </dgm:pt>
    <dgm:pt modelId="{02A1B3B9-CBF7-4A3F-90D1-59FD3B176A8A}" type="parTrans" cxnId="{4323F08C-04AF-4426-8500-22D42C4C69D7}">
      <dgm:prSet/>
      <dgm:spPr/>
      <dgm:t>
        <a:bodyPr/>
        <a:lstStyle/>
        <a:p>
          <a:endParaRPr kumimoji="1" lang="ja-JP" altLang="en-US" sz="800"/>
        </a:p>
      </dgm:t>
    </dgm:pt>
    <dgm:pt modelId="{65586E84-1602-4FEE-A190-4558E2884447}" type="sibTrans" cxnId="{4323F08C-04AF-4426-8500-22D42C4C69D7}">
      <dgm:prSet/>
      <dgm:spPr/>
      <dgm:t>
        <a:bodyPr/>
        <a:lstStyle/>
        <a:p>
          <a:endParaRPr kumimoji="1" lang="ja-JP" altLang="en-US" sz="800"/>
        </a:p>
      </dgm:t>
    </dgm:pt>
    <dgm:pt modelId="{65878D63-F6E6-43F0-AEF6-9432F535C04A}" type="pres">
      <dgm:prSet presAssocID="{8507588F-C31E-4A59-A7E2-20D9F7FA8D60}" presName="diagram" presStyleCnt="0">
        <dgm:presLayoutVars>
          <dgm:dir/>
          <dgm:resizeHandles val="exact"/>
        </dgm:presLayoutVars>
      </dgm:prSet>
      <dgm:spPr/>
      <dgm:t>
        <a:bodyPr/>
        <a:lstStyle/>
        <a:p>
          <a:endParaRPr kumimoji="1" lang="ja-JP" altLang="en-US"/>
        </a:p>
      </dgm:t>
    </dgm:pt>
    <dgm:pt modelId="{15BEB0CA-77F2-41DD-8F53-BFA5810B50D4}" type="pres">
      <dgm:prSet presAssocID="{CA676FC4-6071-407A-ADE6-127C383386DD}" presName="node" presStyleLbl="node1" presStyleIdx="0" presStyleCnt="3">
        <dgm:presLayoutVars>
          <dgm:bulletEnabled val="1"/>
        </dgm:presLayoutVars>
      </dgm:prSet>
      <dgm:spPr/>
      <dgm:t>
        <a:bodyPr/>
        <a:lstStyle/>
        <a:p>
          <a:endParaRPr kumimoji="1" lang="ja-JP" altLang="en-US"/>
        </a:p>
      </dgm:t>
    </dgm:pt>
    <dgm:pt modelId="{66BC60D0-4F3F-48BD-BA63-7A880D14AD55}" type="pres">
      <dgm:prSet presAssocID="{5B25629B-0ED0-4DC3-87CB-C48EB1793412}" presName="sibTrans" presStyleCnt="0"/>
      <dgm:spPr/>
      <dgm:t>
        <a:bodyPr/>
        <a:lstStyle/>
        <a:p>
          <a:endParaRPr kumimoji="1" lang="ja-JP" altLang="en-US"/>
        </a:p>
      </dgm:t>
    </dgm:pt>
    <dgm:pt modelId="{B8D0586C-3E8D-42DF-BDA2-60CA47B577E9}" type="pres">
      <dgm:prSet presAssocID="{F24AB3A9-DA15-462D-A08E-FFE430193B70}" presName="node" presStyleLbl="node1" presStyleIdx="1" presStyleCnt="3">
        <dgm:presLayoutVars>
          <dgm:bulletEnabled val="1"/>
        </dgm:presLayoutVars>
      </dgm:prSet>
      <dgm:spPr/>
      <dgm:t>
        <a:bodyPr/>
        <a:lstStyle/>
        <a:p>
          <a:endParaRPr kumimoji="1" lang="ja-JP" altLang="en-US"/>
        </a:p>
      </dgm:t>
    </dgm:pt>
    <dgm:pt modelId="{6E47607A-BBB0-4133-BBE8-7E19FCF59CD7}" type="pres">
      <dgm:prSet presAssocID="{5EB13667-55C6-4172-B126-7525FD87CA0D}" presName="sibTrans" presStyleCnt="0"/>
      <dgm:spPr/>
    </dgm:pt>
    <dgm:pt modelId="{F9D259E2-D00C-4B79-9BCB-0FF88F186CFA}" type="pres">
      <dgm:prSet presAssocID="{089E9B89-7288-4824-BB36-786E46D158AE}" presName="node" presStyleLbl="node1" presStyleIdx="2" presStyleCnt="3">
        <dgm:presLayoutVars>
          <dgm:bulletEnabled val="1"/>
        </dgm:presLayoutVars>
      </dgm:prSet>
      <dgm:spPr/>
      <dgm:t>
        <a:bodyPr/>
        <a:lstStyle/>
        <a:p>
          <a:endParaRPr kumimoji="1" lang="ja-JP" altLang="en-US"/>
        </a:p>
      </dgm:t>
    </dgm:pt>
  </dgm:ptLst>
  <dgm:cxnLst>
    <dgm:cxn modelId="{3042D0B7-2F8B-4578-80D8-F8CD2260DCF9}" srcId="{8507588F-C31E-4A59-A7E2-20D9F7FA8D60}" destId="{CA676FC4-6071-407A-ADE6-127C383386DD}" srcOrd="0" destOrd="0" parTransId="{4419BB6B-DF3C-4EBC-92C0-D2ADC293F262}" sibTransId="{5B25629B-0ED0-4DC3-87CB-C48EB1793412}"/>
    <dgm:cxn modelId="{8344D810-5E6D-46FD-8B26-DD62DF660393}" type="presOf" srcId="{089E9B89-7288-4824-BB36-786E46D158AE}" destId="{F9D259E2-D00C-4B79-9BCB-0FF88F186CFA}" srcOrd="0" destOrd="0" presId="urn:microsoft.com/office/officeart/2005/8/layout/default"/>
    <dgm:cxn modelId="{23B954B8-0F87-4FA5-A454-AE12262C19AF}" type="presOf" srcId="{8507588F-C31E-4A59-A7E2-20D9F7FA8D60}" destId="{65878D63-F6E6-43F0-AEF6-9432F535C04A}" srcOrd="0" destOrd="0" presId="urn:microsoft.com/office/officeart/2005/8/layout/default"/>
    <dgm:cxn modelId="{4323F08C-04AF-4426-8500-22D42C4C69D7}" srcId="{8507588F-C31E-4A59-A7E2-20D9F7FA8D60}" destId="{089E9B89-7288-4824-BB36-786E46D158AE}" srcOrd="2" destOrd="0" parTransId="{02A1B3B9-CBF7-4A3F-90D1-59FD3B176A8A}" sibTransId="{65586E84-1602-4FEE-A190-4558E2884447}"/>
    <dgm:cxn modelId="{6879E7BD-FA9B-4DFA-9A7D-8FC340A747C2}" srcId="{8507588F-C31E-4A59-A7E2-20D9F7FA8D60}" destId="{F24AB3A9-DA15-462D-A08E-FFE430193B70}" srcOrd="1" destOrd="0" parTransId="{FEA41452-00A6-4952-BF6A-5501B41A09A4}" sibTransId="{5EB13667-55C6-4172-B126-7525FD87CA0D}"/>
    <dgm:cxn modelId="{5A2BD67E-089C-484A-AB6A-36E1D747598F}" type="presOf" srcId="{F24AB3A9-DA15-462D-A08E-FFE430193B70}" destId="{B8D0586C-3E8D-42DF-BDA2-60CA47B577E9}" srcOrd="0" destOrd="0" presId="urn:microsoft.com/office/officeart/2005/8/layout/default"/>
    <dgm:cxn modelId="{4E7B6EE3-0471-498D-ACE8-6593DC67CD38}" type="presOf" srcId="{CA676FC4-6071-407A-ADE6-127C383386DD}" destId="{15BEB0CA-77F2-41DD-8F53-BFA5810B50D4}" srcOrd="0" destOrd="0" presId="urn:microsoft.com/office/officeart/2005/8/layout/default"/>
    <dgm:cxn modelId="{ACE9D906-2D18-431C-B356-AAFA2A4E3DF0}" type="presParOf" srcId="{65878D63-F6E6-43F0-AEF6-9432F535C04A}" destId="{15BEB0CA-77F2-41DD-8F53-BFA5810B50D4}" srcOrd="0" destOrd="0" presId="urn:microsoft.com/office/officeart/2005/8/layout/default"/>
    <dgm:cxn modelId="{86CFE8C5-3A09-4B37-8573-B6590C12F63A}" type="presParOf" srcId="{65878D63-F6E6-43F0-AEF6-9432F535C04A}" destId="{66BC60D0-4F3F-48BD-BA63-7A880D14AD55}" srcOrd="1" destOrd="0" presId="urn:microsoft.com/office/officeart/2005/8/layout/default"/>
    <dgm:cxn modelId="{D1472BA4-8E22-4FB6-A719-79BA88B660D4}" type="presParOf" srcId="{65878D63-F6E6-43F0-AEF6-9432F535C04A}" destId="{B8D0586C-3E8D-42DF-BDA2-60CA47B577E9}" srcOrd="2" destOrd="0" presId="urn:microsoft.com/office/officeart/2005/8/layout/default"/>
    <dgm:cxn modelId="{666A80F1-37AB-4F57-ACAD-DD28ED936B35}" type="presParOf" srcId="{65878D63-F6E6-43F0-AEF6-9432F535C04A}" destId="{6E47607A-BBB0-4133-BBE8-7E19FCF59CD7}" srcOrd="3" destOrd="0" presId="urn:microsoft.com/office/officeart/2005/8/layout/default"/>
    <dgm:cxn modelId="{76626ABB-CDC4-4EC1-8181-7714AD94D5B1}" type="presParOf" srcId="{65878D63-F6E6-43F0-AEF6-9432F535C04A}" destId="{F9D259E2-D00C-4B79-9BCB-0FF88F186CFA}" srcOrd="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507588F-C31E-4A59-A7E2-20D9F7FA8D60}" type="doc">
      <dgm:prSet loTypeId="urn:microsoft.com/office/officeart/2005/8/layout/matrix3" loCatId="matrix" qsTypeId="urn:microsoft.com/office/officeart/2005/8/quickstyle/simple5" qsCatId="simple" csTypeId="urn:microsoft.com/office/officeart/2005/8/colors/colorful1" csCatId="colorful" phldr="1"/>
      <dgm:spPr/>
      <dgm:t>
        <a:bodyPr/>
        <a:lstStyle/>
        <a:p>
          <a:endParaRPr kumimoji="1" lang="ja-JP" altLang="en-US"/>
        </a:p>
      </dgm:t>
    </dgm:pt>
    <dgm:pt modelId="{CA676FC4-6071-407A-ADE6-127C383386DD}">
      <dgm:prSet phldrT="[テキスト]"/>
      <dgm:spPr>
        <a:effectLst>
          <a:glow rad="101600">
            <a:schemeClr val="accent2">
              <a:satMod val="175000"/>
              <a:alpha val="40000"/>
            </a:schemeClr>
          </a:glow>
        </a:effectLst>
      </dgm:spPr>
      <dgm:t>
        <a:bodyPr/>
        <a:lstStyle/>
        <a:p>
          <a:r>
            <a:rPr lang="en-US" dirty="0" smtClean="0">
              <a:latin typeface="HGPｺﾞｼｯｸE" pitchFamily="50" charset="-128"/>
              <a:ea typeface="HGPｺﾞｼｯｸE" pitchFamily="50" charset="-128"/>
            </a:rPr>
            <a:t>A) CReST</a:t>
          </a:r>
          <a:r>
            <a:rPr lang="ja-JP" dirty="0" err="1" smtClean="0">
              <a:latin typeface="HGPｺﾞｼｯｸE" pitchFamily="50" charset="-128"/>
              <a:ea typeface="HGPｺﾞｼｯｸE" pitchFamily="50" charset="-128"/>
            </a:rPr>
            <a:t>への</a:t>
          </a:r>
          <a:r>
            <a:rPr lang="ja-JP" dirty="0" smtClean="0">
              <a:latin typeface="HGPｺﾞｼｯｸE" pitchFamily="50" charset="-128"/>
              <a:ea typeface="HGPｺﾞｼｯｸE" pitchFamily="50" charset="-128"/>
            </a:rPr>
            <a:t>要員投入による知見者・技術者の育成</a:t>
          </a:r>
          <a:endParaRPr kumimoji="1" lang="ja-JP" altLang="en-US" dirty="0">
            <a:latin typeface="HGPｺﾞｼｯｸE" pitchFamily="50" charset="-128"/>
            <a:ea typeface="HGPｺﾞｼｯｸE" pitchFamily="50" charset="-128"/>
          </a:endParaRPr>
        </a:p>
      </dgm:t>
    </dgm:pt>
    <dgm:pt modelId="{4419BB6B-DF3C-4EBC-92C0-D2ADC293F262}" type="parTrans" cxnId="{3042D0B7-2F8B-4578-80D8-F8CD2260DCF9}">
      <dgm:prSet/>
      <dgm:spPr/>
      <dgm:t>
        <a:bodyPr/>
        <a:lstStyle/>
        <a:p>
          <a:endParaRPr kumimoji="1" lang="ja-JP" altLang="en-US">
            <a:latin typeface="HGPｺﾞｼｯｸE" pitchFamily="50" charset="-128"/>
            <a:ea typeface="HGPｺﾞｼｯｸE" pitchFamily="50" charset="-128"/>
          </a:endParaRPr>
        </a:p>
      </dgm:t>
    </dgm:pt>
    <dgm:pt modelId="{5B25629B-0ED0-4DC3-87CB-C48EB1793412}" type="sibTrans" cxnId="{3042D0B7-2F8B-4578-80D8-F8CD2260DCF9}">
      <dgm:prSet/>
      <dgm:spPr/>
      <dgm:t>
        <a:bodyPr/>
        <a:lstStyle/>
        <a:p>
          <a:endParaRPr kumimoji="1" lang="ja-JP" altLang="en-US">
            <a:latin typeface="HGPｺﾞｼｯｸE" pitchFamily="50" charset="-128"/>
            <a:ea typeface="HGPｺﾞｼｯｸE" pitchFamily="50" charset="-128"/>
          </a:endParaRPr>
        </a:p>
      </dgm:t>
    </dgm:pt>
    <dgm:pt modelId="{5C504F1F-8C11-424F-998C-494EF7833B4B}">
      <dgm:prSet phldrT="[テキスト]">
        <dgm:style>
          <a:lnRef idx="1">
            <a:schemeClr val="dk1"/>
          </a:lnRef>
          <a:fillRef idx="2">
            <a:schemeClr val="dk1"/>
          </a:fillRef>
          <a:effectRef idx="1">
            <a:schemeClr val="dk1"/>
          </a:effectRef>
          <a:fontRef idx="minor">
            <a:schemeClr val="dk1"/>
          </a:fontRef>
        </dgm:style>
      </dgm:prSet>
      <dgm:spPr/>
      <dgm:t>
        <a:bodyPr/>
        <a:lstStyle/>
        <a:p>
          <a:r>
            <a:rPr kumimoji="1" lang="en-US" altLang="ja-JP" dirty="0" smtClean="0">
              <a:latin typeface="HGPｺﾞｼｯｸE" pitchFamily="50" charset="-128"/>
              <a:ea typeface="HGPｺﾞｼｯｸE" pitchFamily="50" charset="-128"/>
            </a:rPr>
            <a:t>B) </a:t>
          </a:r>
          <a:r>
            <a:rPr lang="ja-JP" dirty="0" smtClean="0">
              <a:latin typeface="HGPｺﾞｼｯｸE" pitchFamily="50" charset="-128"/>
              <a:ea typeface="HGPｺﾞｼｯｸE" pitchFamily="50" charset="-128"/>
            </a:rPr>
            <a:t>他プロジェクトへの適用による技術・スキルの</a:t>
          </a:r>
          <a:r>
            <a:rPr lang="ja-JP" altLang="en-US" dirty="0" smtClean="0">
              <a:latin typeface="HGPｺﾞｼｯｸE" pitchFamily="50" charset="-128"/>
              <a:ea typeface="HGPｺﾞｼｯｸE" pitchFamily="50" charset="-128"/>
            </a:rPr>
            <a:t>展開</a:t>
          </a:r>
          <a:endParaRPr kumimoji="1" lang="ja-JP" altLang="en-US" dirty="0">
            <a:latin typeface="HGPｺﾞｼｯｸE" pitchFamily="50" charset="-128"/>
            <a:ea typeface="HGPｺﾞｼｯｸE" pitchFamily="50" charset="-128"/>
          </a:endParaRPr>
        </a:p>
      </dgm:t>
    </dgm:pt>
    <dgm:pt modelId="{712EFDF4-5946-48CF-9B35-B896A0061847}" type="parTrans" cxnId="{1D481832-22BE-4CBB-8879-AD8C38A0D83D}">
      <dgm:prSet/>
      <dgm:spPr/>
      <dgm:t>
        <a:bodyPr/>
        <a:lstStyle/>
        <a:p>
          <a:endParaRPr kumimoji="1" lang="ja-JP" altLang="en-US">
            <a:latin typeface="HGPｺﾞｼｯｸE" pitchFamily="50" charset="-128"/>
            <a:ea typeface="HGPｺﾞｼｯｸE" pitchFamily="50" charset="-128"/>
          </a:endParaRPr>
        </a:p>
      </dgm:t>
    </dgm:pt>
    <dgm:pt modelId="{C5ABD8F3-9BA3-4A64-867D-EC95FA31D054}" type="sibTrans" cxnId="{1D481832-22BE-4CBB-8879-AD8C38A0D83D}">
      <dgm:prSet/>
      <dgm:spPr/>
      <dgm:t>
        <a:bodyPr/>
        <a:lstStyle/>
        <a:p>
          <a:endParaRPr kumimoji="1" lang="ja-JP" altLang="en-US">
            <a:latin typeface="HGPｺﾞｼｯｸE" pitchFamily="50" charset="-128"/>
            <a:ea typeface="HGPｺﾞｼｯｸE" pitchFamily="50" charset="-128"/>
          </a:endParaRPr>
        </a:p>
      </dgm:t>
    </dgm:pt>
    <dgm:pt modelId="{620AF0C9-129E-4436-B1D8-03A30ED52EFD}">
      <dgm:prSet phldrT="[テキスト]">
        <dgm:style>
          <a:lnRef idx="1">
            <a:schemeClr val="dk1"/>
          </a:lnRef>
          <a:fillRef idx="2">
            <a:schemeClr val="dk1"/>
          </a:fillRef>
          <a:effectRef idx="1">
            <a:schemeClr val="dk1"/>
          </a:effectRef>
          <a:fontRef idx="minor">
            <a:schemeClr val="dk1"/>
          </a:fontRef>
        </dgm:style>
      </dgm:prSet>
      <dgm:spPr/>
      <dgm:t>
        <a:bodyPr/>
        <a:lstStyle/>
        <a:p>
          <a:r>
            <a:rPr kumimoji="1" lang="en-US" altLang="ja-JP" dirty="0" smtClean="0">
              <a:latin typeface="HGPｺﾞｼｯｸE" pitchFamily="50" charset="-128"/>
              <a:ea typeface="HGPｺﾞｼｯｸE" pitchFamily="50" charset="-128"/>
            </a:rPr>
            <a:t>C) </a:t>
          </a:r>
          <a:r>
            <a:rPr lang="ja-JP" dirty="0" smtClean="0">
              <a:latin typeface="HGPｺﾞｼｯｸE" pitchFamily="50" charset="-128"/>
              <a:ea typeface="HGPｺﾞｼｯｸE" pitchFamily="50" charset="-128"/>
            </a:rPr>
            <a:t>コミュニティによる知識・知見・知恵のシェア・拡散</a:t>
          </a:r>
          <a:r>
            <a:rPr lang="ja-JP" altLang="en-US" dirty="0" smtClean="0">
              <a:latin typeface="HGPｺﾞｼｯｸE" pitchFamily="50" charset="-128"/>
              <a:ea typeface="HGPｺﾞｼｯｸE" pitchFamily="50" charset="-128"/>
            </a:rPr>
            <a:t>・意識向上</a:t>
          </a:r>
          <a:endParaRPr kumimoji="1" lang="ja-JP" altLang="en-US" dirty="0">
            <a:latin typeface="HGPｺﾞｼｯｸE" pitchFamily="50" charset="-128"/>
            <a:ea typeface="HGPｺﾞｼｯｸE" pitchFamily="50" charset="-128"/>
          </a:endParaRPr>
        </a:p>
      </dgm:t>
    </dgm:pt>
    <dgm:pt modelId="{5F9D693D-958C-459F-B4F1-EDB732FEC156}" type="parTrans" cxnId="{CF2526C0-8F3F-4C43-A86A-4A023476E9F6}">
      <dgm:prSet/>
      <dgm:spPr/>
      <dgm:t>
        <a:bodyPr/>
        <a:lstStyle/>
        <a:p>
          <a:endParaRPr kumimoji="1" lang="ja-JP" altLang="en-US">
            <a:latin typeface="HGPｺﾞｼｯｸE" pitchFamily="50" charset="-128"/>
            <a:ea typeface="HGPｺﾞｼｯｸE" pitchFamily="50" charset="-128"/>
          </a:endParaRPr>
        </a:p>
      </dgm:t>
    </dgm:pt>
    <dgm:pt modelId="{4FA67D8A-F245-49EA-B8B0-AD636B8F6D3A}" type="sibTrans" cxnId="{CF2526C0-8F3F-4C43-A86A-4A023476E9F6}">
      <dgm:prSet/>
      <dgm:spPr/>
      <dgm:t>
        <a:bodyPr/>
        <a:lstStyle/>
        <a:p>
          <a:endParaRPr kumimoji="1" lang="ja-JP" altLang="en-US">
            <a:latin typeface="HGPｺﾞｼｯｸE" pitchFamily="50" charset="-128"/>
            <a:ea typeface="HGPｺﾞｼｯｸE" pitchFamily="50" charset="-128"/>
          </a:endParaRPr>
        </a:p>
      </dgm:t>
    </dgm:pt>
    <dgm:pt modelId="{F24AB3A9-DA15-462D-A08E-FFE430193B70}">
      <dgm:prSet phldrT="[テキスト]">
        <dgm:style>
          <a:lnRef idx="1">
            <a:schemeClr val="dk1"/>
          </a:lnRef>
          <a:fillRef idx="2">
            <a:schemeClr val="dk1"/>
          </a:fillRef>
          <a:effectRef idx="1">
            <a:schemeClr val="dk1"/>
          </a:effectRef>
          <a:fontRef idx="minor">
            <a:schemeClr val="dk1"/>
          </a:fontRef>
        </dgm:style>
      </dgm:prSet>
      <dgm:spPr/>
      <dgm:t>
        <a:bodyPr/>
        <a:lstStyle/>
        <a:p>
          <a:r>
            <a:rPr kumimoji="1" lang="en-US" altLang="ja-JP" dirty="0" smtClean="0">
              <a:latin typeface="HGPｺﾞｼｯｸE" pitchFamily="50" charset="-128"/>
              <a:ea typeface="HGPｺﾞｼｯｸE" pitchFamily="50" charset="-128"/>
            </a:rPr>
            <a:t>D) </a:t>
          </a:r>
          <a:r>
            <a:rPr lang="en-US" dirty="0" smtClean="0">
              <a:latin typeface="HGPｺﾞｼｯｸE" pitchFamily="50" charset="-128"/>
              <a:ea typeface="HGPｺﾞｼｯｸE" pitchFamily="50" charset="-128"/>
            </a:rPr>
            <a:t>DevOps</a:t>
          </a:r>
          <a:r>
            <a:rPr lang="ja-JP" dirty="0" smtClean="0">
              <a:latin typeface="HGPｺﾞｼｯｸE" pitchFamily="50" charset="-128"/>
              <a:ea typeface="HGPｺﾞｼｯｸE" pitchFamily="50" charset="-128"/>
            </a:rPr>
            <a:t>推進チームによる導入・適用の支援・サポート</a:t>
          </a:r>
          <a:endParaRPr kumimoji="1" lang="ja-JP" altLang="en-US" dirty="0">
            <a:latin typeface="HGPｺﾞｼｯｸE" pitchFamily="50" charset="-128"/>
            <a:ea typeface="HGPｺﾞｼｯｸE" pitchFamily="50" charset="-128"/>
          </a:endParaRPr>
        </a:p>
      </dgm:t>
    </dgm:pt>
    <dgm:pt modelId="{FEA41452-00A6-4952-BF6A-5501B41A09A4}" type="parTrans" cxnId="{6879E7BD-FA9B-4DFA-9A7D-8FC340A747C2}">
      <dgm:prSet/>
      <dgm:spPr/>
      <dgm:t>
        <a:bodyPr/>
        <a:lstStyle/>
        <a:p>
          <a:endParaRPr kumimoji="1" lang="ja-JP" altLang="en-US">
            <a:latin typeface="HGPｺﾞｼｯｸE" pitchFamily="50" charset="-128"/>
            <a:ea typeface="HGPｺﾞｼｯｸE" pitchFamily="50" charset="-128"/>
          </a:endParaRPr>
        </a:p>
      </dgm:t>
    </dgm:pt>
    <dgm:pt modelId="{5EB13667-55C6-4172-B126-7525FD87CA0D}" type="sibTrans" cxnId="{6879E7BD-FA9B-4DFA-9A7D-8FC340A747C2}">
      <dgm:prSet/>
      <dgm:spPr/>
      <dgm:t>
        <a:bodyPr/>
        <a:lstStyle/>
        <a:p>
          <a:endParaRPr kumimoji="1" lang="ja-JP" altLang="en-US">
            <a:latin typeface="HGPｺﾞｼｯｸE" pitchFamily="50" charset="-128"/>
            <a:ea typeface="HGPｺﾞｼｯｸE" pitchFamily="50" charset="-128"/>
          </a:endParaRPr>
        </a:p>
      </dgm:t>
    </dgm:pt>
    <dgm:pt modelId="{85B47C9D-C459-482D-8A31-E6661C93E3E6}" type="pres">
      <dgm:prSet presAssocID="{8507588F-C31E-4A59-A7E2-20D9F7FA8D60}" presName="matrix" presStyleCnt="0">
        <dgm:presLayoutVars>
          <dgm:chMax val="1"/>
          <dgm:dir/>
          <dgm:resizeHandles val="exact"/>
        </dgm:presLayoutVars>
      </dgm:prSet>
      <dgm:spPr/>
      <dgm:t>
        <a:bodyPr/>
        <a:lstStyle/>
        <a:p>
          <a:endParaRPr kumimoji="1" lang="ja-JP" altLang="en-US"/>
        </a:p>
      </dgm:t>
    </dgm:pt>
    <dgm:pt modelId="{4A88D1E8-53B7-4FFF-B1B5-C433936E3CD0}" type="pres">
      <dgm:prSet presAssocID="{8507588F-C31E-4A59-A7E2-20D9F7FA8D60}" presName="diamond" presStyleLbl="bgShp" presStyleIdx="0" presStyleCnt="1" custScaleX="158743"/>
      <dgm:spPr/>
      <dgm:t>
        <a:bodyPr/>
        <a:lstStyle/>
        <a:p>
          <a:endParaRPr kumimoji="1" lang="ja-JP" altLang="en-US"/>
        </a:p>
      </dgm:t>
    </dgm:pt>
    <dgm:pt modelId="{D75E9DAC-0716-473B-9FA1-758F6D645DC8}" type="pres">
      <dgm:prSet presAssocID="{8507588F-C31E-4A59-A7E2-20D9F7FA8D60}" presName="quad1" presStyleLbl="node1" presStyleIdx="0" presStyleCnt="4" custScaleX="158408" custLinFactNeighborX="-31245">
        <dgm:presLayoutVars>
          <dgm:chMax val="0"/>
          <dgm:chPref val="0"/>
          <dgm:bulletEnabled val="1"/>
        </dgm:presLayoutVars>
      </dgm:prSet>
      <dgm:spPr/>
      <dgm:t>
        <a:bodyPr/>
        <a:lstStyle/>
        <a:p>
          <a:endParaRPr kumimoji="1" lang="ja-JP" altLang="en-US"/>
        </a:p>
      </dgm:t>
    </dgm:pt>
    <dgm:pt modelId="{73E25CB6-6346-4749-8021-1E3588275B44}" type="pres">
      <dgm:prSet presAssocID="{8507588F-C31E-4A59-A7E2-20D9F7FA8D60}" presName="quad2" presStyleLbl="node1" presStyleIdx="1" presStyleCnt="4" custScaleX="158408" custLinFactNeighborX="31245">
        <dgm:presLayoutVars>
          <dgm:chMax val="0"/>
          <dgm:chPref val="0"/>
          <dgm:bulletEnabled val="1"/>
        </dgm:presLayoutVars>
      </dgm:prSet>
      <dgm:spPr/>
      <dgm:t>
        <a:bodyPr/>
        <a:lstStyle/>
        <a:p>
          <a:endParaRPr kumimoji="1" lang="ja-JP" altLang="en-US"/>
        </a:p>
      </dgm:t>
    </dgm:pt>
    <dgm:pt modelId="{20E05517-77B3-43CB-B2EB-394DAB8C2689}" type="pres">
      <dgm:prSet presAssocID="{8507588F-C31E-4A59-A7E2-20D9F7FA8D60}" presName="quad3" presStyleLbl="node1" presStyleIdx="2" presStyleCnt="4" custScaleX="158408" custLinFactNeighborX="-31245">
        <dgm:presLayoutVars>
          <dgm:chMax val="0"/>
          <dgm:chPref val="0"/>
          <dgm:bulletEnabled val="1"/>
        </dgm:presLayoutVars>
      </dgm:prSet>
      <dgm:spPr/>
      <dgm:t>
        <a:bodyPr/>
        <a:lstStyle/>
        <a:p>
          <a:endParaRPr kumimoji="1" lang="ja-JP" altLang="en-US"/>
        </a:p>
      </dgm:t>
    </dgm:pt>
    <dgm:pt modelId="{4F3C8295-B6FB-4C64-AF5B-D8DFA2D4AF88}" type="pres">
      <dgm:prSet presAssocID="{8507588F-C31E-4A59-A7E2-20D9F7FA8D60}" presName="quad4" presStyleLbl="node1" presStyleIdx="3" presStyleCnt="4" custScaleX="158408" custLinFactNeighborX="31245">
        <dgm:presLayoutVars>
          <dgm:chMax val="0"/>
          <dgm:chPref val="0"/>
          <dgm:bulletEnabled val="1"/>
        </dgm:presLayoutVars>
      </dgm:prSet>
      <dgm:spPr/>
      <dgm:t>
        <a:bodyPr/>
        <a:lstStyle/>
        <a:p>
          <a:endParaRPr kumimoji="1" lang="ja-JP" altLang="en-US"/>
        </a:p>
      </dgm:t>
    </dgm:pt>
  </dgm:ptLst>
  <dgm:cxnLst>
    <dgm:cxn modelId="{514AAD0A-0536-4915-952A-23B532A80B61}" type="presOf" srcId="{620AF0C9-129E-4436-B1D8-03A30ED52EFD}" destId="{20E05517-77B3-43CB-B2EB-394DAB8C2689}" srcOrd="0" destOrd="0" presId="urn:microsoft.com/office/officeart/2005/8/layout/matrix3"/>
    <dgm:cxn modelId="{744B7BAF-5EBC-4BDC-B047-C819532DED1B}" type="presOf" srcId="{8507588F-C31E-4A59-A7E2-20D9F7FA8D60}" destId="{85B47C9D-C459-482D-8A31-E6661C93E3E6}" srcOrd="0" destOrd="0" presId="urn:microsoft.com/office/officeart/2005/8/layout/matrix3"/>
    <dgm:cxn modelId="{3042D0B7-2F8B-4578-80D8-F8CD2260DCF9}" srcId="{8507588F-C31E-4A59-A7E2-20D9F7FA8D60}" destId="{CA676FC4-6071-407A-ADE6-127C383386DD}" srcOrd="0" destOrd="0" parTransId="{4419BB6B-DF3C-4EBC-92C0-D2ADC293F262}" sibTransId="{5B25629B-0ED0-4DC3-87CB-C48EB1793412}"/>
    <dgm:cxn modelId="{B0EAECF1-59EB-4ECE-A368-91048B96BD57}" type="presOf" srcId="{F24AB3A9-DA15-462D-A08E-FFE430193B70}" destId="{4F3C8295-B6FB-4C64-AF5B-D8DFA2D4AF88}" srcOrd="0" destOrd="0" presId="urn:microsoft.com/office/officeart/2005/8/layout/matrix3"/>
    <dgm:cxn modelId="{1D481832-22BE-4CBB-8879-AD8C38A0D83D}" srcId="{8507588F-C31E-4A59-A7E2-20D9F7FA8D60}" destId="{5C504F1F-8C11-424F-998C-494EF7833B4B}" srcOrd="1" destOrd="0" parTransId="{712EFDF4-5946-48CF-9B35-B896A0061847}" sibTransId="{C5ABD8F3-9BA3-4A64-867D-EC95FA31D054}"/>
    <dgm:cxn modelId="{CF2526C0-8F3F-4C43-A86A-4A023476E9F6}" srcId="{8507588F-C31E-4A59-A7E2-20D9F7FA8D60}" destId="{620AF0C9-129E-4436-B1D8-03A30ED52EFD}" srcOrd="2" destOrd="0" parTransId="{5F9D693D-958C-459F-B4F1-EDB732FEC156}" sibTransId="{4FA67D8A-F245-49EA-B8B0-AD636B8F6D3A}"/>
    <dgm:cxn modelId="{EEA5708F-4814-4F0E-ABBE-087F85C132D4}" type="presOf" srcId="{CA676FC4-6071-407A-ADE6-127C383386DD}" destId="{D75E9DAC-0716-473B-9FA1-758F6D645DC8}" srcOrd="0" destOrd="0" presId="urn:microsoft.com/office/officeart/2005/8/layout/matrix3"/>
    <dgm:cxn modelId="{6879E7BD-FA9B-4DFA-9A7D-8FC340A747C2}" srcId="{8507588F-C31E-4A59-A7E2-20D9F7FA8D60}" destId="{F24AB3A9-DA15-462D-A08E-FFE430193B70}" srcOrd="3" destOrd="0" parTransId="{FEA41452-00A6-4952-BF6A-5501B41A09A4}" sibTransId="{5EB13667-55C6-4172-B126-7525FD87CA0D}"/>
    <dgm:cxn modelId="{BB6475B8-D2C0-4F28-9EC8-47ECF9C97EBC}" type="presOf" srcId="{5C504F1F-8C11-424F-998C-494EF7833B4B}" destId="{73E25CB6-6346-4749-8021-1E3588275B44}" srcOrd="0" destOrd="0" presId="urn:microsoft.com/office/officeart/2005/8/layout/matrix3"/>
    <dgm:cxn modelId="{908B193B-1978-4131-912E-9DE1019293ED}" type="presParOf" srcId="{85B47C9D-C459-482D-8A31-E6661C93E3E6}" destId="{4A88D1E8-53B7-4FFF-B1B5-C433936E3CD0}" srcOrd="0" destOrd="0" presId="urn:microsoft.com/office/officeart/2005/8/layout/matrix3"/>
    <dgm:cxn modelId="{C40E360A-78BD-4BCB-AA03-D442F7AD03CF}" type="presParOf" srcId="{85B47C9D-C459-482D-8A31-E6661C93E3E6}" destId="{D75E9DAC-0716-473B-9FA1-758F6D645DC8}" srcOrd="1" destOrd="0" presId="urn:microsoft.com/office/officeart/2005/8/layout/matrix3"/>
    <dgm:cxn modelId="{3837A10D-3BFA-4DB1-8D9B-3A5C72AEDB43}" type="presParOf" srcId="{85B47C9D-C459-482D-8A31-E6661C93E3E6}" destId="{73E25CB6-6346-4749-8021-1E3588275B44}" srcOrd="2" destOrd="0" presId="urn:microsoft.com/office/officeart/2005/8/layout/matrix3"/>
    <dgm:cxn modelId="{64419A85-433E-4F27-AE27-3FEBE8AF7D59}" type="presParOf" srcId="{85B47C9D-C459-482D-8A31-E6661C93E3E6}" destId="{20E05517-77B3-43CB-B2EB-394DAB8C2689}" srcOrd="3" destOrd="0" presId="urn:microsoft.com/office/officeart/2005/8/layout/matrix3"/>
    <dgm:cxn modelId="{C4EDCC7B-BA49-4BE5-961E-FDD40F2AA301}" type="presParOf" srcId="{85B47C9D-C459-482D-8A31-E6661C93E3E6}" destId="{4F3C8295-B6FB-4C64-AF5B-D8DFA2D4AF88}" srcOrd="4" destOrd="0" presId="urn:microsoft.com/office/officeart/2005/8/layout/matrix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507588F-C31E-4A59-A7E2-20D9F7FA8D60}" type="doc">
      <dgm:prSet loTypeId="urn:microsoft.com/office/officeart/2005/8/layout/matrix3" loCatId="matrix" qsTypeId="urn:microsoft.com/office/officeart/2005/8/quickstyle/simple5" qsCatId="simple" csTypeId="urn:microsoft.com/office/officeart/2005/8/colors/colorful1" csCatId="colorful" phldr="1"/>
      <dgm:spPr/>
      <dgm:t>
        <a:bodyPr/>
        <a:lstStyle/>
        <a:p>
          <a:endParaRPr kumimoji="1" lang="ja-JP" altLang="en-US"/>
        </a:p>
      </dgm:t>
    </dgm:pt>
    <dgm:pt modelId="{CA676FC4-6071-407A-ADE6-127C383386DD}">
      <dgm:prSet phldrT="[テキスト]">
        <dgm:style>
          <a:lnRef idx="1">
            <a:schemeClr val="dk1"/>
          </a:lnRef>
          <a:fillRef idx="2">
            <a:schemeClr val="dk1"/>
          </a:fillRef>
          <a:effectRef idx="1">
            <a:schemeClr val="dk1"/>
          </a:effectRef>
          <a:fontRef idx="minor">
            <a:schemeClr val="dk1"/>
          </a:fontRef>
        </dgm:style>
      </dgm:prSet>
      <dgm:spPr/>
      <dgm:t>
        <a:bodyPr/>
        <a:lstStyle/>
        <a:p>
          <a:r>
            <a:rPr lang="en-US" dirty="0" smtClean="0">
              <a:latin typeface="HGPｺﾞｼｯｸE" pitchFamily="50" charset="-128"/>
              <a:ea typeface="HGPｺﾞｼｯｸE" pitchFamily="50" charset="-128"/>
            </a:rPr>
            <a:t>A) CReST</a:t>
          </a:r>
          <a:r>
            <a:rPr lang="ja-JP" dirty="0" err="1" smtClean="0">
              <a:latin typeface="HGPｺﾞｼｯｸE" pitchFamily="50" charset="-128"/>
              <a:ea typeface="HGPｺﾞｼｯｸE" pitchFamily="50" charset="-128"/>
            </a:rPr>
            <a:t>への</a:t>
          </a:r>
          <a:r>
            <a:rPr lang="ja-JP" dirty="0" smtClean="0">
              <a:latin typeface="HGPｺﾞｼｯｸE" pitchFamily="50" charset="-128"/>
              <a:ea typeface="HGPｺﾞｼｯｸE" pitchFamily="50" charset="-128"/>
            </a:rPr>
            <a:t>要員投入による知見者・技術者の育成</a:t>
          </a:r>
          <a:endParaRPr kumimoji="1" lang="ja-JP" altLang="en-US" dirty="0">
            <a:latin typeface="HGPｺﾞｼｯｸE" pitchFamily="50" charset="-128"/>
            <a:ea typeface="HGPｺﾞｼｯｸE" pitchFamily="50" charset="-128"/>
          </a:endParaRPr>
        </a:p>
      </dgm:t>
    </dgm:pt>
    <dgm:pt modelId="{4419BB6B-DF3C-4EBC-92C0-D2ADC293F262}" type="parTrans" cxnId="{3042D0B7-2F8B-4578-80D8-F8CD2260DCF9}">
      <dgm:prSet/>
      <dgm:spPr/>
      <dgm:t>
        <a:bodyPr/>
        <a:lstStyle/>
        <a:p>
          <a:endParaRPr kumimoji="1" lang="ja-JP" altLang="en-US">
            <a:latin typeface="HGPｺﾞｼｯｸE" pitchFamily="50" charset="-128"/>
            <a:ea typeface="HGPｺﾞｼｯｸE" pitchFamily="50" charset="-128"/>
          </a:endParaRPr>
        </a:p>
      </dgm:t>
    </dgm:pt>
    <dgm:pt modelId="{5B25629B-0ED0-4DC3-87CB-C48EB1793412}" type="sibTrans" cxnId="{3042D0B7-2F8B-4578-80D8-F8CD2260DCF9}">
      <dgm:prSet/>
      <dgm:spPr/>
      <dgm:t>
        <a:bodyPr/>
        <a:lstStyle/>
        <a:p>
          <a:endParaRPr kumimoji="1" lang="ja-JP" altLang="en-US">
            <a:latin typeface="HGPｺﾞｼｯｸE" pitchFamily="50" charset="-128"/>
            <a:ea typeface="HGPｺﾞｼｯｸE" pitchFamily="50" charset="-128"/>
          </a:endParaRPr>
        </a:p>
      </dgm:t>
    </dgm:pt>
    <dgm:pt modelId="{5C504F1F-8C11-424F-998C-494EF7833B4B}">
      <dgm:prSet phldrT="[テキスト]"/>
      <dgm:spPr>
        <a:effectLst>
          <a:glow rad="101600">
            <a:schemeClr val="accent3">
              <a:satMod val="175000"/>
              <a:alpha val="40000"/>
            </a:schemeClr>
          </a:glow>
        </a:effectLst>
      </dgm:spPr>
      <dgm:t>
        <a:bodyPr/>
        <a:lstStyle/>
        <a:p>
          <a:r>
            <a:rPr kumimoji="1" lang="en-US" altLang="ja-JP" dirty="0" smtClean="0">
              <a:latin typeface="HGPｺﾞｼｯｸE" pitchFamily="50" charset="-128"/>
              <a:ea typeface="HGPｺﾞｼｯｸE" pitchFamily="50" charset="-128"/>
            </a:rPr>
            <a:t>B) </a:t>
          </a:r>
          <a:r>
            <a:rPr lang="ja-JP" dirty="0" smtClean="0">
              <a:latin typeface="HGPｺﾞｼｯｸE" pitchFamily="50" charset="-128"/>
              <a:ea typeface="HGPｺﾞｼｯｸE" pitchFamily="50" charset="-128"/>
            </a:rPr>
            <a:t>他プロジェクトへの適用による技術・スキルの</a:t>
          </a:r>
          <a:r>
            <a:rPr lang="ja-JP" altLang="en-US" dirty="0" smtClean="0">
              <a:latin typeface="HGPｺﾞｼｯｸE" pitchFamily="50" charset="-128"/>
              <a:ea typeface="HGPｺﾞｼｯｸE" pitchFamily="50" charset="-128"/>
            </a:rPr>
            <a:t>展開</a:t>
          </a:r>
          <a:endParaRPr kumimoji="1" lang="ja-JP" altLang="en-US" dirty="0">
            <a:latin typeface="HGPｺﾞｼｯｸE" pitchFamily="50" charset="-128"/>
            <a:ea typeface="HGPｺﾞｼｯｸE" pitchFamily="50" charset="-128"/>
          </a:endParaRPr>
        </a:p>
      </dgm:t>
    </dgm:pt>
    <dgm:pt modelId="{712EFDF4-5946-48CF-9B35-B896A0061847}" type="parTrans" cxnId="{1D481832-22BE-4CBB-8879-AD8C38A0D83D}">
      <dgm:prSet/>
      <dgm:spPr/>
      <dgm:t>
        <a:bodyPr/>
        <a:lstStyle/>
        <a:p>
          <a:endParaRPr kumimoji="1" lang="ja-JP" altLang="en-US">
            <a:latin typeface="HGPｺﾞｼｯｸE" pitchFamily="50" charset="-128"/>
            <a:ea typeface="HGPｺﾞｼｯｸE" pitchFamily="50" charset="-128"/>
          </a:endParaRPr>
        </a:p>
      </dgm:t>
    </dgm:pt>
    <dgm:pt modelId="{C5ABD8F3-9BA3-4A64-867D-EC95FA31D054}" type="sibTrans" cxnId="{1D481832-22BE-4CBB-8879-AD8C38A0D83D}">
      <dgm:prSet/>
      <dgm:spPr/>
      <dgm:t>
        <a:bodyPr/>
        <a:lstStyle/>
        <a:p>
          <a:endParaRPr kumimoji="1" lang="ja-JP" altLang="en-US">
            <a:latin typeface="HGPｺﾞｼｯｸE" pitchFamily="50" charset="-128"/>
            <a:ea typeface="HGPｺﾞｼｯｸE" pitchFamily="50" charset="-128"/>
          </a:endParaRPr>
        </a:p>
      </dgm:t>
    </dgm:pt>
    <dgm:pt modelId="{620AF0C9-129E-4436-B1D8-03A30ED52EFD}">
      <dgm:prSet phldrT="[テキスト]">
        <dgm:style>
          <a:lnRef idx="1">
            <a:schemeClr val="dk1"/>
          </a:lnRef>
          <a:fillRef idx="2">
            <a:schemeClr val="dk1"/>
          </a:fillRef>
          <a:effectRef idx="1">
            <a:schemeClr val="dk1"/>
          </a:effectRef>
          <a:fontRef idx="minor">
            <a:schemeClr val="dk1"/>
          </a:fontRef>
        </dgm:style>
      </dgm:prSet>
      <dgm:spPr/>
      <dgm:t>
        <a:bodyPr/>
        <a:lstStyle/>
        <a:p>
          <a:r>
            <a:rPr kumimoji="1" lang="en-US" altLang="ja-JP" dirty="0" smtClean="0">
              <a:latin typeface="HGPｺﾞｼｯｸE" pitchFamily="50" charset="-128"/>
              <a:ea typeface="HGPｺﾞｼｯｸE" pitchFamily="50" charset="-128"/>
            </a:rPr>
            <a:t>C) </a:t>
          </a:r>
          <a:r>
            <a:rPr lang="ja-JP" dirty="0" smtClean="0">
              <a:latin typeface="HGPｺﾞｼｯｸE" pitchFamily="50" charset="-128"/>
              <a:ea typeface="HGPｺﾞｼｯｸE" pitchFamily="50" charset="-128"/>
            </a:rPr>
            <a:t>コミュニティによる知識・知見・知恵のシェア・拡散</a:t>
          </a:r>
          <a:r>
            <a:rPr lang="ja-JP" altLang="en-US" dirty="0" smtClean="0">
              <a:latin typeface="HGPｺﾞｼｯｸE" pitchFamily="50" charset="-128"/>
              <a:ea typeface="HGPｺﾞｼｯｸE" pitchFamily="50" charset="-128"/>
            </a:rPr>
            <a:t>・意識向上</a:t>
          </a:r>
          <a:endParaRPr kumimoji="1" lang="ja-JP" altLang="en-US" dirty="0">
            <a:latin typeface="HGPｺﾞｼｯｸE" pitchFamily="50" charset="-128"/>
            <a:ea typeface="HGPｺﾞｼｯｸE" pitchFamily="50" charset="-128"/>
          </a:endParaRPr>
        </a:p>
      </dgm:t>
    </dgm:pt>
    <dgm:pt modelId="{5F9D693D-958C-459F-B4F1-EDB732FEC156}" type="parTrans" cxnId="{CF2526C0-8F3F-4C43-A86A-4A023476E9F6}">
      <dgm:prSet/>
      <dgm:spPr/>
      <dgm:t>
        <a:bodyPr/>
        <a:lstStyle/>
        <a:p>
          <a:endParaRPr kumimoji="1" lang="ja-JP" altLang="en-US">
            <a:latin typeface="HGPｺﾞｼｯｸE" pitchFamily="50" charset="-128"/>
            <a:ea typeface="HGPｺﾞｼｯｸE" pitchFamily="50" charset="-128"/>
          </a:endParaRPr>
        </a:p>
      </dgm:t>
    </dgm:pt>
    <dgm:pt modelId="{4FA67D8A-F245-49EA-B8B0-AD636B8F6D3A}" type="sibTrans" cxnId="{CF2526C0-8F3F-4C43-A86A-4A023476E9F6}">
      <dgm:prSet/>
      <dgm:spPr/>
      <dgm:t>
        <a:bodyPr/>
        <a:lstStyle/>
        <a:p>
          <a:endParaRPr kumimoji="1" lang="ja-JP" altLang="en-US">
            <a:latin typeface="HGPｺﾞｼｯｸE" pitchFamily="50" charset="-128"/>
            <a:ea typeface="HGPｺﾞｼｯｸE" pitchFamily="50" charset="-128"/>
          </a:endParaRPr>
        </a:p>
      </dgm:t>
    </dgm:pt>
    <dgm:pt modelId="{F24AB3A9-DA15-462D-A08E-FFE430193B70}">
      <dgm:prSet phldrT="[テキスト]">
        <dgm:style>
          <a:lnRef idx="1">
            <a:schemeClr val="dk1"/>
          </a:lnRef>
          <a:fillRef idx="2">
            <a:schemeClr val="dk1"/>
          </a:fillRef>
          <a:effectRef idx="1">
            <a:schemeClr val="dk1"/>
          </a:effectRef>
          <a:fontRef idx="minor">
            <a:schemeClr val="dk1"/>
          </a:fontRef>
        </dgm:style>
      </dgm:prSet>
      <dgm:spPr/>
      <dgm:t>
        <a:bodyPr/>
        <a:lstStyle/>
        <a:p>
          <a:r>
            <a:rPr kumimoji="1" lang="en-US" altLang="ja-JP" dirty="0" smtClean="0">
              <a:latin typeface="HGPｺﾞｼｯｸE" pitchFamily="50" charset="-128"/>
              <a:ea typeface="HGPｺﾞｼｯｸE" pitchFamily="50" charset="-128"/>
            </a:rPr>
            <a:t>D) </a:t>
          </a:r>
          <a:r>
            <a:rPr lang="en-US" dirty="0" smtClean="0">
              <a:latin typeface="HGPｺﾞｼｯｸE" pitchFamily="50" charset="-128"/>
              <a:ea typeface="HGPｺﾞｼｯｸE" pitchFamily="50" charset="-128"/>
            </a:rPr>
            <a:t>DevOps</a:t>
          </a:r>
          <a:r>
            <a:rPr lang="ja-JP" dirty="0" smtClean="0">
              <a:latin typeface="HGPｺﾞｼｯｸE" pitchFamily="50" charset="-128"/>
              <a:ea typeface="HGPｺﾞｼｯｸE" pitchFamily="50" charset="-128"/>
            </a:rPr>
            <a:t>推進チームによる導入・適用の支援・サポート</a:t>
          </a:r>
          <a:endParaRPr kumimoji="1" lang="ja-JP" altLang="en-US" dirty="0">
            <a:latin typeface="HGPｺﾞｼｯｸE" pitchFamily="50" charset="-128"/>
            <a:ea typeface="HGPｺﾞｼｯｸE" pitchFamily="50" charset="-128"/>
          </a:endParaRPr>
        </a:p>
      </dgm:t>
    </dgm:pt>
    <dgm:pt modelId="{FEA41452-00A6-4952-BF6A-5501B41A09A4}" type="parTrans" cxnId="{6879E7BD-FA9B-4DFA-9A7D-8FC340A747C2}">
      <dgm:prSet/>
      <dgm:spPr/>
      <dgm:t>
        <a:bodyPr/>
        <a:lstStyle/>
        <a:p>
          <a:endParaRPr kumimoji="1" lang="ja-JP" altLang="en-US">
            <a:latin typeface="HGPｺﾞｼｯｸE" pitchFamily="50" charset="-128"/>
            <a:ea typeface="HGPｺﾞｼｯｸE" pitchFamily="50" charset="-128"/>
          </a:endParaRPr>
        </a:p>
      </dgm:t>
    </dgm:pt>
    <dgm:pt modelId="{5EB13667-55C6-4172-B126-7525FD87CA0D}" type="sibTrans" cxnId="{6879E7BD-FA9B-4DFA-9A7D-8FC340A747C2}">
      <dgm:prSet/>
      <dgm:spPr/>
      <dgm:t>
        <a:bodyPr/>
        <a:lstStyle/>
        <a:p>
          <a:endParaRPr kumimoji="1" lang="ja-JP" altLang="en-US">
            <a:latin typeface="HGPｺﾞｼｯｸE" pitchFamily="50" charset="-128"/>
            <a:ea typeface="HGPｺﾞｼｯｸE" pitchFamily="50" charset="-128"/>
          </a:endParaRPr>
        </a:p>
      </dgm:t>
    </dgm:pt>
    <dgm:pt modelId="{85B47C9D-C459-482D-8A31-E6661C93E3E6}" type="pres">
      <dgm:prSet presAssocID="{8507588F-C31E-4A59-A7E2-20D9F7FA8D60}" presName="matrix" presStyleCnt="0">
        <dgm:presLayoutVars>
          <dgm:chMax val="1"/>
          <dgm:dir/>
          <dgm:resizeHandles val="exact"/>
        </dgm:presLayoutVars>
      </dgm:prSet>
      <dgm:spPr/>
      <dgm:t>
        <a:bodyPr/>
        <a:lstStyle/>
        <a:p>
          <a:endParaRPr kumimoji="1" lang="ja-JP" altLang="en-US"/>
        </a:p>
      </dgm:t>
    </dgm:pt>
    <dgm:pt modelId="{4A88D1E8-53B7-4FFF-B1B5-C433936E3CD0}" type="pres">
      <dgm:prSet presAssocID="{8507588F-C31E-4A59-A7E2-20D9F7FA8D60}" presName="diamond" presStyleLbl="bgShp" presStyleIdx="0" presStyleCnt="1" custScaleX="158743"/>
      <dgm:spPr/>
      <dgm:t>
        <a:bodyPr/>
        <a:lstStyle/>
        <a:p>
          <a:endParaRPr kumimoji="1" lang="ja-JP" altLang="en-US"/>
        </a:p>
      </dgm:t>
    </dgm:pt>
    <dgm:pt modelId="{D75E9DAC-0716-473B-9FA1-758F6D645DC8}" type="pres">
      <dgm:prSet presAssocID="{8507588F-C31E-4A59-A7E2-20D9F7FA8D60}" presName="quad1" presStyleLbl="node1" presStyleIdx="0" presStyleCnt="4" custScaleX="158408" custLinFactNeighborX="-31245">
        <dgm:presLayoutVars>
          <dgm:chMax val="0"/>
          <dgm:chPref val="0"/>
          <dgm:bulletEnabled val="1"/>
        </dgm:presLayoutVars>
      </dgm:prSet>
      <dgm:spPr/>
      <dgm:t>
        <a:bodyPr/>
        <a:lstStyle/>
        <a:p>
          <a:endParaRPr kumimoji="1" lang="ja-JP" altLang="en-US"/>
        </a:p>
      </dgm:t>
    </dgm:pt>
    <dgm:pt modelId="{73E25CB6-6346-4749-8021-1E3588275B44}" type="pres">
      <dgm:prSet presAssocID="{8507588F-C31E-4A59-A7E2-20D9F7FA8D60}" presName="quad2" presStyleLbl="node1" presStyleIdx="1" presStyleCnt="4" custScaleX="158408" custLinFactNeighborX="31245">
        <dgm:presLayoutVars>
          <dgm:chMax val="0"/>
          <dgm:chPref val="0"/>
          <dgm:bulletEnabled val="1"/>
        </dgm:presLayoutVars>
      </dgm:prSet>
      <dgm:spPr/>
      <dgm:t>
        <a:bodyPr/>
        <a:lstStyle/>
        <a:p>
          <a:endParaRPr kumimoji="1" lang="ja-JP" altLang="en-US"/>
        </a:p>
      </dgm:t>
    </dgm:pt>
    <dgm:pt modelId="{20E05517-77B3-43CB-B2EB-394DAB8C2689}" type="pres">
      <dgm:prSet presAssocID="{8507588F-C31E-4A59-A7E2-20D9F7FA8D60}" presName="quad3" presStyleLbl="node1" presStyleIdx="2" presStyleCnt="4" custScaleX="158408" custLinFactNeighborX="-31245">
        <dgm:presLayoutVars>
          <dgm:chMax val="0"/>
          <dgm:chPref val="0"/>
          <dgm:bulletEnabled val="1"/>
        </dgm:presLayoutVars>
      </dgm:prSet>
      <dgm:spPr/>
      <dgm:t>
        <a:bodyPr/>
        <a:lstStyle/>
        <a:p>
          <a:endParaRPr kumimoji="1" lang="ja-JP" altLang="en-US"/>
        </a:p>
      </dgm:t>
    </dgm:pt>
    <dgm:pt modelId="{4F3C8295-B6FB-4C64-AF5B-D8DFA2D4AF88}" type="pres">
      <dgm:prSet presAssocID="{8507588F-C31E-4A59-A7E2-20D9F7FA8D60}" presName="quad4" presStyleLbl="node1" presStyleIdx="3" presStyleCnt="4" custScaleX="158408" custLinFactNeighborX="31245">
        <dgm:presLayoutVars>
          <dgm:chMax val="0"/>
          <dgm:chPref val="0"/>
          <dgm:bulletEnabled val="1"/>
        </dgm:presLayoutVars>
      </dgm:prSet>
      <dgm:spPr/>
      <dgm:t>
        <a:bodyPr/>
        <a:lstStyle/>
        <a:p>
          <a:endParaRPr kumimoji="1" lang="ja-JP" altLang="en-US"/>
        </a:p>
      </dgm:t>
    </dgm:pt>
  </dgm:ptLst>
  <dgm:cxnLst>
    <dgm:cxn modelId="{F761D2C9-DEAA-462E-A799-1C6F9D411DE9}" type="presOf" srcId="{CA676FC4-6071-407A-ADE6-127C383386DD}" destId="{D75E9DAC-0716-473B-9FA1-758F6D645DC8}" srcOrd="0" destOrd="0" presId="urn:microsoft.com/office/officeart/2005/8/layout/matrix3"/>
    <dgm:cxn modelId="{F3B03055-9BCC-43E3-B8B9-B876E219CE31}" type="presOf" srcId="{5C504F1F-8C11-424F-998C-494EF7833B4B}" destId="{73E25CB6-6346-4749-8021-1E3588275B44}" srcOrd="0" destOrd="0" presId="urn:microsoft.com/office/officeart/2005/8/layout/matrix3"/>
    <dgm:cxn modelId="{3042D0B7-2F8B-4578-80D8-F8CD2260DCF9}" srcId="{8507588F-C31E-4A59-A7E2-20D9F7FA8D60}" destId="{CA676FC4-6071-407A-ADE6-127C383386DD}" srcOrd="0" destOrd="0" parTransId="{4419BB6B-DF3C-4EBC-92C0-D2ADC293F262}" sibTransId="{5B25629B-0ED0-4DC3-87CB-C48EB1793412}"/>
    <dgm:cxn modelId="{1D481832-22BE-4CBB-8879-AD8C38A0D83D}" srcId="{8507588F-C31E-4A59-A7E2-20D9F7FA8D60}" destId="{5C504F1F-8C11-424F-998C-494EF7833B4B}" srcOrd="1" destOrd="0" parTransId="{712EFDF4-5946-48CF-9B35-B896A0061847}" sibTransId="{C5ABD8F3-9BA3-4A64-867D-EC95FA31D054}"/>
    <dgm:cxn modelId="{39EB466A-CBA0-4BC8-A202-C852720ED06A}" type="presOf" srcId="{8507588F-C31E-4A59-A7E2-20D9F7FA8D60}" destId="{85B47C9D-C459-482D-8A31-E6661C93E3E6}" srcOrd="0" destOrd="0" presId="urn:microsoft.com/office/officeart/2005/8/layout/matrix3"/>
    <dgm:cxn modelId="{CF2526C0-8F3F-4C43-A86A-4A023476E9F6}" srcId="{8507588F-C31E-4A59-A7E2-20D9F7FA8D60}" destId="{620AF0C9-129E-4436-B1D8-03A30ED52EFD}" srcOrd="2" destOrd="0" parTransId="{5F9D693D-958C-459F-B4F1-EDB732FEC156}" sibTransId="{4FA67D8A-F245-49EA-B8B0-AD636B8F6D3A}"/>
    <dgm:cxn modelId="{6879E7BD-FA9B-4DFA-9A7D-8FC340A747C2}" srcId="{8507588F-C31E-4A59-A7E2-20D9F7FA8D60}" destId="{F24AB3A9-DA15-462D-A08E-FFE430193B70}" srcOrd="3" destOrd="0" parTransId="{FEA41452-00A6-4952-BF6A-5501B41A09A4}" sibTransId="{5EB13667-55C6-4172-B126-7525FD87CA0D}"/>
    <dgm:cxn modelId="{4463CBF9-810C-4D9F-8EBD-D40C2D3D6F6B}" type="presOf" srcId="{620AF0C9-129E-4436-B1D8-03A30ED52EFD}" destId="{20E05517-77B3-43CB-B2EB-394DAB8C2689}" srcOrd="0" destOrd="0" presId="urn:microsoft.com/office/officeart/2005/8/layout/matrix3"/>
    <dgm:cxn modelId="{CC75B460-3209-4E1C-9AC1-01EF8EEE0008}" type="presOf" srcId="{F24AB3A9-DA15-462D-A08E-FFE430193B70}" destId="{4F3C8295-B6FB-4C64-AF5B-D8DFA2D4AF88}" srcOrd="0" destOrd="0" presId="urn:microsoft.com/office/officeart/2005/8/layout/matrix3"/>
    <dgm:cxn modelId="{6C9B49E7-118A-4A4F-8420-32ACA7869CDB}" type="presParOf" srcId="{85B47C9D-C459-482D-8A31-E6661C93E3E6}" destId="{4A88D1E8-53B7-4FFF-B1B5-C433936E3CD0}" srcOrd="0" destOrd="0" presId="urn:microsoft.com/office/officeart/2005/8/layout/matrix3"/>
    <dgm:cxn modelId="{23D5240A-E2FA-4F1C-AEC0-690978F360AC}" type="presParOf" srcId="{85B47C9D-C459-482D-8A31-E6661C93E3E6}" destId="{D75E9DAC-0716-473B-9FA1-758F6D645DC8}" srcOrd="1" destOrd="0" presId="urn:microsoft.com/office/officeart/2005/8/layout/matrix3"/>
    <dgm:cxn modelId="{51DD5A74-EBDC-4D9A-83B9-916348CE12D6}" type="presParOf" srcId="{85B47C9D-C459-482D-8A31-E6661C93E3E6}" destId="{73E25CB6-6346-4749-8021-1E3588275B44}" srcOrd="2" destOrd="0" presId="urn:microsoft.com/office/officeart/2005/8/layout/matrix3"/>
    <dgm:cxn modelId="{3B9335E7-330F-40CC-9D5D-EB6E95E80DDB}" type="presParOf" srcId="{85B47C9D-C459-482D-8A31-E6661C93E3E6}" destId="{20E05517-77B3-43CB-B2EB-394DAB8C2689}" srcOrd="3" destOrd="0" presId="urn:microsoft.com/office/officeart/2005/8/layout/matrix3"/>
    <dgm:cxn modelId="{B9D2A49E-74AF-42CF-AAE0-5420D1A852D7}" type="presParOf" srcId="{85B47C9D-C459-482D-8A31-E6661C93E3E6}" destId="{4F3C8295-B6FB-4C64-AF5B-D8DFA2D4AF88}" srcOrd="4" destOrd="0" presId="urn:microsoft.com/office/officeart/2005/8/layout/matrix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507588F-C31E-4A59-A7E2-20D9F7FA8D60}" type="doc">
      <dgm:prSet loTypeId="urn:microsoft.com/office/officeart/2005/8/layout/matrix3" loCatId="matrix" qsTypeId="urn:microsoft.com/office/officeart/2005/8/quickstyle/simple5" qsCatId="simple" csTypeId="urn:microsoft.com/office/officeart/2005/8/colors/colorful1" csCatId="colorful" phldr="1"/>
      <dgm:spPr/>
      <dgm:t>
        <a:bodyPr/>
        <a:lstStyle/>
        <a:p>
          <a:endParaRPr kumimoji="1" lang="ja-JP" altLang="en-US"/>
        </a:p>
      </dgm:t>
    </dgm:pt>
    <dgm:pt modelId="{CA676FC4-6071-407A-ADE6-127C383386DD}">
      <dgm:prSet phldrT="[テキスト]">
        <dgm:style>
          <a:lnRef idx="1">
            <a:schemeClr val="dk1"/>
          </a:lnRef>
          <a:fillRef idx="2">
            <a:schemeClr val="dk1"/>
          </a:fillRef>
          <a:effectRef idx="1">
            <a:schemeClr val="dk1"/>
          </a:effectRef>
          <a:fontRef idx="minor">
            <a:schemeClr val="dk1"/>
          </a:fontRef>
        </dgm:style>
      </dgm:prSet>
      <dgm:spPr/>
      <dgm:t>
        <a:bodyPr/>
        <a:lstStyle/>
        <a:p>
          <a:r>
            <a:rPr lang="en-US" dirty="0" smtClean="0">
              <a:latin typeface="HGPｺﾞｼｯｸE" pitchFamily="50" charset="-128"/>
              <a:ea typeface="HGPｺﾞｼｯｸE" pitchFamily="50" charset="-128"/>
            </a:rPr>
            <a:t>A) CReST</a:t>
          </a:r>
          <a:r>
            <a:rPr lang="ja-JP" dirty="0" err="1" smtClean="0">
              <a:latin typeface="HGPｺﾞｼｯｸE" pitchFamily="50" charset="-128"/>
              <a:ea typeface="HGPｺﾞｼｯｸE" pitchFamily="50" charset="-128"/>
            </a:rPr>
            <a:t>への</a:t>
          </a:r>
          <a:r>
            <a:rPr lang="ja-JP" dirty="0" smtClean="0">
              <a:latin typeface="HGPｺﾞｼｯｸE" pitchFamily="50" charset="-128"/>
              <a:ea typeface="HGPｺﾞｼｯｸE" pitchFamily="50" charset="-128"/>
            </a:rPr>
            <a:t>要員投入による知見者・技術者の育成</a:t>
          </a:r>
          <a:endParaRPr kumimoji="1" lang="ja-JP" altLang="en-US" dirty="0">
            <a:latin typeface="HGPｺﾞｼｯｸE" pitchFamily="50" charset="-128"/>
            <a:ea typeface="HGPｺﾞｼｯｸE" pitchFamily="50" charset="-128"/>
          </a:endParaRPr>
        </a:p>
      </dgm:t>
    </dgm:pt>
    <dgm:pt modelId="{4419BB6B-DF3C-4EBC-92C0-D2ADC293F262}" type="parTrans" cxnId="{3042D0B7-2F8B-4578-80D8-F8CD2260DCF9}">
      <dgm:prSet/>
      <dgm:spPr/>
      <dgm:t>
        <a:bodyPr/>
        <a:lstStyle/>
        <a:p>
          <a:endParaRPr kumimoji="1" lang="ja-JP" altLang="en-US">
            <a:latin typeface="HGPｺﾞｼｯｸE" pitchFamily="50" charset="-128"/>
            <a:ea typeface="HGPｺﾞｼｯｸE" pitchFamily="50" charset="-128"/>
          </a:endParaRPr>
        </a:p>
      </dgm:t>
    </dgm:pt>
    <dgm:pt modelId="{5B25629B-0ED0-4DC3-87CB-C48EB1793412}" type="sibTrans" cxnId="{3042D0B7-2F8B-4578-80D8-F8CD2260DCF9}">
      <dgm:prSet/>
      <dgm:spPr/>
      <dgm:t>
        <a:bodyPr/>
        <a:lstStyle/>
        <a:p>
          <a:endParaRPr kumimoji="1" lang="ja-JP" altLang="en-US">
            <a:latin typeface="HGPｺﾞｼｯｸE" pitchFamily="50" charset="-128"/>
            <a:ea typeface="HGPｺﾞｼｯｸE" pitchFamily="50" charset="-128"/>
          </a:endParaRPr>
        </a:p>
      </dgm:t>
    </dgm:pt>
    <dgm:pt modelId="{5C504F1F-8C11-424F-998C-494EF7833B4B}">
      <dgm:prSet phldrT="[テキスト]">
        <dgm:style>
          <a:lnRef idx="1">
            <a:schemeClr val="dk1"/>
          </a:lnRef>
          <a:fillRef idx="2">
            <a:schemeClr val="dk1"/>
          </a:fillRef>
          <a:effectRef idx="1">
            <a:schemeClr val="dk1"/>
          </a:effectRef>
          <a:fontRef idx="minor">
            <a:schemeClr val="dk1"/>
          </a:fontRef>
        </dgm:style>
      </dgm:prSet>
      <dgm:spPr/>
      <dgm:t>
        <a:bodyPr/>
        <a:lstStyle/>
        <a:p>
          <a:r>
            <a:rPr kumimoji="1" lang="en-US" altLang="ja-JP" dirty="0" smtClean="0">
              <a:latin typeface="HGPｺﾞｼｯｸE" pitchFamily="50" charset="-128"/>
              <a:ea typeface="HGPｺﾞｼｯｸE" pitchFamily="50" charset="-128"/>
            </a:rPr>
            <a:t>B) </a:t>
          </a:r>
          <a:r>
            <a:rPr lang="ja-JP" dirty="0" smtClean="0">
              <a:latin typeface="HGPｺﾞｼｯｸE" pitchFamily="50" charset="-128"/>
              <a:ea typeface="HGPｺﾞｼｯｸE" pitchFamily="50" charset="-128"/>
            </a:rPr>
            <a:t>他プロジェクトへの適用による技術・スキルの</a:t>
          </a:r>
          <a:r>
            <a:rPr lang="ja-JP" altLang="en-US" dirty="0" smtClean="0">
              <a:latin typeface="HGPｺﾞｼｯｸE" pitchFamily="50" charset="-128"/>
              <a:ea typeface="HGPｺﾞｼｯｸE" pitchFamily="50" charset="-128"/>
            </a:rPr>
            <a:t>展開</a:t>
          </a:r>
          <a:endParaRPr kumimoji="1" lang="ja-JP" altLang="en-US" dirty="0">
            <a:latin typeface="HGPｺﾞｼｯｸE" pitchFamily="50" charset="-128"/>
            <a:ea typeface="HGPｺﾞｼｯｸE" pitchFamily="50" charset="-128"/>
          </a:endParaRPr>
        </a:p>
      </dgm:t>
    </dgm:pt>
    <dgm:pt modelId="{712EFDF4-5946-48CF-9B35-B896A0061847}" type="parTrans" cxnId="{1D481832-22BE-4CBB-8879-AD8C38A0D83D}">
      <dgm:prSet/>
      <dgm:spPr/>
      <dgm:t>
        <a:bodyPr/>
        <a:lstStyle/>
        <a:p>
          <a:endParaRPr kumimoji="1" lang="ja-JP" altLang="en-US">
            <a:latin typeface="HGPｺﾞｼｯｸE" pitchFamily="50" charset="-128"/>
            <a:ea typeface="HGPｺﾞｼｯｸE" pitchFamily="50" charset="-128"/>
          </a:endParaRPr>
        </a:p>
      </dgm:t>
    </dgm:pt>
    <dgm:pt modelId="{C5ABD8F3-9BA3-4A64-867D-EC95FA31D054}" type="sibTrans" cxnId="{1D481832-22BE-4CBB-8879-AD8C38A0D83D}">
      <dgm:prSet/>
      <dgm:spPr/>
      <dgm:t>
        <a:bodyPr/>
        <a:lstStyle/>
        <a:p>
          <a:endParaRPr kumimoji="1" lang="ja-JP" altLang="en-US">
            <a:latin typeface="HGPｺﾞｼｯｸE" pitchFamily="50" charset="-128"/>
            <a:ea typeface="HGPｺﾞｼｯｸE" pitchFamily="50" charset="-128"/>
          </a:endParaRPr>
        </a:p>
      </dgm:t>
    </dgm:pt>
    <dgm:pt modelId="{620AF0C9-129E-4436-B1D8-03A30ED52EFD}">
      <dgm:prSet phldrT="[テキスト]"/>
      <dgm:spPr>
        <a:effectLst>
          <a:glow rad="101600">
            <a:schemeClr val="accent4">
              <a:satMod val="175000"/>
              <a:alpha val="40000"/>
            </a:schemeClr>
          </a:glow>
        </a:effectLst>
      </dgm:spPr>
      <dgm:t>
        <a:bodyPr/>
        <a:lstStyle/>
        <a:p>
          <a:r>
            <a:rPr kumimoji="1" lang="en-US" altLang="ja-JP" dirty="0" smtClean="0">
              <a:latin typeface="HGPｺﾞｼｯｸE" pitchFamily="50" charset="-128"/>
              <a:ea typeface="HGPｺﾞｼｯｸE" pitchFamily="50" charset="-128"/>
            </a:rPr>
            <a:t>C) </a:t>
          </a:r>
          <a:r>
            <a:rPr lang="ja-JP" dirty="0" smtClean="0">
              <a:latin typeface="HGPｺﾞｼｯｸE" pitchFamily="50" charset="-128"/>
              <a:ea typeface="HGPｺﾞｼｯｸE" pitchFamily="50" charset="-128"/>
            </a:rPr>
            <a:t>コミュニティによる知識・知見・知恵のシェア・拡散</a:t>
          </a:r>
          <a:r>
            <a:rPr lang="ja-JP" altLang="en-US" dirty="0" smtClean="0">
              <a:latin typeface="HGPｺﾞｼｯｸE" pitchFamily="50" charset="-128"/>
              <a:ea typeface="HGPｺﾞｼｯｸE" pitchFamily="50" charset="-128"/>
            </a:rPr>
            <a:t>・意識向上</a:t>
          </a:r>
          <a:endParaRPr kumimoji="1" lang="ja-JP" altLang="en-US" dirty="0">
            <a:latin typeface="HGPｺﾞｼｯｸE" pitchFamily="50" charset="-128"/>
            <a:ea typeface="HGPｺﾞｼｯｸE" pitchFamily="50" charset="-128"/>
          </a:endParaRPr>
        </a:p>
      </dgm:t>
    </dgm:pt>
    <dgm:pt modelId="{5F9D693D-958C-459F-B4F1-EDB732FEC156}" type="parTrans" cxnId="{CF2526C0-8F3F-4C43-A86A-4A023476E9F6}">
      <dgm:prSet/>
      <dgm:spPr/>
      <dgm:t>
        <a:bodyPr/>
        <a:lstStyle/>
        <a:p>
          <a:endParaRPr kumimoji="1" lang="ja-JP" altLang="en-US">
            <a:latin typeface="HGPｺﾞｼｯｸE" pitchFamily="50" charset="-128"/>
            <a:ea typeface="HGPｺﾞｼｯｸE" pitchFamily="50" charset="-128"/>
          </a:endParaRPr>
        </a:p>
      </dgm:t>
    </dgm:pt>
    <dgm:pt modelId="{4FA67D8A-F245-49EA-B8B0-AD636B8F6D3A}" type="sibTrans" cxnId="{CF2526C0-8F3F-4C43-A86A-4A023476E9F6}">
      <dgm:prSet/>
      <dgm:spPr/>
      <dgm:t>
        <a:bodyPr/>
        <a:lstStyle/>
        <a:p>
          <a:endParaRPr kumimoji="1" lang="ja-JP" altLang="en-US">
            <a:latin typeface="HGPｺﾞｼｯｸE" pitchFamily="50" charset="-128"/>
            <a:ea typeface="HGPｺﾞｼｯｸE" pitchFamily="50" charset="-128"/>
          </a:endParaRPr>
        </a:p>
      </dgm:t>
    </dgm:pt>
    <dgm:pt modelId="{F24AB3A9-DA15-462D-A08E-FFE430193B70}">
      <dgm:prSet phldrT="[テキスト]">
        <dgm:style>
          <a:lnRef idx="1">
            <a:schemeClr val="dk1"/>
          </a:lnRef>
          <a:fillRef idx="2">
            <a:schemeClr val="dk1"/>
          </a:fillRef>
          <a:effectRef idx="1">
            <a:schemeClr val="dk1"/>
          </a:effectRef>
          <a:fontRef idx="minor">
            <a:schemeClr val="dk1"/>
          </a:fontRef>
        </dgm:style>
      </dgm:prSet>
      <dgm:spPr/>
      <dgm:t>
        <a:bodyPr/>
        <a:lstStyle/>
        <a:p>
          <a:r>
            <a:rPr kumimoji="1" lang="en-US" altLang="ja-JP" dirty="0" smtClean="0">
              <a:latin typeface="HGPｺﾞｼｯｸE" pitchFamily="50" charset="-128"/>
              <a:ea typeface="HGPｺﾞｼｯｸE" pitchFamily="50" charset="-128"/>
            </a:rPr>
            <a:t>D) </a:t>
          </a:r>
          <a:r>
            <a:rPr lang="en-US" dirty="0" smtClean="0">
              <a:latin typeface="HGPｺﾞｼｯｸE" pitchFamily="50" charset="-128"/>
              <a:ea typeface="HGPｺﾞｼｯｸE" pitchFamily="50" charset="-128"/>
            </a:rPr>
            <a:t>DevOps</a:t>
          </a:r>
          <a:r>
            <a:rPr lang="ja-JP" dirty="0" smtClean="0">
              <a:latin typeface="HGPｺﾞｼｯｸE" pitchFamily="50" charset="-128"/>
              <a:ea typeface="HGPｺﾞｼｯｸE" pitchFamily="50" charset="-128"/>
            </a:rPr>
            <a:t>推進チームによる導入・適用の支援・サポート</a:t>
          </a:r>
          <a:endParaRPr kumimoji="1" lang="ja-JP" altLang="en-US" dirty="0">
            <a:latin typeface="HGPｺﾞｼｯｸE" pitchFamily="50" charset="-128"/>
            <a:ea typeface="HGPｺﾞｼｯｸE" pitchFamily="50" charset="-128"/>
          </a:endParaRPr>
        </a:p>
      </dgm:t>
    </dgm:pt>
    <dgm:pt modelId="{FEA41452-00A6-4952-BF6A-5501B41A09A4}" type="parTrans" cxnId="{6879E7BD-FA9B-4DFA-9A7D-8FC340A747C2}">
      <dgm:prSet/>
      <dgm:spPr/>
      <dgm:t>
        <a:bodyPr/>
        <a:lstStyle/>
        <a:p>
          <a:endParaRPr kumimoji="1" lang="ja-JP" altLang="en-US">
            <a:latin typeface="HGPｺﾞｼｯｸE" pitchFamily="50" charset="-128"/>
            <a:ea typeface="HGPｺﾞｼｯｸE" pitchFamily="50" charset="-128"/>
          </a:endParaRPr>
        </a:p>
      </dgm:t>
    </dgm:pt>
    <dgm:pt modelId="{5EB13667-55C6-4172-B126-7525FD87CA0D}" type="sibTrans" cxnId="{6879E7BD-FA9B-4DFA-9A7D-8FC340A747C2}">
      <dgm:prSet/>
      <dgm:spPr/>
      <dgm:t>
        <a:bodyPr/>
        <a:lstStyle/>
        <a:p>
          <a:endParaRPr kumimoji="1" lang="ja-JP" altLang="en-US">
            <a:latin typeface="HGPｺﾞｼｯｸE" pitchFamily="50" charset="-128"/>
            <a:ea typeface="HGPｺﾞｼｯｸE" pitchFamily="50" charset="-128"/>
          </a:endParaRPr>
        </a:p>
      </dgm:t>
    </dgm:pt>
    <dgm:pt modelId="{85B47C9D-C459-482D-8A31-E6661C93E3E6}" type="pres">
      <dgm:prSet presAssocID="{8507588F-C31E-4A59-A7E2-20D9F7FA8D60}" presName="matrix" presStyleCnt="0">
        <dgm:presLayoutVars>
          <dgm:chMax val="1"/>
          <dgm:dir/>
          <dgm:resizeHandles val="exact"/>
        </dgm:presLayoutVars>
      </dgm:prSet>
      <dgm:spPr/>
      <dgm:t>
        <a:bodyPr/>
        <a:lstStyle/>
        <a:p>
          <a:endParaRPr kumimoji="1" lang="ja-JP" altLang="en-US"/>
        </a:p>
      </dgm:t>
    </dgm:pt>
    <dgm:pt modelId="{4A88D1E8-53B7-4FFF-B1B5-C433936E3CD0}" type="pres">
      <dgm:prSet presAssocID="{8507588F-C31E-4A59-A7E2-20D9F7FA8D60}" presName="diamond" presStyleLbl="bgShp" presStyleIdx="0" presStyleCnt="1" custScaleX="158743"/>
      <dgm:spPr/>
      <dgm:t>
        <a:bodyPr/>
        <a:lstStyle/>
        <a:p>
          <a:endParaRPr kumimoji="1" lang="ja-JP" altLang="en-US"/>
        </a:p>
      </dgm:t>
    </dgm:pt>
    <dgm:pt modelId="{D75E9DAC-0716-473B-9FA1-758F6D645DC8}" type="pres">
      <dgm:prSet presAssocID="{8507588F-C31E-4A59-A7E2-20D9F7FA8D60}" presName="quad1" presStyleLbl="node1" presStyleIdx="0" presStyleCnt="4" custScaleX="158408" custLinFactNeighborX="-31245">
        <dgm:presLayoutVars>
          <dgm:chMax val="0"/>
          <dgm:chPref val="0"/>
          <dgm:bulletEnabled val="1"/>
        </dgm:presLayoutVars>
      </dgm:prSet>
      <dgm:spPr/>
      <dgm:t>
        <a:bodyPr/>
        <a:lstStyle/>
        <a:p>
          <a:endParaRPr kumimoji="1" lang="ja-JP" altLang="en-US"/>
        </a:p>
      </dgm:t>
    </dgm:pt>
    <dgm:pt modelId="{73E25CB6-6346-4749-8021-1E3588275B44}" type="pres">
      <dgm:prSet presAssocID="{8507588F-C31E-4A59-A7E2-20D9F7FA8D60}" presName="quad2" presStyleLbl="node1" presStyleIdx="1" presStyleCnt="4" custScaleX="158408" custLinFactNeighborX="31245">
        <dgm:presLayoutVars>
          <dgm:chMax val="0"/>
          <dgm:chPref val="0"/>
          <dgm:bulletEnabled val="1"/>
        </dgm:presLayoutVars>
      </dgm:prSet>
      <dgm:spPr/>
      <dgm:t>
        <a:bodyPr/>
        <a:lstStyle/>
        <a:p>
          <a:endParaRPr kumimoji="1" lang="ja-JP" altLang="en-US"/>
        </a:p>
      </dgm:t>
    </dgm:pt>
    <dgm:pt modelId="{20E05517-77B3-43CB-B2EB-394DAB8C2689}" type="pres">
      <dgm:prSet presAssocID="{8507588F-C31E-4A59-A7E2-20D9F7FA8D60}" presName="quad3" presStyleLbl="node1" presStyleIdx="2" presStyleCnt="4" custScaleX="158408" custLinFactNeighborX="-31245">
        <dgm:presLayoutVars>
          <dgm:chMax val="0"/>
          <dgm:chPref val="0"/>
          <dgm:bulletEnabled val="1"/>
        </dgm:presLayoutVars>
      </dgm:prSet>
      <dgm:spPr/>
      <dgm:t>
        <a:bodyPr/>
        <a:lstStyle/>
        <a:p>
          <a:endParaRPr kumimoji="1" lang="ja-JP" altLang="en-US"/>
        </a:p>
      </dgm:t>
    </dgm:pt>
    <dgm:pt modelId="{4F3C8295-B6FB-4C64-AF5B-D8DFA2D4AF88}" type="pres">
      <dgm:prSet presAssocID="{8507588F-C31E-4A59-A7E2-20D9F7FA8D60}" presName="quad4" presStyleLbl="node1" presStyleIdx="3" presStyleCnt="4" custScaleX="158408" custLinFactNeighborX="31245">
        <dgm:presLayoutVars>
          <dgm:chMax val="0"/>
          <dgm:chPref val="0"/>
          <dgm:bulletEnabled val="1"/>
        </dgm:presLayoutVars>
      </dgm:prSet>
      <dgm:spPr/>
      <dgm:t>
        <a:bodyPr/>
        <a:lstStyle/>
        <a:p>
          <a:endParaRPr kumimoji="1" lang="ja-JP" altLang="en-US"/>
        </a:p>
      </dgm:t>
    </dgm:pt>
  </dgm:ptLst>
  <dgm:cxnLst>
    <dgm:cxn modelId="{3042D0B7-2F8B-4578-80D8-F8CD2260DCF9}" srcId="{8507588F-C31E-4A59-A7E2-20D9F7FA8D60}" destId="{CA676FC4-6071-407A-ADE6-127C383386DD}" srcOrd="0" destOrd="0" parTransId="{4419BB6B-DF3C-4EBC-92C0-D2ADC293F262}" sibTransId="{5B25629B-0ED0-4DC3-87CB-C48EB1793412}"/>
    <dgm:cxn modelId="{90B686C5-EA43-4A83-B4BC-A2563413833C}" type="presOf" srcId="{5C504F1F-8C11-424F-998C-494EF7833B4B}" destId="{73E25CB6-6346-4749-8021-1E3588275B44}" srcOrd="0" destOrd="0" presId="urn:microsoft.com/office/officeart/2005/8/layout/matrix3"/>
    <dgm:cxn modelId="{0959147F-A3D0-448B-8127-63341E08C049}" type="presOf" srcId="{F24AB3A9-DA15-462D-A08E-FFE430193B70}" destId="{4F3C8295-B6FB-4C64-AF5B-D8DFA2D4AF88}" srcOrd="0" destOrd="0" presId="urn:microsoft.com/office/officeart/2005/8/layout/matrix3"/>
    <dgm:cxn modelId="{1D481832-22BE-4CBB-8879-AD8C38A0D83D}" srcId="{8507588F-C31E-4A59-A7E2-20D9F7FA8D60}" destId="{5C504F1F-8C11-424F-998C-494EF7833B4B}" srcOrd="1" destOrd="0" parTransId="{712EFDF4-5946-48CF-9B35-B896A0061847}" sibTransId="{C5ABD8F3-9BA3-4A64-867D-EC95FA31D054}"/>
    <dgm:cxn modelId="{C94729C4-0676-4305-8312-33AFAA2C6D49}" type="presOf" srcId="{CA676FC4-6071-407A-ADE6-127C383386DD}" destId="{D75E9DAC-0716-473B-9FA1-758F6D645DC8}" srcOrd="0" destOrd="0" presId="urn:microsoft.com/office/officeart/2005/8/layout/matrix3"/>
    <dgm:cxn modelId="{25DEF8FC-4ED7-40A3-AD00-863D39F36057}" type="presOf" srcId="{620AF0C9-129E-4436-B1D8-03A30ED52EFD}" destId="{20E05517-77B3-43CB-B2EB-394DAB8C2689}" srcOrd="0" destOrd="0" presId="urn:microsoft.com/office/officeart/2005/8/layout/matrix3"/>
    <dgm:cxn modelId="{CF2526C0-8F3F-4C43-A86A-4A023476E9F6}" srcId="{8507588F-C31E-4A59-A7E2-20D9F7FA8D60}" destId="{620AF0C9-129E-4436-B1D8-03A30ED52EFD}" srcOrd="2" destOrd="0" parTransId="{5F9D693D-958C-459F-B4F1-EDB732FEC156}" sibTransId="{4FA67D8A-F245-49EA-B8B0-AD636B8F6D3A}"/>
    <dgm:cxn modelId="{6879E7BD-FA9B-4DFA-9A7D-8FC340A747C2}" srcId="{8507588F-C31E-4A59-A7E2-20D9F7FA8D60}" destId="{F24AB3A9-DA15-462D-A08E-FFE430193B70}" srcOrd="3" destOrd="0" parTransId="{FEA41452-00A6-4952-BF6A-5501B41A09A4}" sibTransId="{5EB13667-55C6-4172-B126-7525FD87CA0D}"/>
    <dgm:cxn modelId="{B2CF6B14-6A1B-4E15-8588-264997411DAF}" type="presOf" srcId="{8507588F-C31E-4A59-A7E2-20D9F7FA8D60}" destId="{85B47C9D-C459-482D-8A31-E6661C93E3E6}" srcOrd="0" destOrd="0" presId="urn:microsoft.com/office/officeart/2005/8/layout/matrix3"/>
    <dgm:cxn modelId="{5BF4D63C-6C00-42FC-8286-3AA8D10DB419}" type="presParOf" srcId="{85B47C9D-C459-482D-8A31-E6661C93E3E6}" destId="{4A88D1E8-53B7-4FFF-B1B5-C433936E3CD0}" srcOrd="0" destOrd="0" presId="urn:microsoft.com/office/officeart/2005/8/layout/matrix3"/>
    <dgm:cxn modelId="{D2E22568-DFA4-4751-A10B-66F2EDD6AB81}" type="presParOf" srcId="{85B47C9D-C459-482D-8A31-E6661C93E3E6}" destId="{D75E9DAC-0716-473B-9FA1-758F6D645DC8}" srcOrd="1" destOrd="0" presId="urn:microsoft.com/office/officeart/2005/8/layout/matrix3"/>
    <dgm:cxn modelId="{4A91F667-1699-495C-9606-13667C0A463C}" type="presParOf" srcId="{85B47C9D-C459-482D-8A31-E6661C93E3E6}" destId="{73E25CB6-6346-4749-8021-1E3588275B44}" srcOrd="2" destOrd="0" presId="urn:microsoft.com/office/officeart/2005/8/layout/matrix3"/>
    <dgm:cxn modelId="{1D9707CB-2E00-43CF-A592-040BF77FE728}" type="presParOf" srcId="{85B47C9D-C459-482D-8A31-E6661C93E3E6}" destId="{20E05517-77B3-43CB-B2EB-394DAB8C2689}" srcOrd="3" destOrd="0" presId="urn:microsoft.com/office/officeart/2005/8/layout/matrix3"/>
    <dgm:cxn modelId="{26EDF331-38CA-4176-974B-F4AFB3878566}" type="presParOf" srcId="{85B47C9D-C459-482D-8A31-E6661C93E3E6}" destId="{4F3C8295-B6FB-4C64-AF5B-D8DFA2D4AF88}" srcOrd="4" destOrd="0" presId="urn:microsoft.com/office/officeart/2005/8/layout/matrix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507588F-C31E-4A59-A7E2-20D9F7FA8D60}" type="doc">
      <dgm:prSet loTypeId="urn:microsoft.com/office/officeart/2005/8/layout/matrix3" loCatId="matrix" qsTypeId="urn:microsoft.com/office/officeart/2005/8/quickstyle/simple5" qsCatId="simple" csTypeId="urn:microsoft.com/office/officeart/2005/8/colors/colorful1" csCatId="colorful" phldr="1"/>
      <dgm:spPr/>
      <dgm:t>
        <a:bodyPr/>
        <a:lstStyle/>
        <a:p>
          <a:endParaRPr kumimoji="1" lang="ja-JP" altLang="en-US"/>
        </a:p>
      </dgm:t>
    </dgm:pt>
    <dgm:pt modelId="{CA676FC4-6071-407A-ADE6-127C383386DD}">
      <dgm:prSet phldrT="[テキスト]">
        <dgm:style>
          <a:lnRef idx="1">
            <a:schemeClr val="dk1"/>
          </a:lnRef>
          <a:fillRef idx="2">
            <a:schemeClr val="dk1"/>
          </a:fillRef>
          <a:effectRef idx="1">
            <a:schemeClr val="dk1"/>
          </a:effectRef>
          <a:fontRef idx="minor">
            <a:schemeClr val="dk1"/>
          </a:fontRef>
        </dgm:style>
      </dgm:prSet>
      <dgm:spPr/>
      <dgm:t>
        <a:bodyPr/>
        <a:lstStyle/>
        <a:p>
          <a:r>
            <a:rPr lang="en-US" dirty="0" smtClean="0">
              <a:latin typeface="HGPｺﾞｼｯｸE" pitchFamily="50" charset="-128"/>
              <a:ea typeface="HGPｺﾞｼｯｸE" pitchFamily="50" charset="-128"/>
            </a:rPr>
            <a:t>A) CReST</a:t>
          </a:r>
          <a:r>
            <a:rPr lang="ja-JP" dirty="0" err="1" smtClean="0">
              <a:latin typeface="HGPｺﾞｼｯｸE" pitchFamily="50" charset="-128"/>
              <a:ea typeface="HGPｺﾞｼｯｸE" pitchFamily="50" charset="-128"/>
            </a:rPr>
            <a:t>への</a:t>
          </a:r>
          <a:r>
            <a:rPr lang="ja-JP" dirty="0" smtClean="0">
              <a:latin typeface="HGPｺﾞｼｯｸE" pitchFamily="50" charset="-128"/>
              <a:ea typeface="HGPｺﾞｼｯｸE" pitchFamily="50" charset="-128"/>
            </a:rPr>
            <a:t>要員投入による知見者・技術者の育成</a:t>
          </a:r>
          <a:endParaRPr kumimoji="1" lang="ja-JP" altLang="en-US" dirty="0">
            <a:latin typeface="HGPｺﾞｼｯｸE" pitchFamily="50" charset="-128"/>
            <a:ea typeface="HGPｺﾞｼｯｸE" pitchFamily="50" charset="-128"/>
          </a:endParaRPr>
        </a:p>
      </dgm:t>
    </dgm:pt>
    <dgm:pt modelId="{4419BB6B-DF3C-4EBC-92C0-D2ADC293F262}" type="parTrans" cxnId="{3042D0B7-2F8B-4578-80D8-F8CD2260DCF9}">
      <dgm:prSet/>
      <dgm:spPr/>
      <dgm:t>
        <a:bodyPr/>
        <a:lstStyle/>
        <a:p>
          <a:endParaRPr kumimoji="1" lang="ja-JP" altLang="en-US">
            <a:latin typeface="HGPｺﾞｼｯｸE" pitchFamily="50" charset="-128"/>
            <a:ea typeface="HGPｺﾞｼｯｸE" pitchFamily="50" charset="-128"/>
          </a:endParaRPr>
        </a:p>
      </dgm:t>
    </dgm:pt>
    <dgm:pt modelId="{5B25629B-0ED0-4DC3-87CB-C48EB1793412}" type="sibTrans" cxnId="{3042D0B7-2F8B-4578-80D8-F8CD2260DCF9}">
      <dgm:prSet/>
      <dgm:spPr/>
      <dgm:t>
        <a:bodyPr/>
        <a:lstStyle/>
        <a:p>
          <a:endParaRPr kumimoji="1" lang="ja-JP" altLang="en-US">
            <a:latin typeface="HGPｺﾞｼｯｸE" pitchFamily="50" charset="-128"/>
            <a:ea typeface="HGPｺﾞｼｯｸE" pitchFamily="50" charset="-128"/>
          </a:endParaRPr>
        </a:p>
      </dgm:t>
    </dgm:pt>
    <dgm:pt modelId="{5C504F1F-8C11-424F-998C-494EF7833B4B}">
      <dgm:prSet phldrT="[テキスト]">
        <dgm:style>
          <a:lnRef idx="1">
            <a:schemeClr val="dk1"/>
          </a:lnRef>
          <a:fillRef idx="2">
            <a:schemeClr val="dk1"/>
          </a:fillRef>
          <a:effectRef idx="1">
            <a:schemeClr val="dk1"/>
          </a:effectRef>
          <a:fontRef idx="minor">
            <a:schemeClr val="dk1"/>
          </a:fontRef>
        </dgm:style>
      </dgm:prSet>
      <dgm:spPr/>
      <dgm:t>
        <a:bodyPr/>
        <a:lstStyle/>
        <a:p>
          <a:r>
            <a:rPr kumimoji="1" lang="en-US" altLang="ja-JP" dirty="0" smtClean="0">
              <a:latin typeface="HGPｺﾞｼｯｸE" pitchFamily="50" charset="-128"/>
              <a:ea typeface="HGPｺﾞｼｯｸE" pitchFamily="50" charset="-128"/>
            </a:rPr>
            <a:t>B) </a:t>
          </a:r>
          <a:r>
            <a:rPr lang="ja-JP" dirty="0" smtClean="0">
              <a:latin typeface="HGPｺﾞｼｯｸE" pitchFamily="50" charset="-128"/>
              <a:ea typeface="HGPｺﾞｼｯｸE" pitchFamily="50" charset="-128"/>
            </a:rPr>
            <a:t>他プロジェクトへの適用による技術・スキルの</a:t>
          </a:r>
          <a:r>
            <a:rPr lang="ja-JP" altLang="en-US" dirty="0" smtClean="0">
              <a:latin typeface="HGPｺﾞｼｯｸE" pitchFamily="50" charset="-128"/>
              <a:ea typeface="HGPｺﾞｼｯｸE" pitchFamily="50" charset="-128"/>
            </a:rPr>
            <a:t>展開</a:t>
          </a:r>
          <a:endParaRPr kumimoji="1" lang="ja-JP" altLang="en-US" dirty="0">
            <a:latin typeface="HGPｺﾞｼｯｸE" pitchFamily="50" charset="-128"/>
            <a:ea typeface="HGPｺﾞｼｯｸE" pitchFamily="50" charset="-128"/>
          </a:endParaRPr>
        </a:p>
      </dgm:t>
    </dgm:pt>
    <dgm:pt modelId="{712EFDF4-5946-48CF-9B35-B896A0061847}" type="parTrans" cxnId="{1D481832-22BE-4CBB-8879-AD8C38A0D83D}">
      <dgm:prSet/>
      <dgm:spPr/>
      <dgm:t>
        <a:bodyPr/>
        <a:lstStyle/>
        <a:p>
          <a:endParaRPr kumimoji="1" lang="ja-JP" altLang="en-US">
            <a:latin typeface="HGPｺﾞｼｯｸE" pitchFamily="50" charset="-128"/>
            <a:ea typeface="HGPｺﾞｼｯｸE" pitchFamily="50" charset="-128"/>
          </a:endParaRPr>
        </a:p>
      </dgm:t>
    </dgm:pt>
    <dgm:pt modelId="{C5ABD8F3-9BA3-4A64-867D-EC95FA31D054}" type="sibTrans" cxnId="{1D481832-22BE-4CBB-8879-AD8C38A0D83D}">
      <dgm:prSet/>
      <dgm:spPr/>
      <dgm:t>
        <a:bodyPr/>
        <a:lstStyle/>
        <a:p>
          <a:endParaRPr kumimoji="1" lang="ja-JP" altLang="en-US">
            <a:latin typeface="HGPｺﾞｼｯｸE" pitchFamily="50" charset="-128"/>
            <a:ea typeface="HGPｺﾞｼｯｸE" pitchFamily="50" charset="-128"/>
          </a:endParaRPr>
        </a:p>
      </dgm:t>
    </dgm:pt>
    <dgm:pt modelId="{620AF0C9-129E-4436-B1D8-03A30ED52EFD}">
      <dgm:prSet phldrT="[テキスト]">
        <dgm:style>
          <a:lnRef idx="1">
            <a:schemeClr val="dk1"/>
          </a:lnRef>
          <a:fillRef idx="2">
            <a:schemeClr val="dk1"/>
          </a:fillRef>
          <a:effectRef idx="1">
            <a:schemeClr val="dk1"/>
          </a:effectRef>
          <a:fontRef idx="minor">
            <a:schemeClr val="dk1"/>
          </a:fontRef>
        </dgm:style>
      </dgm:prSet>
      <dgm:spPr/>
      <dgm:t>
        <a:bodyPr/>
        <a:lstStyle/>
        <a:p>
          <a:r>
            <a:rPr kumimoji="1" lang="en-US" altLang="ja-JP" dirty="0" smtClean="0">
              <a:latin typeface="HGPｺﾞｼｯｸE" pitchFamily="50" charset="-128"/>
              <a:ea typeface="HGPｺﾞｼｯｸE" pitchFamily="50" charset="-128"/>
            </a:rPr>
            <a:t>C) </a:t>
          </a:r>
          <a:r>
            <a:rPr lang="ja-JP" dirty="0" smtClean="0">
              <a:latin typeface="HGPｺﾞｼｯｸE" pitchFamily="50" charset="-128"/>
              <a:ea typeface="HGPｺﾞｼｯｸE" pitchFamily="50" charset="-128"/>
            </a:rPr>
            <a:t>コミュニティによる知識・知見・知恵のシェア・拡散</a:t>
          </a:r>
          <a:r>
            <a:rPr lang="ja-JP" altLang="en-US" dirty="0" smtClean="0">
              <a:latin typeface="HGPｺﾞｼｯｸE" pitchFamily="50" charset="-128"/>
              <a:ea typeface="HGPｺﾞｼｯｸE" pitchFamily="50" charset="-128"/>
            </a:rPr>
            <a:t>・意識向上</a:t>
          </a:r>
          <a:endParaRPr kumimoji="1" lang="ja-JP" altLang="en-US" dirty="0">
            <a:latin typeface="HGPｺﾞｼｯｸE" pitchFamily="50" charset="-128"/>
            <a:ea typeface="HGPｺﾞｼｯｸE" pitchFamily="50" charset="-128"/>
          </a:endParaRPr>
        </a:p>
      </dgm:t>
    </dgm:pt>
    <dgm:pt modelId="{5F9D693D-958C-459F-B4F1-EDB732FEC156}" type="parTrans" cxnId="{CF2526C0-8F3F-4C43-A86A-4A023476E9F6}">
      <dgm:prSet/>
      <dgm:spPr/>
      <dgm:t>
        <a:bodyPr/>
        <a:lstStyle/>
        <a:p>
          <a:endParaRPr kumimoji="1" lang="ja-JP" altLang="en-US">
            <a:latin typeface="HGPｺﾞｼｯｸE" pitchFamily="50" charset="-128"/>
            <a:ea typeface="HGPｺﾞｼｯｸE" pitchFamily="50" charset="-128"/>
          </a:endParaRPr>
        </a:p>
      </dgm:t>
    </dgm:pt>
    <dgm:pt modelId="{4FA67D8A-F245-49EA-B8B0-AD636B8F6D3A}" type="sibTrans" cxnId="{CF2526C0-8F3F-4C43-A86A-4A023476E9F6}">
      <dgm:prSet/>
      <dgm:spPr/>
      <dgm:t>
        <a:bodyPr/>
        <a:lstStyle/>
        <a:p>
          <a:endParaRPr kumimoji="1" lang="ja-JP" altLang="en-US">
            <a:latin typeface="HGPｺﾞｼｯｸE" pitchFamily="50" charset="-128"/>
            <a:ea typeface="HGPｺﾞｼｯｸE" pitchFamily="50" charset="-128"/>
          </a:endParaRPr>
        </a:p>
      </dgm:t>
    </dgm:pt>
    <dgm:pt modelId="{F24AB3A9-DA15-462D-A08E-FFE430193B70}">
      <dgm:prSet phldrT="[テキスト]"/>
      <dgm:spPr>
        <a:effectLst>
          <a:glow rad="101600">
            <a:schemeClr val="accent5">
              <a:satMod val="175000"/>
              <a:alpha val="40000"/>
            </a:schemeClr>
          </a:glow>
        </a:effectLst>
      </dgm:spPr>
      <dgm:t>
        <a:bodyPr/>
        <a:lstStyle/>
        <a:p>
          <a:r>
            <a:rPr kumimoji="1" lang="en-US" altLang="ja-JP" dirty="0" smtClean="0">
              <a:latin typeface="HGPｺﾞｼｯｸE" pitchFamily="50" charset="-128"/>
              <a:ea typeface="HGPｺﾞｼｯｸE" pitchFamily="50" charset="-128"/>
            </a:rPr>
            <a:t>D) </a:t>
          </a:r>
          <a:r>
            <a:rPr lang="en-US" dirty="0" smtClean="0">
              <a:latin typeface="HGPｺﾞｼｯｸE" pitchFamily="50" charset="-128"/>
              <a:ea typeface="HGPｺﾞｼｯｸE" pitchFamily="50" charset="-128"/>
            </a:rPr>
            <a:t>DevOps</a:t>
          </a:r>
          <a:r>
            <a:rPr lang="ja-JP" dirty="0" smtClean="0">
              <a:latin typeface="HGPｺﾞｼｯｸE" pitchFamily="50" charset="-128"/>
              <a:ea typeface="HGPｺﾞｼｯｸE" pitchFamily="50" charset="-128"/>
            </a:rPr>
            <a:t>推進チームによる導入・適用の支援・サポート</a:t>
          </a:r>
          <a:endParaRPr kumimoji="1" lang="ja-JP" altLang="en-US" dirty="0">
            <a:latin typeface="HGPｺﾞｼｯｸE" pitchFamily="50" charset="-128"/>
            <a:ea typeface="HGPｺﾞｼｯｸE" pitchFamily="50" charset="-128"/>
          </a:endParaRPr>
        </a:p>
      </dgm:t>
    </dgm:pt>
    <dgm:pt modelId="{FEA41452-00A6-4952-BF6A-5501B41A09A4}" type="parTrans" cxnId="{6879E7BD-FA9B-4DFA-9A7D-8FC340A747C2}">
      <dgm:prSet/>
      <dgm:spPr/>
      <dgm:t>
        <a:bodyPr/>
        <a:lstStyle/>
        <a:p>
          <a:endParaRPr kumimoji="1" lang="ja-JP" altLang="en-US">
            <a:latin typeface="HGPｺﾞｼｯｸE" pitchFamily="50" charset="-128"/>
            <a:ea typeface="HGPｺﾞｼｯｸE" pitchFamily="50" charset="-128"/>
          </a:endParaRPr>
        </a:p>
      </dgm:t>
    </dgm:pt>
    <dgm:pt modelId="{5EB13667-55C6-4172-B126-7525FD87CA0D}" type="sibTrans" cxnId="{6879E7BD-FA9B-4DFA-9A7D-8FC340A747C2}">
      <dgm:prSet/>
      <dgm:spPr/>
      <dgm:t>
        <a:bodyPr/>
        <a:lstStyle/>
        <a:p>
          <a:endParaRPr kumimoji="1" lang="ja-JP" altLang="en-US">
            <a:latin typeface="HGPｺﾞｼｯｸE" pitchFamily="50" charset="-128"/>
            <a:ea typeface="HGPｺﾞｼｯｸE" pitchFamily="50" charset="-128"/>
          </a:endParaRPr>
        </a:p>
      </dgm:t>
    </dgm:pt>
    <dgm:pt modelId="{85B47C9D-C459-482D-8A31-E6661C93E3E6}" type="pres">
      <dgm:prSet presAssocID="{8507588F-C31E-4A59-A7E2-20D9F7FA8D60}" presName="matrix" presStyleCnt="0">
        <dgm:presLayoutVars>
          <dgm:chMax val="1"/>
          <dgm:dir/>
          <dgm:resizeHandles val="exact"/>
        </dgm:presLayoutVars>
      </dgm:prSet>
      <dgm:spPr/>
      <dgm:t>
        <a:bodyPr/>
        <a:lstStyle/>
        <a:p>
          <a:endParaRPr kumimoji="1" lang="ja-JP" altLang="en-US"/>
        </a:p>
      </dgm:t>
    </dgm:pt>
    <dgm:pt modelId="{4A88D1E8-53B7-4FFF-B1B5-C433936E3CD0}" type="pres">
      <dgm:prSet presAssocID="{8507588F-C31E-4A59-A7E2-20D9F7FA8D60}" presName="diamond" presStyleLbl="bgShp" presStyleIdx="0" presStyleCnt="1" custScaleX="158743"/>
      <dgm:spPr/>
      <dgm:t>
        <a:bodyPr/>
        <a:lstStyle/>
        <a:p>
          <a:endParaRPr kumimoji="1" lang="ja-JP" altLang="en-US"/>
        </a:p>
      </dgm:t>
    </dgm:pt>
    <dgm:pt modelId="{D75E9DAC-0716-473B-9FA1-758F6D645DC8}" type="pres">
      <dgm:prSet presAssocID="{8507588F-C31E-4A59-A7E2-20D9F7FA8D60}" presName="quad1" presStyleLbl="node1" presStyleIdx="0" presStyleCnt="4" custScaleX="158408" custLinFactNeighborX="-31245">
        <dgm:presLayoutVars>
          <dgm:chMax val="0"/>
          <dgm:chPref val="0"/>
          <dgm:bulletEnabled val="1"/>
        </dgm:presLayoutVars>
      </dgm:prSet>
      <dgm:spPr/>
      <dgm:t>
        <a:bodyPr/>
        <a:lstStyle/>
        <a:p>
          <a:endParaRPr kumimoji="1" lang="ja-JP" altLang="en-US"/>
        </a:p>
      </dgm:t>
    </dgm:pt>
    <dgm:pt modelId="{73E25CB6-6346-4749-8021-1E3588275B44}" type="pres">
      <dgm:prSet presAssocID="{8507588F-C31E-4A59-A7E2-20D9F7FA8D60}" presName="quad2" presStyleLbl="node1" presStyleIdx="1" presStyleCnt="4" custScaleX="158408" custLinFactNeighborX="31245">
        <dgm:presLayoutVars>
          <dgm:chMax val="0"/>
          <dgm:chPref val="0"/>
          <dgm:bulletEnabled val="1"/>
        </dgm:presLayoutVars>
      </dgm:prSet>
      <dgm:spPr/>
      <dgm:t>
        <a:bodyPr/>
        <a:lstStyle/>
        <a:p>
          <a:endParaRPr kumimoji="1" lang="ja-JP" altLang="en-US"/>
        </a:p>
      </dgm:t>
    </dgm:pt>
    <dgm:pt modelId="{20E05517-77B3-43CB-B2EB-394DAB8C2689}" type="pres">
      <dgm:prSet presAssocID="{8507588F-C31E-4A59-A7E2-20D9F7FA8D60}" presName="quad3" presStyleLbl="node1" presStyleIdx="2" presStyleCnt="4" custScaleX="158408" custLinFactNeighborX="-31245">
        <dgm:presLayoutVars>
          <dgm:chMax val="0"/>
          <dgm:chPref val="0"/>
          <dgm:bulletEnabled val="1"/>
        </dgm:presLayoutVars>
      </dgm:prSet>
      <dgm:spPr/>
      <dgm:t>
        <a:bodyPr/>
        <a:lstStyle/>
        <a:p>
          <a:endParaRPr kumimoji="1" lang="ja-JP" altLang="en-US"/>
        </a:p>
      </dgm:t>
    </dgm:pt>
    <dgm:pt modelId="{4F3C8295-B6FB-4C64-AF5B-D8DFA2D4AF88}" type="pres">
      <dgm:prSet presAssocID="{8507588F-C31E-4A59-A7E2-20D9F7FA8D60}" presName="quad4" presStyleLbl="node1" presStyleIdx="3" presStyleCnt="4" custScaleX="158408" custLinFactNeighborX="31245">
        <dgm:presLayoutVars>
          <dgm:chMax val="0"/>
          <dgm:chPref val="0"/>
          <dgm:bulletEnabled val="1"/>
        </dgm:presLayoutVars>
      </dgm:prSet>
      <dgm:spPr/>
      <dgm:t>
        <a:bodyPr/>
        <a:lstStyle/>
        <a:p>
          <a:endParaRPr kumimoji="1" lang="ja-JP" altLang="en-US"/>
        </a:p>
      </dgm:t>
    </dgm:pt>
  </dgm:ptLst>
  <dgm:cxnLst>
    <dgm:cxn modelId="{A996393D-976E-46DD-8941-59755A181576}" type="presOf" srcId="{620AF0C9-129E-4436-B1D8-03A30ED52EFD}" destId="{20E05517-77B3-43CB-B2EB-394DAB8C2689}" srcOrd="0" destOrd="0" presId="urn:microsoft.com/office/officeart/2005/8/layout/matrix3"/>
    <dgm:cxn modelId="{3042D0B7-2F8B-4578-80D8-F8CD2260DCF9}" srcId="{8507588F-C31E-4A59-A7E2-20D9F7FA8D60}" destId="{CA676FC4-6071-407A-ADE6-127C383386DD}" srcOrd="0" destOrd="0" parTransId="{4419BB6B-DF3C-4EBC-92C0-D2ADC293F262}" sibTransId="{5B25629B-0ED0-4DC3-87CB-C48EB1793412}"/>
    <dgm:cxn modelId="{27ABE0AB-6242-4C1D-B102-ACE3303353CF}" type="presOf" srcId="{8507588F-C31E-4A59-A7E2-20D9F7FA8D60}" destId="{85B47C9D-C459-482D-8A31-E6661C93E3E6}" srcOrd="0" destOrd="0" presId="urn:microsoft.com/office/officeart/2005/8/layout/matrix3"/>
    <dgm:cxn modelId="{809D5370-1EEA-4127-98C6-A06E63704A2A}" type="presOf" srcId="{F24AB3A9-DA15-462D-A08E-FFE430193B70}" destId="{4F3C8295-B6FB-4C64-AF5B-D8DFA2D4AF88}" srcOrd="0" destOrd="0" presId="urn:microsoft.com/office/officeart/2005/8/layout/matrix3"/>
    <dgm:cxn modelId="{3B443DB0-7A20-45D3-9173-E563AA24FF09}" type="presOf" srcId="{CA676FC4-6071-407A-ADE6-127C383386DD}" destId="{D75E9DAC-0716-473B-9FA1-758F6D645DC8}" srcOrd="0" destOrd="0" presId="urn:microsoft.com/office/officeart/2005/8/layout/matrix3"/>
    <dgm:cxn modelId="{1D481832-22BE-4CBB-8879-AD8C38A0D83D}" srcId="{8507588F-C31E-4A59-A7E2-20D9F7FA8D60}" destId="{5C504F1F-8C11-424F-998C-494EF7833B4B}" srcOrd="1" destOrd="0" parTransId="{712EFDF4-5946-48CF-9B35-B896A0061847}" sibTransId="{C5ABD8F3-9BA3-4A64-867D-EC95FA31D054}"/>
    <dgm:cxn modelId="{CF2526C0-8F3F-4C43-A86A-4A023476E9F6}" srcId="{8507588F-C31E-4A59-A7E2-20D9F7FA8D60}" destId="{620AF0C9-129E-4436-B1D8-03A30ED52EFD}" srcOrd="2" destOrd="0" parTransId="{5F9D693D-958C-459F-B4F1-EDB732FEC156}" sibTransId="{4FA67D8A-F245-49EA-B8B0-AD636B8F6D3A}"/>
    <dgm:cxn modelId="{6879E7BD-FA9B-4DFA-9A7D-8FC340A747C2}" srcId="{8507588F-C31E-4A59-A7E2-20D9F7FA8D60}" destId="{F24AB3A9-DA15-462D-A08E-FFE430193B70}" srcOrd="3" destOrd="0" parTransId="{FEA41452-00A6-4952-BF6A-5501B41A09A4}" sibTransId="{5EB13667-55C6-4172-B126-7525FD87CA0D}"/>
    <dgm:cxn modelId="{61304DA3-509E-4662-8493-0F18922298C2}" type="presOf" srcId="{5C504F1F-8C11-424F-998C-494EF7833B4B}" destId="{73E25CB6-6346-4749-8021-1E3588275B44}" srcOrd="0" destOrd="0" presId="urn:microsoft.com/office/officeart/2005/8/layout/matrix3"/>
    <dgm:cxn modelId="{831B28CE-21A4-46EA-8B74-8B6E3D96B6CB}" type="presParOf" srcId="{85B47C9D-C459-482D-8A31-E6661C93E3E6}" destId="{4A88D1E8-53B7-4FFF-B1B5-C433936E3CD0}" srcOrd="0" destOrd="0" presId="urn:microsoft.com/office/officeart/2005/8/layout/matrix3"/>
    <dgm:cxn modelId="{15DF20BD-2ACD-4EF8-859A-3D82BCB8C34D}" type="presParOf" srcId="{85B47C9D-C459-482D-8A31-E6661C93E3E6}" destId="{D75E9DAC-0716-473B-9FA1-758F6D645DC8}" srcOrd="1" destOrd="0" presId="urn:microsoft.com/office/officeart/2005/8/layout/matrix3"/>
    <dgm:cxn modelId="{9663E377-C72F-48EB-BB1D-4320A146B091}" type="presParOf" srcId="{85B47C9D-C459-482D-8A31-E6661C93E3E6}" destId="{73E25CB6-6346-4749-8021-1E3588275B44}" srcOrd="2" destOrd="0" presId="urn:microsoft.com/office/officeart/2005/8/layout/matrix3"/>
    <dgm:cxn modelId="{731175A2-8327-4E18-AA78-71A78FE4F461}" type="presParOf" srcId="{85B47C9D-C459-482D-8A31-E6661C93E3E6}" destId="{20E05517-77B3-43CB-B2EB-394DAB8C2689}" srcOrd="3" destOrd="0" presId="urn:microsoft.com/office/officeart/2005/8/layout/matrix3"/>
    <dgm:cxn modelId="{33AB6250-A04A-46CD-9203-9BC72BA35A6D}" type="presParOf" srcId="{85B47C9D-C459-482D-8A31-E6661C93E3E6}" destId="{4F3C8295-B6FB-4C64-AF5B-D8DFA2D4AF88}" srcOrd="4" destOrd="0" presId="urn:microsoft.com/office/officeart/2005/8/layout/matrix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07588F-C31E-4A59-A7E2-20D9F7FA8D6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kumimoji="1" lang="ja-JP" altLang="en-US"/>
        </a:p>
      </dgm:t>
    </dgm:pt>
    <dgm:pt modelId="{CA676FC4-6071-407A-ADE6-127C383386DD}">
      <dgm:prSet phldrT="[テキスト]" custT="1"/>
      <dgm:spPr>
        <a:solidFill>
          <a:schemeClr val="accent1"/>
        </a:solidFill>
        <a:effectLst>
          <a:glow rad="63500">
            <a:schemeClr val="accent2">
              <a:satMod val="175000"/>
              <a:alpha val="40000"/>
            </a:schemeClr>
          </a:glow>
        </a:effectLst>
      </dgm:spPr>
      <dgm:t>
        <a:bodyPr/>
        <a:lstStyle/>
        <a:p>
          <a:r>
            <a:rPr lang="ja-JP" altLang="en-US" sz="1050" b="0" dirty="0" smtClean="0">
              <a:latin typeface="Meiryo UI" pitchFamily="50" charset="-128"/>
              <a:ea typeface="Meiryo UI" pitchFamily="50" charset="-128"/>
              <a:cs typeface="Meiryo UI" pitchFamily="50" charset="-128"/>
            </a:rPr>
            <a:t>コミュニティの開設</a:t>
          </a:r>
          <a:endParaRPr lang="ja-JP" altLang="en-US" sz="1050" b="0" dirty="0">
            <a:latin typeface="Meiryo UI" pitchFamily="50" charset="-128"/>
            <a:ea typeface="Meiryo UI" pitchFamily="50" charset="-128"/>
            <a:cs typeface="Meiryo UI" pitchFamily="50" charset="-128"/>
          </a:endParaRPr>
        </a:p>
      </dgm:t>
    </dgm:pt>
    <dgm:pt modelId="{4419BB6B-DF3C-4EBC-92C0-D2ADC293F262}" type="par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5B25629B-0ED0-4DC3-87CB-C48EB1793412}" type="sib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F24AB3A9-DA15-462D-A08E-FFE430193B70}">
      <dgm:prSet phldrT="[テキスト]" custT="1"/>
      <dgm:spPr>
        <a:solidFill>
          <a:schemeClr val="bg1">
            <a:lumMod val="75000"/>
          </a:schemeClr>
        </a:solidFill>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推進チームによる要員育成</a:t>
          </a:r>
          <a:endParaRPr lang="ja-JP" altLang="en-US" sz="1050" b="0" dirty="0">
            <a:solidFill>
              <a:schemeClr val="tx1"/>
            </a:solidFill>
            <a:latin typeface="Meiryo UI" pitchFamily="50" charset="-128"/>
            <a:ea typeface="Meiryo UI" pitchFamily="50" charset="-128"/>
            <a:cs typeface="Meiryo UI" pitchFamily="50" charset="-128"/>
          </a:endParaRPr>
        </a:p>
      </dgm:t>
    </dgm:pt>
    <dgm:pt modelId="{FEA41452-00A6-4952-BF6A-5501B41A09A4}" type="par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5EB13667-55C6-4172-B126-7525FD87CA0D}" type="sib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089E9B89-7288-4824-BB36-786E46D158AE}">
      <dgm:prSet phldrT="[テキスト]" custT="1"/>
      <dgm:spPr>
        <a:solidFill>
          <a:schemeClr val="bg1">
            <a:lumMod val="75000"/>
          </a:schemeClr>
        </a:solidFill>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推進チームによる導入支援</a:t>
          </a:r>
          <a:endParaRPr lang="ja-JP" altLang="en-US" sz="1050" b="0" dirty="0">
            <a:solidFill>
              <a:schemeClr val="tx1"/>
            </a:solidFill>
            <a:latin typeface="Meiryo UI" pitchFamily="50" charset="-128"/>
            <a:ea typeface="Meiryo UI" pitchFamily="50" charset="-128"/>
            <a:cs typeface="Meiryo UI" pitchFamily="50" charset="-128"/>
          </a:endParaRPr>
        </a:p>
      </dgm:t>
    </dgm:pt>
    <dgm:pt modelId="{02A1B3B9-CBF7-4A3F-90D1-59FD3B176A8A}" type="parTrans" cxnId="{4323F08C-04AF-4426-8500-22D42C4C69D7}">
      <dgm:prSet/>
      <dgm:spPr/>
      <dgm:t>
        <a:bodyPr/>
        <a:lstStyle/>
        <a:p>
          <a:endParaRPr kumimoji="1" lang="ja-JP" altLang="en-US" sz="800"/>
        </a:p>
      </dgm:t>
    </dgm:pt>
    <dgm:pt modelId="{65586E84-1602-4FEE-A190-4558E2884447}" type="sibTrans" cxnId="{4323F08C-04AF-4426-8500-22D42C4C69D7}">
      <dgm:prSet/>
      <dgm:spPr/>
      <dgm:t>
        <a:bodyPr/>
        <a:lstStyle/>
        <a:p>
          <a:endParaRPr kumimoji="1" lang="ja-JP" altLang="en-US" sz="800"/>
        </a:p>
      </dgm:t>
    </dgm:pt>
    <dgm:pt modelId="{65878D63-F6E6-43F0-AEF6-9432F535C04A}" type="pres">
      <dgm:prSet presAssocID="{8507588F-C31E-4A59-A7E2-20D9F7FA8D60}" presName="diagram" presStyleCnt="0">
        <dgm:presLayoutVars>
          <dgm:dir/>
          <dgm:resizeHandles val="exact"/>
        </dgm:presLayoutVars>
      </dgm:prSet>
      <dgm:spPr/>
      <dgm:t>
        <a:bodyPr/>
        <a:lstStyle/>
        <a:p>
          <a:endParaRPr kumimoji="1" lang="ja-JP" altLang="en-US"/>
        </a:p>
      </dgm:t>
    </dgm:pt>
    <dgm:pt modelId="{15BEB0CA-77F2-41DD-8F53-BFA5810B50D4}" type="pres">
      <dgm:prSet presAssocID="{CA676FC4-6071-407A-ADE6-127C383386DD}" presName="node" presStyleLbl="node1" presStyleIdx="0" presStyleCnt="3">
        <dgm:presLayoutVars>
          <dgm:bulletEnabled val="1"/>
        </dgm:presLayoutVars>
      </dgm:prSet>
      <dgm:spPr/>
      <dgm:t>
        <a:bodyPr/>
        <a:lstStyle/>
        <a:p>
          <a:endParaRPr kumimoji="1" lang="ja-JP" altLang="en-US"/>
        </a:p>
      </dgm:t>
    </dgm:pt>
    <dgm:pt modelId="{66BC60D0-4F3F-48BD-BA63-7A880D14AD55}" type="pres">
      <dgm:prSet presAssocID="{5B25629B-0ED0-4DC3-87CB-C48EB1793412}" presName="sibTrans" presStyleCnt="0"/>
      <dgm:spPr/>
      <dgm:t>
        <a:bodyPr/>
        <a:lstStyle/>
        <a:p>
          <a:endParaRPr kumimoji="1" lang="ja-JP" altLang="en-US"/>
        </a:p>
      </dgm:t>
    </dgm:pt>
    <dgm:pt modelId="{B8D0586C-3E8D-42DF-BDA2-60CA47B577E9}" type="pres">
      <dgm:prSet presAssocID="{F24AB3A9-DA15-462D-A08E-FFE430193B70}" presName="node" presStyleLbl="node1" presStyleIdx="1" presStyleCnt="3">
        <dgm:presLayoutVars>
          <dgm:bulletEnabled val="1"/>
        </dgm:presLayoutVars>
      </dgm:prSet>
      <dgm:spPr/>
      <dgm:t>
        <a:bodyPr/>
        <a:lstStyle/>
        <a:p>
          <a:endParaRPr kumimoji="1" lang="ja-JP" altLang="en-US"/>
        </a:p>
      </dgm:t>
    </dgm:pt>
    <dgm:pt modelId="{6E47607A-BBB0-4133-BBE8-7E19FCF59CD7}" type="pres">
      <dgm:prSet presAssocID="{5EB13667-55C6-4172-B126-7525FD87CA0D}" presName="sibTrans" presStyleCnt="0"/>
      <dgm:spPr/>
    </dgm:pt>
    <dgm:pt modelId="{F9D259E2-D00C-4B79-9BCB-0FF88F186CFA}" type="pres">
      <dgm:prSet presAssocID="{089E9B89-7288-4824-BB36-786E46D158AE}" presName="node" presStyleLbl="node1" presStyleIdx="2" presStyleCnt="3">
        <dgm:presLayoutVars>
          <dgm:bulletEnabled val="1"/>
        </dgm:presLayoutVars>
      </dgm:prSet>
      <dgm:spPr/>
      <dgm:t>
        <a:bodyPr/>
        <a:lstStyle/>
        <a:p>
          <a:endParaRPr kumimoji="1" lang="ja-JP" altLang="en-US"/>
        </a:p>
      </dgm:t>
    </dgm:pt>
  </dgm:ptLst>
  <dgm:cxnLst>
    <dgm:cxn modelId="{E27E3FD3-074D-4DA4-A889-BF6DAE1E0B78}" type="presOf" srcId="{089E9B89-7288-4824-BB36-786E46D158AE}" destId="{F9D259E2-D00C-4B79-9BCB-0FF88F186CFA}" srcOrd="0" destOrd="0" presId="urn:microsoft.com/office/officeart/2005/8/layout/default"/>
    <dgm:cxn modelId="{7BE5F533-775B-4C7B-B9BC-4A5B68F177D9}" type="presOf" srcId="{8507588F-C31E-4A59-A7E2-20D9F7FA8D60}" destId="{65878D63-F6E6-43F0-AEF6-9432F535C04A}" srcOrd="0" destOrd="0" presId="urn:microsoft.com/office/officeart/2005/8/layout/default"/>
    <dgm:cxn modelId="{3042D0B7-2F8B-4578-80D8-F8CD2260DCF9}" srcId="{8507588F-C31E-4A59-A7E2-20D9F7FA8D60}" destId="{CA676FC4-6071-407A-ADE6-127C383386DD}" srcOrd="0" destOrd="0" parTransId="{4419BB6B-DF3C-4EBC-92C0-D2ADC293F262}" sibTransId="{5B25629B-0ED0-4DC3-87CB-C48EB1793412}"/>
    <dgm:cxn modelId="{928E920A-5181-4C52-B975-47D607DECF82}" type="presOf" srcId="{F24AB3A9-DA15-462D-A08E-FFE430193B70}" destId="{B8D0586C-3E8D-42DF-BDA2-60CA47B577E9}" srcOrd="0" destOrd="0" presId="urn:microsoft.com/office/officeart/2005/8/layout/default"/>
    <dgm:cxn modelId="{4E0972B3-9EC0-474B-94A5-BFB3B12A4CBA}" type="presOf" srcId="{CA676FC4-6071-407A-ADE6-127C383386DD}" destId="{15BEB0CA-77F2-41DD-8F53-BFA5810B50D4}" srcOrd="0" destOrd="0" presId="urn:microsoft.com/office/officeart/2005/8/layout/default"/>
    <dgm:cxn modelId="{4323F08C-04AF-4426-8500-22D42C4C69D7}" srcId="{8507588F-C31E-4A59-A7E2-20D9F7FA8D60}" destId="{089E9B89-7288-4824-BB36-786E46D158AE}" srcOrd="2" destOrd="0" parTransId="{02A1B3B9-CBF7-4A3F-90D1-59FD3B176A8A}" sibTransId="{65586E84-1602-4FEE-A190-4558E2884447}"/>
    <dgm:cxn modelId="{6879E7BD-FA9B-4DFA-9A7D-8FC340A747C2}" srcId="{8507588F-C31E-4A59-A7E2-20D9F7FA8D60}" destId="{F24AB3A9-DA15-462D-A08E-FFE430193B70}" srcOrd="1" destOrd="0" parTransId="{FEA41452-00A6-4952-BF6A-5501B41A09A4}" sibTransId="{5EB13667-55C6-4172-B126-7525FD87CA0D}"/>
    <dgm:cxn modelId="{3FF1F9FA-C0E5-45A5-B52D-753349B09667}" type="presParOf" srcId="{65878D63-F6E6-43F0-AEF6-9432F535C04A}" destId="{15BEB0CA-77F2-41DD-8F53-BFA5810B50D4}" srcOrd="0" destOrd="0" presId="urn:microsoft.com/office/officeart/2005/8/layout/default"/>
    <dgm:cxn modelId="{0A7EC24E-DB2C-4B4F-B66B-53FB16A64E83}" type="presParOf" srcId="{65878D63-F6E6-43F0-AEF6-9432F535C04A}" destId="{66BC60D0-4F3F-48BD-BA63-7A880D14AD55}" srcOrd="1" destOrd="0" presId="urn:microsoft.com/office/officeart/2005/8/layout/default"/>
    <dgm:cxn modelId="{B26371D8-7DA0-46C4-8045-0A3D5D6E1534}" type="presParOf" srcId="{65878D63-F6E6-43F0-AEF6-9432F535C04A}" destId="{B8D0586C-3E8D-42DF-BDA2-60CA47B577E9}" srcOrd="2" destOrd="0" presId="urn:microsoft.com/office/officeart/2005/8/layout/default"/>
    <dgm:cxn modelId="{1D435090-12B4-48F0-A1E0-5A49F5D69ED4}" type="presParOf" srcId="{65878D63-F6E6-43F0-AEF6-9432F535C04A}" destId="{6E47607A-BBB0-4133-BBE8-7E19FCF59CD7}" srcOrd="3" destOrd="0" presId="urn:microsoft.com/office/officeart/2005/8/layout/default"/>
    <dgm:cxn modelId="{BF28B764-3728-48C4-BAA1-40A551840169}" type="presParOf" srcId="{65878D63-F6E6-43F0-AEF6-9432F535C04A}" destId="{F9D259E2-D00C-4B79-9BCB-0FF88F186CFA}" srcOrd="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07588F-C31E-4A59-A7E2-20D9F7FA8D6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kumimoji="1" lang="ja-JP" altLang="en-US"/>
        </a:p>
      </dgm:t>
    </dgm:pt>
    <dgm:pt modelId="{CA676FC4-6071-407A-ADE6-127C383386DD}">
      <dgm:prSet phldrT="[テキスト]" custT="1"/>
      <dgm:spPr>
        <a:solidFill>
          <a:schemeClr val="accent1"/>
        </a:solidFill>
        <a:effectLst>
          <a:glow rad="63500">
            <a:schemeClr val="accent2">
              <a:satMod val="175000"/>
              <a:alpha val="40000"/>
            </a:schemeClr>
          </a:glow>
        </a:effectLst>
      </dgm:spPr>
      <dgm:t>
        <a:bodyPr/>
        <a:lstStyle/>
        <a:p>
          <a:r>
            <a:rPr lang="ja-JP" altLang="en-US" sz="1050" b="0" dirty="0" smtClean="0">
              <a:latin typeface="Meiryo UI" pitchFamily="50" charset="-128"/>
              <a:ea typeface="Meiryo UI" pitchFamily="50" charset="-128"/>
              <a:cs typeface="Meiryo UI" pitchFamily="50" charset="-128"/>
            </a:rPr>
            <a:t>コミュニティの開設</a:t>
          </a:r>
          <a:endParaRPr lang="ja-JP" altLang="en-US" sz="1050" b="0" dirty="0">
            <a:latin typeface="Meiryo UI" pitchFamily="50" charset="-128"/>
            <a:ea typeface="Meiryo UI" pitchFamily="50" charset="-128"/>
            <a:cs typeface="Meiryo UI" pitchFamily="50" charset="-128"/>
          </a:endParaRPr>
        </a:p>
      </dgm:t>
    </dgm:pt>
    <dgm:pt modelId="{4419BB6B-DF3C-4EBC-92C0-D2ADC293F262}" type="par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5B25629B-0ED0-4DC3-87CB-C48EB1793412}" type="sib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F24AB3A9-DA15-462D-A08E-FFE430193B70}">
      <dgm:prSet phldrT="[テキスト]" custT="1"/>
      <dgm:spPr>
        <a:solidFill>
          <a:schemeClr val="bg1">
            <a:lumMod val="75000"/>
          </a:schemeClr>
        </a:solidFill>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推進チームによる要員育成</a:t>
          </a:r>
          <a:endParaRPr lang="ja-JP" altLang="en-US" sz="1050" b="0" dirty="0">
            <a:solidFill>
              <a:schemeClr val="tx1"/>
            </a:solidFill>
            <a:latin typeface="Meiryo UI" pitchFamily="50" charset="-128"/>
            <a:ea typeface="Meiryo UI" pitchFamily="50" charset="-128"/>
            <a:cs typeface="Meiryo UI" pitchFamily="50" charset="-128"/>
          </a:endParaRPr>
        </a:p>
      </dgm:t>
    </dgm:pt>
    <dgm:pt modelId="{FEA41452-00A6-4952-BF6A-5501B41A09A4}" type="par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5EB13667-55C6-4172-B126-7525FD87CA0D}" type="sib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089E9B89-7288-4824-BB36-786E46D158AE}">
      <dgm:prSet phldrT="[テキスト]" custT="1"/>
      <dgm:spPr>
        <a:solidFill>
          <a:schemeClr val="bg1">
            <a:lumMod val="75000"/>
          </a:schemeClr>
        </a:solidFill>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推進チームによる導入支援</a:t>
          </a:r>
          <a:endParaRPr lang="ja-JP" altLang="en-US" sz="1050" b="0" dirty="0">
            <a:solidFill>
              <a:schemeClr val="tx1"/>
            </a:solidFill>
            <a:latin typeface="Meiryo UI" pitchFamily="50" charset="-128"/>
            <a:ea typeface="Meiryo UI" pitchFamily="50" charset="-128"/>
            <a:cs typeface="Meiryo UI" pitchFamily="50" charset="-128"/>
          </a:endParaRPr>
        </a:p>
      </dgm:t>
    </dgm:pt>
    <dgm:pt modelId="{02A1B3B9-CBF7-4A3F-90D1-59FD3B176A8A}" type="parTrans" cxnId="{4323F08C-04AF-4426-8500-22D42C4C69D7}">
      <dgm:prSet/>
      <dgm:spPr/>
      <dgm:t>
        <a:bodyPr/>
        <a:lstStyle/>
        <a:p>
          <a:endParaRPr kumimoji="1" lang="ja-JP" altLang="en-US" sz="800"/>
        </a:p>
      </dgm:t>
    </dgm:pt>
    <dgm:pt modelId="{65586E84-1602-4FEE-A190-4558E2884447}" type="sibTrans" cxnId="{4323F08C-04AF-4426-8500-22D42C4C69D7}">
      <dgm:prSet/>
      <dgm:spPr/>
      <dgm:t>
        <a:bodyPr/>
        <a:lstStyle/>
        <a:p>
          <a:endParaRPr kumimoji="1" lang="ja-JP" altLang="en-US" sz="800"/>
        </a:p>
      </dgm:t>
    </dgm:pt>
    <dgm:pt modelId="{65878D63-F6E6-43F0-AEF6-9432F535C04A}" type="pres">
      <dgm:prSet presAssocID="{8507588F-C31E-4A59-A7E2-20D9F7FA8D60}" presName="diagram" presStyleCnt="0">
        <dgm:presLayoutVars>
          <dgm:dir/>
          <dgm:resizeHandles val="exact"/>
        </dgm:presLayoutVars>
      </dgm:prSet>
      <dgm:spPr/>
      <dgm:t>
        <a:bodyPr/>
        <a:lstStyle/>
        <a:p>
          <a:endParaRPr kumimoji="1" lang="ja-JP" altLang="en-US"/>
        </a:p>
      </dgm:t>
    </dgm:pt>
    <dgm:pt modelId="{15BEB0CA-77F2-41DD-8F53-BFA5810B50D4}" type="pres">
      <dgm:prSet presAssocID="{CA676FC4-6071-407A-ADE6-127C383386DD}" presName="node" presStyleLbl="node1" presStyleIdx="0" presStyleCnt="3">
        <dgm:presLayoutVars>
          <dgm:bulletEnabled val="1"/>
        </dgm:presLayoutVars>
      </dgm:prSet>
      <dgm:spPr/>
      <dgm:t>
        <a:bodyPr/>
        <a:lstStyle/>
        <a:p>
          <a:endParaRPr kumimoji="1" lang="ja-JP" altLang="en-US"/>
        </a:p>
      </dgm:t>
    </dgm:pt>
    <dgm:pt modelId="{66BC60D0-4F3F-48BD-BA63-7A880D14AD55}" type="pres">
      <dgm:prSet presAssocID="{5B25629B-0ED0-4DC3-87CB-C48EB1793412}" presName="sibTrans" presStyleCnt="0"/>
      <dgm:spPr/>
      <dgm:t>
        <a:bodyPr/>
        <a:lstStyle/>
        <a:p>
          <a:endParaRPr kumimoji="1" lang="ja-JP" altLang="en-US"/>
        </a:p>
      </dgm:t>
    </dgm:pt>
    <dgm:pt modelId="{B8D0586C-3E8D-42DF-BDA2-60CA47B577E9}" type="pres">
      <dgm:prSet presAssocID="{F24AB3A9-DA15-462D-A08E-FFE430193B70}" presName="node" presStyleLbl="node1" presStyleIdx="1" presStyleCnt="3">
        <dgm:presLayoutVars>
          <dgm:bulletEnabled val="1"/>
        </dgm:presLayoutVars>
      </dgm:prSet>
      <dgm:spPr/>
      <dgm:t>
        <a:bodyPr/>
        <a:lstStyle/>
        <a:p>
          <a:endParaRPr kumimoji="1" lang="ja-JP" altLang="en-US"/>
        </a:p>
      </dgm:t>
    </dgm:pt>
    <dgm:pt modelId="{6E47607A-BBB0-4133-BBE8-7E19FCF59CD7}" type="pres">
      <dgm:prSet presAssocID="{5EB13667-55C6-4172-B126-7525FD87CA0D}" presName="sibTrans" presStyleCnt="0"/>
      <dgm:spPr/>
    </dgm:pt>
    <dgm:pt modelId="{F9D259E2-D00C-4B79-9BCB-0FF88F186CFA}" type="pres">
      <dgm:prSet presAssocID="{089E9B89-7288-4824-BB36-786E46D158AE}" presName="node" presStyleLbl="node1" presStyleIdx="2" presStyleCnt="3">
        <dgm:presLayoutVars>
          <dgm:bulletEnabled val="1"/>
        </dgm:presLayoutVars>
      </dgm:prSet>
      <dgm:spPr/>
      <dgm:t>
        <a:bodyPr/>
        <a:lstStyle/>
        <a:p>
          <a:endParaRPr kumimoji="1" lang="ja-JP" altLang="en-US"/>
        </a:p>
      </dgm:t>
    </dgm:pt>
  </dgm:ptLst>
  <dgm:cxnLst>
    <dgm:cxn modelId="{3042D0B7-2F8B-4578-80D8-F8CD2260DCF9}" srcId="{8507588F-C31E-4A59-A7E2-20D9F7FA8D60}" destId="{CA676FC4-6071-407A-ADE6-127C383386DD}" srcOrd="0" destOrd="0" parTransId="{4419BB6B-DF3C-4EBC-92C0-D2ADC293F262}" sibTransId="{5B25629B-0ED0-4DC3-87CB-C48EB1793412}"/>
    <dgm:cxn modelId="{122FFC79-9997-4617-813E-9B20DFD25C39}" type="presOf" srcId="{CA676FC4-6071-407A-ADE6-127C383386DD}" destId="{15BEB0CA-77F2-41DD-8F53-BFA5810B50D4}" srcOrd="0" destOrd="0" presId="urn:microsoft.com/office/officeart/2005/8/layout/default"/>
    <dgm:cxn modelId="{4323F08C-04AF-4426-8500-22D42C4C69D7}" srcId="{8507588F-C31E-4A59-A7E2-20D9F7FA8D60}" destId="{089E9B89-7288-4824-BB36-786E46D158AE}" srcOrd="2" destOrd="0" parTransId="{02A1B3B9-CBF7-4A3F-90D1-59FD3B176A8A}" sibTransId="{65586E84-1602-4FEE-A190-4558E2884447}"/>
    <dgm:cxn modelId="{6879E7BD-FA9B-4DFA-9A7D-8FC340A747C2}" srcId="{8507588F-C31E-4A59-A7E2-20D9F7FA8D60}" destId="{F24AB3A9-DA15-462D-A08E-FFE430193B70}" srcOrd="1" destOrd="0" parTransId="{FEA41452-00A6-4952-BF6A-5501B41A09A4}" sibTransId="{5EB13667-55C6-4172-B126-7525FD87CA0D}"/>
    <dgm:cxn modelId="{DBAC29E8-91B9-4A13-BEAC-6C860A0BDD88}" type="presOf" srcId="{8507588F-C31E-4A59-A7E2-20D9F7FA8D60}" destId="{65878D63-F6E6-43F0-AEF6-9432F535C04A}" srcOrd="0" destOrd="0" presId="urn:microsoft.com/office/officeart/2005/8/layout/default"/>
    <dgm:cxn modelId="{D2BB82EB-7F1D-4E1E-BF6D-CE5D1A8B0123}" type="presOf" srcId="{089E9B89-7288-4824-BB36-786E46D158AE}" destId="{F9D259E2-D00C-4B79-9BCB-0FF88F186CFA}" srcOrd="0" destOrd="0" presId="urn:microsoft.com/office/officeart/2005/8/layout/default"/>
    <dgm:cxn modelId="{48125A26-FAAE-4693-9316-85A8E4E81CD8}" type="presOf" srcId="{F24AB3A9-DA15-462D-A08E-FFE430193B70}" destId="{B8D0586C-3E8D-42DF-BDA2-60CA47B577E9}" srcOrd="0" destOrd="0" presId="urn:microsoft.com/office/officeart/2005/8/layout/default"/>
    <dgm:cxn modelId="{420680E6-20E1-4C66-8343-3BFBA9A118DE}" type="presParOf" srcId="{65878D63-F6E6-43F0-AEF6-9432F535C04A}" destId="{15BEB0CA-77F2-41DD-8F53-BFA5810B50D4}" srcOrd="0" destOrd="0" presId="urn:microsoft.com/office/officeart/2005/8/layout/default"/>
    <dgm:cxn modelId="{BA49D376-87C8-4628-930F-7C968F028E74}" type="presParOf" srcId="{65878D63-F6E6-43F0-AEF6-9432F535C04A}" destId="{66BC60D0-4F3F-48BD-BA63-7A880D14AD55}" srcOrd="1" destOrd="0" presId="urn:microsoft.com/office/officeart/2005/8/layout/default"/>
    <dgm:cxn modelId="{539D323B-047F-4004-8275-DC25288382F4}" type="presParOf" srcId="{65878D63-F6E6-43F0-AEF6-9432F535C04A}" destId="{B8D0586C-3E8D-42DF-BDA2-60CA47B577E9}" srcOrd="2" destOrd="0" presId="urn:microsoft.com/office/officeart/2005/8/layout/default"/>
    <dgm:cxn modelId="{AE970839-E5F4-427C-8288-CE9521F42973}" type="presParOf" srcId="{65878D63-F6E6-43F0-AEF6-9432F535C04A}" destId="{6E47607A-BBB0-4133-BBE8-7E19FCF59CD7}" srcOrd="3" destOrd="0" presId="urn:microsoft.com/office/officeart/2005/8/layout/default"/>
    <dgm:cxn modelId="{04959FD8-AA57-4F30-8EA8-E8EC3A0D017B}" type="presParOf" srcId="{65878D63-F6E6-43F0-AEF6-9432F535C04A}" destId="{F9D259E2-D00C-4B79-9BCB-0FF88F186CFA}" srcOrd="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07588F-C31E-4A59-A7E2-20D9F7FA8D6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kumimoji="1" lang="ja-JP" altLang="en-US"/>
        </a:p>
      </dgm:t>
    </dgm:pt>
    <dgm:pt modelId="{CA676FC4-6071-407A-ADE6-127C383386DD}">
      <dgm:prSet phldrT="[テキスト]" custT="1"/>
      <dgm:spPr>
        <a:solidFill>
          <a:schemeClr val="accent1"/>
        </a:solidFill>
        <a:effectLst>
          <a:glow rad="63500">
            <a:schemeClr val="accent2">
              <a:satMod val="175000"/>
              <a:alpha val="40000"/>
            </a:schemeClr>
          </a:glow>
        </a:effectLst>
      </dgm:spPr>
      <dgm:t>
        <a:bodyPr/>
        <a:lstStyle/>
        <a:p>
          <a:r>
            <a:rPr lang="ja-JP" altLang="en-US" sz="1050" b="0" dirty="0" smtClean="0">
              <a:latin typeface="Meiryo UI" pitchFamily="50" charset="-128"/>
              <a:ea typeface="Meiryo UI" pitchFamily="50" charset="-128"/>
              <a:cs typeface="Meiryo UI" pitchFamily="50" charset="-128"/>
            </a:rPr>
            <a:t>コミュニティの開設</a:t>
          </a:r>
          <a:endParaRPr lang="ja-JP" altLang="en-US" sz="1050" b="0" dirty="0">
            <a:latin typeface="Meiryo UI" pitchFamily="50" charset="-128"/>
            <a:ea typeface="Meiryo UI" pitchFamily="50" charset="-128"/>
            <a:cs typeface="Meiryo UI" pitchFamily="50" charset="-128"/>
          </a:endParaRPr>
        </a:p>
      </dgm:t>
    </dgm:pt>
    <dgm:pt modelId="{4419BB6B-DF3C-4EBC-92C0-D2ADC293F262}" type="par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5B25629B-0ED0-4DC3-87CB-C48EB1793412}" type="sib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F24AB3A9-DA15-462D-A08E-FFE430193B70}">
      <dgm:prSet phldrT="[テキスト]" custT="1"/>
      <dgm:spPr>
        <a:solidFill>
          <a:schemeClr val="bg1">
            <a:lumMod val="75000"/>
          </a:schemeClr>
        </a:solidFill>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推進チームによる要員育成</a:t>
          </a:r>
          <a:endParaRPr lang="ja-JP" altLang="en-US" sz="1050" b="0" dirty="0">
            <a:solidFill>
              <a:schemeClr val="tx1"/>
            </a:solidFill>
            <a:latin typeface="Meiryo UI" pitchFamily="50" charset="-128"/>
            <a:ea typeface="Meiryo UI" pitchFamily="50" charset="-128"/>
            <a:cs typeface="Meiryo UI" pitchFamily="50" charset="-128"/>
          </a:endParaRPr>
        </a:p>
      </dgm:t>
    </dgm:pt>
    <dgm:pt modelId="{FEA41452-00A6-4952-BF6A-5501B41A09A4}" type="par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5EB13667-55C6-4172-B126-7525FD87CA0D}" type="sib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089E9B89-7288-4824-BB36-786E46D158AE}">
      <dgm:prSet phldrT="[テキスト]" custT="1"/>
      <dgm:spPr>
        <a:solidFill>
          <a:schemeClr val="bg1">
            <a:lumMod val="75000"/>
          </a:schemeClr>
        </a:solidFill>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推進チームによる導入支援</a:t>
          </a:r>
          <a:endParaRPr lang="ja-JP" altLang="en-US" sz="1050" b="0" dirty="0">
            <a:solidFill>
              <a:schemeClr val="tx1"/>
            </a:solidFill>
            <a:latin typeface="Meiryo UI" pitchFamily="50" charset="-128"/>
            <a:ea typeface="Meiryo UI" pitchFamily="50" charset="-128"/>
            <a:cs typeface="Meiryo UI" pitchFamily="50" charset="-128"/>
          </a:endParaRPr>
        </a:p>
      </dgm:t>
    </dgm:pt>
    <dgm:pt modelId="{02A1B3B9-CBF7-4A3F-90D1-59FD3B176A8A}" type="parTrans" cxnId="{4323F08C-04AF-4426-8500-22D42C4C69D7}">
      <dgm:prSet/>
      <dgm:spPr/>
      <dgm:t>
        <a:bodyPr/>
        <a:lstStyle/>
        <a:p>
          <a:endParaRPr kumimoji="1" lang="ja-JP" altLang="en-US" sz="800"/>
        </a:p>
      </dgm:t>
    </dgm:pt>
    <dgm:pt modelId="{65586E84-1602-4FEE-A190-4558E2884447}" type="sibTrans" cxnId="{4323F08C-04AF-4426-8500-22D42C4C69D7}">
      <dgm:prSet/>
      <dgm:spPr/>
      <dgm:t>
        <a:bodyPr/>
        <a:lstStyle/>
        <a:p>
          <a:endParaRPr kumimoji="1" lang="ja-JP" altLang="en-US" sz="800"/>
        </a:p>
      </dgm:t>
    </dgm:pt>
    <dgm:pt modelId="{65878D63-F6E6-43F0-AEF6-9432F535C04A}" type="pres">
      <dgm:prSet presAssocID="{8507588F-C31E-4A59-A7E2-20D9F7FA8D60}" presName="diagram" presStyleCnt="0">
        <dgm:presLayoutVars>
          <dgm:dir/>
          <dgm:resizeHandles val="exact"/>
        </dgm:presLayoutVars>
      </dgm:prSet>
      <dgm:spPr/>
      <dgm:t>
        <a:bodyPr/>
        <a:lstStyle/>
        <a:p>
          <a:endParaRPr kumimoji="1" lang="ja-JP" altLang="en-US"/>
        </a:p>
      </dgm:t>
    </dgm:pt>
    <dgm:pt modelId="{15BEB0CA-77F2-41DD-8F53-BFA5810B50D4}" type="pres">
      <dgm:prSet presAssocID="{CA676FC4-6071-407A-ADE6-127C383386DD}" presName="node" presStyleLbl="node1" presStyleIdx="0" presStyleCnt="3">
        <dgm:presLayoutVars>
          <dgm:bulletEnabled val="1"/>
        </dgm:presLayoutVars>
      </dgm:prSet>
      <dgm:spPr/>
      <dgm:t>
        <a:bodyPr/>
        <a:lstStyle/>
        <a:p>
          <a:endParaRPr kumimoji="1" lang="ja-JP" altLang="en-US"/>
        </a:p>
      </dgm:t>
    </dgm:pt>
    <dgm:pt modelId="{66BC60D0-4F3F-48BD-BA63-7A880D14AD55}" type="pres">
      <dgm:prSet presAssocID="{5B25629B-0ED0-4DC3-87CB-C48EB1793412}" presName="sibTrans" presStyleCnt="0"/>
      <dgm:spPr/>
      <dgm:t>
        <a:bodyPr/>
        <a:lstStyle/>
        <a:p>
          <a:endParaRPr kumimoji="1" lang="ja-JP" altLang="en-US"/>
        </a:p>
      </dgm:t>
    </dgm:pt>
    <dgm:pt modelId="{B8D0586C-3E8D-42DF-BDA2-60CA47B577E9}" type="pres">
      <dgm:prSet presAssocID="{F24AB3A9-DA15-462D-A08E-FFE430193B70}" presName="node" presStyleLbl="node1" presStyleIdx="1" presStyleCnt="3">
        <dgm:presLayoutVars>
          <dgm:bulletEnabled val="1"/>
        </dgm:presLayoutVars>
      </dgm:prSet>
      <dgm:spPr/>
      <dgm:t>
        <a:bodyPr/>
        <a:lstStyle/>
        <a:p>
          <a:endParaRPr kumimoji="1" lang="ja-JP" altLang="en-US"/>
        </a:p>
      </dgm:t>
    </dgm:pt>
    <dgm:pt modelId="{6E47607A-BBB0-4133-BBE8-7E19FCF59CD7}" type="pres">
      <dgm:prSet presAssocID="{5EB13667-55C6-4172-B126-7525FD87CA0D}" presName="sibTrans" presStyleCnt="0"/>
      <dgm:spPr/>
    </dgm:pt>
    <dgm:pt modelId="{F9D259E2-D00C-4B79-9BCB-0FF88F186CFA}" type="pres">
      <dgm:prSet presAssocID="{089E9B89-7288-4824-BB36-786E46D158AE}" presName="node" presStyleLbl="node1" presStyleIdx="2" presStyleCnt="3">
        <dgm:presLayoutVars>
          <dgm:bulletEnabled val="1"/>
        </dgm:presLayoutVars>
      </dgm:prSet>
      <dgm:spPr/>
      <dgm:t>
        <a:bodyPr/>
        <a:lstStyle/>
        <a:p>
          <a:endParaRPr kumimoji="1" lang="ja-JP" altLang="en-US"/>
        </a:p>
      </dgm:t>
    </dgm:pt>
  </dgm:ptLst>
  <dgm:cxnLst>
    <dgm:cxn modelId="{5362E005-D842-40F6-AB7A-FE8318B68C3B}" type="presOf" srcId="{089E9B89-7288-4824-BB36-786E46D158AE}" destId="{F9D259E2-D00C-4B79-9BCB-0FF88F186CFA}" srcOrd="0" destOrd="0" presId="urn:microsoft.com/office/officeart/2005/8/layout/default"/>
    <dgm:cxn modelId="{3042D0B7-2F8B-4578-80D8-F8CD2260DCF9}" srcId="{8507588F-C31E-4A59-A7E2-20D9F7FA8D60}" destId="{CA676FC4-6071-407A-ADE6-127C383386DD}" srcOrd="0" destOrd="0" parTransId="{4419BB6B-DF3C-4EBC-92C0-D2ADC293F262}" sibTransId="{5B25629B-0ED0-4DC3-87CB-C48EB1793412}"/>
    <dgm:cxn modelId="{E8A57323-FC64-424E-B218-908909268D12}" type="presOf" srcId="{CA676FC4-6071-407A-ADE6-127C383386DD}" destId="{15BEB0CA-77F2-41DD-8F53-BFA5810B50D4}" srcOrd="0" destOrd="0" presId="urn:microsoft.com/office/officeart/2005/8/layout/default"/>
    <dgm:cxn modelId="{EBFA0E5C-0870-4761-8E00-3995E3F00005}" type="presOf" srcId="{8507588F-C31E-4A59-A7E2-20D9F7FA8D60}" destId="{65878D63-F6E6-43F0-AEF6-9432F535C04A}" srcOrd="0" destOrd="0" presId="urn:microsoft.com/office/officeart/2005/8/layout/default"/>
    <dgm:cxn modelId="{4323F08C-04AF-4426-8500-22D42C4C69D7}" srcId="{8507588F-C31E-4A59-A7E2-20D9F7FA8D60}" destId="{089E9B89-7288-4824-BB36-786E46D158AE}" srcOrd="2" destOrd="0" parTransId="{02A1B3B9-CBF7-4A3F-90D1-59FD3B176A8A}" sibTransId="{65586E84-1602-4FEE-A190-4558E2884447}"/>
    <dgm:cxn modelId="{6879E7BD-FA9B-4DFA-9A7D-8FC340A747C2}" srcId="{8507588F-C31E-4A59-A7E2-20D9F7FA8D60}" destId="{F24AB3A9-DA15-462D-A08E-FFE430193B70}" srcOrd="1" destOrd="0" parTransId="{FEA41452-00A6-4952-BF6A-5501B41A09A4}" sibTransId="{5EB13667-55C6-4172-B126-7525FD87CA0D}"/>
    <dgm:cxn modelId="{B0ACE1F3-3B99-438F-A002-849A7660E3CA}" type="presOf" srcId="{F24AB3A9-DA15-462D-A08E-FFE430193B70}" destId="{B8D0586C-3E8D-42DF-BDA2-60CA47B577E9}" srcOrd="0" destOrd="0" presId="urn:microsoft.com/office/officeart/2005/8/layout/default"/>
    <dgm:cxn modelId="{C437A2E2-B094-43F0-AD1F-945191F65DBD}" type="presParOf" srcId="{65878D63-F6E6-43F0-AEF6-9432F535C04A}" destId="{15BEB0CA-77F2-41DD-8F53-BFA5810B50D4}" srcOrd="0" destOrd="0" presId="urn:microsoft.com/office/officeart/2005/8/layout/default"/>
    <dgm:cxn modelId="{AD2A1118-4184-470C-B7A1-BD2747FB5742}" type="presParOf" srcId="{65878D63-F6E6-43F0-AEF6-9432F535C04A}" destId="{66BC60D0-4F3F-48BD-BA63-7A880D14AD55}" srcOrd="1" destOrd="0" presId="urn:microsoft.com/office/officeart/2005/8/layout/default"/>
    <dgm:cxn modelId="{F3E4EF46-EC47-429C-B2BB-3CE16693DDB1}" type="presParOf" srcId="{65878D63-F6E6-43F0-AEF6-9432F535C04A}" destId="{B8D0586C-3E8D-42DF-BDA2-60CA47B577E9}" srcOrd="2" destOrd="0" presId="urn:microsoft.com/office/officeart/2005/8/layout/default"/>
    <dgm:cxn modelId="{7AC422CD-8EFB-4CF9-9945-195C4EF36988}" type="presParOf" srcId="{65878D63-F6E6-43F0-AEF6-9432F535C04A}" destId="{6E47607A-BBB0-4133-BBE8-7E19FCF59CD7}" srcOrd="3" destOrd="0" presId="urn:microsoft.com/office/officeart/2005/8/layout/default"/>
    <dgm:cxn modelId="{02E2C141-E05C-4BD1-B2D7-4E131B185DE3}" type="presParOf" srcId="{65878D63-F6E6-43F0-AEF6-9432F535C04A}" destId="{F9D259E2-D00C-4B79-9BCB-0FF88F186CFA}" srcOrd="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07588F-C31E-4A59-A7E2-20D9F7FA8D6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kumimoji="1" lang="ja-JP" altLang="en-US"/>
        </a:p>
      </dgm:t>
    </dgm:pt>
    <dgm:pt modelId="{CA676FC4-6071-407A-ADE6-127C383386DD}">
      <dgm:prSet phldrT="[テキスト]" custT="1"/>
      <dgm:spPr>
        <a:solidFill>
          <a:schemeClr val="accent1"/>
        </a:solidFill>
        <a:effectLst>
          <a:glow rad="63500">
            <a:schemeClr val="accent2">
              <a:satMod val="175000"/>
              <a:alpha val="40000"/>
            </a:schemeClr>
          </a:glow>
        </a:effectLst>
      </dgm:spPr>
      <dgm:t>
        <a:bodyPr/>
        <a:lstStyle/>
        <a:p>
          <a:r>
            <a:rPr lang="ja-JP" altLang="en-US" sz="1050" b="0" dirty="0" smtClean="0">
              <a:latin typeface="Meiryo UI" pitchFamily="50" charset="-128"/>
              <a:ea typeface="Meiryo UI" pitchFamily="50" charset="-128"/>
              <a:cs typeface="Meiryo UI" pitchFamily="50" charset="-128"/>
            </a:rPr>
            <a:t>コミュニティの開設</a:t>
          </a:r>
          <a:endParaRPr lang="ja-JP" altLang="en-US" sz="1050" b="0" dirty="0">
            <a:latin typeface="Meiryo UI" pitchFamily="50" charset="-128"/>
            <a:ea typeface="Meiryo UI" pitchFamily="50" charset="-128"/>
            <a:cs typeface="Meiryo UI" pitchFamily="50" charset="-128"/>
          </a:endParaRPr>
        </a:p>
      </dgm:t>
    </dgm:pt>
    <dgm:pt modelId="{4419BB6B-DF3C-4EBC-92C0-D2ADC293F262}" type="par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5B25629B-0ED0-4DC3-87CB-C48EB1793412}" type="sib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F24AB3A9-DA15-462D-A08E-FFE430193B70}">
      <dgm:prSet phldrT="[テキスト]" custT="1"/>
      <dgm:spPr>
        <a:solidFill>
          <a:schemeClr val="bg1">
            <a:lumMod val="75000"/>
          </a:schemeClr>
        </a:solidFill>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推進チームによる要員育成</a:t>
          </a:r>
          <a:endParaRPr lang="ja-JP" altLang="en-US" sz="1050" b="0" dirty="0">
            <a:solidFill>
              <a:schemeClr val="tx1"/>
            </a:solidFill>
            <a:latin typeface="Meiryo UI" pitchFamily="50" charset="-128"/>
            <a:ea typeface="Meiryo UI" pitchFamily="50" charset="-128"/>
            <a:cs typeface="Meiryo UI" pitchFamily="50" charset="-128"/>
          </a:endParaRPr>
        </a:p>
      </dgm:t>
    </dgm:pt>
    <dgm:pt modelId="{FEA41452-00A6-4952-BF6A-5501B41A09A4}" type="par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5EB13667-55C6-4172-B126-7525FD87CA0D}" type="sib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089E9B89-7288-4824-BB36-786E46D158AE}">
      <dgm:prSet phldrT="[テキスト]" custT="1"/>
      <dgm:spPr>
        <a:solidFill>
          <a:schemeClr val="bg1">
            <a:lumMod val="75000"/>
          </a:schemeClr>
        </a:solidFill>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推進チームによる導入支援</a:t>
          </a:r>
          <a:endParaRPr lang="ja-JP" altLang="en-US" sz="1050" b="0" dirty="0">
            <a:solidFill>
              <a:schemeClr val="tx1"/>
            </a:solidFill>
            <a:latin typeface="Meiryo UI" pitchFamily="50" charset="-128"/>
            <a:ea typeface="Meiryo UI" pitchFamily="50" charset="-128"/>
            <a:cs typeface="Meiryo UI" pitchFamily="50" charset="-128"/>
          </a:endParaRPr>
        </a:p>
      </dgm:t>
    </dgm:pt>
    <dgm:pt modelId="{02A1B3B9-CBF7-4A3F-90D1-59FD3B176A8A}" type="parTrans" cxnId="{4323F08C-04AF-4426-8500-22D42C4C69D7}">
      <dgm:prSet/>
      <dgm:spPr/>
      <dgm:t>
        <a:bodyPr/>
        <a:lstStyle/>
        <a:p>
          <a:endParaRPr kumimoji="1" lang="ja-JP" altLang="en-US" sz="800"/>
        </a:p>
      </dgm:t>
    </dgm:pt>
    <dgm:pt modelId="{65586E84-1602-4FEE-A190-4558E2884447}" type="sibTrans" cxnId="{4323F08C-04AF-4426-8500-22D42C4C69D7}">
      <dgm:prSet/>
      <dgm:spPr/>
      <dgm:t>
        <a:bodyPr/>
        <a:lstStyle/>
        <a:p>
          <a:endParaRPr kumimoji="1" lang="ja-JP" altLang="en-US" sz="800"/>
        </a:p>
      </dgm:t>
    </dgm:pt>
    <dgm:pt modelId="{65878D63-F6E6-43F0-AEF6-9432F535C04A}" type="pres">
      <dgm:prSet presAssocID="{8507588F-C31E-4A59-A7E2-20D9F7FA8D60}" presName="diagram" presStyleCnt="0">
        <dgm:presLayoutVars>
          <dgm:dir/>
          <dgm:resizeHandles val="exact"/>
        </dgm:presLayoutVars>
      </dgm:prSet>
      <dgm:spPr/>
      <dgm:t>
        <a:bodyPr/>
        <a:lstStyle/>
        <a:p>
          <a:endParaRPr kumimoji="1" lang="ja-JP" altLang="en-US"/>
        </a:p>
      </dgm:t>
    </dgm:pt>
    <dgm:pt modelId="{15BEB0CA-77F2-41DD-8F53-BFA5810B50D4}" type="pres">
      <dgm:prSet presAssocID="{CA676FC4-6071-407A-ADE6-127C383386DD}" presName="node" presStyleLbl="node1" presStyleIdx="0" presStyleCnt="3">
        <dgm:presLayoutVars>
          <dgm:bulletEnabled val="1"/>
        </dgm:presLayoutVars>
      </dgm:prSet>
      <dgm:spPr/>
      <dgm:t>
        <a:bodyPr/>
        <a:lstStyle/>
        <a:p>
          <a:endParaRPr kumimoji="1" lang="ja-JP" altLang="en-US"/>
        </a:p>
      </dgm:t>
    </dgm:pt>
    <dgm:pt modelId="{66BC60D0-4F3F-48BD-BA63-7A880D14AD55}" type="pres">
      <dgm:prSet presAssocID="{5B25629B-0ED0-4DC3-87CB-C48EB1793412}" presName="sibTrans" presStyleCnt="0"/>
      <dgm:spPr/>
      <dgm:t>
        <a:bodyPr/>
        <a:lstStyle/>
        <a:p>
          <a:endParaRPr kumimoji="1" lang="ja-JP" altLang="en-US"/>
        </a:p>
      </dgm:t>
    </dgm:pt>
    <dgm:pt modelId="{B8D0586C-3E8D-42DF-BDA2-60CA47B577E9}" type="pres">
      <dgm:prSet presAssocID="{F24AB3A9-DA15-462D-A08E-FFE430193B70}" presName="node" presStyleLbl="node1" presStyleIdx="1" presStyleCnt="3">
        <dgm:presLayoutVars>
          <dgm:bulletEnabled val="1"/>
        </dgm:presLayoutVars>
      </dgm:prSet>
      <dgm:spPr/>
      <dgm:t>
        <a:bodyPr/>
        <a:lstStyle/>
        <a:p>
          <a:endParaRPr kumimoji="1" lang="ja-JP" altLang="en-US"/>
        </a:p>
      </dgm:t>
    </dgm:pt>
    <dgm:pt modelId="{6E47607A-BBB0-4133-BBE8-7E19FCF59CD7}" type="pres">
      <dgm:prSet presAssocID="{5EB13667-55C6-4172-B126-7525FD87CA0D}" presName="sibTrans" presStyleCnt="0"/>
      <dgm:spPr/>
    </dgm:pt>
    <dgm:pt modelId="{F9D259E2-D00C-4B79-9BCB-0FF88F186CFA}" type="pres">
      <dgm:prSet presAssocID="{089E9B89-7288-4824-BB36-786E46D158AE}" presName="node" presStyleLbl="node1" presStyleIdx="2" presStyleCnt="3">
        <dgm:presLayoutVars>
          <dgm:bulletEnabled val="1"/>
        </dgm:presLayoutVars>
      </dgm:prSet>
      <dgm:spPr/>
      <dgm:t>
        <a:bodyPr/>
        <a:lstStyle/>
        <a:p>
          <a:endParaRPr kumimoji="1" lang="ja-JP" altLang="en-US"/>
        </a:p>
      </dgm:t>
    </dgm:pt>
  </dgm:ptLst>
  <dgm:cxnLst>
    <dgm:cxn modelId="{AD5B0178-062D-414E-8D46-B5653C8D2201}" type="presOf" srcId="{8507588F-C31E-4A59-A7E2-20D9F7FA8D60}" destId="{65878D63-F6E6-43F0-AEF6-9432F535C04A}" srcOrd="0" destOrd="0" presId="urn:microsoft.com/office/officeart/2005/8/layout/default"/>
    <dgm:cxn modelId="{3042D0B7-2F8B-4578-80D8-F8CD2260DCF9}" srcId="{8507588F-C31E-4A59-A7E2-20D9F7FA8D60}" destId="{CA676FC4-6071-407A-ADE6-127C383386DD}" srcOrd="0" destOrd="0" parTransId="{4419BB6B-DF3C-4EBC-92C0-D2ADC293F262}" sibTransId="{5B25629B-0ED0-4DC3-87CB-C48EB1793412}"/>
    <dgm:cxn modelId="{877E342A-DC00-4E7C-B0DA-0EC3C3595BBD}" type="presOf" srcId="{089E9B89-7288-4824-BB36-786E46D158AE}" destId="{F9D259E2-D00C-4B79-9BCB-0FF88F186CFA}" srcOrd="0" destOrd="0" presId="urn:microsoft.com/office/officeart/2005/8/layout/default"/>
    <dgm:cxn modelId="{24502082-E1A7-4DC2-A19B-E1839C0A8416}" type="presOf" srcId="{CA676FC4-6071-407A-ADE6-127C383386DD}" destId="{15BEB0CA-77F2-41DD-8F53-BFA5810B50D4}" srcOrd="0" destOrd="0" presId="urn:microsoft.com/office/officeart/2005/8/layout/default"/>
    <dgm:cxn modelId="{4323F08C-04AF-4426-8500-22D42C4C69D7}" srcId="{8507588F-C31E-4A59-A7E2-20D9F7FA8D60}" destId="{089E9B89-7288-4824-BB36-786E46D158AE}" srcOrd="2" destOrd="0" parTransId="{02A1B3B9-CBF7-4A3F-90D1-59FD3B176A8A}" sibTransId="{65586E84-1602-4FEE-A190-4558E2884447}"/>
    <dgm:cxn modelId="{6879E7BD-FA9B-4DFA-9A7D-8FC340A747C2}" srcId="{8507588F-C31E-4A59-A7E2-20D9F7FA8D60}" destId="{F24AB3A9-DA15-462D-A08E-FFE430193B70}" srcOrd="1" destOrd="0" parTransId="{FEA41452-00A6-4952-BF6A-5501B41A09A4}" sibTransId="{5EB13667-55C6-4172-B126-7525FD87CA0D}"/>
    <dgm:cxn modelId="{656D8DEB-ADA2-4203-9163-F6EACA5FA4D5}" type="presOf" srcId="{F24AB3A9-DA15-462D-A08E-FFE430193B70}" destId="{B8D0586C-3E8D-42DF-BDA2-60CA47B577E9}" srcOrd="0" destOrd="0" presId="urn:microsoft.com/office/officeart/2005/8/layout/default"/>
    <dgm:cxn modelId="{1CF5115B-C84E-49F6-9704-CFDFFE1210C1}" type="presParOf" srcId="{65878D63-F6E6-43F0-AEF6-9432F535C04A}" destId="{15BEB0CA-77F2-41DD-8F53-BFA5810B50D4}" srcOrd="0" destOrd="0" presId="urn:microsoft.com/office/officeart/2005/8/layout/default"/>
    <dgm:cxn modelId="{68EECAA6-76FB-45C8-9A06-6BADB621394D}" type="presParOf" srcId="{65878D63-F6E6-43F0-AEF6-9432F535C04A}" destId="{66BC60D0-4F3F-48BD-BA63-7A880D14AD55}" srcOrd="1" destOrd="0" presId="urn:microsoft.com/office/officeart/2005/8/layout/default"/>
    <dgm:cxn modelId="{8B95A76C-BA6D-4841-B30F-A81D1A62222E}" type="presParOf" srcId="{65878D63-F6E6-43F0-AEF6-9432F535C04A}" destId="{B8D0586C-3E8D-42DF-BDA2-60CA47B577E9}" srcOrd="2" destOrd="0" presId="urn:microsoft.com/office/officeart/2005/8/layout/default"/>
    <dgm:cxn modelId="{2EA239C8-E851-4421-B676-3868D70001E3}" type="presParOf" srcId="{65878D63-F6E6-43F0-AEF6-9432F535C04A}" destId="{6E47607A-BBB0-4133-BBE8-7E19FCF59CD7}" srcOrd="3" destOrd="0" presId="urn:microsoft.com/office/officeart/2005/8/layout/default"/>
    <dgm:cxn modelId="{A3CDACE3-2162-428F-B49B-593015B6EDAD}" type="presParOf" srcId="{65878D63-F6E6-43F0-AEF6-9432F535C04A}" destId="{F9D259E2-D00C-4B79-9BCB-0FF88F186CFA}" srcOrd="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07588F-C31E-4A59-A7E2-20D9F7FA8D6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kumimoji="1" lang="ja-JP" altLang="en-US"/>
        </a:p>
      </dgm:t>
    </dgm:pt>
    <dgm:pt modelId="{CA676FC4-6071-407A-ADE6-127C383386DD}">
      <dgm:prSet phldrT="[テキスト]" custT="1"/>
      <dgm:spPr>
        <a:solidFill>
          <a:schemeClr val="bg1">
            <a:lumMod val="75000"/>
          </a:schemeClr>
        </a:solidFill>
        <a:effectLst/>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コミュニティの開設</a:t>
          </a:r>
          <a:endParaRPr lang="ja-JP" altLang="en-US" sz="1050" b="0" dirty="0">
            <a:solidFill>
              <a:schemeClr val="tx1"/>
            </a:solidFill>
            <a:latin typeface="Meiryo UI" pitchFamily="50" charset="-128"/>
            <a:ea typeface="Meiryo UI" pitchFamily="50" charset="-128"/>
            <a:cs typeface="Meiryo UI" pitchFamily="50" charset="-128"/>
          </a:endParaRPr>
        </a:p>
      </dgm:t>
    </dgm:pt>
    <dgm:pt modelId="{4419BB6B-DF3C-4EBC-92C0-D2ADC293F262}" type="par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5B25629B-0ED0-4DC3-87CB-C48EB1793412}" type="sib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F24AB3A9-DA15-462D-A08E-FFE430193B70}">
      <dgm:prSet phldrT="[テキスト]" custT="1"/>
      <dgm:spPr>
        <a:solidFill>
          <a:schemeClr val="accent1"/>
        </a:solidFill>
        <a:effectLst>
          <a:glow rad="63500">
            <a:schemeClr val="accent3">
              <a:satMod val="175000"/>
              <a:alpha val="40000"/>
            </a:schemeClr>
          </a:glow>
        </a:effectLst>
      </dgm:spPr>
      <dgm:t>
        <a:bodyPr/>
        <a:lstStyle/>
        <a:p>
          <a:r>
            <a:rPr lang="ja-JP" altLang="en-US" sz="1050" b="0" dirty="0" smtClean="0">
              <a:solidFill>
                <a:schemeClr val="bg1"/>
              </a:solidFill>
              <a:latin typeface="Meiryo UI" pitchFamily="50" charset="-128"/>
              <a:ea typeface="Meiryo UI" pitchFamily="50" charset="-128"/>
              <a:cs typeface="Meiryo UI" pitchFamily="50" charset="-128"/>
            </a:rPr>
            <a:t>推進チームによる要員育成</a:t>
          </a:r>
          <a:endParaRPr lang="ja-JP" altLang="en-US" sz="1050" b="0" dirty="0">
            <a:solidFill>
              <a:schemeClr val="bg1"/>
            </a:solidFill>
            <a:latin typeface="Meiryo UI" pitchFamily="50" charset="-128"/>
            <a:ea typeface="Meiryo UI" pitchFamily="50" charset="-128"/>
            <a:cs typeface="Meiryo UI" pitchFamily="50" charset="-128"/>
          </a:endParaRPr>
        </a:p>
      </dgm:t>
    </dgm:pt>
    <dgm:pt modelId="{FEA41452-00A6-4952-BF6A-5501B41A09A4}" type="par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5EB13667-55C6-4172-B126-7525FD87CA0D}" type="sib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089E9B89-7288-4824-BB36-786E46D158AE}">
      <dgm:prSet phldrT="[テキスト]" custT="1"/>
      <dgm:spPr>
        <a:solidFill>
          <a:schemeClr val="bg1">
            <a:lumMod val="75000"/>
          </a:schemeClr>
        </a:solidFill>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推進チームによる導入支援</a:t>
          </a:r>
          <a:endParaRPr lang="ja-JP" altLang="en-US" sz="1050" b="0" dirty="0">
            <a:solidFill>
              <a:schemeClr val="tx1"/>
            </a:solidFill>
            <a:latin typeface="Meiryo UI" pitchFamily="50" charset="-128"/>
            <a:ea typeface="Meiryo UI" pitchFamily="50" charset="-128"/>
            <a:cs typeface="Meiryo UI" pitchFamily="50" charset="-128"/>
          </a:endParaRPr>
        </a:p>
      </dgm:t>
    </dgm:pt>
    <dgm:pt modelId="{02A1B3B9-CBF7-4A3F-90D1-59FD3B176A8A}" type="parTrans" cxnId="{4323F08C-04AF-4426-8500-22D42C4C69D7}">
      <dgm:prSet/>
      <dgm:spPr/>
      <dgm:t>
        <a:bodyPr/>
        <a:lstStyle/>
        <a:p>
          <a:endParaRPr kumimoji="1" lang="ja-JP" altLang="en-US" sz="800"/>
        </a:p>
      </dgm:t>
    </dgm:pt>
    <dgm:pt modelId="{65586E84-1602-4FEE-A190-4558E2884447}" type="sibTrans" cxnId="{4323F08C-04AF-4426-8500-22D42C4C69D7}">
      <dgm:prSet/>
      <dgm:spPr/>
      <dgm:t>
        <a:bodyPr/>
        <a:lstStyle/>
        <a:p>
          <a:endParaRPr kumimoji="1" lang="ja-JP" altLang="en-US" sz="800"/>
        </a:p>
      </dgm:t>
    </dgm:pt>
    <dgm:pt modelId="{65878D63-F6E6-43F0-AEF6-9432F535C04A}" type="pres">
      <dgm:prSet presAssocID="{8507588F-C31E-4A59-A7E2-20D9F7FA8D60}" presName="diagram" presStyleCnt="0">
        <dgm:presLayoutVars>
          <dgm:dir/>
          <dgm:resizeHandles val="exact"/>
        </dgm:presLayoutVars>
      </dgm:prSet>
      <dgm:spPr/>
      <dgm:t>
        <a:bodyPr/>
        <a:lstStyle/>
        <a:p>
          <a:endParaRPr kumimoji="1" lang="ja-JP" altLang="en-US"/>
        </a:p>
      </dgm:t>
    </dgm:pt>
    <dgm:pt modelId="{15BEB0CA-77F2-41DD-8F53-BFA5810B50D4}" type="pres">
      <dgm:prSet presAssocID="{CA676FC4-6071-407A-ADE6-127C383386DD}" presName="node" presStyleLbl="node1" presStyleIdx="0" presStyleCnt="3">
        <dgm:presLayoutVars>
          <dgm:bulletEnabled val="1"/>
        </dgm:presLayoutVars>
      </dgm:prSet>
      <dgm:spPr/>
      <dgm:t>
        <a:bodyPr/>
        <a:lstStyle/>
        <a:p>
          <a:endParaRPr kumimoji="1" lang="ja-JP" altLang="en-US"/>
        </a:p>
      </dgm:t>
    </dgm:pt>
    <dgm:pt modelId="{66BC60D0-4F3F-48BD-BA63-7A880D14AD55}" type="pres">
      <dgm:prSet presAssocID="{5B25629B-0ED0-4DC3-87CB-C48EB1793412}" presName="sibTrans" presStyleCnt="0"/>
      <dgm:spPr/>
      <dgm:t>
        <a:bodyPr/>
        <a:lstStyle/>
        <a:p>
          <a:endParaRPr kumimoji="1" lang="ja-JP" altLang="en-US"/>
        </a:p>
      </dgm:t>
    </dgm:pt>
    <dgm:pt modelId="{B8D0586C-3E8D-42DF-BDA2-60CA47B577E9}" type="pres">
      <dgm:prSet presAssocID="{F24AB3A9-DA15-462D-A08E-FFE430193B70}" presName="node" presStyleLbl="node1" presStyleIdx="1" presStyleCnt="3">
        <dgm:presLayoutVars>
          <dgm:bulletEnabled val="1"/>
        </dgm:presLayoutVars>
      </dgm:prSet>
      <dgm:spPr/>
      <dgm:t>
        <a:bodyPr/>
        <a:lstStyle/>
        <a:p>
          <a:endParaRPr kumimoji="1" lang="ja-JP" altLang="en-US"/>
        </a:p>
      </dgm:t>
    </dgm:pt>
    <dgm:pt modelId="{6E47607A-BBB0-4133-BBE8-7E19FCF59CD7}" type="pres">
      <dgm:prSet presAssocID="{5EB13667-55C6-4172-B126-7525FD87CA0D}" presName="sibTrans" presStyleCnt="0"/>
      <dgm:spPr/>
    </dgm:pt>
    <dgm:pt modelId="{F9D259E2-D00C-4B79-9BCB-0FF88F186CFA}" type="pres">
      <dgm:prSet presAssocID="{089E9B89-7288-4824-BB36-786E46D158AE}" presName="node" presStyleLbl="node1" presStyleIdx="2" presStyleCnt="3">
        <dgm:presLayoutVars>
          <dgm:bulletEnabled val="1"/>
        </dgm:presLayoutVars>
      </dgm:prSet>
      <dgm:spPr/>
      <dgm:t>
        <a:bodyPr/>
        <a:lstStyle/>
        <a:p>
          <a:endParaRPr kumimoji="1" lang="ja-JP" altLang="en-US"/>
        </a:p>
      </dgm:t>
    </dgm:pt>
  </dgm:ptLst>
  <dgm:cxnLst>
    <dgm:cxn modelId="{19BEFEAA-AF9B-4400-8456-D924CC907EE0}" type="presOf" srcId="{CA676FC4-6071-407A-ADE6-127C383386DD}" destId="{15BEB0CA-77F2-41DD-8F53-BFA5810B50D4}" srcOrd="0" destOrd="0" presId="urn:microsoft.com/office/officeart/2005/8/layout/default"/>
    <dgm:cxn modelId="{3042D0B7-2F8B-4578-80D8-F8CD2260DCF9}" srcId="{8507588F-C31E-4A59-A7E2-20D9F7FA8D60}" destId="{CA676FC4-6071-407A-ADE6-127C383386DD}" srcOrd="0" destOrd="0" parTransId="{4419BB6B-DF3C-4EBC-92C0-D2ADC293F262}" sibTransId="{5B25629B-0ED0-4DC3-87CB-C48EB1793412}"/>
    <dgm:cxn modelId="{49895E56-9390-466D-8352-2B054C413C3C}" type="presOf" srcId="{089E9B89-7288-4824-BB36-786E46D158AE}" destId="{F9D259E2-D00C-4B79-9BCB-0FF88F186CFA}" srcOrd="0" destOrd="0" presId="urn:microsoft.com/office/officeart/2005/8/layout/default"/>
    <dgm:cxn modelId="{4323F08C-04AF-4426-8500-22D42C4C69D7}" srcId="{8507588F-C31E-4A59-A7E2-20D9F7FA8D60}" destId="{089E9B89-7288-4824-BB36-786E46D158AE}" srcOrd="2" destOrd="0" parTransId="{02A1B3B9-CBF7-4A3F-90D1-59FD3B176A8A}" sibTransId="{65586E84-1602-4FEE-A190-4558E2884447}"/>
    <dgm:cxn modelId="{6879E7BD-FA9B-4DFA-9A7D-8FC340A747C2}" srcId="{8507588F-C31E-4A59-A7E2-20D9F7FA8D60}" destId="{F24AB3A9-DA15-462D-A08E-FFE430193B70}" srcOrd="1" destOrd="0" parTransId="{FEA41452-00A6-4952-BF6A-5501B41A09A4}" sibTransId="{5EB13667-55C6-4172-B126-7525FD87CA0D}"/>
    <dgm:cxn modelId="{5089DEC0-19EE-4D1E-B9A1-97BC4F09F94A}" type="presOf" srcId="{8507588F-C31E-4A59-A7E2-20D9F7FA8D60}" destId="{65878D63-F6E6-43F0-AEF6-9432F535C04A}" srcOrd="0" destOrd="0" presId="urn:microsoft.com/office/officeart/2005/8/layout/default"/>
    <dgm:cxn modelId="{E233D907-21DA-4EF6-8869-69FB10A6BCB2}" type="presOf" srcId="{F24AB3A9-DA15-462D-A08E-FFE430193B70}" destId="{B8D0586C-3E8D-42DF-BDA2-60CA47B577E9}" srcOrd="0" destOrd="0" presId="urn:microsoft.com/office/officeart/2005/8/layout/default"/>
    <dgm:cxn modelId="{5ECB25D2-0CDC-4F2A-9424-32E7D1BBA36F}" type="presParOf" srcId="{65878D63-F6E6-43F0-AEF6-9432F535C04A}" destId="{15BEB0CA-77F2-41DD-8F53-BFA5810B50D4}" srcOrd="0" destOrd="0" presId="urn:microsoft.com/office/officeart/2005/8/layout/default"/>
    <dgm:cxn modelId="{5F445A42-2CF4-47E4-B29B-A460B14DFF15}" type="presParOf" srcId="{65878D63-F6E6-43F0-AEF6-9432F535C04A}" destId="{66BC60D0-4F3F-48BD-BA63-7A880D14AD55}" srcOrd="1" destOrd="0" presId="urn:microsoft.com/office/officeart/2005/8/layout/default"/>
    <dgm:cxn modelId="{08991D33-C057-4F83-BA50-904F9B9916D1}" type="presParOf" srcId="{65878D63-F6E6-43F0-AEF6-9432F535C04A}" destId="{B8D0586C-3E8D-42DF-BDA2-60CA47B577E9}" srcOrd="2" destOrd="0" presId="urn:microsoft.com/office/officeart/2005/8/layout/default"/>
    <dgm:cxn modelId="{67D1335F-6468-4AEA-9CDD-7B09C4449DF9}" type="presParOf" srcId="{65878D63-F6E6-43F0-AEF6-9432F535C04A}" destId="{6E47607A-BBB0-4133-BBE8-7E19FCF59CD7}" srcOrd="3" destOrd="0" presId="urn:microsoft.com/office/officeart/2005/8/layout/default"/>
    <dgm:cxn modelId="{E42F14E9-BAC9-498A-8804-B8A953F4A06B}" type="presParOf" srcId="{65878D63-F6E6-43F0-AEF6-9432F535C04A}" destId="{F9D259E2-D00C-4B79-9BCB-0FF88F186CFA}" srcOrd="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507588F-C31E-4A59-A7E2-20D9F7FA8D6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kumimoji="1" lang="ja-JP" altLang="en-US"/>
        </a:p>
      </dgm:t>
    </dgm:pt>
    <dgm:pt modelId="{CA676FC4-6071-407A-ADE6-127C383386DD}">
      <dgm:prSet phldrT="[テキスト]" custT="1"/>
      <dgm:spPr>
        <a:solidFill>
          <a:schemeClr val="bg1">
            <a:lumMod val="75000"/>
          </a:schemeClr>
        </a:solidFill>
        <a:effectLst/>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コミュニティの開設</a:t>
          </a:r>
          <a:endParaRPr lang="ja-JP" altLang="en-US" sz="1050" b="0" dirty="0">
            <a:solidFill>
              <a:schemeClr val="tx1"/>
            </a:solidFill>
            <a:latin typeface="Meiryo UI" pitchFamily="50" charset="-128"/>
            <a:ea typeface="Meiryo UI" pitchFamily="50" charset="-128"/>
            <a:cs typeface="Meiryo UI" pitchFamily="50" charset="-128"/>
          </a:endParaRPr>
        </a:p>
      </dgm:t>
    </dgm:pt>
    <dgm:pt modelId="{4419BB6B-DF3C-4EBC-92C0-D2ADC293F262}" type="par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5B25629B-0ED0-4DC3-87CB-C48EB1793412}" type="sib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F24AB3A9-DA15-462D-A08E-FFE430193B70}">
      <dgm:prSet phldrT="[テキスト]" custT="1"/>
      <dgm:spPr>
        <a:solidFill>
          <a:schemeClr val="accent1"/>
        </a:solidFill>
        <a:effectLst>
          <a:glow rad="63500">
            <a:schemeClr val="accent3">
              <a:satMod val="175000"/>
              <a:alpha val="40000"/>
            </a:schemeClr>
          </a:glow>
        </a:effectLst>
      </dgm:spPr>
      <dgm:t>
        <a:bodyPr/>
        <a:lstStyle/>
        <a:p>
          <a:r>
            <a:rPr lang="ja-JP" altLang="en-US" sz="1050" b="0" dirty="0" smtClean="0">
              <a:solidFill>
                <a:schemeClr val="bg1"/>
              </a:solidFill>
              <a:latin typeface="Meiryo UI" pitchFamily="50" charset="-128"/>
              <a:ea typeface="Meiryo UI" pitchFamily="50" charset="-128"/>
              <a:cs typeface="Meiryo UI" pitchFamily="50" charset="-128"/>
            </a:rPr>
            <a:t>推進チームによる要員育成</a:t>
          </a:r>
          <a:endParaRPr lang="ja-JP" altLang="en-US" sz="1050" b="0" dirty="0">
            <a:solidFill>
              <a:schemeClr val="bg1"/>
            </a:solidFill>
            <a:latin typeface="Meiryo UI" pitchFamily="50" charset="-128"/>
            <a:ea typeface="Meiryo UI" pitchFamily="50" charset="-128"/>
            <a:cs typeface="Meiryo UI" pitchFamily="50" charset="-128"/>
          </a:endParaRPr>
        </a:p>
      </dgm:t>
    </dgm:pt>
    <dgm:pt modelId="{FEA41452-00A6-4952-BF6A-5501B41A09A4}" type="par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5EB13667-55C6-4172-B126-7525FD87CA0D}" type="sib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089E9B89-7288-4824-BB36-786E46D158AE}">
      <dgm:prSet phldrT="[テキスト]" custT="1"/>
      <dgm:spPr>
        <a:solidFill>
          <a:schemeClr val="bg1">
            <a:lumMod val="75000"/>
          </a:schemeClr>
        </a:solidFill>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推進チームによる導入支援</a:t>
          </a:r>
          <a:endParaRPr lang="ja-JP" altLang="en-US" sz="1050" b="0" dirty="0">
            <a:solidFill>
              <a:schemeClr val="tx1"/>
            </a:solidFill>
            <a:latin typeface="Meiryo UI" pitchFamily="50" charset="-128"/>
            <a:ea typeface="Meiryo UI" pitchFamily="50" charset="-128"/>
            <a:cs typeface="Meiryo UI" pitchFamily="50" charset="-128"/>
          </a:endParaRPr>
        </a:p>
      </dgm:t>
    </dgm:pt>
    <dgm:pt modelId="{02A1B3B9-CBF7-4A3F-90D1-59FD3B176A8A}" type="parTrans" cxnId="{4323F08C-04AF-4426-8500-22D42C4C69D7}">
      <dgm:prSet/>
      <dgm:spPr/>
      <dgm:t>
        <a:bodyPr/>
        <a:lstStyle/>
        <a:p>
          <a:endParaRPr kumimoji="1" lang="ja-JP" altLang="en-US" sz="800"/>
        </a:p>
      </dgm:t>
    </dgm:pt>
    <dgm:pt modelId="{65586E84-1602-4FEE-A190-4558E2884447}" type="sibTrans" cxnId="{4323F08C-04AF-4426-8500-22D42C4C69D7}">
      <dgm:prSet/>
      <dgm:spPr/>
      <dgm:t>
        <a:bodyPr/>
        <a:lstStyle/>
        <a:p>
          <a:endParaRPr kumimoji="1" lang="ja-JP" altLang="en-US" sz="800"/>
        </a:p>
      </dgm:t>
    </dgm:pt>
    <dgm:pt modelId="{65878D63-F6E6-43F0-AEF6-9432F535C04A}" type="pres">
      <dgm:prSet presAssocID="{8507588F-C31E-4A59-A7E2-20D9F7FA8D60}" presName="diagram" presStyleCnt="0">
        <dgm:presLayoutVars>
          <dgm:dir/>
          <dgm:resizeHandles val="exact"/>
        </dgm:presLayoutVars>
      </dgm:prSet>
      <dgm:spPr/>
      <dgm:t>
        <a:bodyPr/>
        <a:lstStyle/>
        <a:p>
          <a:endParaRPr kumimoji="1" lang="ja-JP" altLang="en-US"/>
        </a:p>
      </dgm:t>
    </dgm:pt>
    <dgm:pt modelId="{15BEB0CA-77F2-41DD-8F53-BFA5810B50D4}" type="pres">
      <dgm:prSet presAssocID="{CA676FC4-6071-407A-ADE6-127C383386DD}" presName="node" presStyleLbl="node1" presStyleIdx="0" presStyleCnt="3">
        <dgm:presLayoutVars>
          <dgm:bulletEnabled val="1"/>
        </dgm:presLayoutVars>
      </dgm:prSet>
      <dgm:spPr/>
      <dgm:t>
        <a:bodyPr/>
        <a:lstStyle/>
        <a:p>
          <a:endParaRPr kumimoji="1" lang="ja-JP" altLang="en-US"/>
        </a:p>
      </dgm:t>
    </dgm:pt>
    <dgm:pt modelId="{66BC60D0-4F3F-48BD-BA63-7A880D14AD55}" type="pres">
      <dgm:prSet presAssocID="{5B25629B-0ED0-4DC3-87CB-C48EB1793412}" presName="sibTrans" presStyleCnt="0"/>
      <dgm:spPr/>
      <dgm:t>
        <a:bodyPr/>
        <a:lstStyle/>
        <a:p>
          <a:endParaRPr kumimoji="1" lang="ja-JP" altLang="en-US"/>
        </a:p>
      </dgm:t>
    </dgm:pt>
    <dgm:pt modelId="{B8D0586C-3E8D-42DF-BDA2-60CA47B577E9}" type="pres">
      <dgm:prSet presAssocID="{F24AB3A9-DA15-462D-A08E-FFE430193B70}" presName="node" presStyleLbl="node1" presStyleIdx="1" presStyleCnt="3">
        <dgm:presLayoutVars>
          <dgm:bulletEnabled val="1"/>
        </dgm:presLayoutVars>
      </dgm:prSet>
      <dgm:spPr/>
      <dgm:t>
        <a:bodyPr/>
        <a:lstStyle/>
        <a:p>
          <a:endParaRPr kumimoji="1" lang="ja-JP" altLang="en-US"/>
        </a:p>
      </dgm:t>
    </dgm:pt>
    <dgm:pt modelId="{6E47607A-BBB0-4133-BBE8-7E19FCF59CD7}" type="pres">
      <dgm:prSet presAssocID="{5EB13667-55C6-4172-B126-7525FD87CA0D}" presName="sibTrans" presStyleCnt="0"/>
      <dgm:spPr/>
    </dgm:pt>
    <dgm:pt modelId="{F9D259E2-D00C-4B79-9BCB-0FF88F186CFA}" type="pres">
      <dgm:prSet presAssocID="{089E9B89-7288-4824-BB36-786E46D158AE}" presName="node" presStyleLbl="node1" presStyleIdx="2" presStyleCnt="3">
        <dgm:presLayoutVars>
          <dgm:bulletEnabled val="1"/>
        </dgm:presLayoutVars>
      </dgm:prSet>
      <dgm:spPr/>
      <dgm:t>
        <a:bodyPr/>
        <a:lstStyle/>
        <a:p>
          <a:endParaRPr kumimoji="1" lang="ja-JP" altLang="en-US"/>
        </a:p>
      </dgm:t>
    </dgm:pt>
  </dgm:ptLst>
  <dgm:cxnLst>
    <dgm:cxn modelId="{F9E477FE-0C08-43B3-BA43-8D6E91995CC5}" type="presOf" srcId="{089E9B89-7288-4824-BB36-786E46D158AE}" destId="{F9D259E2-D00C-4B79-9BCB-0FF88F186CFA}" srcOrd="0" destOrd="0" presId="urn:microsoft.com/office/officeart/2005/8/layout/default"/>
    <dgm:cxn modelId="{3042D0B7-2F8B-4578-80D8-F8CD2260DCF9}" srcId="{8507588F-C31E-4A59-A7E2-20D9F7FA8D60}" destId="{CA676FC4-6071-407A-ADE6-127C383386DD}" srcOrd="0" destOrd="0" parTransId="{4419BB6B-DF3C-4EBC-92C0-D2ADC293F262}" sibTransId="{5B25629B-0ED0-4DC3-87CB-C48EB1793412}"/>
    <dgm:cxn modelId="{0B2424D0-117B-421F-96DC-37BA7E8AFD02}" type="presOf" srcId="{8507588F-C31E-4A59-A7E2-20D9F7FA8D60}" destId="{65878D63-F6E6-43F0-AEF6-9432F535C04A}" srcOrd="0" destOrd="0" presId="urn:microsoft.com/office/officeart/2005/8/layout/default"/>
    <dgm:cxn modelId="{4323F08C-04AF-4426-8500-22D42C4C69D7}" srcId="{8507588F-C31E-4A59-A7E2-20D9F7FA8D60}" destId="{089E9B89-7288-4824-BB36-786E46D158AE}" srcOrd="2" destOrd="0" parTransId="{02A1B3B9-CBF7-4A3F-90D1-59FD3B176A8A}" sibTransId="{65586E84-1602-4FEE-A190-4558E2884447}"/>
    <dgm:cxn modelId="{6879E7BD-FA9B-4DFA-9A7D-8FC340A747C2}" srcId="{8507588F-C31E-4A59-A7E2-20D9F7FA8D60}" destId="{F24AB3A9-DA15-462D-A08E-FFE430193B70}" srcOrd="1" destOrd="0" parTransId="{FEA41452-00A6-4952-BF6A-5501B41A09A4}" sibTransId="{5EB13667-55C6-4172-B126-7525FD87CA0D}"/>
    <dgm:cxn modelId="{AAAE35D5-D71A-47FC-9B9C-9265782A20A8}" type="presOf" srcId="{CA676FC4-6071-407A-ADE6-127C383386DD}" destId="{15BEB0CA-77F2-41DD-8F53-BFA5810B50D4}" srcOrd="0" destOrd="0" presId="urn:microsoft.com/office/officeart/2005/8/layout/default"/>
    <dgm:cxn modelId="{A659E817-47CD-4FA0-AC61-B6C8B33520E0}" type="presOf" srcId="{F24AB3A9-DA15-462D-A08E-FFE430193B70}" destId="{B8D0586C-3E8D-42DF-BDA2-60CA47B577E9}" srcOrd="0" destOrd="0" presId="urn:microsoft.com/office/officeart/2005/8/layout/default"/>
    <dgm:cxn modelId="{98A5F31C-0B5C-4360-A455-48965038A31D}" type="presParOf" srcId="{65878D63-F6E6-43F0-AEF6-9432F535C04A}" destId="{15BEB0CA-77F2-41DD-8F53-BFA5810B50D4}" srcOrd="0" destOrd="0" presId="urn:microsoft.com/office/officeart/2005/8/layout/default"/>
    <dgm:cxn modelId="{F0282480-6EC3-4350-A02D-8C1BFA441C7F}" type="presParOf" srcId="{65878D63-F6E6-43F0-AEF6-9432F535C04A}" destId="{66BC60D0-4F3F-48BD-BA63-7A880D14AD55}" srcOrd="1" destOrd="0" presId="urn:microsoft.com/office/officeart/2005/8/layout/default"/>
    <dgm:cxn modelId="{DF8F18F6-62C1-404E-B7D5-505D39719A42}" type="presParOf" srcId="{65878D63-F6E6-43F0-AEF6-9432F535C04A}" destId="{B8D0586C-3E8D-42DF-BDA2-60CA47B577E9}" srcOrd="2" destOrd="0" presId="urn:microsoft.com/office/officeart/2005/8/layout/default"/>
    <dgm:cxn modelId="{67F28702-369A-4F85-AB5B-9F85C1B91524}" type="presParOf" srcId="{65878D63-F6E6-43F0-AEF6-9432F535C04A}" destId="{6E47607A-BBB0-4133-BBE8-7E19FCF59CD7}" srcOrd="3" destOrd="0" presId="urn:microsoft.com/office/officeart/2005/8/layout/default"/>
    <dgm:cxn modelId="{4C18757F-9E88-459F-94C0-A03983E079DC}" type="presParOf" srcId="{65878D63-F6E6-43F0-AEF6-9432F535C04A}" destId="{F9D259E2-D00C-4B79-9BCB-0FF88F186CFA}" srcOrd="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507588F-C31E-4A59-A7E2-20D9F7FA8D6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kumimoji="1" lang="ja-JP" altLang="en-US"/>
        </a:p>
      </dgm:t>
    </dgm:pt>
    <dgm:pt modelId="{CA676FC4-6071-407A-ADE6-127C383386DD}">
      <dgm:prSet phldrT="[テキスト]" custT="1"/>
      <dgm:spPr>
        <a:solidFill>
          <a:schemeClr val="bg1">
            <a:lumMod val="75000"/>
          </a:schemeClr>
        </a:solidFill>
        <a:effectLst/>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コミュニティの開設</a:t>
          </a:r>
          <a:endParaRPr lang="ja-JP" altLang="en-US" sz="1050" b="0" dirty="0">
            <a:solidFill>
              <a:schemeClr val="tx1"/>
            </a:solidFill>
            <a:latin typeface="Meiryo UI" pitchFamily="50" charset="-128"/>
            <a:ea typeface="Meiryo UI" pitchFamily="50" charset="-128"/>
            <a:cs typeface="Meiryo UI" pitchFamily="50" charset="-128"/>
          </a:endParaRPr>
        </a:p>
      </dgm:t>
    </dgm:pt>
    <dgm:pt modelId="{4419BB6B-DF3C-4EBC-92C0-D2ADC293F262}" type="par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5B25629B-0ED0-4DC3-87CB-C48EB1793412}" type="sibTrans" cxnId="{3042D0B7-2F8B-4578-80D8-F8CD2260DCF9}">
      <dgm:prSet/>
      <dgm:spPr/>
      <dgm:t>
        <a:bodyPr/>
        <a:lstStyle/>
        <a:p>
          <a:endParaRPr lang="ja-JP" altLang="en-US" sz="1050" b="0">
            <a:latin typeface="Meiryo UI" pitchFamily="50" charset="-128"/>
            <a:ea typeface="Meiryo UI" pitchFamily="50" charset="-128"/>
            <a:cs typeface="Meiryo UI" pitchFamily="50" charset="-128"/>
          </a:endParaRPr>
        </a:p>
      </dgm:t>
    </dgm:pt>
    <dgm:pt modelId="{F24AB3A9-DA15-462D-A08E-FFE430193B70}">
      <dgm:prSet phldrT="[テキスト]" custT="1"/>
      <dgm:spPr>
        <a:solidFill>
          <a:schemeClr val="accent1"/>
        </a:solidFill>
        <a:effectLst>
          <a:glow rad="63500">
            <a:schemeClr val="accent3">
              <a:satMod val="175000"/>
              <a:alpha val="40000"/>
            </a:schemeClr>
          </a:glow>
        </a:effectLst>
      </dgm:spPr>
      <dgm:t>
        <a:bodyPr/>
        <a:lstStyle/>
        <a:p>
          <a:r>
            <a:rPr lang="ja-JP" altLang="en-US" sz="1050" b="0" dirty="0" smtClean="0">
              <a:solidFill>
                <a:schemeClr val="bg1"/>
              </a:solidFill>
              <a:latin typeface="Meiryo UI" pitchFamily="50" charset="-128"/>
              <a:ea typeface="Meiryo UI" pitchFamily="50" charset="-128"/>
              <a:cs typeface="Meiryo UI" pitchFamily="50" charset="-128"/>
            </a:rPr>
            <a:t>推進チームによる要員育成</a:t>
          </a:r>
          <a:endParaRPr lang="ja-JP" altLang="en-US" sz="1050" b="0" dirty="0">
            <a:solidFill>
              <a:schemeClr val="bg1"/>
            </a:solidFill>
            <a:latin typeface="Meiryo UI" pitchFamily="50" charset="-128"/>
            <a:ea typeface="Meiryo UI" pitchFamily="50" charset="-128"/>
            <a:cs typeface="Meiryo UI" pitchFamily="50" charset="-128"/>
          </a:endParaRPr>
        </a:p>
      </dgm:t>
    </dgm:pt>
    <dgm:pt modelId="{FEA41452-00A6-4952-BF6A-5501B41A09A4}" type="par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5EB13667-55C6-4172-B126-7525FD87CA0D}" type="sibTrans" cxnId="{6879E7BD-FA9B-4DFA-9A7D-8FC340A747C2}">
      <dgm:prSet/>
      <dgm:spPr/>
      <dgm:t>
        <a:bodyPr/>
        <a:lstStyle/>
        <a:p>
          <a:endParaRPr lang="ja-JP" altLang="en-US" sz="1050" b="0">
            <a:latin typeface="Meiryo UI" pitchFamily="50" charset="-128"/>
            <a:ea typeface="Meiryo UI" pitchFamily="50" charset="-128"/>
            <a:cs typeface="Meiryo UI" pitchFamily="50" charset="-128"/>
          </a:endParaRPr>
        </a:p>
      </dgm:t>
    </dgm:pt>
    <dgm:pt modelId="{089E9B89-7288-4824-BB36-786E46D158AE}">
      <dgm:prSet phldrT="[テキスト]" custT="1"/>
      <dgm:spPr>
        <a:solidFill>
          <a:schemeClr val="bg1">
            <a:lumMod val="75000"/>
          </a:schemeClr>
        </a:solidFill>
      </dgm:spPr>
      <dgm:t>
        <a:bodyPr/>
        <a:lstStyle/>
        <a:p>
          <a:r>
            <a:rPr lang="ja-JP" altLang="en-US" sz="1050" b="0" dirty="0" smtClean="0">
              <a:solidFill>
                <a:schemeClr val="tx1"/>
              </a:solidFill>
              <a:latin typeface="Meiryo UI" pitchFamily="50" charset="-128"/>
              <a:ea typeface="Meiryo UI" pitchFamily="50" charset="-128"/>
              <a:cs typeface="Meiryo UI" pitchFamily="50" charset="-128"/>
            </a:rPr>
            <a:t>推進チームによる導入支援</a:t>
          </a:r>
          <a:endParaRPr lang="ja-JP" altLang="en-US" sz="1050" b="0" dirty="0">
            <a:solidFill>
              <a:schemeClr val="tx1"/>
            </a:solidFill>
            <a:latin typeface="Meiryo UI" pitchFamily="50" charset="-128"/>
            <a:ea typeface="Meiryo UI" pitchFamily="50" charset="-128"/>
            <a:cs typeface="Meiryo UI" pitchFamily="50" charset="-128"/>
          </a:endParaRPr>
        </a:p>
      </dgm:t>
    </dgm:pt>
    <dgm:pt modelId="{02A1B3B9-CBF7-4A3F-90D1-59FD3B176A8A}" type="parTrans" cxnId="{4323F08C-04AF-4426-8500-22D42C4C69D7}">
      <dgm:prSet/>
      <dgm:spPr/>
      <dgm:t>
        <a:bodyPr/>
        <a:lstStyle/>
        <a:p>
          <a:endParaRPr kumimoji="1" lang="ja-JP" altLang="en-US" sz="800"/>
        </a:p>
      </dgm:t>
    </dgm:pt>
    <dgm:pt modelId="{65586E84-1602-4FEE-A190-4558E2884447}" type="sibTrans" cxnId="{4323F08C-04AF-4426-8500-22D42C4C69D7}">
      <dgm:prSet/>
      <dgm:spPr/>
      <dgm:t>
        <a:bodyPr/>
        <a:lstStyle/>
        <a:p>
          <a:endParaRPr kumimoji="1" lang="ja-JP" altLang="en-US" sz="800"/>
        </a:p>
      </dgm:t>
    </dgm:pt>
    <dgm:pt modelId="{65878D63-F6E6-43F0-AEF6-9432F535C04A}" type="pres">
      <dgm:prSet presAssocID="{8507588F-C31E-4A59-A7E2-20D9F7FA8D60}" presName="diagram" presStyleCnt="0">
        <dgm:presLayoutVars>
          <dgm:dir/>
          <dgm:resizeHandles val="exact"/>
        </dgm:presLayoutVars>
      </dgm:prSet>
      <dgm:spPr/>
      <dgm:t>
        <a:bodyPr/>
        <a:lstStyle/>
        <a:p>
          <a:endParaRPr kumimoji="1" lang="ja-JP" altLang="en-US"/>
        </a:p>
      </dgm:t>
    </dgm:pt>
    <dgm:pt modelId="{15BEB0CA-77F2-41DD-8F53-BFA5810B50D4}" type="pres">
      <dgm:prSet presAssocID="{CA676FC4-6071-407A-ADE6-127C383386DD}" presName="node" presStyleLbl="node1" presStyleIdx="0" presStyleCnt="3">
        <dgm:presLayoutVars>
          <dgm:bulletEnabled val="1"/>
        </dgm:presLayoutVars>
      </dgm:prSet>
      <dgm:spPr/>
      <dgm:t>
        <a:bodyPr/>
        <a:lstStyle/>
        <a:p>
          <a:endParaRPr kumimoji="1" lang="ja-JP" altLang="en-US"/>
        </a:p>
      </dgm:t>
    </dgm:pt>
    <dgm:pt modelId="{66BC60D0-4F3F-48BD-BA63-7A880D14AD55}" type="pres">
      <dgm:prSet presAssocID="{5B25629B-0ED0-4DC3-87CB-C48EB1793412}" presName="sibTrans" presStyleCnt="0"/>
      <dgm:spPr/>
      <dgm:t>
        <a:bodyPr/>
        <a:lstStyle/>
        <a:p>
          <a:endParaRPr kumimoji="1" lang="ja-JP" altLang="en-US"/>
        </a:p>
      </dgm:t>
    </dgm:pt>
    <dgm:pt modelId="{B8D0586C-3E8D-42DF-BDA2-60CA47B577E9}" type="pres">
      <dgm:prSet presAssocID="{F24AB3A9-DA15-462D-A08E-FFE430193B70}" presName="node" presStyleLbl="node1" presStyleIdx="1" presStyleCnt="3">
        <dgm:presLayoutVars>
          <dgm:bulletEnabled val="1"/>
        </dgm:presLayoutVars>
      </dgm:prSet>
      <dgm:spPr/>
      <dgm:t>
        <a:bodyPr/>
        <a:lstStyle/>
        <a:p>
          <a:endParaRPr kumimoji="1" lang="ja-JP" altLang="en-US"/>
        </a:p>
      </dgm:t>
    </dgm:pt>
    <dgm:pt modelId="{6E47607A-BBB0-4133-BBE8-7E19FCF59CD7}" type="pres">
      <dgm:prSet presAssocID="{5EB13667-55C6-4172-B126-7525FD87CA0D}" presName="sibTrans" presStyleCnt="0"/>
      <dgm:spPr/>
    </dgm:pt>
    <dgm:pt modelId="{F9D259E2-D00C-4B79-9BCB-0FF88F186CFA}" type="pres">
      <dgm:prSet presAssocID="{089E9B89-7288-4824-BB36-786E46D158AE}" presName="node" presStyleLbl="node1" presStyleIdx="2" presStyleCnt="3">
        <dgm:presLayoutVars>
          <dgm:bulletEnabled val="1"/>
        </dgm:presLayoutVars>
      </dgm:prSet>
      <dgm:spPr/>
      <dgm:t>
        <a:bodyPr/>
        <a:lstStyle/>
        <a:p>
          <a:endParaRPr kumimoji="1" lang="ja-JP" altLang="en-US"/>
        </a:p>
      </dgm:t>
    </dgm:pt>
  </dgm:ptLst>
  <dgm:cxnLst>
    <dgm:cxn modelId="{1E04FC7D-88BB-4FD4-B490-00B63C02C11C}" type="presOf" srcId="{8507588F-C31E-4A59-A7E2-20D9F7FA8D60}" destId="{65878D63-F6E6-43F0-AEF6-9432F535C04A}" srcOrd="0" destOrd="0" presId="urn:microsoft.com/office/officeart/2005/8/layout/default"/>
    <dgm:cxn modelId="{3042D0B7-2F8B-4578-80D8-F8CD2260DCF9}" srcId="{8507588F-C31E-4A59-A7E2-20D9F7FA8D60}" destId="{CA676FC4-6071-407A-ADE6-127C383386DD}" srcOrd="0" destOrd="0" parTransId="{4419BB6B-DF3C-4EBC-92C0-D2ADC293F262}" sibTransId="{5B25629B-0ED0-4DC3-87CB-C48EB1793412}"/>
    <dgm:cxn modelId="{424C520A-EBFD-4A0D-AF4E-B3CB05C9C134}" type="presOf" srcId="{CA676FC4-6071-407A-ADE6-127C383386DD}" destId="{15BEB0CA-77F2-41DD-8F53-BFA5810B50D4}" srcOrd="0" destOrd="0" presId="urn:microsoft.com/office/officeart/2005/8/layout/default"/>
    <dgm:cxn modelId="{F0AB477E-8EF6-452D-A442-0582E9CDF912}" type="presOf" srcId="{089E9B89-7288-4824-BB36-786E46D158AE}" destId="{F9D259E2-D00C-4B79-9BCB-0FF88F186CFA}" srcOrd="0" destOrd="0" presId="urn:microsoft.com/office/officeart/2005/8/layout/default"/>
    <dgm:cxn modelId="{4323F08C-04AF-4426-8500-22D42C4C69D7}" srcId="{8507588F-C31E-4A59-A7E2-20D9F7FA8D60}" destId="{089E9B89-7288-4824-BB36-786E46D158AE}" srcOrd="2" destOrd="0" parTransId="{02A1B3B9-CBF7-4A3F-90D1-59FD3B176A8A}" sibTransId="{65586E84-1602-4FEE-A190-4558E2884447}"/>
    <dgm:cxn modelId="{60D7E449-9776-4787-AE29-F7DDFC8AB326}" type="presOf" srcId="{F24AB3A9-DA15-462D-A08E-FFE430193B70}" destId="{B8D0586C-3E8D-42DF-BDA2-60CA47B577E9}" srcOrd="0" destOrd="0" presId="urn:microsoft.com/office/officeart/2005/8/layout/default"/>
    <dgm:cxn modelId="{6879E7BD-FA9B-4DFA-9A7D-8FC340A747C2}" srcId="{8507588F-C31E-4A59-A7E2-20D9F7FA8D60}" destId="{F24AB3A9-DA15-462D-A08E-FFE430193B70}" srcOrd="1" destOrd="0" parTransId="{FEA41452-00A6-4952-BF6A-5501B41A09A4}" sibTransId="{5EB13667-55C6-4172-B126-7525FD87CA0D}"/>
    <dgm:cxn modelId="{29D21D95-AB53-46D1-824C-103B63FFECF5}" type="presParOf" srcId="{65878D63-F6E6-43F0-AEF6-9432F535C04A}" destId="{15BEB0CA-77F2-41DD-8F53-BFA5810B50D4}" srcOrd="0" destOrd="0" presId="urn:microsoft.com/office/officeart/2005/8/layout/default"/>
    <dgm:cxn modelId="{D7BFD235-2931-4D39-845E-658161827CAF}" type="presParOf" srcId="{65878D63-F6E6-43F0-AEF6-9432F535C04A}" destId="{66BC60D0-4F3F-48BD-BA63-7A880D14AD55}" srcOrd="1" destOrd="0" presId="urn:microsoft.com/office/officeart/2005/8/layout/default"/>
    <dgm:cxn modelId="{9A00E0E8-7E26-4ABD-914F-110825F4EE66}" type="presParOf" srcId="{65878D63-F6E6-43F0-AEF6-9432F535C04A}" destId="{B8D0586C-3E8D-42DF-BDA2-60CA47B577E9}" srcOrd="2" destOrd="0" presId="urn:microsoft.com/office/officeart/2005/8/layout/default"/>
    <dgm:cxn modelId="{719549A1-6EC5-40AC-9E66-73CA1183A756}" type="presParOf" srcId="{65878D63-F6E6-43F0-AEF6-9432F535C04A}" destId="{6E47607A-BBB0-4133-BBE8-7E19FCF59CD7}" srcOrd="3" destOrd="0" presId="urn:microsoft.com/office/officeart/2005/8/layout/default"/>
    <dgm:cxn modelId="{80985053-1709-4096-AD90-7529974E1C53}" type="presParOf" srcId="{65878D63-F6E6-43F0-AEF6-9432F535C04A}" destId="{F9D259E2-D00C-4B79-9BCB-0FF88F186CFA}" srcOrd="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026"/>
          <p:cNvSpPr>
            <a:spLocks noGrp="1" noChangeArrowheads="1"/>
          </p:cNvSpPr>
          <p:nvPr>
            <p:ph type="hdr" sz="quarter"/>
          </p:nvPr>
        </p:nvSpPr>
        <p:spPr bwMode="auto">
          <a:xfrm>
            <a:off x="1" y="0"/>
            <a:ext cx="2918193" cy="493628"/>
          </a:xfrm>
          <a:prstGeom prst="rect">
            <a:avLst/>
          </a:prstGeom>
          <a:noFill/>
          <a:ln w="9525">
            <a:noFill/>
            <a:miter lim="800000"/>
            <a:headEnd/>
            <a:tailEnd/>
          </a:ln>
          <a:effectLst/>
        </p:spPr>
        <p:txBody>
          <a:bodyPr vert="horz" wrap="square" lIns="90745" tIns="45373" rIns="90745" bIns="45373"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33795" name="Rectangle 1027"/>
          <p:cNvSpPr>
            <a:spLocks noGrp="1" noChangeArrowheads="1"/>
          </p:cNvSpPr>
          <p:nvPr>
            <p:ph type="dt" sz="quarter" idx="1"/>
          </p:nvPr>
        </p:nvSpPr>
        <p:spPr bwMode="auto">
          <a:xfrm>
            <a:off x="3817571" y="0"/>
            <a:ext cx="2918193" cy="493628"/>
          </a:xfrm>
          <a:prstGeom prst="rect">
            <a:avLst/>
          </a:prstGeom>
          <a:noFill/>
          <a:ln w="9525">
            <a:noFill/>
            <a:miter lim="800000"/>
            <a:headEnd/>
            <a:tailEnd/>
          </a:ln>
          <a:effectLst/>
        </p:spPr>
        <p:txBody>
          <a:bodyPr vert="horz" wrap="square" lIns="90745" tIns="45373" rIns="90745" bIns="45373"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endParaRPr lang="en-US" altLang="ja-JP"/>
          </a:p>
        </p:txBody>
      </p:sp>
      <p:sp>
        <p:nvSpPr>
          <p:cNvPr id="33796" name="Rectangle 1028"/>
          <p:cNvSpPr>
            <a:spLocks noGrp="1" noChangeArrowheads="1"/>
          </p:cNvSpPr>
          <p:nvPr>
            <p:ph type="ftr" sz="quarter" idx="2"/>
          </p:nvPr>
        </p:nvSpPr>
        <p:spPr bwMode="auto">
          <a:xfrm>
            <a:off x="1" y="9372687"/>
            <a:ext cx="2918193" cy="493626"/>
          </a:xfrm>
          <a:prstGeom prst="rect">
            <a:avLst/>
          </a:prstGeom>
          <a:noFill/>
          <a:ln w="9525">
            <a:noFill/>
            <a:miter lim="800000"/>
            <a:headEnd/>
            <a:tailEnd/>
          </a:ln>
          <a:effectLst/>
        </p:spPr>
        <p:txBody>
          <a:bodyPr vert="horz" wrap="square" lIns="90745" tIns="45373" rIns="90745" bIns="45373"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33797" name="Rectangle 1029"/>
          <p:cNvSpPr>
            <a:spLocks noGrp="1" noChangeArrowheads="1"/>
          </p:cNvSpPr>
          <p:nvPr>
            <p:ph type="sldNum" sz="quarter" idx="3"/>
          </p:nvPr>
        </p:nvSpPr>
        <p:spPr bwMode="auto">
          <a:xfrm>
            <a:off x="3817571" y="9372687"/>
            <a:ext cx="2918193" cy="493626"/>
          </a:xfrm>
          <a:prstGeom prst="rect">
            <a:avLst/>
          </a:prstGeom>
          <a:noFill/>
          <a:ln w="9525">
            <a:noFill/>
            <a:miter lim="800000"/>
            <a:headEnd/>
            <a:tailEnd/>
          </a:ln>
          <a:effectLst/>
        </p:spPr>
        <p:txBody>
          <a:bodyPr vert="horz" wrap="square" lIns="90745" tIns="45373" rIns="90745" bIns="45373"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fld id="{97EB0BD7-0D1B-461F-96D2-458D4659D7B9}" type="slidenum">
              <a:rPr lang="en-US" altLang="ja-JP"/>
              <a:pPr/>
              <a:t>&lt;#&gt;</a:t>
            </a:fld>
            <a:endParaRPr lang="en-US" altLang="ja-JP"/>
          </a:p>
        </p:txBody>
      </p:sp>
    </p:spTree>
    <p:extLst>
      <p:ext uri="{BB962C8B-B14F-4D97-AF65-F5344CB8AC3E}">
        <p14:creationId xmlns:p14="http://schemas.microsoft.com/office/powerpoint/2010/main" xmlns="" val="2652083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026"/>
          <p:cNvSpPr>
            <a:spLocks noGrp="1" noChangeArrowheads="1"/>
          </p:cNvSpPr>
          <p:nvPr>
            <p:ph type="hdr" sz="quarter"/>
          </p:nvPr>
        </p:nvSpPr>
        <p:spPr bwMode="auto">
          <a:xfrm>
            <a:off x="1" y="0"/>
            <a:ext cx="2918193" cy="493628"/>
          </a:xfrm>
          <a:prstGeom prst="rect">
            <a:avLst/>
          </a:prstGeom>
          <a:noFill/>
          <a:ln w="9525">
            <a:noFill/>
            <a:miter lim="800000"/>
            <a:headEnd/>
            <a:tailEnd/>
          </a:ln>
          <a:effectLst/>
        </p:spPr>
        <p:txBody>
          <a:bodyPr vert="horz" wrap="square" lIns="90745" tIns="45373" rIns="90745" bIns="45373"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25603" name="Rectangle 1027"/>
          <p:cNvSpPr>
            <a:spLocks noGrp="1" noChangeArrowheads="1"/>
          </p:cNvSpPr>
          <p:nvPr>
            <p:ph type="dt" idx="1"/>
          </p:nvPr>
        </p:nvSpPr>
        <p:spPr bwMode="auto">
          <a:xfrm>
            <a:off x="3817571" y="0"/>
            <a:ext cx="2918193" cy="493628"/>
          </a:xfrm>
          <a:prstGeom prst="rect">
            <a:avLst/>
          </a:prstGeom>
          <a:noFill/>
          <a:ln w="9525">
            <a:noFill/>
            <a:miter lim="800000"/>
            <a:headEnd/>
            <a:tailEnd/>
          </a:ln>
          <a:effectLst/>
        </p:spPr>
        <p:txBody>
          <a:bodyPr vert="horz" wrap="square" lIns="90745" tIns="45373" rIns="90745" bIns="45373"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endParaRPr lang="en-US" altLang="ja-JP"/>
          </a:p>
        </p:txBody>
      </p:sp>
      <p:sp>
        <p:nvSpPr>
          <p:cNvPr id="25604" name="Rectangle 1028"/>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ffectLst/>
        </p:spPr>
      </p:sp>
      <p:sp>
        <p:nvSpPr>
          <p:cNvPr id="25605" name="Rectangle 1029"/>
          <p:cNvSpPr>
            <a:spLocks noGrp="1" noChangeArrowheads="1"/>
          </p:cNvSpPr>
          <p:nvPr>
            <p:ph type="body" sz="quarter" idx="3"/>
          </p:nvPr>
        </p:nvSpPr>
        <p:spPr bwMode="auto">
          <a:xfrm>
            <a:off x="897786" y="4687123"/>
            <a:ext cx="4940198" cy="4439530"/>
          </a:xfrm>
          <a:prstGeom prst="rect">
            <a:avLst/>
          </a:prstGeom>
          <a:noFill/>
          <a:ln w="9525">
            <a:noFill/>
            <a:miter lim="800000"/>
            <a:headEnd/>
            <a:tailEnd/>
          </a:ln>
          <a:effectLst/>
        </p:spPr>
        <p:txBody>
          <a:bodyPr vert="horz" wrap="square" lIns="90745" tIns="45373" rIns="90745" bIns="45373"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5606" name="Rectangle 1030"/>
          <p:cNvSpPr>
            <a:spLocks noGrp="1" noChangeArrowheads="1"/>
          </p:cNvSpPr>
          <p:nvPr>
            <p:ph type="ftr" sz="quarter" idx="4"/>
          </p:nvPr>
        </p:nvSpPr>
        <p:spPr bwMode="auto">
          <a:xfrm>
            <a:off x="1" y="9372687"/>
            <a:ext cx="2918193" cy="493626"/>
          </a:xfrm>
          <a:prstGeom prst="rect">
            <a:avLst/>
          </a:prstGeom>
          <a:noFill/>
          <a:ln w="9525">
            <a:noFill/>
            <a:miter lim="800000"/>
            <a:headEnd/>
            <a:tailEnd/>
          </a:ln>
          <a:effectLst/>
        </p:spPr>
        <p:txBody>
          <a:bodyPr vert="horz" wrap="square" lIns="90745" tIns="45373" rIns="90745" bIns="45373"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25607" name="Rectangle 1031"/>
          <p:cNvSpPr>
            <a:spLocks noGrp="1" noChangeArrowheads="1"/>
          </p:cNvSpPr>
          <p:nvPr>
            <p:ph type="sldNum" sz="quarter" idx="5"/>
          </p:nvPr>
        </p:nvSpPr>
        <p:spPr bwMode="auto">
          <a:xfrm>
            <a:off x="3817571" y="9372687"/>
            <a:ext cx="2918193" cy="493626"/>
          </a:xfrm>
          <a:prstGeom prst="rect">
            <a:avLst/>
          </a:prstGeom>
          <a:noFill/>
          <a:ln w="9525">
            <a:noFill/>
            <a:miter lim="800000"/>
            <a:headEnd/>
            <a:tailEnd/>
          </a:ln>
          <a:effectLst/>
        </p:spPr>
        <p:txBody>
          <a:bodyPr vert="horz" wrap="square" lIns="90745" tIns="45373" rIns="90745" bIns="45373"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fld id="{8AF01994-2739-4319-8C13-74EB71056E38}" type="slidenum">
              <a:rPr lang="en-US" altLang="ja-JP"/>
              <a:pPr/>
              <a:t>&lt;#&gt;</a:t>
            </a:fld>
            <a:endParaRPr lang="en-US" altLang="ja-JP"/>
          </a:p>
        </p:txBody>
      </p:sp>
    </p:spTree>
    <p:extLst>
      <p:ext uri="{BB962C8B-B14F-4D97-AF65-F5344CB8AC3E}">
        <p14:creationId xmlns:p14="http://schemas.microsoft.com/office/powerpoint/2010/main" xmlns="" val="27896665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ＭＳ Ｐ明朝" charset="-128"/>
        <a:cs typeface="+mn-cs"/>
      </a:defRPr>
    </a:lvl1pPr>
    <a:lvl2pPr marL="457200" algn="l" rtl="0" fontAlgn="base">
      <a:spcBef>
        <a:spcPct val="30000"/>
      </a:spcBef>
      <a:spcAft>
        <a:spcPct val="0"/>
      </a:spcAft>
      <a:defRPr kumimoji="1" sz="1200" kern="1200">
        <a:solidFill>
          <a:schemeClr val="tx1"/>
        </a:solidFill>
        <a:latin typeface="Times New Roman" charset="0"/>
        <a:ea typeface="ＭＳ Ｐ明朝" charset="-128"/>
        <a:cs typeface="+mn-cs"/>
      </a:defRPr>
    </a:lvl2pPr>
    <a:lvl3pPr marL="914400" algn="l" rtl="0" fontAlgn="base">
      <a:spcBef>
        <a:spcPct val="30000"/>
      </a:spcBef>
      <a:spcAft>
        <a:spcPct val="0"/>
      </a:spcAft>
      <a:defRPr kumimoji="1" sz="1200" kern="1200">
        <a:solidFill>
          <a:schemeClr val="tx1"/>
        </a:solidFill>
        <a:latin typeface="Times New Roman" charset="0"/>
        <a:ea typeface="ＭＳ Ｐ明朝" charset="-128"/>
        <a:cs typeface="+mn-cs"/>
      </a:defRPr>
    </a:lvl3pPr>
    <a:lvl4pPr marL="1371600" algn="l" rtl="0" fontAlgn="base">
      <a:spcBef>
        <a:spcPct val="30000"/>
      </a:spcBef>
      <a:spcAft>
        <a:spcPct val="0"/>
      </a:spcAft>
      <a:defRPr kumimoji="1" sz="1200" kern="1200">
        <a:solidFill>
          <a:schemeClr val="tx1"/>
        </a:solidFill>
        <a:latin typeface="Times New Roman" charset="0"/>
        <a:ea typeface="ＭＳ Ｐ明朝" charset="-128"/>
        <a:cs typeface="+mn-cs"/>
      </a:defRPr>
    </a:lvl4pPr>
    <a:lvl5pPr marL="1828800" algn="l" rtl="0" fontAlgn="base">
      <a:spcBef>
        <a:spcPct val="30000"/>
      </a:spcBef>
      <a:spcAft>
        <a:spcPct val="0"/>
      </a:spcAft>
      <a:defRPr kumimoji="1" sz="1200" kern="1200">
        <a:solidFill>
          <a:schemeClr val="tx1"/>
        </a:solidFill>
        <a:latin typeface="Times New Roman"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V1</a:t>
            </a:r>
            <a:r>
              <a:rPr kumimoji="1" lang="ja-JP" altLang="en-US" dirty="0" smtClean="0"/>
              <a:t>からみて、何がうれしいか</a:t>
            </a:r>
            <a:endParaRPr kumimoji="1" lang="ja-JP" altLang="en-US" dirty="0"/>
          </a:p>
        </p:txBody>
      </p:sp>
      <p:sp>
        <p:nvSpPr>
          <p:cNvPr id="4" name="スライド番号プレースホルダー 3"/>
          <p:cNvSpPr>
            <a:spLocks noGrp="1"/>
          </p:cNvSpPr>
          <p:nvPr>
            <p:ph type="sldNum" sz="quarter" idx="10"/>
          </p:nvPr>
        </p:nvSpPr>
        <p:spPr/>
        <p:txBody>
          <a:bodyPr/>
          <a:lstStyle/>
          <a:p>
            <a:fld id="{8AF01994-2739-4319-8C13-74EB71056E38}" type="slidenum">
              <a:rPr lang="en-US" altLang="ja-JP" smtClean="0"/>
              <a:pPr/>
              <a:t>45</a:t>
            </a:fld>
            <a:endParaRPr lang="en-US" altLang="ja-JP"/>
          </a:p>
        </p:txBody>
      </p:sp>
    </p:spTree>
    <p:extLst>
      <p:ext uri="{BB962C8B-B14F-4D97-AF65-F5344CB8AC3E}">
        <p14:creationId xmlns="" xmlns:p14="http://schemas.microsoft.com/office/powerpoint/2010/main" val="1910306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4_タイトルのみ">
    <p:spTree>
      <p:nvGrpSpPr>
        <p:cNvPr id="1" name=""/>
        <p:cNvGrpSpPr/>
        <p:nvPr/>
      </p:nvGrpSpPr>
      <p:grpSpPr>
        <a:xfrm>
          <a:off x="0" y="0"/>
          <a:ext cx="0" cy="0"/>
          <a:chOff x="0" y="0"/>
          <a:chExt cx="0" cy="0"/>
        </a:xfrm>
      </p:grpSpPr>
      <p:sp>
        <p:nvSpPr>
          <p:cNvPr id="100" name="正方形/長方形 11"/>
          <p:cNvSpPr>
            <a:spLocks noChangeArrowheads="1"/>
          </p:cNvSpPr>
          <p:nvPr/>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2" name="グループ化 62"/>
          <p:cNvGrpSpPr/>
          <p:nvPr/>
        </p:nvGrpSpPr>
        <p:grpSpPr bwMode="gray">
          <a:xfrm>
            <a:off x="324643" y="2763058"/>
            <a:ext cx="2178447" cy="109537"/>
            <a:chOff x="312738" y="2747963"/>
            <a:chExt cx="1970087" cy="109537"/>
          </a:xfrm>
        </p:grpSpPr>
        <p:sp>
          <p:nvSpPr>
            <p:cNvPr id="64" name="正方形/長方形 63"/>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80"/>
                </a:solidFill>
              </a:endParaRPr>
            </a:p>
          </p:txBody>
        </p:sp>
        <p:sp>
          <p:nvSpPr>
            <p:cNvPr id="65" name="正方形/長方形 64"/>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80"/>
                </a:solidFill>
              </a:endParaRPr>
            </a:p>
          </p:txBody>
        </p:sp>
      </p:grpSp>
      <p:sp>
        <p:nvSpPr>
          <p:cNvPr id="41" name="Text Box 13"/>
          <p:cNvSpPr txBox="1">
            <a:spLocks noChangeArrowheads="1"/>
          </p:cNvSpPr>
          <p:nvPr/>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a:t>
            </a:r>
            <a:r>
              <a:rPr kumimoji="0" lang="en-US" altLang="ja-JP" sz="900" dirty="0" smtClean="0">
                <a:solidFill>
                  <a:schemeClr val="tx1"/>
                </a:solidFill>
                <a:latin typeface="Arial" charset="0"/>
                <a:ea typeface="ＭＳ Ｐゴシック" pitchFamily="50" charset="-128"/>
              </a:rPr>
              <a:t>2016. </a:t>
            </a:r>
            <a:r>
              <a:rPr kumimoji="0" lang="en-US" altLang="ja-JP" sz="900" dirty="0">
                <a:solidFill>
                  <a:schemeClr val="tx1"/>
                </a:solidFill>
                <a:latin typeface="Arial" charset="0"/>
                <a:ea typeface="ＭＳ Ｐゴシック" pitchFamily="50" charset="-128"/>
              </a:rPr>
              <a:t>All rights reserved.</a:t>
            </a:r>
          </a:p>
        </p:txBody>
      </p:sp>
      <p:sp>
        <p:nvSpPr>
          <p:cNvPr id="42" name="スライド番号プレースホルダ 2"/>
          <p:cNvSpPr>
            <a:spLocks noGrp="1"/>
          </p:cNvSpPr>
          <p:nvPr>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fld id="{F22BFB86-D5A3-4E5A-95C1-CF11460A9BC6}" type="slidenum">
              <a:rPr lang="ja-JP" altLang="en-US" smtClean="0"/>
              <a:pPr/>
              <a:t>&lt;#&gt;</a:t>
            </a:fld>
            <a:endParaRPr lang="en-US" altLang="ja-JP" dirty="0"/>
          </a:p>
        </p:txBody>
      </p:sp>
      <p:sp>
        <p:nvSpPr>
          <p:cNvPr id="43" name="タイトル 1"/>
          <p:cNvSpPr>
            <a:spLocks noGrp="1"/>
          </p:cNvSpPr>
          <p:nvPr>
            <p:ph type="title"/>
          </p:nvPr>
        </p:nvSpPr>
        <p:spPr bwMode="gray">
          <a:xfrm>
            <a:off x="2428491" y="3113705"/>
            <a:ext cx="4253087" cy="538609"/>
          </a:xfrm>
          <a:prstGeom prst="rect">
            <a:avLst/>
          </a:prstGeom>
        </p:spPr>
        <p:txBody>
          <a:bodyPr wrap="none">
            <a:spAutoFit/>
          </a:bodyPr>
          <a:lstStyle>
            <a:lvl1pPr>
              <a:lnSpc>
                <a:spcPct val="100000"/>
              </a:lnSpc>
              <a:defRPr sz="2900">
                <a:solidFill>
                  <a:schemeClr val="tx1"/>
                </a:solidFill>
                <a:latin typeface="+mj-ea"/>
                <a:ea typeface="+mj-ea"/>
              </a:defRPr>
            </a:lvl1pPr>
          </a:lstStyle>
          <a:p>
            <a:r>
              <a:rPr lang="ja-JP" altLang="en-US" smtClean="0"/>
              <a:t>マスタ タイトルの書式設定</a:t>
            </a:r>
            <a:endParaRPr lang="ja-JP" altLang="en-US" dirty="0"/>
          </a:p>
        </p:txBody>
      </p:sp>
      <p:sp>
        <p:nvSpPr>
          <p:cNvPr id="49" name="テキスト プレースホルダ 48"/>
          <p:cNvSpPr>
            <a:spLocks noGrp="1"/>
          </p:cNvSpPr>
          <p:nvPr>
            <p:ph type="body" sz="quarter" idx="11"/>
          </p:nvPr>
        </p:nvSpPr>
        <p:spPr bwMode="gray">
          <a:xfrm>
            <a:off x="2428491" y="3656176"/>
            <a:ext cx="3454792" cy="430887"/>
          </a:xfrm>
          <a:prstGeom prst="rect">
            <a:avLst/>
          </a:prstGeom>
        </p:spPr>
        <p:txBody>
          <a:bodyPr wrap="none">
            <a:spAutoFit/>
          </a:bodyPr>
          <a:lstStyle>
            <a:lvl1pPr>
              <a:buNone/>
              <a:defRPr sz="2200">
                <a:latin typeface="+mn-ea"/>
                <a:ea typeface="+mn-ea"/>
              </a:defRPr>
            </a:lvl1pPr>
          </a:lstStyle>
          <a:p>
            <a:pPr lvl="0"/>
            <a:r>
              <a:rPr kumimoji="1" lang="ja-JP" altLang="en-US" smtClean="0"/>
              <a:t>マスタ テキストの書式設定</a:t>
            </a:r>
          </a:p>
        </p:txBody>
      </p:sp>
      <p:grpSp>
        <p:nvGrpSpPr>
          <p:cNvPr id="3" name="グループ化 97"/>
          <p:cNvGrpSpPr/>
          <p:nvPr/>
        </p:nvGrpSpPr>
        <p:grpSpPr bwMode="gray">
          <a:xfrm>
            <a:off x="6844506" y="547566"/>
            <a:ext cx="1982788" cy="569913"/>
            <a:chOff x="6642100" y="547566"/>
            <a:chExt cx="1982788" cy="569913"/>
          </a:xfrm>
        </p:grpSpPr>
        <p:sp>
          <p:nvSpPr>
            <p:cNvPr id="73"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74"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75"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76"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77"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78"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79"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80"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81"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82"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83"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84"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85"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86"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87"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88"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89"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90"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91"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92"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93"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94"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95"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grpSp>
      <p:grpSp>
        <p:nvGrpSpPr>
          <p:cNvPr id="4" name="グループ化 34"/>
          <p:cNvGrpSpPr/>
          <p:nvPr/>
        </p:nvGrpSpPr>
        <p:grpSpPr>
          <a:xfrm>
            <a:off x="293688" y="6130708"/>
            <a:ext cx="1916113" cy="504826"/>
            <a:chOff x="293688" y="6130708"/>
            <a:chExt cx="1916113" cy="504826"/>
          </a:xfrm>
        </p:grpSpPr>
        <p:sp>
          <p:nvSpPr>
            <p:cNvPr id="36" name="Freeform 6"/>
            <p:cNvSpPr>
              <a:spLocks/>
            </p:cNvSpPr>
            <p:nvPr userDrawn="1"/>
          </p:nvSpPr>
          <p:spPr bwMode="auto">
            <a:xfrm>
              <a:off x="301626" y="6130708"/>
              <a:ext cx="161925" cy="204788"/>
            </a:xfrm>
            <a:custGeom>
              <a:avLst/>
              <a:gdLst/>
              <a:ahLst/>
              <a:cxnLst>
                <a:cxn ang="0">
                  <a:pos x="68" y="216"/>
                </a:cxn>
                <a:cxn ang="0">
                  <a:pos x="240" y="216"/>
                </a:cxn>
                <a:cxn ang="0">
                  <a:pos x="240" y="387"/>
                </a:cxn>
                <a:cxn ang="0">
                  <a:pos x="308" y="387"/>
                </a:cxn>
                <a:cxn ang="0">
                  <a:pos x="308" y="0"/>
                </a:cxn>
                <a:cxn ang="0">
                  <a:pos x="240" y="0"/>
                </a:cxn>
                <a:cxn ang="0">
                  <a:pos x="240" y="158"/>
                </a:cxn>
                <a:cxn ang="0">
                  <a:pos x="68" y="158"/>
                </a:cxn>
                <a:cxn ang="0">
                  <a:pos x="68" y="0"/>
                </a:cxn>
                <a:cxn ang="0">
                  <a:pos x="0" y="0"/>
                </a:cxn>
                <a:cxn ang="0">
                  <a:pos x="0" y="387"/>
                </a:cxn>
                <a:cxn ang="0">
                  <a:pos x="68" y="387"/>
                </a:cxn>
                <a:cxn ang="0">
                  <a:pos x="68" y="216"/>
                </a:cxn>
              </a:cxnLst>
              <a:rect l="0" t="0" r="r" b="b"/>
              <a:pathLst>
                <a:path w="308" h="387">
                  <a:moveTo>
                    <a:pt x="68" y="216"/>
                  </a:moveTo>
                  <a:lnTo>
                    <a:pt x="240" y="216"/>
                  </a:lnTo>
                  <a:lnTo>
                    <a:pt x="240" y="387"/>
                  </a:lnTo>
                  <a:lnTo>
                    <a:pt x="308" y="387"/>
                  </a:lnTo>
                  <a:lnTo>
                    <a:pt x="308" y="0"/>
                  </a:lnTo>
                  <a:lnTo>
                    <a:pt x="240" y="0"/>
                  </a:lnTo>
                  <a:lnTo>
                    <a:pt x="240" y="158"/>
                  </a:lnTo>
                  <a:lnTo>
                    <a:pt x="68" y="158"/>
                  </a:lnTo>
                  <a:lnTo>
                    <a:pt x="68" y="0"/>
                  </a:lnTo>
                  <a:lnTo>
                    <a:pt x="0" y="0"/>
                  </a:lnTo>
                  <a:lnTo>
                    <a:pt x="0" y="387"/>
                  </a:lnTo>
                  <a:lnTo>
                    <a:pt x="68" y="387"/>
                  </a:lnTo>
                  <a:lnTo>
                    <a:pt x="68" y="216"/>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7" name="Freeform 7"/>
            <p:cNvSpPr>
              <a:spLocks/>
            </p:cNvSpPr>
            <p:nvPr userDrawn="1"/>
          </p:nvSpPr>
          <p:spPr bwMode="auto">
            <a:xfrm>
              <a:off x="492126" y="6184683"/>
              <a:ext cx="128588" cy="153988"/>
            </a:xfrm>
            <a:custGeom>
              <a:avLst/>
              <a:gdLst/>
              <a:ahLst/>
              <a:cxnLst>
                <a:cxn ang="0">
                  <a:pos x="179" y="244"/>
                </a:cxn>
                <a:cxn ang="0">
                  <a:pos x="177" y="284"/>
                </a:cxn>
                <a:cxn ang="0">
                  <a:pos x="241" y="287"/>
                </a:cxn>
                <a:cxn ang="0">
                  <a:pos x="175" y="0"/>
                </a:cxn>
                <a:cxn ang="0">
                  <a:pos x="175" y="138"/>
                </a:cxn>
                <a:cxn ang="0">
                  <a:pos x="174" y="158"/>
                </a:cxn>
                <a:cxn ang="0">
                  <a:pos x="169" y="177"/>
                </a:cxn>
                <a:cxn ang="0">
                  <a:pos x="163" y="193"/>
                </a:cxn>
                <a:cxn ang="0">
                  <a:pos x="155" y="208"/>
                </a:cxn>
                <a:cxn ang="0">
                  <a:pos x="144" y="220"/>
                </a:cxn>
                <a:cxn ang="0">
                  <a:pos x="133" y="229"/>
                </a:cxn>
                <a:cxn ang="0">
                  <a:pos x="119" y="234"/>
                </a:cxn>
                <a:cxn ang="0">
                  <a:pos x="104" y="236"/>
                </a:cxn>
                <a:cxn ang="0">
                  <a:pos x="95" y="235"/>
                </a:cxn>
                <a:cxn ang="0">
                  <a:pos x="80" y="230"/>
                </a:cxn>
                <a:cxn ang="0">
                  <a:pos x="71" y="217"/>
                </a:cxn>
                <a:cxn ang="0">
                  <a:pos x="67" y="197"/>
                </a:cxn>
                <a:cxn ang="0">
                  <a:pos x="66" y="0"/>
                </a:cxn>
                <a:cxn ang="0">
                  <a:pos x="0" y="200"/>
                </a:cxn>
                <a:cxn ang="0">
                  <a:pos x="1" y="211"/>
                </a:cxn>
                <a:cxn ang="0">
                  <a:pos x="3" y="231"/>
                </a:cxn>
                <a:cxn ang="0">
                  <a:pos x="8" y="249"/>
                </a:cxn>
                <a:cxn ang="0">
                  <a:pos x="17" y="263"/>
                </a:cxn>
                <a:cxn ang="0">
                  <a:pos x="28" y="275"/>
                </a:cxn>
                <a:cxn ang="0">
                  <a:pos x="41" y="284"/>
                </a:cxn>
                <a:cxn ang="0">
                  <a:pos x="58" y="289"/>
                </a:cxn>
                <a:cxn ang="0">
                  <a:pos x="77" y="293"/>
                </a:cxn>
                <a:cxn ang="0">
                  <a:pos x="87" y="293"/>
                </a:cxn>
                <a:cxn ang="0">
                  <a:pos x="115" y="289"/>
                </a:cxn>
                <a:cxn ang="0">
                  <a:pos x="141" y="281"/>
                </a:cxn>
                <a:cxn ang="0">
                  <a:pos x="163" y="265"/>
                </a:cxn>
                <a:cxn ang="0">
                  <a:pos x="179" y="244"/>
                </a:cxn>
              </a:cxnLst>
              <a:rect l="0" t="0" r="r" b="b"/>
              <a:pathLst>
                <a:path w="241" h="293">
                  <a:moveTo>
                    <a:pt x="179" y="244"/>
                  </a:moveTo>
                  <a:lnTo>
                    <a:pt x="179" y="244"/>
                  </a:lnTo>
                  <a:lnTo>
                    <a:pt x="178" y="265"/>
                  </a:lnTo>
                  <a:lnTo>
                    <a:pt x="177" y="284"/>
                  </a:lnTo>
                  <a:lnTo>
                    <a:pt x="177" y="287"/>
                  </a:lnTo>
                  <a:lnTo>
                    <a:pt x="241" y="287"/>
                  </a:lnTo>
                  <a:lnTo>
                    <a:pt x="241" y="0"/>
                  </a:lnTo>
                  <a:lnTo>
                    <a:pt x="175" y="0"/>
                  </a:lnTo>
                  <a:lnTo>
                    <a:pt x="175" y="138"/>
                  </a:lnTo>
                  <a:lnTo>
                    <a:pt x="175" y="138"/>
                  </a:lnTo>
                  <a:lnTo>
                    <a:pt x="175" y="148"/>
                  </a:lnTo>
                  <a:lnTo>
                    <a:pt x="174" y="158"/>
                  </a:lnTo>
                  <a:lnTo>
                    <a:pt x="171" y="168"/>
                  </a:lnTo>
                  <a:lnTo>
                    <a:pt x="169" y="177"/>
                  </a:lnTo>
                  <a:lnTo>
                    <a:pt x="166" y="186"/>
                  </a:lnTo>
                  <a:lnTo>
                    <a:pt x="163" y="193"/>
                  </a:lnTo>
                  <a:lnTo>
                    <a:pt x="159" y="201"/>
                  </a:lnTo>
                  <a:lnTo>
                    <a:pt x="155" y="208"/>
                  </a:lnTo>
                  <a:lnTo>
                    <a:pt x="149" y="214"/>
                  </a:lnTo>
                  <a:lnTo>
                    <a:pt x="144" y="220"/>
                  </a:lnTo>
                  <a:lnTo>
                    <a:pt x="138" y="224"/>
                  </a:lnTo>
                  <a:lnTo>
                    <a:pt x="133" y="229"/>
                  </a:lnTo>
                  <a:lnTo>
                    <a:pt x="126" y="232"/>
                  </a:lnTo>
                  <a:lnTo>
                    <a:pt x="119" y="234"/>
                  </a:lnTo>
                  <a:lnTo>
                    <a:pt x="112" y="235"/>
                  </a:lnTo>
                  <a:lnTo>
                    <a:pt x="104" y="236"/>
                  </a:lnTo>
                  <a:lnTo>
                    <a:pt x="104" y="236"/>
                  </a:lnTo>
                  <a:lnTo>
                    <a:pt x="95" y="235"/>
                  </a:lnTo>
                  <a:lnTo>
                    <a:pt x="87" y="233"/>
                  </a:lnTo>
                  <a:lnTo>
                    <a:pt x="80" y="230"/>
                  </a:lnTo>
                  <a:lnTo>
                    <a:pt x="76" y="224"/>
                  </a:lnTo>
                  <a:lnTo>
                    <a:pt x="71" y="217"/>
                  </a:lnTo>
                  <a:lnTo>
                    <a:pt x="68" y="208"/>
                  </a:lnTo>
                  <a:lnTo>
                    <a:pt x="67" y="197"/>
                  </a:lnTo>
                  <a:lnTo>
                    <a:pt x="66" y="184"/>
                  </a:lnTo>
                  <a:lnTo>
                    <a:pt x="66" y="0"/>
                  </a:lnTo>
                  <a:lnTo>
                    <a:pt x="0" y="0"/>
                  </a:lnTo>
                  <a:lnTo>
                    <a:pt x="0" y="200"/>
                  </a:lnTo>
                  <a:lnTo>
                    <a:pt x="0" y="200"/>
                  </a:lnTo>
                  <a:lnTo>
                    <a:pt x="1" y="211"/>
                  </a:lnTo>
                  <a:lnTo>
                    <a:pt x="2" y="221"/>
                  </a:lnTo>
                  <a:lnTo>
                    <a:pt x="3" y="231"/>
                  </a:lnTo>
                  <a:lnTo>
                    <a:pt x="5" y="240"/>
                  </a:lnTo>
                  <a:lnTo>
                    <a:pt x="8" y="249"/>
                  </a:lnTo>
                  <a:lnTo>
                    <a:pt x="13" y="256"/>
                  </a:lnTo>
                  <a:lnTo>
                    <a:pt x="17" y="263"/>
                  </a:lnTo>
                  <a:lnTo>
                    <a:pt x="22" y="270"/>
                  </a:lnTo>
                  <a:lnTo>
                    <a:pt x="28" y="275"/>
                  </a:lnTo>
                  <a:lnTo>
                    <a:pt x="35" y="279"/>
                  </a:lnTo>
                  <a:lnTo>
                    <a:pt x="41" y="284"/>
                  </a:lnTo>
                  <a:lnTo>
                    <a:pt x="49" y="287"/>
                  </a:lnTo>
                  <a:lnTo>
                    <a:pt x="58" y="289"/>
                  </a:lnTo>
                  <a:lnTo>
                    <a:pt x="67" y="292"/>
                  </a:lnTo>
                  <a:lnTo>
                    <a:pt x="77" y="293"/>
                  </a:lnTo>
                  <a:lnTo>
                    <a:pt x="87" y="293"/>
                  </a:lnTo>
                  <a:lnTo>
                    <a:pt x="87" y="293"/>
                  </a:lnTo>
                  <a:lnTo>
                    <a:pt x="101" y="292"/>
                  </a:lnTo>
                  <a:lnTo>
                    <a:pt x="115" y="289"/>
                  </a:lnTo>
                  <a:lnTo>
                    <a:pt x="129" y="286"/>
                  </a:lnTo>
                  <a:lnTo>
                    <a:pt x="141" y="281"/>
                  </a:lnTo>
                  <a:lnTo>
                    <a:pt x="152" y="273"/>
                  </a:lnTo>
                  <a:lnTo>
                    <a:pt x="163" y="265"/>
                  </a:lnTo>
                  <a:lnTo>
                    <a:pt x="171" y="255"/>
                  </a:lnTo>
                  <a:lnTo>
                    <a:pt x="179" y="244"/>
                  </a:lnTo>
                  <a:lnTo>
                    <a:pt x="179" y="244"/>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8" name="Freeform 8"/>
            <p:cNvSpPr>
              <a:spLocks/>
            </p:cNvSpPr>
            <p:nvPr userDrawn="1"/>
          </p:nvSpPr>
          <p:spPr bwMode="auto">
            <a:xfrm>
              <a:off x="649288" y="6181508"/>
              <a:ext cx="215900" cy="153988"/>
            </a:xfrm>
            <a:custGeom>
              <a:avLst/>
              <a:gdLst/>
              <a:ahLst/>
              <a:cxnLst>
                <a:cxn ang="0">
                  <a:pos x="66" y="155"/>
                </a:cxn>
                <a:cxn ang="0">
                  <a:pos x="67" y="136"/>
                </a:cxn>
                <a:cxn ang="0">
                  <a:pos x="71" y="117"/>
                </a:cxn>
                <a:cxn ang="0">
                  <a:pos x="78" y="99"/>
                </a:cxn>
                <a:cxn ang="0">
                  <a:pos x="86" y="85"/>
                </a:cxn>
                <a:cxn ang="0">
                  <a:pos x="96" y="73"/>
                </a:cxn>
                <a:cxn ang="0">
                  <a:pos x="108" y="64"/>
                </a:cxn>
                <a:cxn ang="0">
                  <a:pos x="121" y="58"/>
                </a:cxn>
                <a:cxn ang="0">
                  <a:pos x="134" y="56"/>
                </a:cxn>
                <a:cxn ang="0">
                  <a:pos x="144" y="57"/>
                </a:cxn>
                <a:cxn ang="0">
                  <a:pos x="158" y="64"/>
                </a:cxn>
                <a:cxn ang="0">
                  <a:pos x="167" y="76"/>
                </a:cxn>
                <a:cxn ang="0">
                  <a:pos x="172" y="97"/>
                </a:cxn>
                <a:cxn ang="0">
                  <a:pos x="172" y="292"/>
                </a:cxn>
                <a:cxn ang="0">
                  <a:pos x="238" y="155"/>
                </a:cxn>
                <a:cxn ang="0">
                  <a:pos x="238" y="144"/>
                </a:cxn>
                <a:cxn ang="0">
                  <a:pos x="241" y="123"/>
                </a:cxn>
                <a:cxn ang="0">
                  <a:pos x="247" y="106"/>
                </a:cxn>
                <a:cxn ang="0">
                  <a:pos x="254" y="89"/>
                </a:cxn>
                <a:cxn ang="0">
                  <a:pos x="264" y="77"/>
                </a:cxn>
                <a:cxn ang="0">
                  <a:pos x="275" y="67"/>
                </a:cxn>
                <a:cxn ang="0">
                  <a:pos x="287" y="61"/>
                </a:cxn>
                <a:cxn ang="0">
                  <a:pos x="301" y="57"/>
                </a:cxn>
                <a:cxn ang="0">
                  <a:pos x="306" y="56"/>
                </a:cxn>
                <a:cxn ang="0">
                  <a:pos x="324" y="59"/>
                </a:cxn>
                <a:cxn ang="0">
                  <a:pos x="335" y="69"/>
                </a:cxn>
                <a:cxn ang="0">
                  <a:pos x="341" y="86"/>
                </a:cxn>
                <a:cxn ang="0">
                  <a:pos x="344" y="110"/>
                </a:cxn>
                <a:cxn ang="0">
                  <a:pos x="410" y="292"/>
                </a:cxn>
                <a:cxn ang="0">
                  <a:pos x="410" y="96"/>
                </a:cxn>
                <a:cxn ang="0">
                  <a:pos x="409" y="74"/>
                </a:cxn>
                <a:cxn ang="0">
                  <a:pos x="404" y="54"/>
                </a:cxn>
                <a:cxn ang="0">
                  <a:pos x="398" y="37"/>
                </a:cxn>
                <a:cxn ang="0">
                  <a:pos x="388" y="24"/>
                </a:cxn>
                <a:cxn ang="0">
                  <a:pos x="376" y="13"/>
                </a:cxn>
                <a:cxn ang="0">
                  <a:pos x="361" y="7"/>
                </a:cxn>
                <a:cxn ang="0">
                  <a:pos x="344" y="1"/>
                </a:cxn>
                <a:cxn ang="0">
                  <a:pos x="324" y="0"/>
                </a:cxn>
                <a:cxn ang="0">
                  <a:pos x="307" y="1"/>
                </a:cxn>
                <a:cxn ang="0">
                  <a:pos x="277" y="10"/>
                </a:cxn>
                <a:cxn ang="0">
                  <a:pos x="254" y="25"/>
                </a:cxn>
                <a:cxn ang="0">
                  <a:pos x="237" y="44"/>
                </a:cxn>
                <a:cxn ang="0">
                  <a:pos x="231" y="54"/>
                </a:cxn>
                <a:cxn ang="0">
                  <a:pos x="223" y="36"/>
                </a:cxn>
                <a:cxn ang="0">
                  <a:pos x="209" y="19"/>
                </a:cxn>
                <a:cxn ang="0">
                  <a:pos x="194" y="9"/>
                </a:cxn>
                <a:cxn ang="0">
                  <a:pos x="179" y="3"/>
                </a:cxn>
                <a:cxn ang="0">
                  <a:pos x="162" y="0"/>
                </a:cxn>
                <a:cxn ang="0">
                  <a:pos x="152" y="0"/>
                </a:cxn>
                <a:cxn ang="0">
                  <a:pos x="124" y="3"/>
                </a:cxn>
                <a:cxn ang="0">
                  <a:pos x="99" y="13"/>
                </a:cxn>
                <a:cxn ang="0">
                  <a:pos x="78" y="29"/>
                </a:cxn>
                <a:cxn ang="0">
                  <a:pos x="62" y="51"/>
                </a:cxn>
                <a:cxn ang="0">
                  <a:pos x="63" y="29"/>
                </a:cxn>
                <a:cxn ang="0">
                  <a:pos x="64" y="5"/>
                </a:cxn>
                <a:cxn ang="0">
                  <a:pos x="0" y="292"/>
                </a:cxn>
                <a:cxn ang="0">
                  <a:pos x="66" y="155"/>
                </a:cxn>
              </a:cxnLst>
              <a:rect l="0" t="0" r="r" b="b"/>
              <a:pathLst>
                <a:path w="410" h="292">
                  <a:moveTo>
                    <a:pt x="66" y="155"/>
                  </a:moveTo>
                  <a:lnTo>
                    <a:pt x="66" y="155"/>
                  </a:lnTo>
                  <a:lnTo>
                    <a:pt x="67" y="146"/>
                  </a:lnTo>
                  <a:lnTo>
                    <a:pt x="67" y="136"/>
                  </a:lnTo>
                  <a:lnTo>
                    <a:pt x="69" y="126"/>
                  </a:lnTo>
                  <a:lnTo>
                    <a:pt x="71" y="117"/>
                  </a:lnTo>
                  <a:lnTo>
                    <a:pt x="75" y="108"/>
                  </a:lnTo>
                  <a:lnTo>
                    <a:pt x="78" y="99"/>
                  </a:lnTo>
                  <a:lnTo>
                    <a:pt x="81" y="93"/>
                  </a:lnTo>
                  <a:lnTo>
                    <a:pt x="86" y="85"/>
                  </a:lnTo>
                  <a:lnTo>
                    <a:pt x="91" y="78"/>
                  </a:lnTo>
                  <a:lnTo>
                    <a:pt x="96" y="73"/>
                  </a:lnTo>
                  <a:lnTo>
                    <a:pt x="101" y="68"/>
                  </a:lnTo>
                  <a:lnTo>
                    <a:pt x="108" y="64"/>
                  </a:lnTo>
                  <a:lnTo>
                    <a:pt x="114" y="61"/>
                  </a:lnTo>
                  <a:lnTo>
                    <a:pt x="121" y="58"/>
                  </a:lnTo>
                  <a:lnTo>
                    <a:pt x="128" y="57"/>
                  </a:lnTo>
                  <a:lnTo>
                    <a:pt x="134" y="56"/>
                  </a:lnTo>
                  <a:lnTo>
                    <a:pt x="134" y="56"/>
                  </a:lnTo>
                  <a:lnTo>
                    <a:pt x="144" y="57"/>
                  </a:lnTo>
                  <a:lnTo>
                    <a:pt x="152" y="59"/>
                  </a:lnTo>
                  <a:lnTo>
                    <a:pt x="158" y="64"/>
                  </a:lnTo>
                  <a:lnTo>
                    <a:pt x="163" y="69"/>
                  </a:lnTo>
                  <a:lnTo>
                    <a:pt x="167" y="76"/>
                  </a:lnTo>
                  <a:lnTo>
                    <a:pt x="170" y="86"/>
                  </a:lnTo>
                  <a:lnTo>
                    <a:pt x="172" y="97"/>
                  </a:lnTo>
                  <a:lnTo>
                    <a:pt x="172" y="110"/>
                  </a:lnTo>
                  <a:lnTo>
                    <a:pt x="172" y="292"/>
                  </a:lnTo>
                  <a:lnTo>
                    <a:pt x="238" y="292"/>
                  </a:lnTo>
                  <a:lnTo>
                    <a:pt x="238" y="155"/>
                  </a:lnTo>
                  <a:lnTo>
                    <a:pt x="238" y="155"/>
                  </a:lnTo>
                  <a:lnTo>
                    <a:pt x="238" y="144"/>
                  </a:lnTo>
                  <a:lnTo>
                    <a:pt x="239" y="133"/>
                  </a:lnTo>
                  <a:lnTo>
                    <a:pt x="241" y="123"/>
                  </a:lnTo>
                  <a:lnTo>
                    <a:pt x="243" y="115"/>
                  </a:lnTo>
                  <a:lnTo>
                    <a:pt x="247" y="106"/>
                  </a:lnTo>
                  <a:lnTo>
                    <a:pt x="251" y="97"/>
                  </a:lnTo>
                  <a:lnTo>
                    <a:pt x="254" y="89"/>
                  </a:lnTo>
                  <a:lnTo>
                    <a:pt x="260" y="83"/>
                  </a:lnTo>
                  <a:lnTo>
                    <a:pt x="264" y="77"/>
                  </a:lnTo>
                  <a:lnTo>
                    <a:pt x="270" y="72"/>
                  </a:lnTo>
                  <a:lnTo>
                    <a:pt x="275" y="67"/>
                  </a:lnTo>
                  <a:lnTo>
                    <a:pt x="282" y="63"/>
                  </a:lnTo>
                  <a:lnTo>
                    <a:pt x="287" y="61"/>
                  </a:lnTo>
                  <a:lnTo>
                    <a:pt x="294" y="58"/>
                  </a:lnTo>
                  <a:lnTo>
                    <a:pt x="301" y="57"/>
                  </a:lnTo>
                  <a:lnTo>
                    <a:pt x="306" y="56"/>
                  </a:lnTo>
                  <a:lnTo>
                    <a:pt x="306" y="56"/>
                  </a:lnTo>
                  <a:lnTo>
                    <a:pt x="316" y="57"/>
                  </a:lnTo>
                  <a:lnTo>
                    <a:pt x="324" y="59"/>
                  </a:lnTo>
                  <a:lnTo>
                    <a:pt x="330" y="64"/>
                  </a:lnTo>
                  <a:lnTo>
                    <a:pt x="335" y="69"/>
                  </a:lnTo>
                  <a:lnTo>
                    <a:pt x="339" y="76"/>
                  </a:lnTo>
                  <a:lnTo>
                    <a:pt x="341" y="86"/>
                  </a:lnTo>
                  <a:lnTo>
                    <a:pt x="344" y="97"/>
                  </a:lnTo>
                  <a:lnTo>
                    <a:pt x="344" y="110"/>
                  </a:lnTo>
                  <a:lnTo>
                    <a:pt x="344" y="292"/>
                  </a:lnTo>
                  <a:lnTo>
                    <a:pt x="410" y="292"/>
                  </a:lnTo>
                  <a:lnTo>
                    <a:pt x="410" y="96"/>
                  </a:lnTo>
                  <a:lnTo>
                    <a:pt x="410" y="96"/>
                  </a:lnTo>
                  <a:lnTo>
                    <a:pt x="410" y="84"/>
                  </a:lnTo>
                  <a:lnTo>
                    <a:pt x="409" y="74"/>
                  </a:lnTo>
                  <a:lnTo>
                    <a:pt x="406" y="64"/>
                  </a:lnTo>
                  <a:lnTo>
                    <a:pt x="404" y="54"/>
                  </a:lnTo>
                  <a:lnTo>
                    <a:pt x="401" y="45"/>
                  </a:lnTo>
                  <a:lnTo>
                    <a:pt x="398" y="37"/>
                  </a:lnTo>
                  <a:lnTo>
                    <a:pt x="393" y="31"/>
                  </a:lnTo>
                  <a:lnTo>
                    <a:pt x="388" y="24"/>
                  </a:lnTo>
                  <a:lnTo>
                    <a:pt x="382" y="19"/>
                  </a:lnTo>
                  <a:lnTo>
                    <a:pt x="376" y="13"/>
                  </a:lnTo>
                  <a:lnTo>
                    <a:pt x="369" y="10"/>
                  </a:lnTo>
                  <a:lnTo>
                    <a:pt x="361" y="7"/>
                  </a:lnTo>
                  <a:lnTo>
                    <a:pt x="352" y="3"/>
                  </a:lnTo>
                  <a:lnTo>
                    <a:pt x="344" y="1"/>
                  </a:lnTo>
                  <a:lnTo>
                    <a:pt x="334" y="0"/>
                  </a:lnTo>
                  <a:lnTo>
                    <a:pt x="324" y="0"/>
                  </a:lnTo>
                  <a:lnTo>
                    <a:pt x="324" y="0"/>
                  </a:lnTo>
                  <a:lnTo>
                    <a:pt x="307" y="1"/>
                  </a:lnTo>
                  <a:lnTo>
                    <a:pt x="292" y="4"/>
                  </a:lnTo>
                  <a:lnTo>
                    <a:pt x="277" y="10"/>
                  </a:lnTo>
                  <a:lnTo>
                    <a:pt x="265" y="18"/>
                  </a:lnTo>
                  <a:lnTo>
                    <a:pt x="254" y="25"/>
                  </a:lnTo>
                  <a:lnTo>
                    <a:pt x="246" y="34"/>
                  </a:lnTo>
                  <a:lnTo>
                    <a:pt x="237" y="44"/>
                  </a:lnTo>
                  <a:lnTo>
                    <a:pt x="231" y="54"/>
                  </a:lnTo>
                  <a:lnTo>
                    <a:pt x="231" y="54"/>
                  </a:lnTo>
                  <a:lnTo>
                    <a:pt x="228" y="46"/>
                  </a:lnTo>
                  <a:lnTo>
                    <a:pt x="223" y="36"/>
                  </a:lnTo>
                  <a:lnTo>
                    <a:pt x="218" y="28"/>
                  </a:lnTo>
                  <a:lnTo>
                    <a:pt x="209" y="19"/>
                  </a:lnTo>
                  <a:lnTo>
                    <a:pt x="199" y="12"/>
                  </a:lnTo>
                  <a:lnTo>
                    <a:pt x="194" y="9"/>
                  </a:lnTo>
                  <a:lnTo>
                    <a:pt x="186" y="5"/>
                  </a:lnTo>
                  <a:lnTo>
                    <a:pt x="179" y="3"/>
                  </a:lnTo>
                  <a:lnTo>
                    <a:pt x="171" y="1"/>
                  </a:lnTo>
                  <a:lnTo>
                    <a:pt x="162" y="0"/>
                  </a:lnTo>
                  <a:lnTo>
                    <a:pt x="152" y="0"/>
                  </a:lnTo>
                  <a:lnTo>
                    <a:pt x="152" y="0"/>
                  </a:lnTo>
                  <a:lnTo>
                    <a:pt x="138" y="1"/>
                  </a:lnTo>
                  <a:lnTo>
                    <a:pt x="124" y="3"/>
                  </a:lnTo>
                  <a:lnTo>
                    <a:pt x="111" y="8"/>
                  </a:lnTo>
                  <a:lnTo>
                    <a:pt x="99" y="13"/>
                  </a:lnTo>
                  <a:lnTo>
                    <a:pt x="88" y="21"/>
                  </a:lnTo>
                  <a:lnTo>
                    <a:pt x="78" y="29"/>
                  </a:lnTo>
                  <a:lnTo>
                    <a:pt x="69" y="39"/>
                  </a:lnTo>
                  <a:lnTo>
                    <a:pt x="62" y="51"/>
                  </a:lnTo>
                  <a:lnTo>
                    <a:pt x="62" y="51"/>
                  </a:lnTo>
                  <a:lnTo>
                    <a:pt x="63" y="29"/>
                  </a:lnTo>
                  <a:lnTo>
                    <a:pt x="64" y="9"/>
                  </a:lnTo>
                  <a:lnTo>
                    <a:pt x="64" y="5"/>
                  </a:lnTo>
                  <a:lnTo>
                    <a:pt x="0" y="5"/>
                  </a:lnTo>
                  <a:lnTo>
                    <a:pt x="0" y="292"/>
                  </a:lnTo>
                  <a:lnTo>
                    <a:pt x="66" y="292"/>
                  </a:lnTo>
                  <a:lnTo>
                    <a:pt x="66" y="155"/>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9" name="Freeform 9"/>
            <p:cNvSpPr>
              <a:spLocks noEditPoints="1"/>
            </p:cNvSpPr>
            <p:nvPr userDrawn="1"/>
          </p:nvSpPr>
          <p:spPr bwMode="auto">
            <a:xfrm>
              <a:off x="884238" y="6181508"/>
              <a:ext cx="122238" cy="157163"/>
            </a:xfrm>
            <a:custGeom>
              <a:avLst/>
              <a:gdLst/>
              <a:ahLst/>
              <a:cxnLst>
                <a:cxn ang="0">
                  <a:pos x="232" y="289"/>
                </a:cxn>
                <a:cxn ang="0">
                  <a:pos x="231" y="213"/>
                </a:cxn>
                <a:cxn ang="0">
                  <a:pos x="231" y="84"/>
                </a:cxn>
                <a:cxn ang="0">
                  <a:pos x="225" y="53"/>
                </a:cxn>
                <a:cxn ang="0">
                  <a:pos x="210" y="30"/>
                </a:cxn>
                <a:cxn ang="0">
                  <a:pos x="188" y="13"/>
                </a:cxn>
                <a:cxn ang="0">
                  <a:pos x="158" y="3"/>
                </a:cxn>
                <a:cxn ang="0">
                  <a:pos x="119" y="0"/>
                </a:cxn>
                <a:cxn ang="0">
                  <a:pos x="67" y="5"/>
                </a:cxn>
                <a:cxn ang="0">
                  <a:pos x="13" y="20"/>
                </a:cxn>
                <a:cxn ang="0">
                  <a:pos x="31" y="73"/>
                </a:cxn>
                <a:cxn ang="0">
                  <a:pos x="90" y="54"/>
                </a:cxn>
                <a:cxn ang="0">
                  <a:pos x="109" y="53"/>
                </a:cxn>
                <a:cxn ang="0">
                  <a:pos x="144" y="59"/>
                </a:cxn>
                <a:cxn ang="0">
                  <a:pos x="162" y="80"/>
                </a:cxn>
                <a:cxn ang="0">
                  <a:pos x="164" y="116"/>
                </a:cxn>
                <a:cxn ang="0">
                  <a:pos x="128" y="118"/>
                </a:cxn>
                <a:cxn ang="0">
                  <a:pos x="80" y="127"/>
                </a:cxn>
                <a:cxn ang="0">
                  <a:pos x="43" y="143"/>
                </a:cxn>
                <a:cxn ang="0">
                  <a:pos x="16" y="165"/>
                </a:cxn>
                <a:cxn ang="0">
                  <a:pos x="2" y="194"/>
                </a:cxn>
                <a:cxn ang="0">
                  <a:pos x="0" y="217"/>
                </a:cxn>
                <a:cxn ang="0">
                  <a:pos x="3" y="243"/>
                </a:cxn>
                <a:cxn ang="0">
                  <a:pos x="12" y="263"/>
                </a:cxn>
                <a:cxn ang="0">
                  <a:pos x="27" y="280"/>
                </a:cxn>
                <a:cxn ang="0">
                  <a:pos x="47" y="292"/>
                </a:cxn>
                <a:cxn ang="0">
                  <a:pos x="73" y="298"/>
                </a:cxn>
                <a:cxn ang="0">
                  <a:pos x="95" y="297"/>
                </a:cxn>
                <a:cxn ang="0">
                  <a:pos x="133" y="286"/>
                </a:cxn>
                <a:cxn ang="0">
                  <a:pos x="162" y="261"/>
                </a:cxn>
                <a:cxn ang="0">
                  <a:pos x="168" y="269"/>
                </a:cxn>
                <a:cxn ang="0">
                  <a:pos x="99" y="244"/>
                </a:cxn>
                <a:cxn ang="0">
                  <a:pos x="85" y="241"/>
                </a:cxn>
                <a:cxn ang="0">
                  <a:pos x="69" y="229"/>
                </a:cxn>
                <a:cxn ang="0">
                  <a:pos x="64" y="209"/>
                </a:cxn>
                <a:cxn ang="0">
                  <a:pos x="66" y="198"/>
                </a:cxn>
                <a:cxn ang="0">
                  <a:pos x="74" y="185"/>
                </a:cxn>
                <a:cxn ang="0">
                  <a:pos x="89" y="175"/>
                </a:cxn>
                <a:cxn ang="0">
                  <a:pos x="141" y="164"/>
                </a:cxn>
                <a:cxn ang="0">
                  <a:pos x="164" y="168"/>
                </a:cxn>
                <a:cxn ang="0">
                  <a:pos x="154" y="208"/>
                </a:cxn>
                <a:cxn ang="0">
                  <a:pos x="137" y="229"/>
                </a:cxn>
                <a:cxn ang="0">
                  <a:pos x="120" y="240"/>
                </a:cxn>
                <a:cxn ang="0">
                  <a:pos x="99" y="244"/>
                </a:cxn>
              </a:cxnLst>
              <a:rect l="0" t="0" r="r" b="b"/>
              <a:pathLst>
                <a:path w="233" h="298">
                  <a:moveTo>
                    <a:pt x="168" y="292"/>
                  </a:moveTo>
                  <a:lnTo>
                    <a:pt x="233" y="292"/>
                  </a:lnTo>
                  <a:lnTo>
                    <a:pt x="232" y="289"/>
                  </a:lnTo>
                  <a:lnTo>
                    <a:pt x="232" y="289"/>
                  </a:lnTo>
                  <a:lnTo>
                    <a:pt x="231" y="251"/>
                  </a:lnTo>
                  <a:lnTo>
                    <a:pt x="231" y="213"/>
                  </a:lnTo>
                  <a:lnTo>
                    <a:pt x="231" y="96"/>
                  </a:lnTo>
                  <a:lnTo>
                    <a:pt x="231" y="96"/>
                  </a:lnTo>
                  <a:lnTo>
                    <a:pt x="231" y="84"/>
                  </a:lnTo>
                  <a:lnTo>
                    <a:pt x="229" y="73"/>
                  </a:lnTo>
                  <a:lnTo>
                    <a:pt x="228" y="63"/>
                  </a:lnTo>
                  <a:lnTo>
                    <a:pt x="225" y="53"/>
                  </a:lnTo>
                  <a:lnTo>
                    <a:pt x="221" y="44"/>
                  </a:lnTo>
                  <a:lnTo>
                    <a:pt x="216" y="36"/>
                  </a:lnTo>
                  <a:lnTo>
                    <a:pt x="210" y="30"/>
                  </a:lnTo>
                  <a:lnTo>
                    <a:pt x="205" y="23"/>
                  </a:lnTo>
                  <a:lnTo>
                    <a:pt x="197" y="18"/>
                  </a:lnTo>
                  <a:lnTo>
                    <a:pt x="188" y="13"/>
                  </a:lnTo>
                  <a:lnTo>
                    <a:pt x="179" y="9"/>
                  </a:lnTo>
                  <a:lnTo>
                    <a:pt x="169" y="5"/>
                  </a:lnTo>
                  <a:lnTo>
                    <a:pt x="158" y="3"/>
                  </a:lnTo>
                  <a:lnTo>
                    <a:pt x="146" y="1"/>
                  </a:lnTo>
                  <a:lnTo>
                    <a:pt x="133" y="0"/>
                  </a:lnTo>
                  <a:lnTo>
                    <a:pt x="119" y="0"/>
                  </a:lnTo>
                  <a:lnTo>
                    <a:pt x="119" y="0"/>
                  </a:lnTo>
                  <a:lnTo>
                    <a:pt x="93" y="1"/>
                  </a:lnTo>
                  <a:lnTo>
                    <a:pt x="67" y="5"/>
                  </a:lnTo>
                  <a:lnTo>
                    <a:pt x="41" y="11"/>
                  </a:lnTo>
                  <a:lnTo>
                    <a:pt x="16" y="19"/>
                  </a:lnTo>
                  <a:lnTo>
                    <a:pt x="13" y="20"/>
                  </a:lnTo>
                  <a:lnTo>
                    <a:pt x="27" y="75"/>
                  </a:lnTo>
                  <a:lnTo>
                    <a:pt x="31" y="73"/>
                  </a:lnTo>
                  <a:lnTo>
                    <a:pt x="31" y="73"/>
                  </a:lnTo>
                  <a:lnTo>
                    <a:pt x="49" y="65"/>
                  </a:lnTo>
                  <a:lnTo>
                    <a:pt x="69" y="58"/>
                  </a:lnTo>
                  <a:lnTo>
                    <a:pt x="90" y="54"/>
                  </a:lnTo>
                  <a:lnTo>
                    <a:pt x="100" y="54"/>
                  </a:lnTo>
                  <a:lnTo>
                    <a:pt x="109" y="53"/>
                  </a:lnTo>
                  <a:lnTo>
                    <a:pt x="109" y="53"/>
                  </a:lnTo>
                  <a:lnTo>
                    <a:pt x="123" y="54"/>
                  </a:lnTo>
                  <a:lnTo>
                    <a:pt x="134" y="56"/>
                  </a:lnTo>
                  <a:lnTo>
                    <a:pt x="144" y="59"/>
                  </a:lnTo>
                  <a:lnTo>
                    <a:pt x="152" y="65"/>
                  </a:lnTo>
                  <a:lnTo>
                    <a:pt x="157" y="72"/>
                  </a:lnTo>
                  <a:lnTo>
                    <a:pt x="162" y="80"/>
                  </a:lnTo>
                  <a:lnTo>
                    <a:pt x="164" y="90"/>
                  </a:lnTo>
                  <a:lnTo>
                    <a:pt x="164" y="102"/>
                  </a:lnTo>
                  <a:lnTo>
                    <a:pt x="164" y="116"/>
                  </a:lnTo>
                  <a:lnTo>
                    <a:pt x="164" y="116"/>
                  </a:lnTo>
                  <a:lnTo>
                    <a:pt x="145" y="117"/>
                  </a:lnTo>
                  <a:lnTo>
                    <a:pt x="128" y="118"/>
                  </a:lnTo>
                  <a:lnTo>
                    <a:pt x="110" y="120"/>
                  </a:lnTo>
                  <a:lnTo>
                    <a:pt x="95" y="123"/>
                  </a:lnTo>
                  <a:lnTo>
                    <a:pt x="80" y="127"/>
                  </a:lnTo>
                  <a:lnTo>
                    <a:pt x="66" y="131"/>
                  </a:lnTo>
                  <a:lnTo>
                    <a:pt x="54" y="137"/>
                  </a:lnTo>
                  <a:lnTo>
                    <a:pt x="43" y="143"/>
                  </a:lnTo>
                  <a:lnTo>
                    <a:pt x="33" y="150"/>
                  </a:lnTo>
                  <a:lnTo>
                    <a:pt x="24" y="158"/>
                  </a:lnTo>
                  <a:lnTo>
                    <a:pt x="16" y="165"/>
                  </a:lnTo>
                  <a:lnTo>
                    <a:pt x="11" y="174"/>
                  </a:lnTo>
                  <a:lnTo>
                    <a:pt x="5" y="184"/>
                  </a:lnTo>
                  <a:lnTo>
                    <a:pt x="2" y="194"/>
                  </a:lnTo>
                  <a:lnTo>
                    <a:pt x="0" y="205"/>
                  </a:lnTo>
                  <a:lnTo>
                    <a:pt x="0" y="217"/>
                  </a:lnTo>
                  <a:lnTo>
                    <a:pt x="0" y="217"/>
                  </a:lnTo>
                  <a:lnTo>
                    <a:pt x="0" y="226"/>
                  </a:lnTo>
                  <a:lnTo>
                    <a:pt x="1" y="234"/>
                  </a:lnTo>
                  <a:lnTo>
                    <a:pt x="3" y="243"/>
                  </a:lnTo>
                  <a:lnTo>
                    <a:pt x="5" y="250"/>
                  </a:lnTo>
                  <a:lnTo>
                    <a:pt x="9" y="257"/>
                  </a:lnTo>
                  <a:lnTo>
                    <a:pt x="12" y="263"/>
                  </a:lnTo>
                  <a:lnTo>
                    <a:pt x="16" y="270"/>
                  </a:lnTo>
                  <a:lnTo>
                    <a:pt x="22" y="276"/>
                  </a:lnTo>
                  <a:lnTo>
                    <a:pt x="27" y="280"/>
                  </a:lnTo>
                  <a:lnTo>
                    <a:pt x="34" y="284"/>
                  </a:lnTo>
                  <a:lnTo>
                    <a:pt x="41" y="289"/>
                  </a:lnTo>
                  <a:lnTo>
                    <a:pt x="47" y="292"/>
                  </a:lnTo>
                  <a:lnTo>
                    <a:pt x="55" y="294"/>
                  </a:lnTo>
                  <a:lnTo>
                    <a:pt x="64" y="297"/>
                  </a:lnTo>
                  <a:lnTo>
                    <a:pt x="73" y="298"/>
                  </a:lnTo>
                  <a:lnTo>
                    <a:pt x="81" y="298"/>
                  </a:lnTo>
                  <a:lnTo>
                    <a:pt x="81" y="298"/>
                  </a:lnTo>
                  <a:lnTo>
                    <a:pt x="95" y="297"/>
                  </a:lnTo>
                  <a:lnTo>
                    <a:pt x="108" y="294"/>
                  </a:lnTo>
                  <a:lnTo>
                    <a:pt x="121" y="291"/>
                  </a:lnTo>
                  <a:lnTo>
                    <a:pt x="133" y="286"/>
                  </a:lnTo>
                  <a:lnTo>
                    <a:pt x="144" y="279"/>
                  </a:lnTo>
                  <a:lnTo>
                    <a:pt x="154" y="271"/>
                  </a:lnTo>
                  <a:lnTo>
                    <a:pt x="162" y="261"/>
                  </a:lnTo>
                  <a:lnTo>
                    <a:pt x="169" y="251"/>
                  </a:lnTo>
                  <a:lnTo>
                    <a:pt x="169" y="251"/>
                  </a:lnTo>
                  <a:lnTo>
                    <a:pt x="168" y="269"/>
                  </a:lnTo>
                  <a:lnTo>
                    <a:pt x="168" y="289"/>
                  </a:lnTo>
                  <a:lnTo>
                    <a:pt x="168" y="292"/>
                  </a:lnTo>
                  <a:close/>
                  <a:moveTo>
                    <a:pt x="99" y="244"/>
                  </a:moveTo>
                  <a:lnTo>
                    <a:pt x="99" y="244"/>
                  </a:lnTo>
                  <a:lnTo>
                    <a:pt x="91" y="244"/>
                  </a:lnTo>
                  <a:lnTo>
                    <a:pt x="85" y="241"/>
                  </a:lnTo>
                  <a:lnTo>
                    <a:pt x="78" y="238"/>
                  </a:lnTo>
                  <a:lnTo>
                    <a:pt x="74" y="235"/>
                  </a:lnTo>
                  <a:lnTo>
                    <a:pt x="69" y="229"/>
                  </a:lnTo>
                  <a:lnTo>
                    <a:pt x="66" y="224"/>
                  </a:lnTo>
                  <a:lnTo>
                    <a:pt x="65" y="217"/>
                  </a:lnTo>
                  <a:lnTo>
                    <a:pt x="64" y="209"/>
                  </a:lnTo>
                  <a:lnTo>
                    <a:pt x="64" y="209"/>
                  </a:lnTo>
                  <a:lnTo>
                    <a:pt x="64" y="204"/>
                  </a:lnTo>
                  <a:lnTo>
                    <a:pt x="66" y="198"/>
                  </a:lnTo>
                  <a:lnTo>
                    <a:pt x="67" y="194"/>
                  </a:lnTo>
                  <a:lnTo>
                    <a:pt x="70" y="190"/>
                  </a:lnTo>
                  <a:lnTo>
                    <a:pt x="74" y="185"/>
                  </a:lnTo>
                  <a:lnTo>
                    <a:pt x="78" y="182"/>
                  </a:lnTo>
                  <a:lnTo>
                    <a:pt x="84" y="179"/>
                  </a:lnTo>
                  <a:lnTo>
                    <a:pt x="89" y="175"/>
                  </a:lnTo>
                  <a:lnTo>
                    <a:pt x="103" y="170"/>
                  </a:lnTo>
                  <a:lnTo>
                    <a:pt x="121" y="166"/>
                  </a:lnTo>
                  <a:lnTo>
                    <a:pt x="141" y="164"/>
                  </a:lnTo>
                  <a:lnTo>
                    <a:pt x="164" y="163"/>
                  </a:lnTo>
                  <a:lnTo>
                    <a:pt x="164" y="168"/>
                  </a:lnTo>
                  <a:lnTo>
                    <a:pt x="164" y="168"/>
                  </a:lnTo>
                  <a:lnTo>
                    <a:pt x="163" y="182"/>
                  </a:lnTo>
                  <a:lnTo>
                    <a:pt x="160" y="195"/>
                  </a:lnTo>
                  <a:lnTo>
                    <a:pt x="154" y="208"/>
                  </a:lnTo>
                  <a:lnTo>
                    <a:pt x="146" y="219"/>
                  </a:lnTo>
                  <a:lnTo>
                    <a:pt x="142" y="225"/>
                  </a:lnTo>
                  <a:lnTo>
                    <a:pt x="137" y="229"/>
                  </a:lnTo>
                  <a:lnTo>
                    <a:pt x="132" y="234"/>
                  </a:lnTo>
                  <a:lnTo>
                    <a:pt x="126" y="237"/>
                  </a:lnTo>
                  <a:lnTo>
                    <a:pt x="120" y="240"/>
                  </a:lnTo>
                  <a:lnTo>
                    <a:pt x="113" y="243"/>
                  </a:lnTo>
                  <a:lnTo>
                    <a:pt x="107" y="244"/>
                  </a:lnTo>
                  <a:lnTo>
                    <a:pt x="99" y="244"/>
                  </a:lnTo>
                  <a:lnTo>
                    <a:pt x="99" y="244"/>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0" name="Freeform 10"/>
            <p:cNvSpPr>
              <a:spLocks/>
            </p:cNvSpPr>
            <p:nvPr userDrawn="1"/>
          </p:nvSpPr>
          <p:spPr bwMode="auto">
            <a:xfrm>
              <a:off x="1031876" y="6181508"/>
              <a:ext cx="127000" cy="153988"/>
            </a:xfrm>
            <a:custGeom>
              <a:avLst/>
              <a:gdLst/>
              <a:ahLst/>
              <a:cxnLst>
                <a:cxn ang="0">
                  <a:pos x="67" y="154"/>
                </a:cxn>
                <a:cxn ang="0">
                  <a:pos x="68" y="134"/>
                </a:cxn>
                <a:cxn ang="0">
                  <a:pos x="72" y="116"/>
                </a:cxn>
                <a:cxn ang="0">
                  <a:pos x="78" y="99"/>
                </a:cxn>
                <a:cxn ang="0">
                  <a:pos x="87" y="85"/>
                </a:cxn>
                <a:cxn ang="0">
                  <a:pos x="97" y="73"/>
                </a:cxn>
                <a:cxn ang="0">
                  <a:pos x="109" y="64"/>
                </a:cxn>
                <a:cxn ang="0">
                  <a:pos x="122" y="58"/>
                </a:cxn>
                <a:cxn ang="0">
                  <a:pos x="136" y="56"/>
                </a:cxn>
                <a:cxn ang="0">
                  <a:pos x="146" y="57"/>
                </a:cxn>
                <a:cxn ang="0">
                  <a:pos x="160" y="63"/>
                </a:cxn>
                <a:cxn ang="0">
                  <a:pos x="170" y="76"/>
                </a:cxn>
                <a:cxn ang="0">
                  <a:pos x="175" y="96"/>
                </a:cxn>
                <a:cxn ang="0">
                  <a:pos x="175" y="292"/>
                </a:cxn>
                <a:cxn ang="0">
                  <a:pos x="241" y="93"/>
                </a:cxn>
                <a:cxn ang="0">
                  <a:pos x="241" y="82"/>
                </a:cxn>
                <a:cxn ang="0">
                  <a:pos x="238" y="62"/>
                </a:cxn>
                <a:cxn ang="0">
                  <a:pos x="232" y="44"/>
                </a:cxn>
                <a:cxn ang="0">
                  <a:pos x="224" y="30"/>
                </a:cxn>
                <a:cxn ang="0">
                  <a:pos x="213" y="18"/>
                </a:cxn>
                <a:cxn ang="0">
                  <a:pos x="200" y="9"/>
                </a:cxn>
                <a:cxn ang="0">
                  <a:pos x="184" y="3"/>
                </a:cxn>
                <a:cxn ang="0">
                  <a:pos x="165" y="0"/>
                </a:cxn>
                <a:cxn ang="0">
                  <a:pos x="155" y="0"/>
                </a:cxn>
                <a:cxn ang="0">
                  <a:pos x="126" y="3"/>
                </a:cxn>
                <a:cxn ang="0">
                  <a:pos x="101" y="13"/>
                </a:cxn>
                <a:cxn ang="0">
                  <a:pos x="79" y="28"/>
                </a:cxn>
                <a:cxn ang="0">
                  <a:pos x="61" y="48"/>
                </a:cxn>
                <a:cxn ang="0">
                  <a:pos x="63" y="29"/>
                </a:cxn>
                <a:cxn ang="0">
                  <a:pos x="63" y="5"/>
                </a:cxn>
                <a:cxn ang="0">
                  <a:pos x="0" y="292"/>
                </a:cxn>
                <a:cxn ang="0">
                  <a:pos x="67" y="154"/>
                </a:cxn>
              </a:cxnLst>
              <a:rect l="0" t="0" r="r" b="b"/>
              <a:pathLst>
                <a:path w="241" h="292">
                  <a:moveTo>
                    <a:pt x="67" y="154"/>
                  </a:moveTo>
                  <a:lnTo>
                    <a:pt x="67" y="154"/>
                  </a:lnTo>
                  <a:lnTo>
                    <a:pt x="67" y="144"/>
                  </a:lnTo>
                  <a:lnTo>
                    <a:pt x="68" y="134"/>
                  </a:lnTo>
                  <a:lnTo>
                    <a:pt x="70" y="125"/>
                  </a:lnTo>
                  <a:lnTo>
                    <a:pt x="72" y="116"/>
                  </a:lnTo>
                  <a:lnTo>
                    <a:pt x="75" y="107"/>
                  </a:lnTo>
                  <a:lnTo>
                    <a:pt x="78" y="99"/>
                  </a:lnTo>
                  <a:lnTo>
                    <a:pt x="82" y="91"/>
                  </a:lnTo>
                  <a:lnTo>
                    <a:pt x="87" y="85"/>
                  </a:lnTo>
                  <a:lnTo>
                    <a:pt x="91" y="78"/>
                  </a:lnTo>
                  <a:lnTo>
                    <a:pt x="97" y="73"/>
                  </a:lnTo>
                  <a:lnTo>
                    <a:pt x="103" y="68"/>
                  </a:lnTo>
                  <a:lnTo>
                    <a:pt x="109" y="64"/>
                  </a:lnTo>
                  <a:lnTo>
                    <a:pt x="115" y="61"/>
                  </a:lnTo>
                  <a:lnTo>
                    <a:pt x="122" y="58"/>
                  </a:lnTo>
                  <a:lnTo>
                    <a:pt x="130" y="57"/>
                  </a:lnTo>
                  <a:lnTo>
                    <a:pt x="136" y="56"/>
                  </a:lnTo>
                  <a:lnTo>
                    <a:pt x="136" y="56"/>
                  </a:lnTo>
                  <a:lnTo>
                    <a:pt x="146" y="57"/>
                  </a:lnTo>
                  <a:lnTo>
                    <a:pt x="154" y="59"/>
                  </a:lnTo>
                  <a:lnTo>
                    <a:pt x="160" y="63"/>
                  </a:lnTo>
                  <a:lnTo>
                    <a:pt x="166" y="68"/>
                  </a:lnTo>
                  <a:lnTo>
                    <a:pt x="170" y="76"/>
                  </a:lnTo>
                  <a:lnTo>
                    <a:pt x="173" y="85"/>
                  </a:lnTo>
                  <a:lnTo>
                    <a:pt x="175" y="96"/>
                  </a:lnTo>
                  <a:lnTo>
                    <a:pt x="175" y="109"/>
                  </a:lnTo>
                  <a:lnTo>
                    <a:pt x="175" y="292"/>
                  </a:lnTo>
                  <a:lnTo>
                    <a:pt x="241" y="292"/>
                  </a:lnTo>
                  <a:lnTo>
                    <a:pt x="241" y="93"/>
                  </a:lnTo>
                  <a:lnTo>
                    <a:pt x="241" y="93"/>
                  </a:lnTo>
                  <a:lnTo>
                    <a:pt x="241" y="82"/>
                  </a:lnTo>
                  <a:lnTo>
                    <a:pt x="240" y="72"/>
                  </a:lnTo>
                  <a:lnTo>
                    <a:pt x="238" y="62"/>
                  </a:lnTo>
                  <a:lnTo>
                    <a:pt x="235" y="53"/>
                  </a:lnTo>
                  <a:lnTo>
                    <a:pt x="232" y="44"/>
                  </a:lnTo>
                  <a:lnTo>
                    <a:pt x="229" y="36"/>
                  </a:lnTo>
                  <a:lnTo>
                    <a:pt x="224" y="30"/>
                  </a:lnTo>
                  <a:lnTo>
                    <a:pt x="219" y="23"/>
                  </a:lnTo>
                  <a:lnTo>
                    <a:pt x="213" y="18"/>
                  </a:lnTo>
                  <a:lnTo>
                    <a:pt x="207" y="13"/>
                  </a:lnTo>
                  <a:lnTo>
                    <a:pt x="200" y="9"/>
                  </a:lnTo>
                  <a:lnTo>
                    <a:pt x="192" y="5"/>
                  </a:lnTo>
                  <a:lnTo>
                    <a:pt x="184" y="3"/>
                  </a:lnTo>
                  <a:lnTo>
                    <a:pt x="175" y="1"/>
                  </a:lnTo>
                  <a:lnTo>
                    <a:pt x="165" y="0"/>
                  </a:lnTo>
                  <a:lnTo>
                    <a:pt x="155" y="0"/>
                  </a:lnTo>
                  <a:lnTo>
                    <a:pt x="155" y="0"/>
                  </a:lnTo>
                  <a:lnTo>
                    <a:pt x="140" y="1"/>
                  </a:lnTo>
                  <a:lnTo>
                    <a:pt x="126" y="3"/>
                  </a:lnTo>
                  <a:lnTo>
                    <a:pt x="113" y="8"/>
                  </a:lnTo>
                  <a:lnTo>
                    <a:pt x="101" y="13"/>
                  </a:lnTo>
                  <a:lnTo>
                    <a:pt x="89" y="20"/>
                  </a:lnTo>
                  <a:lnTo>
                    <a:pt x="79" y="28"/>
                  </a:lnTo>
                  <a:lnTo>
                    <a:pt x="70" y="37"/>
                  </a:lnTo>
                  <a:lnTo>
                    <a:pt x="61" y="48"/>
                  </a:lnTo>
                  <a:lnTo>
                    <a:pt x="61" y="48"/>
                  </a:lnTo>
                  <a:lnTo>
                    <a:pt x="63" y="29"/>
                  </a:lnTo>
                  <a:lnTo>
                    <a:pt x="63" y="9"/>
                  </a:lnTo>
                  <a:lnTo>
                    <a:pt x="63" y="5"/>
                  </a:lnTo>
                  <a:lnTo>
                    <a:pt x="0" y="5"/>
                  </a:lnTo>
                  <a:lnTo>
                    <a:pt x="0" y="292"/>
                  </a:lnTo>
                  <a:lnTo>
                    <a:pt x="67" y="292"/>
                  </a:lnTo>
                  <a:lnTo>
                    <a:pt x="67" y="154"/>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4" name="Freeform 11"/>
            <p:cNvSpPr>
              <a:spLocks noEditPoints="1"/>
            </p:cNvSpPr>
            <p:nvPr userDrawn="1"/>
          </p:nvSpPr>
          <p:spPr bwMode="auto">
            <a:xfrm>
              <a:off x="1238251" y="6130708"/>
              <a:ext cx="168275" cy="206375"/>
            </a:xfrm>
            <a:custGeom>
              <a:avLst/>
              <a:gdLst/>
              <a:ahLst/>
              <a:cxnLst>
                <a:cxn ang="0">
                  <a:pos x="35" y="389"/>
                </a:cxn>
                <a:cxn ang="0">
                  <a:pos x="103" y="390"/>
                </a:cxn>
                <a:cxn ang="0">
                  <a:pos x="127" y="389"/>
                </a:cxn>
                <a:cxn ang="0">
                  <a:pos x="173" y="383"/>
                </a:cxn>
                <a:cxn ang="0">
                  <a:pos x="212" y="369"/>
                </a:cxn>
                <a:cxn ang="0">
                  <a:pos x="245" y="350"/>
                </a:cxn>
                <a:cxn ang="0">
                  <a:pos x="273" y="323"/>
                </a:cxn>
                <a:cxn ang="0">
                  <a:pos x="294" y="292"/>
                </a:cxn>
                <a:cxn ang="0">
                  <a:pos x="309" y="255"/>
                </a:cxn>
                <a:cxn ang="0">
                  <a:pos x="316" y="213"/>
                </a:cxn>
                <a:cxn ang="0">
                  <a:pos x="317" y="190"/>
                </a:cxn>
                <a:cxn ang="0">
                  <a:pos x="314" y="146"/>
                </a:cxn>
                <a:cxn ang="0">
                  <a:pos x="305" y="107"/>
                </a:cxn>
                <a:cxn ang="0">
                  <a:pos x="289" y="74"/>
                </a:cxn>
                <a:cxn ang="0">
                  <a:pos x="267" y="47"/>
                </a:cxn>
                <a:cxn ang="0">
                  <a:pos x="240" y="26"/>
                </a:cxn>
                <a:cxn ang="0">
                  <a:pos x="206" y="11"/>
                </a:cxn>
                <a:cxn ang="0">
                  <a:pos x="166" y="2"/>
                </a:cxn>
                <a:cxn ang="0">
                  <a:pos x="120" y="0"/>
                </a:cxn>
                <a:cxn ang="0">
                  <a:pos x="76" y="0"/>
                </a:cxn>
                <a:cxn ang="0">
                  <a:pos x="34" y="1"/>
                </a:cxn>
                <a:cxn ang="0">
                  <a:pos x="0" y="2"/>
                </a:cxn>
                <a:cxn ang="0">
                  <a:pos x="2" y="388"/>
                </a:cxn>
                <a:cxn ang="0">
                  <a:pos x="35" y="389"/>
                </a:cxn>
                <a:cxn ang="0">
                  <a:pos x="115" y="56"/>
                </a:cxn>
                <a:cxn ang="0">
                  <a:pos x="132" y="57"/>
                </a:cxn>
                <a:cxn ang="0">
                  <a:pos x="160" y="62"/>
                </a:cxn>
                <a:cxn ang="0">
                  <a:pos x="185" y="69"/>
                </a:cxn>
                <a:cxn ang="0">
                  <a:pos x="204" y="83"/>
                </a:cxn>
                <a:cxn ang="0">
                  <a:pos x="221" y="99"/>
                </a:cxn>
                <a:cxn ang="0">
                  <a:pos x="233" y="121"/>
                </a:cxn>
                <a:cxn ang="0">
                  <a:pos x="241" y="147"/>
                </a:cxn>
                <a:cxn ang="0">
                  <a:pos x="245" y="178"/>
                </a:cxn>
                <a:cxn ang="0">
                  <a:pos x="245" y="194"/>
                </a:cxn>
                <a:cxn ang="0">
                  <a:pos x="243" y="225"/>
                </a:cxn>
                <a:cxn ang="0">
                  <a:pos x="236" y="253"/>
                </a:cxn>
                <a:cxn ang="0">
                  <a:pos x="225" y="277"/>
                </a:cxn>
                <a:cxn ang="0">
                  <a:pos x="210" y="296"/>
                </a:cxn>
                <a:cxn ang="0">
                  <a:pos x="191" y="311"/>
                </a:cxn>
                <a:cxn ang="0">
                  <a:pos x="167" y="323"/>
                </a:cxn>
                <a:cxn ang="0">
                  <a:pos x="141" y="330"/>
                </a:cxn>
                <a:cxn ang="0">
                  <a:pos x="110" y="332"/>
                </a:cxn>
                <a:cxn ang="0">
                  <a:pos x="88" y="331"/>
                </a:cxn>
                <a:cxn ang="0">
                  <a:pos x="67" y="58"/>
                </a:cxn>
                <a:cxn ang="0">
                  <a:pos x="89" y="57"/>
                </a:cxn>
                <a:cxn ang="0">
                  <a:pos x="115" y="56"/>
                </a:cxn>
              </a:cxnLst>
              <a:rect l="0" t="0" r="r" b="b"/>
              <a:pathLst>
                <a:path w="317" h="390">
                  <a:moveTo>
                    <a:pt x="35" y="389"/>
                  </a:moveTo>
                  <a:lnTo>
                    <a:pt x="35" y="389"/>
                  </a:lnTo>
                  <a:lnTo>
                    <a:pt x="68" y="390"/>
                  </a:lnTo>
                  <a:lnTo>
                    <a:pt x="103" y="390"/>
                  </a:lnTo>
                  <a:lnTo>
                    <a:pt x="103" y="390"/>
                  </a:lnTo>
                  <a:lnTo>
                    <a:pt x="127" y="389"/>
                  </a:lnTo>
                  <a:lnTo>
                    <a:pt x="150" y="387"/>
                  </a:lnTo>
                  <a:lnTo>
                    <a:pt x="173" y="383"/>
                  </a:lnTo>
                  <a:lnTo>
                    <a:pt x="193" y="377"/>
                  </a:lnTo>
                  <a:lnTo>
                    <a:pt x="212" y="369"/>
                  </a:lnTo>
                  <a:lnTo>
                    <a:pt x="230" y="359"/>
                  </a:lnTo>
                  <a:lnTo>
                    <a:pt x="245" y="350"/>
                  </a:lnTo>
                  <a:lnTo>
                    <a:pt x="261" y="337"/>
                  </a:lnTo>
                  <a:lnTo>
                    <a:pt x="273" y="323"/>
                  </a:lnTo>
                  <a:lnTo>
                    <a:pt x="285" y="309"/>
                  </a:lnTo>
                  <a:lnTo>
                    <a:pt x="294" y="292"/>
                  </a:lnTo>
                  <a:lnTo>
                    <a:pt x="302" y="273"/>
                  </a:lnTo>
                  <a:lnTo>
                    <a:pt x="309" y="255"/>
                  </a:lnTo>
                  <a:lnTo>
                    <a:pt x="314" y="234"/>
                  </a:lnTo>
                  <a:lnTo>
                    <a:pt x="316" y="213"/>
                  </a:lnTo>
                  <a:lnTo>
                    <a:pt x="317" y="190"/>
                  </a:lnTo>
                  <a:lnTo>
                    <a:pt x="317" y="190"/>
                  </a:lnTo>
                  <a:lnTo>
                    <a:pt x="316" y="167"/>
                  </a:lnTo>
                  <a:lnTo>
                    <a:pt x="314" y="146"/>
                  </a:lnTo>
                  <a:lnTo>
                    <a:pt x="310" y="125"/>
                  </a:lnTo>
                  <a:lnTo>
                    <a:pt x="305" y="107"/>
                  </a:lnTo>
                  <a:lnTo>
                    <a:pt x="297" y="89"/>
                  </a:lnTo>
                  <a:lnTo>
                    <a:pt x="289" y="74"/>
                  </a:lnTo>
                  <a:lnTo>
                    <a:pt x="279" y="60"/>
                  </a:lnTo>
                  <a:lnTo>
                    <a:pt x="267" y="47"/>
                  </a:lnTo>
                  <a:lnTo>
                    <a:pt x="254" y="36"/>
                  </a:lnTo>
                  <a:lnTo>
                    <a:pt x="240" y="26"/>
                  </a:lnTo>
                  <a:lnTo>
                    <a:pt x="223" y="19"/>
                  </a:lnTo>
                  <a:lnTo>
                    <a:pt x="206" y="11"/>
                  </a:lnTo>
                  <a:lnTo>
                    <a:pt x="187" y="7"/>
                  </a:lnTo>
                  <a:lnTo>
                    <a:pt x="166" y="2"/>
                  </a:lnTo>
                  <a:lnTo>
                    <a:pt x="144" y="0"/>
                  </a:lnTo>
                  <a:lnTo>
                    <a:pt x="120" y="0"/>
                  </a:lnTo>
                  <a:lnTo>
                    <a:pt x="120" y="0"/>
                  </a:lnTo>
                  <a:lnTo>
                    <a:pt x="76" y="0"/>
                  </a:lnTo>
                  <a:lnTo>
                    <a:pt x="34" y="1"/>
                  </a:lnTo>
                  <a:lnTo>
                    <a:pt x="34" y="1"/>
                  </a:lnTo>
                  <a:lnTo>
                    <a:pt x="2" y="2"/>
                  </a:lnTo>
                  <a:lnTo>
                    <a:pt x="0" y="2"/>
                  </a:lnTo>
                  <a:lnTo>
                    <a:pt x="0" y="388"/>
                  </a:lnTo>
                  <a:lnTo>
                    <a:pt x="2" y="388"/>
                  </a:lnTo>
                  <a:lnTo>
                    <a:pt x="2" y="388"/>
                  </a:lnTo>
                  <a:lnTo>
                    <a:pt x="35" y="389"/>
                  </a:lnTo>
                  <a:lnTo>
                    <a:pt x="35" y="389"/>
                  </a:lnTo>
                  <a:close/>
                  <a:moveTo>
                    <a:pt x="115" y="56"/>
                  </a:moveTo>
                  <a:lnTo>
                    <a:pt x="115" y="56"/>
                  </a:lnTo>
                  <a:lnTo>
                    <a:pt x="132" y="57"/>
                  </a:lnTo>
                  <a:lnTo>
                    <a:pt x="146" y="58"/>
                  </a:lnTo>
                  <a:lnTo>
                    <a:pt x="160" y="62"/>
                  </a:lnTo>
                  <a:lnTo>
                    <a:pt x="173" y="65"/>
                  </a:lnTo>
                  <a:lnTo>
                    <a:pt x="185" y="69"/>
                  </a:lnTo>
                  <a:lnTo>
                    <a:pt x="195" y="76"/>
                  </a:lnTo>
                  <a:lnTo>
                    <a:pt x="204" y="83"/>
                  </a:lnTo>
                  <a:lnTo>
                    <a:pt x="213" y="90"/>
                  </a:lnTo>
                  <a:lnTo>
                    <a:pt x="221" y="99"/>
                  </a:lnTo>
                  <a:lnTo>
                    <a:pt x="228" y="110"/>
                  </a:lnTo>
                  <a:lnTo>
                    <a:pt x="233" y="121"/>
                  </a:lnTo>
                  <a:lnTo>
                    <a:pt x="238" y="133"/>
                  </a:lnTo>
                  <a:lnTo>
                    <a:pt x="241" y="147"/>
                  </a:lnTo>
                  <a:lnTo>
                    <a:pt x="243" y="161"/>
                  </a:lnTo>
                  <a:lnTo>
                    <a:pt x="245" y="178"/>
                  </a:lnTo>
                  <a:lnTo>
                    <a:pt x="245" y="194"/>
                  </a:lnTo>
                  <a:lnTo>
                    <a:pt x="245" y="194"/>
                  </a:lnTo>
                  <a:lnTo>
                    <a:pt x="244" y="210"/>
                  </a:lnTo>
                  <a:lnTo>
                    <a:pt x="243" y="225"/>
                  </a:lnTo>
                  <a:lnTo>
                    <a:pt x="240" y="239"/>
                  </a:lnTo>
                  <a:lnTo>
                    <a:pt x="236" y="253"/>
                  </a:lnTo>
                  <a:lnTo>
                    <a:pt x="231" y="265"/>
                  </a:lnTo>
                  <a:lnTo>
                    <a:pt x="225" y="277"/>
                  </a:lnTo>
                  <a:lnTo>
                    <a:pt x="219" y="287"/>
                  </a:lnTo>
                  <a:lnTo>
                    <a:pt x="210" y="296"/>
                  </a:lnTo>
                  <a:lnTo>
                    <a:pt x="201" y="304"/>
                  </a:lnTo>
                  <a:lnTo>
                    <a:pt x="191" y="311"/>
                  </a:lnTo>
                  <a:lnTo>
                    <a:pt x="179" y="318"/>
                  </a:lnTo>
                  <a:lnTo>
                    <a:pt x="167" y="323"/>
                  </a:lnTo>
                  <a:lnTo>
                    <a:pt x="155" y="326"/>
                  </a:lnTo>
                  <a:lnTo>
                    <a:pt x="141" y="330"/>
                  </a:lnTo>
                  <a:lnTo>
                    <a:pt x="125" y="331"/>
                  </a:lnTo>
                  <a:lnTo>
                    <a:pt x="110" y="332"/>
                  </a:lnTo>
                  <a:lnTo>
                    <a:pt x="110" y="332"/>
                  </a:lnTo>
                  <a:lnTo>
                    <a:pt x="88" y="331"/>
                  </a:lnTo>
                  <a:lnTo>
                    <a:pt x="67" y="330"/>
                  </a:lnTo>
                  <a:lnTo>
                    <a:pt x="67" y="58"/>
                  </a:lnTo>
                  <a:lnTo>
                    <a:pt x="67" y="58"/>
                  </a:lnTo>
                  <a:lnTo>
                    <a:pt x="89" y="57"/>
                  </a:lnTo>
                  <a:lnTo>
                    <a:pt x="115" y="56"/>
                  </a:lnTo>
                  <a:lnTo>
                    <a:pt x="115" y="56"/>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5" name="Freeform 12"/>
            <p:cNvSpPr>
              <a:spLocks/>
            </p:cNvSpPr>
            <p:nvPr userDrawn="1"/>
          </p:nvSpPr>
          <p:spPr bwMode="auto">
            <a:xfrm>
              <a:off x="1425576" y="6181508"/>
              <a:ext cx="79375" cy="153988"/>
            </a:xfrm>
            <a:custGeom>
              <a:avLst/>
              <a:gdLst/>
              <a:ahLst/>
              <a:cxnLst>
                <a:cxn ang="0">
                  <a:pos x="66" y="175"/>
                </a:cxn>
                <a:cxn ang="0">
                  <a:pos x="66" y="175"/>
                </a:cxn>
                <a:cxn ang="0">
                  <a:pos x="66" y="160"/>
                </a:cxn>
                <a:cxn ang="0">
                  <a:pos x="67" y="147"/>
                </a:cxn>
                <a:cxn ang="0">
                  <a:pos x="70" y="133"/>
                </a:cxn>
                <a:cxn ang="0">
                  <a:pos x="72" y="121"/>
                </a:cxn>
                <a:cxn ang="0">
                  <a:pos x="74" y="111"/>
                </a:cxn>
                <a:cxn ang="0">
                  <a:pos x="77" y="101"/>
                </a:cxn>
                <a:cxn ang="0">
                  <a:pos x="82" y="93"/>
                </a:cxn>
                <a:cxn ang="0">
                  <a:pos x="86" y="86"/>
                </a:cxn>
                <a:cxn ang="0">
                  <a:pos x="92" y="79"/>
                </a:cxn>
                <a:cxn ang="0">
                  <a:pos x="97" y="74"/>
                </a:cxn>
                <a:cxn ang="0">
                  <a:pos x="104" y="71"/>
                </a:cxn>
                <a:cxn ang="0">
                  <a:pos x="111" y="67"/>
                </a:cxn>
                <a:cxn ang="0">
                  <a:pos x="119" y="65"/>
                </a:cxn>
                <a:cxn ang="0">
                  <a:pos x="127" y="64"/>
                </a:cxn>
                <a:cxn ang="0">
                  <a:pos x="136" y="65"/>
                </a:cxn>
                <a:cxn ang="0">
                  <a:pos x="146" y="66"/>
                </a:cxn>
                <a:cxn ang="0">
                  <a:pos x="149" y="66"/>
                </a:cxn>
                <a:cxn ang="0">
                  <a:pos x="152" y="1"/>
                </a:cxn>
                <a:cxn ang="0">
                  <a:pos x="149" y="1"/>
                </a:cxn>
                <a:cxn ang="0">
                  <a:pos x="149" y="1"/>
                </a:cxn>
                <a:cxn ang="0">
                  <a:pos x="138" y="0"/>
                </a:cxn>
                <a:cxn ang="0">
                  <a:pos x="138" y="0"/>
                </a:cxn>
                <a:cxn ang="0">
                  <a:pos x="124" y="1"/>
                </a:cxn>
                <a:cxn ang="0">
                  <a:pos x="110" y="4"/>
                </a:cxn>
                <a:cxn ang="0">
                  <a:pos x="98" y="10"/>
                </a:cxn>
                <a:cxn ang="0">
                  <a:pos x="88" y="16"/>
                </a:cxn>
                <a:cxn ang="0">
                  <a:pos x="79" y="24"/>
                </a:cxn>
                <a:cxn ang="0">
                  <a:pos x="72" y="32"/>
                </a:cxn>
                <a:cxn ang="0">
                  <a:pos x="66" y="41"/>
                </a:cxn>
                <a:cxn ang="0">
                  <a:pos x="61" y="50"/>
                </a:cxn>
                <a:cxn ang="0">
                  <a:pos x="61" y="50"/>
                </a:cxn>
                <a:cxn ang="0">
                  <a:pos x="63" y="28"/>
                </a:cxn>
                <a:cxn ang="0">
                  <a:pos x="64" y="9"/>
                </a:cxn>
                <a:cxn ang="0">
                  <a:pos x="64" y="5"/>
                </a:cxn>
                <a:cxn ang="0">
                  <a:pos x="0" y="5"/>
                </a:cxn>
                <a:cxn ang="0">
                  <a:pos x="0" y="292"/>
                </a:cxn>
                <a:cxn ang="0">
                  <a:pos x="66" y="292"/>
                </a:cxn>
                <a:cxn ang="0">
                  <a:pos x="66" y="175"/>
                </a:cxn>
              </a:cxnLst>
              <a:rect l="0" t="0" r="r" b="b"/>
              <a:pathLst>
                <a:path w="152" h="292">
                  <a:moveTo>
                    <a:pt x="66" y="175"/>
                  </a:moveTo>
                  <a:lnTo>
                    <a:pt x="66" y="175"/>
                  </a:lnTo>
                  <a:lnTo>
                    <a:pt x="66" y="160"/>
                  </a:lnTo>
                  <a:lnTo>
                    <a:pt x="67" y="147"/>
                  </a:lnTo>
                  <a:lnTo>
                    <a:pt x="70" y="133"/>
                  </a:lnTo>
                  <a:lnTo>
                    <a:pt x="72" y="121"/>
                  </a:lnTo>
                  <a:lnTo>
                    <a:pt x="74" y="111"/>
                  </a:lnTo>
                  <a:lnTo>
                    <a:pt x="77" y="101"/>
                  </a:lnTo>
                  <a:lnTo>
                    <a:pt x="82" y="93"/>
                  </a:lnTo>
                  <a:lnTo>
                    <a:pt x="86" y="86"/>
                  </a:lnTo>
                  <a:lnTo>
                    <a:pt x="92" y="79"/>
                  </a:lnTo>
                  <a:lnTo>
                    <a:pt x="97" y="74"/>
                  </a:lnTo>
                  <a:lnTo>
                    <a:pt x="104" y="71"/>
                  </a:lnTo>
                  <a:lnTo>
                    <a:pt x="111" y="67"/>
                  </a:lnTo>
                  <a:lnTo>
                    <a:pt x="119" y="65"/>
                  </a:lnTo>
                  <a:lnTo>
                    <a:pt x="127" y="64"/>
                  </a:lnTo>
                  <a:lnTo>
                    <a:pt x="136" y="65"/>
                  </a:lnTo>
                  <a:lnTo>
                    <a:pt x="146" y="66"/>
                  </a:lnTo>
                  <a:lnTo>
                    <a:pt x="149" y="66"/>
                  </a:lnTo>
                  <a:lnTo>
                    <a:pt x="152" y="1"/>
                  </a:lnTo>
                  <a:lnTo>
                    <a:pt x="149" y="1"/>
                  </a:lnTo>
                  <a:lnTo>
                    <a:pt x="149" y="1"/>
                  </a:lnTo>
                  <a:lnTo>
                    <a:pt x="138" y="0"/>
                  </a:lnTo>
                  <a:lnTo>
                    <a:pt x="138" y="0"/>
                  </a:lnTo>
                  <a:lnTo>
                    <a:pt x="124" y="1"/>
                  </a:lnTo>
                  <a:lnTo>
                    <a:pt x="110" y="4"/>
                  </a:lnTo>
                  <a:lnTo>
                    <a:pt x="98" y="10"/>
                  </a:lnTo>
                  <a:lnTo>
                    <a:pt x="88" y="16"/>
                  </a:lnTo>
                  <a:lnTo>
                    <a:pt x="79" y="24"/>
                  </a:lnTo>
                  <a:lnTo>
                    <a:pt x="72" y="32"/>
                  </a:lnTo>
                  <a:lnTo>
                    <a:pt x="66" y="41"/>
                  </a:lnTo>
                  <a:lnTo>
                    <a:pt x="61" y="50"/>
                  </a:lnTo>
                  <a:lnTo>
                    <a:pt x="61" y="50"/>
                  </a:lnTo>
                  <a:lnTo>
                    <a:pt x="63" y="28"/>
                  </a:lnTo>
                  <a:lnTo>
                    <a:pt x="64" y="9"/>
                  </a:lnTo>
                  <a:lnTo>
                    <a:pt x="64" y="5"/>
                  </a:lnTo>
                  <a:lnTo>
                    <a:pt x="0" y="5"/>
                  </a:lnTo>
                  <a:lnTo>
                    <a:pt x="0" y="292"/>
                  </a:lnTo>
                  <a:lnTo>
                    <a:pt x="66" y="292"/>
                  </a:lnTo>
                  <a:lnTo>
                    <a:pt x="66" y="175"/>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6" name="Freeform 13"/>
            <p:cNvSpPr>
              <a:spLocks noEditPoints="1"/>
            </p:cNvSpPr>
            <p:nvPr userDrawn="1"/>
          </p:nvSpPr>
          <p:spPr bwMode="auto">
            <a:xfrm>
              <a:off x="1509713" y="6181508"/>
              <a:ext cx="131763" cy="157163"/>
            </a:xfrm>
            <a:custGeom>
              <a:avLst/>
              <a:gdLst/>
              <a:ahLst/>
              <a:cxnLst>
                <a:cxn ang="0">
                  <a:pos x="138" y="298"/>
                </a:cxn>
                <a:cxn ang="0">
                  <a:pos x="190" y="293"/>
                </a:cxn>
                <a:cxn ang="0">
                  <a:pos x="238" y="280"/>
                </a:cxn>
                <a:cxn ang="0">
                  <a:pos x="231" y="225"/>
                </a:cxn>
                <a:cxn ang="0">
                  <a:pos x="228" y="226"/>
                </a:cxn>
                <a:cxn ang="0">
                  <a:pos x="189" y="239"/>
                </a:cxn>
                <a:cxn ang="0">
                  <a:pos x="149" y="243"/>
                </a:cxn>
                <a:cxn ang="0">
                  <a:pos x="139" y="243"/>
                </a:cxn>
                <a:cxn ang="0">
                  <a:pos x="121" y="240"/>
                </a:cxn>
                <a:cxn ang="0">
                  <a:pos x="107" y="235"/>
                </a:cxn>
                <a:cxn ang="0">
                  <a:pos x="94" y="227"/>
                </a:cxn>
                <a:cxn ang="0">
                  <a:pos x="89" y="223"/>
                </a:cxn>
                <a:cxn ang="0">
                  <a:pos x="79" y="211"/>
                </a:cxn>
                <a:cxn ang="0">
                  <a:pos x="74" y="195"/>
                </a:cxn>
                <a:cxn ang="0">
                  <a:pos x="69" y="177"/>
                </a:cxn>
                <a:cxn ang="0">
                  <a:pos x="68" y="157"/>
                </a:cxn>
                <a:cxn ang="0">
                  <a:pos x="247" y="154"/>
                </a:cxn>
                <a:cxn ang="0">
                  <a:pos x="249" y="138"/>
                </a:cxn>
                <a:cxn ang="0">
                  <a:pos x="249" y="125"/>
                </a:cxn>
                <a:cxn ang="0">
                  <a:pos x="247" y="97"/>
                </a:cxn>
                <a:cxn ang="0">
                  <a:pos x="241" y="72"/>
                </a:cxn>
                <a:cxn ang="0">
                  <a:pos x="231" y="51"/>
                </a:cxn>
                <a:cxn ang="0">
                  <a:pos x="218" y="33"/>
                </a:cxn>
                <a:cxn ang="0">
                  <a:pos x="200" y="19"/>
                </a:cxn>
                <a:cxn ang="0">
                  <a:pos x="181" y="9"/>
                </a:cxn>
                <a:cxn ang="0">
                  <a:pos x="157" y="2"/>
                </a:cxn>
                <a:cxn ang="0">
                  <a:pos x="131" y="0"/>
                </a:cxn>
                <a:cxn ang="0">
                  <a:pos x="117" y="1"/>
                </a:cxn>
                <a:cxn ang="0">
                  <a:pos x="89" y="7"/>
                </a:cxn>
                <a:cxn ang="0">
                  <a:pos x="66" y="16"/>
                </a:cxn>
                <a:cxn ang="0">
                  <a:pos x="45" y="32"/>
                </a:cxn>
                <a:cxn ang="0">
                  <a:pos x="27" y="52"/>
                </a:cxn>
                <a:cxn ang="0">
                  <a:pos x="14" y="75"/>
                </a:cxn>
                <a:cxn ang="0">
                  <a:pos x="5" y="102"/>
                </a:cxn>
                <a:cxn ang="0">
                  <a:pos x="1" y="134"/>
                </a:cxn>
                <a:cxn ang="0">
                  <a:pos x="0" y="151"/>
                </a:cxn>
                <a:cxn ang="0">
                  <a:pos x="2" y="185"/>
                </a:cxn>
                <a:cxn ang="0">
                  <a:pos x="9" y="215"/>
                </a:cxn>
                <a:cxn ang="0">
                  <a:pos x="20" y="240"/>
                </a:cxn>
                <a:cxn ang="0">
                  <a:pos x="35" y="261"/>
                </a:cxn>
                <a:cxn ang="0">
                  <a:pos x="54" y="277"/>
                </a:cxn>
                <a:cxn ang="0">
                  <a:pos x="78" y="289"/>
                </a:cxn>
                <a:cxn ang="0">
                  <a:pos x="106" y="295"/>
                </a:cxn>
                <a:cxn ang="0">
                  <a:pos x="138" y="298"/>
                </a:cxn>
                <a:cxn ang="0">
                  <a:pos x="70" y="109"/>
                </a:cxn>
                <a:cxn ang="0">
                  <a:pos x="73" y="96"/>
                </a:cxn>
                <a:cxn ang="0">
                  <a:pos x="84" y="75"/>
                </a:cxn>
                <a:cxn ang="0">
                  <a:pos x="98" y="59"/>
                </a:cxn>
                <a:cxn ang="0">
                  <a:pos x="118" y="52"/>
                </a:cxn>
                <a:cxn ang="0">
                  <a:pos x="129" y="51"/>
                </a:cxn>
                <a:cxn ang="0">
                  <a:pos x="151" y="54"/>
                </a:cxn>
                <a:cxn ang="0">
                  <a:pos x="167" y="65"/>
                </a:cxn>
                <a:cxn ang="0">
                  <a:pos x="174" y="74"/>
                </a:cxn>
                <a:cxn ang="0">
                  <a:pos x="182" y="96"/>
                </a:cxn>
                <a:cxn ang="0">
                  <a:pos x="70" y="109"/>
                </a:cxn>
              </a:cxnLst>
              <a:rect l="0" t="0" r="r" b="b"/>
              <a:pathLst>
                <a:path w="249" h="298">
                  <a:moveTo>
                    <a:pt x="138" y="298"/>
                  </a:moveTo>
                  <a:lnTo>
                    <a:pt x="138" y="298"/>
                  </a:lnTo>
                  <a:lnTo>
                    <a:pt x="164" y="297"/>
                  </a:lnTo>
                  <a:lnTo>
                    <a:pt x="190" y="293"/>
                  </a:lnTo>
                  <a:lnTo>
                    <a:pt x="215" y="288"/>
                  </a:lnTo>
                  <a:lnTo>
                    <a:pt x="238" y="280"/>
                  </a:lnTo>
                  <a:lnTo>
                    <a:pt x="240" y="279"/>
                  </a:lnTo>
                  <a:lnTo>
                    <a:pt x="231" y="225"/>
                  </a:lnTo>
                  <a:lnTo>
                    <a:pt x="228" y="226"/>
                  </a:lnTo>
                  <a:lnTo>
                    <a:pt x="228" y="226"/>
                  </a:lnTo>
                  <a:lnTo>
                    <a:pt x="208" y="234"/>
                  </a:lnTo>
                  <a:lnTo>
                    <a:pt x="189" y="239"/>
                  </a:lnTo>
                  <a:lnTo>
                    <a:pt x="168" y="241"/>
                  </a:lnTo>
                  <a:lnTo>
                    <a:pt x="149" y="243"/>
                  </a:lnTo>
                  <a:lnTo>
                    <a:pt x="149" y="243"/>
                  </a:lnTo>
                  <a:lnTo>
                    <a:pt x="139" y="243"/>
                  </a:lnTo>
                  <a:lnTo>
                    <a:pt x="130" y="241"/>
                  </a:lnTo>
                  <a:lnTo>
                    <a:pt x="121" y="240"/>
                  </a:lnTo>
                  <a:lnTo>
                    <a:pt x="113" y="238"/>
                  </a:lnTo>
                  <a:lnTo>
                    <a:pt x="107" y="235"/>
                  </a:lnTo>
                  <a:lnTo>
                    <a:pt x="100" y="232"/>
                  </a:lnTo>
                  <a:lnTo>
                    <a:pt x="94" y="227"/>
                  </a:lnTo>
                  <a:lnTo>
                    <a:pt x="89" y="223"/>
                  </a:lnTo>
                  <a:lnTo>
                    <a:pt x="89" y="223"/>
                  </a:lnTo>
                  <a:lnTo>
                    <a:pt x="84" y="217"/>
                  </a:lnTo>
                  <a:lnTo>
                    <a:pt x="79" y="211"/>
                  </a:lnTo>
                  <a:lnTo>
                    <a:pt x="76" y="204"/>
                  </a:lnTo>
                  <a:lnTo>
                    <a:pt x="74" y="195"/>
                  </a:lnTo>
                  <a:lnTo>
                    <a:pt x="72" y="187"/>
                  </a:lnTo>
                  <a:lnTo>
                    <a:pt x="69" y="177"/>
                  </a:lnTo>
                  <a:lnTo>
                    <a:pt x="69" y="168"/>
                  </a:lnTo>
                  <a:lnTo>
                    <a:pt x="68" y="157"/>
                  </a:lnTo>
                  <a:lnTo>
                    <a:pt x="247" y="157"/>
                  </a:lnTo>
                  <a:lnTo>
                    <a:pt x="247" y="154"/>
                  </a:lnTo>
                  <a:lnTo>
                    <a:pt x="247" y="154"/>
                  </a:lnTo>
                  <a:lnTo>
                    <a:pt x="249" y="138"/>
                  </a:lnTo>
                  <a:lnTo>
                    <a:pt x="249" y="125"/>
                  </a:lnTo>
                  <a:lnTo>
                    <a:pt x="249" y="125"/>
                  </a:lnTo>
                  <a:lnTo>
                    <a:pt x="248" y="110"/>
                  </a:lnTo>
                  <a:lnTo>
                    <a:pt x="247" y="97"/>
                  </a:lnTo>
                  <a:lnTo>
                    <a:pt x="244" y="84"/>
                  </a:lnTo>
                  <a:lnTo>
                    <a:pt x="241" y="72"/>
                  </a:lnTo>
                  <a:lnTo>
                    <a:pt x="237" y="61"/>
                  </a:lnTo>
                  <a:lnTo>
                    <a:pt x="231" y="51"/>
                  </a:lnTo>
                  <a:lnTo>
                    <a:pt x="225" y="42"/>
                  </a:lnTo>
                  <a:lnTo>
                    <a:pt x="218" y="33"/>
                  </a:lnTo>
                  <a:lnTo>
                    <a:pt x="209" y="25"/>
                  </a:lnTo>
                  <a:lnTo>
                    <a:pt x="200" y="19"/>
                  </a:lnTo>
                  <a:lnTo>
                    <a:pt x="192" y="13"/>
                  </a:lnTo>
                  <a:lnTo>
                    <a:pt x="181" y="9"/>
                  </a:lnTo>
                  <a:lnTo>
                    <a:pt x="170" y="4"/>
                  </a:lnTo>
                  <a:lnTo>
                    <a:pt x="157" y="2"/>
                  </a:lnTo>
                  <a:lnTo>
                    <a:pt x="144" y="1"/>
                  </a:lnTo>
                  <a:lnTo>
                    <a:pt x="131" y="0"/>
                  </a:lnTo>
                  <a:lnTo>
                    <a:pt x="131" y="0"/>
                  </a:lnTo>
                  <a:lnTo>
                    <a:pt x="117" y="1"/>
                  </a:lnTo>
                  <a:lnTo>
                    <a:pt x="102" y="2"/>
                  </a:lnTo>
                  <a:lnTo>
                    <a:pt x="89" y="7"/>
                  </a:lnTo>
                  <a:lnTo>
                    <a:pt x="77" y="11"/>
                  </a:lnTo>
                  <a:lnTo>
                    <a:pt x="66" y="16"/>
                  </a:lnTo>
                  <a:lnTo>
                    <a:pt x="55" y="23"/>
                  </a:lnTo>
                  <a:lnTo>
                    <a:pt x="45" y="32"/>
                  </a:lnTo>
                  <a:lnTo>
                    <a:pt x="36" y="41"/>
                  </a:lnTo>
                  <a:lnTo>
                    <a:pt x="27" y="52"/>
                  </a:lnTo>
                  <a:lnTo>
                    <a:pt x="21" y="63"/>
                  </a:lnTo>
                  <a:lnTo>
                    <a:pt x="14" y="75"/>
                  </a:lnTo>
                  <a:lnTo>
                    <a:pt x="10" y="88"/>
                  </a:lnTo>
                  <a:lnTo>
                    <a:pt x="5" y="102"/>
                  </a:lnTo>
                  <a:lnTo>
                    <a:pt x="2" y="118"/>
                  </a:lnTo>
                  <a:lnTo>
                    <a:pt x="1" y="134"/>
                  </a:lnTo>
                  <a:lnTo>
                    <a:pt x="0" y="151"/>
                  </a:lnTo>
                  <a:lnTo>
                    <a:pt x="0" y="151"/>
                  </a:lnTo>
                  <a:lnTo>
                    <a:pt x="1" y="169"/>
                  </a:lnTo>
                  <a:lnTo>
                    <a:pt x="2" y="185"/>
                  </a:lnTo>
                  <a:lnTo>
                    <a:pt x="5" y="201"/>
                  </a:lnTo>
                  <a:lnTo>
                    <a:pt x="9" y="215"/>
                  </a:lnTo>
                  <a:lnTo>
                    <a:pt x="14" y="228"/>
                  </a:lnTo>
                  <a:lnTo>
                    <a:pt x="20" y="240"/>
                  </a:lnTo>
                  <a:lnTo>
                    <a:pt x="26" y="251"/>
                  </a:lnTo>
                  <a:lnTo>
                    <a:pt x="35" y="261"/>
                  </a:lnTo>
                  <a:lnTo>
                    <a:pt x="44" y="269"/>
                  </a:lnTo>
                  <a:lnTo>
                    <a:pt x="54" y="277"/>
                  </a:lnTo>
                  <a:lnTo>
                    <a:pt x="65" y="283"/>
                  </a:lnTo>
                  <a:lnTo>
                    <a:pt x="78" y="289"/>
                  </a:lnTo>
                  <a:lnTo>
                    <a:pt x="91" y="292"/>
                  </a:lnTo>
                  <a:lnTo>
                    <a:pt x="106" y="295"/>
                  </a:lnTo>
                  <a:lnTo>
                    <a:pt x="121" y="298"/>
                  </a:lnTo>
                  <a:lnTo>
                    <a:pt x="138" y="298"/>
                  </a:lnTo>
                  <a:lnTo>
                    <a:pt x="138" y="298"/>
                  </a:lnTo>
                  <a:close/>
                  <a:moveTo>
                    <a:pt x="70" y="109"/>
                  </a:moveTo>
                  <a:lnTo>
                    <a:pt x="70" y="109"/>
                  </a:lnTo>
                  <a:lnTo>
                    <a:pt x="73" y="96"/>
                  </a:lnTo>
                  <a:lnTo>
                    <a:pt x="77" y="85"/>
                  </a:lnTo>
                  <a:lnTo>
                    <a:pt x="84" y="75"/>
                  </a:lnTo>
                  <a:lnTo>
                    <a:pt x="90" y="66"/>
                  </a:lnTo>
                  <a:lnTo>
                    <a:pt x="98" y="59"/>
                  </a:lnTo>
                  <a:lnTo>
                    <a:pt x="108" y="55"/>
                  </a:lnTo>
                  <a:lnTo>
                    <a:pt x="118" y="52"/>
                  </a:lnTo>
                  <a:lnTo>
                    <a:pt x="129" y="51"/>
                  </a:lnTo>
                  <a:lnTo>
                    <a:pt x="129" y="51"/>
                  </a:lnTo>
                  <a:lnTo>
                    <a:pt x="140" y="52"/>
                  </a:lnTo>
                  <a:lnTo>
                    <a:pt x="151" y="54"/>
                  </a:lnTo>
                  <a:lnTo>
                    <a:pt x="160" y="59"/>
                  </a:lnTo>
                  <a:lnTo>
                    <a:pt x="167" y="65"/>
                  </a:lnTo>
                  <a:lnTo>
                    <a:pt x="167" y="65"/>
                  </a:lnTo>
                  <a:lnTo>
                    <a:pt x="174" y="74"/>
                  </a:lnTo>
                  <a:lnTo>
                    <a:pt x="178" y="84"/>
                  </a:lnTo>
                  <a:lnTo>
                    <a:pt x="182" y="96"/>
                  </a:lnTo>
                  <a:lnTo>
                    <a:pt x="183" y="109"/>
                  </a:lnTo>
                  <a:lnTo>
                    <a:pt x="70" y="109"/>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7" name="Freeform 14"/>
            <p:cNvSpPr>
              <a:spLocks noEditPoints="1"/>
            </p:cNvSpPr>
            <p:nvPr userDrawn="1"/>
          </p:nvSpPr>
          <p:spPr bwMode="auto">
            <a:xfrm>
              <a:off x="1655763" y="6181508"/>
              <a:ext cx="123825" cy="157163"/>
            </a:xfrm>
            <a:custGeom>
              <a:avLst/>
              <a:gdLst/>
              <a:ahLst/>
              <a:cxnLst>
                <a:cxn ang="0">
                  <a:pos x="233" y="96"/>
                </a:cxn>
                <a:cxn ang="0">
                  <a:pos x="228" y="63"/>
                </a:cxn>
                <a:cxn ang="0">
                  <a:pos x="217" y="36"/>
                </a:cxn>
                <a:cxn ang="0">
                  <a:pos x="199" y="18"/>
                </a:cxn>
                <a:cxn ang="0">
                  <a:pos x="171" y="5"/>
                </a:cxn>
                <a:cxn ang="0">
                  <a:pos x="135" y="0"/>
                </a:cxn>
                <a:cxn ang="0">
                  <a:pos x="95" y="1"/>
                </a:cxn>
                <a:cxn ang="0">
                  <a:pos x="18" y="19"/>
                </a:cxn>
                <a:cxn ang="0">
                  <a:pos x="32" y="73"/>
                </a:cxn>
                <a:cxn ang="0">
                  <a:pos x="71" y="58"/>
                </a:cxn>
                <a:cxn ang="0">
                  <a:pos x="111" y="53"/>
                </a:cxn>
                <a:cxn ang="0">
                  <a:pos x="136" y="56"/>
                </a:cxn>
                <a:cxn ang="0">
                  <a:pos x="159" y="72"/>
                </a:cxn>
                <a:cxn ang="0">
                  <a:pos x="166" y="102"/>
                </a:cxn>
                <a:cxn ang="0">
                  <a:pos x="147" y="117"/>
                </a:cxn>
                <a:cxn ang="0">
                  <a:pos x="96" y="123"/>
                </a:cxn>
                <a:cxn ang="0">
                  <a:pos x="55" y="137"/>
                </a:cxn>
                <a:cxn ang="0">
                  <a:pos x="26" y="158"/>
                </a:cxn>
                <a:cxn ang="0">
                  <a:pos x="7" y="184"/>
                </a:cxn>
                <a:cxn ang="0">
                  <a:pos x="0" y="217"/>
                </a:cxn>
                <a:cxn ang="0">
                  <a:pos x="3" y="234"/>
                </a:cxn>
                <a:cxn ang="0">
                  <a:pos x="10" y="257"/>
                </a:cxn>
                <a:cxn ang="0">
                  <a:pos x="24" y="276"/>
                </a:cxn>
                <a:cxn ang="0">
                  <a:pos x="42" y="289"/>
                </a:cxn>
                <a:cxn ang="0">
                  <a:pos x="64" y="297"/>
                </a:cxn>
                <a:cxn ang="0">
                  <a:pos x="82" y="298"/>
                </a:cxn>
                <a:cxn ang="0">
                  <a:pos x="123" y="291"/>
                </a:cxn>
                <a:cxn ang="0">
                  <a:pos x="155" y="271"/>
                </a:cxn>
                <a:cxn ang="0">
                  <a:pos x="171" y="251"/>
                </a:cxn>
                <a:cxn ang="0">
                  <a:pos x="170" y="292"/>
                </a:cxn>
                <a:cxn ang="0">
                  <a:pos x="234" y="289"/>
                </a:cxn>
                <a:cxn ang="0">
                  <a:pos x="233" y="213"/>
                </a:cxn>
                <a:cxn ang="0">
                  <a:pos x="93" y="244"/>
                </a:cxn>
                <a:cxn ang="0">
                  <a:pos x="75" y="235"/>
                </a:cxn>
                <a:cxn ang="0">
                  <a:pos x="65" y="217"/>
                </a:cxn>
                <a:cxn ang="0">
                  <a:pos x="65" y="204"/>
                </a:cxn>
                <a:cxn ang="0">
                  <a:pos x="72" y="190"/>
                </a:cxn>
                <a:cxn ang="0">
                  <a:pos x="84" y="179"/>
                </a:cxn>
                <a:cxn ang="0">
                  <a:pos x="122" y="166"/>
                </a:cxn>
                <a:cxn ang="0">
                  <a:pos x="166" y="168"/>
                </a:cxn>
                <a:cxn ang="0">
                  <a:pos x="161" y="195"/>
                </a:cxn>
                <a:cxn ang="0">
                  <a:pos x="144" y="225"/>
                </a:cxn>
                <a:cxn ang="0">
                  <a:pos x="127" y="237"/>
                </a:cxn>
                <a:cxn ang="0">
                  <a:pos x="107" y="244"/>
                </a:cxn>
              </a:cxnLst>
              <a:rect l="0" t="0" r="r" b="b"/>
              <a:pathLst>
                <a:path w="234" h="298">
                  <a:moveTo>
                    <a:pt x="233" y="213"/>
                  </a:moveTo>
                  <a:lnTo>
                    <a:pt x="233" y="96"/>
                  </a:lnTo>
                  <a:lnTo>
                    <a:pt x="233" y="96"/>
                  </a:lnTo>
                  <a:lnTo>
                    <a:pt x="232" y="84"/>
                  </a:lnTo>
                  <a:lnTo>
                    <a:pt x="231" y="73"/>
                  </a:lnTo>
                  <a:lnTo>
                    <a:pt x="228" y="63"/>
                  </a:lnTo>
                  <a:lnTo>
                    <a:pt x="226" y="53"/>
                  </a:lnTo>
                  <a:lnTo>
                    <a:pt x="222" y="44"/>
                  </a:lnTo>
                  <a:lnTo>
                    <a:pt x="217" y="36"/>
                  </a:lnTo>
                  <a:lnTo>
                    <a:pt x="212" y="30"/>
                  </a:lnTo>
                  <a:lnTo>
                    <a:pt x="205" y="23"/>
                  </a:lnTo>
                  <a:lnTo>
                    <a:pt x="199" y="18"/>
                  </a:lnTo>
                  <a:lnTo>
                    <a:pt x="190" y="13"/>
                  </a:lnTo>
                  <a:lnTo>
                    <a:pt x="181" y="9"/>
                  </a:lnTo>
                  <a:lnTo>
                    <a:pt x="171" y="5"/>
                  </a:lnTo>
                  <a:lnTo>
                    <a:pt x="160" y="3"/>
                  </a:lnTo>
                  <a:lnTo>
                    <a:pt x="148" y="1"/>
                  </a:lnTo>
                  <a:lnTo>
                    <a:pt x="135" y="0"/>
                  </a:lnTo>
                  <a:lnTo>
                    <a:pt x="120" y="0"/>
                  </a:lnTo>
                  <a:lnTo>
                    <a:pt x="120" y="0"/>
                  </a:lnTo>
                  <a:lnTo>
                    <a:pt x="95" y="1"/>
                  </a:lnTo>
                  <a:lnTo>
                    <a:pt x="68" y="5"/>
                  </a:lnTo>
                  <a:lnTo>
                    <a:pt x="42" y="11"/>
                  </a:lnTo>
                  <a:lnTo>
                    <a:pt x="18" y="19"/>
                  </a:lnTo>
                  <a:lnTo>
                    <a:pt x="15" y="20"/>
                  </a:lnTo>
                  <a:lnTo>
                    <a:pt x="28" y="75"/>
                  </a:lnTo>
                  <a:lnTo>
                    <a:pt x="32" y="73"/>
                  </a:lnTo>
                  <a:lnTo>
                    <a:pt x="32" y="73"/>
                  </a:lnTo>
                  <a:lnTo>
                    <a:pt x="50" y="65"/>
                  </a:lnTo>
                  <a:lnTo>
                    <a:pt x="71" y="58"/>
                  </a:lnTo>
                  <a:lnTo>
                    <a:pt x="91" y="54"/>
                  </a:lnTo>
                  <a:lnTo>
                    <a:pt x="101" y="54"/>
                  </a:lnTo>
                  <a:lnTo>
                    <a:pt x="111" y="53"/>
                  </a:lnTo>
                  <a:lnTo>
                    <a:pt x="111" y="53"/>
                  </a:lnTo>
                  <a:lnTo>
                    <a:pt x="124" y="54"/>
                  </a:lnTo>
                  <a:lnTo>
                    <a:pt x="136" y="56"/>
                  </a:lnTo>
                  <a:lnTo>
                    <a:pt x="146" y="59"/>
                  </a:lnTo>
                  <a:lnTo>
                    <a:pt x="152" y="65"/>
                  </a:lnTo>
                  <a:lnTo>
                    <a:pt x="159" y="72"/>
                  </a:lnTo>
                  <a:lnTo>
                    <a:pt x="162" y="80"/>
                  </a:lnTo>
                  <a:lnTo>
                    <a:pt x="166" y="90"/>
                  </a:lnTo>
                  <a:lnTo>
                    <a:pt x="166" y="102"/>
                  </a:lnTo>
                  <a:lnTo>
                    <a:pt x="166" y="116"/>
                  </a:lnTo>
                  <a:lnTo>
                    <a:pt x="166" y="116"/>
                  </a:lnTo>
                  <a:lnTo>
                    <a:pt x="147" y="117"/>
                  </a:lnTo>
                  <a:lnTo>
                    <a:pt x="128" y="118"/>
                  </a:lnTo>
                  <a:lnTo>
                    <a:pt x="112" y="120"/>
                  </a:lnTo>
                  <a:lnTo>
                    <a:pt x="96" y="123"/>
                  </a:lnTo>
                  <a:lnTo>
                    <a:pt x="81" y="127"/>
                  </a:lnTo>
                  <a:lnTo>
                    <a:pt x="68" y="131"/>
                  </a:lnTo>
                  <a:lnTo>
                    <a:pt x="55" y="137"/>
                  </a:lnTo>
                  <a:lnTo>
                    <a:pt x="44" y="143"/>
                  </a:lnTo>
                  <a:lnTo>
                    <a:pt x="35" y="150"/>
                  </a:lnTo>
                  <a:lnTo>
                    <a:pt x="26" y="158"/>
                  </a:lnTo>
                  <a:lnTo>
                    <a:pt x="18" y="165"/>
                  </a:lnTo>
                  <a:lnTo>
                    <a:pt x="11" y="174"/>
                  </a:lnTo>
                  <a:lnTo>
                    <a:pt x="7" y="184"/>
                  </a:lnTo>
                  <a:lnTo>
                    <a:pt x="4" y="194"/>
                  </a:lnTo>
                  <a:lnTo>
                    <a:pt x="2" y="205"/>
                  </a:lnTo>
                  <a:lnTo>
                    <a:pt x="0" y="217"/>
                  </a:lnTo>
                  <a:lnTo>
                    <a:pt x="0" y="217"/>
                  </a:lnTo>
                  <a:lnTo>
                    <a:pt x="2" y="226"/>
                  </a:lnTo>
                  <a:lnTo>
                    <a:pt x="3" y="234"/>
                  </a:lnTo>
                  <a:lnTo>
                    <a:pt x="4" y="243"/>
                  </a:lnTo>
                  <a:lnTo>
                    <a:pt x="7" y="250"/>
                  </a:lnTo>
                  <a:lnTo>
                    <a:pt x="10" y="257"/>
                  </a:lnTo>
                  <a:lnTo>
                    <a:pt x="14" y="263"/>
                  </a:lnTo>
                  <a:lnTo>
                    <a:pt x="18" y="270"/>
                  </a:lnTo>
                  <a:lnTo>
                    <a:pt x="24" y="276"/>
                  </a:lnTo>
                  <a:lnTo>
                    <a:pt x="29" y="280"/>
                  </a:lnTo>
                  <a:lnTo>
                    <a:pt x="36" y="284"/>
                  </a:lnTo>
                  <a:lnTo>
                    <a:pt x="42" y="289"/>
                  </a:lnTo>
                  <a:lnTo>
                    <a:pt x="49" y="292"/>
                  </a:lnTo>
                  <a:lnTo>
                    <a:pt x="57" y="294"/>
                  </a:lnTo>
                  <a:lnTo>
                    <a:pt x="64" y="297"/>
                  </a:lnTo>
                  <a:lnTo>
                    <a:pt x="73" y="298"/>
                  </a:lnTo>
                  <a:lnTo>
                    <a:pt x="82" y="298"/>
                  </a:lnTo>
                  <a:lnTo>
                    <a:pt x="82" y="298"/>
                  </a:lnTo>
                  <a:lnTo>
                    <a:pt x="96" y="297"/>
                  </a:lnTo>
                  <a:lnTo>
                    <a:pt x="109" y="294"/>
                  </a:lnTo>
                  <a:lnTo>
                    <a:pt x="123" y="291"/>
                  </a:lnTo>
                  <a:lnTo>
                    <a:pt x="134" y="286"/>
                  </a:lnTo>
                  <a:lnTo>
                    <a:pt x="145" y="279"/>
                  </a:lnTo>
                  <a:lnTo>
                    <a:pt x="155" y="271"/>
                  </a:lnTo>
                  <a:lnTo>
                    <a:pt x="163" y="261"/>
                  </a:lnTo>
                  <a:lnTo>
                    <a:pt x="171" y="251"/>
                  </a:lnTo>
                  <a:lnTo>
                    <a:pt x="171" y="251"/>
                  </a:lnTo>
                  <a:lnTo>
                    <a:pt x="170" y="269"/>
                  </a:lnTo>
                  <a:lnTo>
                    <a:pt x="170" y="289"/>
                  </a:lnTo>
                  <a:lnTo>
                    <a:pt x="170" y="292"/>
                  </a:lnTo>
                  <a:lnTo>
                    <a:pt x="234" y="292"/>
                  </a:lnTo>
                  <a:lnTo>
                    <a:pt x="234" y="289"/>
                  </a:lnTo>
                  <a:lnTo>
                    <a:pt x="234" y="289"/>
                  </a:lnTo>
                  <a:lnTo>
                    <a:pt x="233" y="251"/>
                  </a:lnTo>
                  <a:lnTo>
                    <a:pt x="233" y="213"/>
                  </a:lnTo>
                  <a:lnTo>
                    <a:pt x="233" y="213"/>
                  </a:lnTo>
                  <a:close/>
                  <a:moveTo>
                    <a:pt x="101" y="244"/>
                  </a:moveTo>
                  <a:lnTo>
                    <a:pt x="101" y="244"/>
                  </a:lnTo>
                  <a:lnTo>
                    <a:pt x="93" y="244"/>
                  </a:lnTo>
                  <a:lnTo>
                    <a:pt x="86" y="241"/>
                  </a:lnTo>
                  <a:lnTo>
                    <a:pt x="80" y="238"/>
                  </a:lnTo>
                  <a:lnTo>
                    <a:pt x="75" y="235"/>
                  </a:lnTo>
                  <a:lnTo>
                    <a:pt x="71" y="229"/>
                  </a:lnTo>
                  <a:lnTo>
                    <a:pt x="68" y="224"/>
                  </a:lnTo>
                  <a:lnTo>
                    <a:pt x="65" y="217"/>
                  </a:lnTo>
                  <a:lnTo>
                    <a:pt x="65" y="209"/>
                  </a:lnTo>
                  <a:lnTo>
                    <a:pt x="65" y="209"/>
                  </a:lnTo>
                  <a:lnTo>
                    <a:pt x="65" y="204"/>
                  </a:lnTo>
                  <a:lnTo>
                    <a:pt x="66" y="198"/>
                  </a:lnTo>
                  <a:lnTo>
                    <a:pt x="69" y="194"/>
                  </a:lnTo>
                  <a:lnTo>
                    <a:pt x="72" y="190"/>
                  </a:lnTo>
                  <a:lnTo>
                    <a:pt x="75" y="185"/>
                  </a:lnTo>
                  <a:lnTo>
                    <a:pt x="80" y="182"/>
                  </a:lnTo>
                  <a:lnTo>
                    <a:pt x="84" y="179"/>
                  </a:lnTo>
                  <a:lnTo>
                    <a:pt x="91" y="175"/>
                  </a:lnTo>
                  <a:lnTo>
                    <a:pt x="105" y="170"/>
                  </a:lnTo>
                  <a:lnTo>
                    <a:pt x="122" y="166"/>
                  </a:lnTo>
                  <a:lnTo>
                    <a:pt x="143" y="164"/>
                  </a:lnTo>
                  <a:lnTo>
                    <a:pt x="166" y="163"/>
                  </a:lnTo>
                  <a:lnTo>
                    <a:pt x="166" y="168"/>
                  </a:lnTo>
                  <a:lnTo>
                    <a:pt x="166" y="168"/>
                  </a:lnTo>
                  <a:lnTo>
                    <a:pt x="165" y="182"/>
                  </a:lnTo>
                  <a:lnTo>
                    <a:pt x="161" y="195"/>
                  </a:lnTo>
                  <a:lnTo>
                    <a:pt x="156" y="208"/>
                  </a:lnTo>
                  <a:lnTo>
                    <a:pt x="148" y="219"/>
                  </a:lnTo>
                  <a:lnTo>
                    <a:pt x="144" y="225"/>
                  </a:lnTo>
                  <a:lnTo>
                    <a:pt x="139" y="229"/>
                  </a:lnTo>
                  <a:lnTo>
                    <a:pt x="134" y="234"/>
                  </a:lnTo>
                  <a:lnTo>
                    <a:pt x="127" y="237"/>
                  </a:lnTo>
                  <a:lnTo>
                    <a:pt x="122" y="240"/>
                  </a:lnTo>
                  <a:lnTo>
                    <a:pt x="115" y="243"/>
                  </a:lnTo>
                  <a:lnTo>
                    <a:pt x="107" y="244"/>
                  </a:lnTo>
                  <a:lnTo>
                    <a:pt x="101" y="244"/>
                  </a:lnTo>
                  <a:lnTo>
                    <a:pt x="101" y="244"/>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8" name="Freeform 15"/>
            <p:cNvSpPr>
              <a:spLocks/>
            </p:cNvSpPr>
            <p:nvPr userDrawn="1"/>
          </p:nvSpPr>
          <p:spPr bwMode="auto">
            <a:xfrm>
              <a:off x="1804988" y="6181508"/>
              <a:ext cx="215900" cy="153988"/>
            </a:xfrm>
            <a:custGeom>
              <a:avLst/>
              <a:gdLst/>
              <a:ahLst/>
              <a:cxnLst>
                <a:cxn ang="0">
                  <a:pos x="324" y="0"/>
                </a:cxn>
                <a:cxn ang="0">
                  <a:pos x="292" y="4"/>
                </a:cxn>
                <a:cxn ang="0">
                  <a:pos x="266" y="18"/>
                </a:cxn>
                <a:cxn ang="0">
                  <a:pos x="246" y="34"/>
                </a:cxn>
                <a:cxn ang="0">
                  <a:pos x="232" y="54"/>
                </a:cxn>
                <a:cxn ang="0">
                  <a:pos x="228" y="46"/>
                </a:cxn>
                <a:cxn ang="0">
                  <a:pos x="218" y="28"/>
                </a:cxn>
                <a:cxn ang="0">
                  <a:pos x="200" y="12"/>
                </a:cxn>
                <a:cxn ang="0">
                  <a:pos x="188" y="5"/>
                </a:cxn>
                <a:cxn ang="0">
                  <a:pos x="171" y="1"/>
                </a:cxn>
                <a:cxn ang="0">
                  <a:pos x="152" y="0"/>
                </a:cxn>
                <a:cxn ang="0">
                  <a:pos x="138" y="1"/>
                </a:cxn>
                <a:cxn ang="0">
                  <a:pos x="112" y="8"/>
                </a:cxn>
                <a:cxn ang="0">
                  <a:pos x="88" y="21"/>
                </a:cxn>
                <a:cxn ang="0">
                  <a:pos x="70" y="39"/>
                </a:cxn>
                <a:cxn ang="0">
                  <a:pos x="62" y="51"/>
                </a:cxn>
                <a:cxn ang="0">
                  <a:pos x="64" y="9"/>
                </a:cxn>
                <a:cxn ang="0">
                  <a:pos x="0" y="5"/>
                </a:cxn>
                <a:cxn ang="0">
                  <a:pos x="66" y="292"/>
                </a:cxn>
                <a:cxn ang="0">
                  <a:pos x="66" y="155"/>
                </a:cxn>
                <a:cxn ang="0">
                  <a:pos x="69" y="136"/>
                </a:cxn>
                <a:cxn ang="0">
                  <a:pos x="72" y="117"/>
                </a:cxn>
                <a:cxn ang="0">
                  <a:pos x="79" y="99"/>
                </a:cxn>
                <a:cxn ang="0">
                  <a:pos x="86" y="85"/>
                </a:cxn>
                <a:cxn ang="0">
                  <a:pos x="97" y="73"/>
                </a:cxn>
                <a:cxn ang="0">
                  <a:pos x="108" y="64"/>
                </a:cxn>
                <a:cxn ang="0">
                  <a:pos x="121" y="58"/>
                </a:cxn>
                <a:cxn ang="0">
                  <a:pos x="136" y="56"/>
                </a:cxn>
                <a:cxn ang="0">
                  <a:pos x="145" y="57"/>
                </a:cxn>
                <a:cxn ang="0">
                  <a:pos x="159" y="64"/>
                </a:cxn>
                <a:cxn ang="0">
                  <a:pos x="168" y="76"/>
                </a:cxn>
                <a:cxn ang="0">
                  <a:pos x="172" y="97"/>
                </a:cxn>
                <a:cxn ang="0">
                  <a:pos x="172" y="292"/>
                </a:cxn>
                <a:cxn ang="0">
                  <a:pos x="238" y="155"/>
                </a:cxn>
                <a:cxn ang="0">
                  <a:pos x="238" y="144"/>
                </a:cxn>
                <a:cxn ang="0">
                  <a:pos x="242" y="123"/>
                </a:cxn>
                <a:cxn ang="0">
                  <a:pos x="247" y="106"/>
                </a:cxn>
                <a:cxn ang="0">
                  <a:pos x="256" y="89"/>
                </a:cxn>
                <a:cxn ang="0">
                  <a:pos x="265" y="77"/>
                </a:cxn>
                <a:cxn ang="0">
                  <a:pos x="277" y="67"/>
                </a:cxn>
                <a:cxn ang="0">
                  <a:pos x="288" y="61"/>
                </a:cxn>
                <a:cxn ang="0">
                  <a:pos x="301" y="57"/>
                </a:cxn>
                <a:cxn ang="0">
                  <a:pos x="307" y="56"/>
                </a:cxn>
                <a:cxn ang="0">
                  <a:pos x="324" y="59"/>
                </a:cxn>
                <a:cxn ang="0">
                  <a:pos x="335" y="69"/>
                </a:cxn>
                <a:cxn ang="0">
                  <a:pos x="342" y="86"/>
                </a:cxn>
                <a:cxn ang="0">
                  <a:pos x="344" y="110"/>
                </a:cxn>
                <a:cxn ang="0">
                  <a:pos x="410" y="292"/>
                </a:cxn>
                <a:cxn ang="0">
                  <a:pos x="410" y="96"/>
                </a:cxn>
                <a:cxn ang="0">
                  <a:pos x="409" y="74"/>
                </a:cxn>
                <a:cxn ang="0">
                  <a:pos x="405" y="54"/>
                </a:cxn>
                <a:cxn ang="0">
                  <a:pos x="398" y="37"/>
                </a:cxn>
                <a:cxn ang="0">
                  <a:pos x="388" y="24"/>
                </a:cxn>
                <a:cxn ang="0">
                  <a:pos x="376" y="13"/>
                </a:cxn>
                <a:cxn ang="0">
                  <a:pos x="362" y="7"/>
                </a:cxn>
                <a:cxn ang="0">
                  <a:pos x="344" y="1"/>
                </a:cxn>
                <a:cxn ang="0">
                  <a:pos x="324" y="0"/>
                </a:cxn>
              </a:cxnLst>
              <a:rect l="0" t="0" r="r" b="b"/>
              <a:pathLst>
                <a:path w="410" h="292">
                  <a:moveTo>
                    <a:pt x="324" y="0"/>
                  </a:moveTo>
                  <a:lnTo>
                    <a:pt x="324" y="0"/>
                  </a:lnTo>
                  <a:lnTo>
                    <a:pt x="308" y="1"/>
                  </a:lnTo>
                  <a:lnTo>
                    <a:pt x="292" y="4"/>
                  </a:lnTo>
                  <a:lnTo>
                    <a:pt x="278" y="10"/>
                  </a:lnTo>
                  <a:lnTo>
                    <a:pt x="266" y="18"/>
                  </a:lnTo>
                  <a:lnTo>
                    <a:pt x="255" y="25"/>
                  </a:lnTo>
                  <a:lnTo>
                    <a:pt x="246" y="34"/>
                  </a:lnTo>
                  <a:lnTo>
                    <a:pt x="238" y="44"/>
                  </a:lnTo>
                  <a:lnTo>
                    <a:pt x="232" y="54"/>
                  </a:lnTo>
                  <a:lnTo>
                    <a:pt x="232" y="54"/>
                  </a:lnTo>
                  <a:lnTo>
                    <a:pt x="228" y="46"/>
                  </a:lnTo>
                  <a:lnTo>
                    <a:pt x="224" y="36"/>
                  </a:lnTo>
                  <a:lnTo>
                    <a:pt x="218" y="28"/>
                  </a:lnTo>
                  <a:lnTo>
                    <a:pt x="211" y="19"/>
                  </a:lnTo>
                  <a:lnTo>
                    <a:pt x="200" y="12"/>
                  </a:lnTo>
                  <a:lnTo>
                    <a:pt x="194" y="9"/>
                  </a:lnTo>
                  <a:lnTo>
                    <a:pt x="188" y="5"/>
                  </a:lnTo>
                  <a:lnTo>
                    <a:pt x="180" y="3"/>
                  </a:lnTo>
                  <a:lnTo>
                    <a:pt x="171" y="1"/>
                  </a:lnTo>
                  <a:lnTo>
                    <a:pt x="162" y="0"/>
                  </a:lnTo>
                  <a:lnTo>
                    <a:pt x="152" y="0"/>
                  </a:lnTo>
                  <a:lnTo>
                    <a:pt x="152" y="0"/>
                  </a:lnTo>
                  <a:lnTo>
                    <a:pt x="138" y="1"/>
                  </a:lnTo>
                  <a:lnTo>
                    <a:pt x="125" y="3"/>
                  </a:lnTo>
                  <a:lnTo>
                    <a:pt x="112" y="8"/>
                  </a:lnTo>
                  <a:lnTo>
                    <a:pt x="101" y="13"/>
                  </a:lnTo>
                  <a:lnTo>
                    <a:pt x="88" y="21"/>
                  </a:lnTo>
                  <a:lnTo>
                    <a:pt x="79" y="29"/>
                  </a:lnTo>
                  <a:lnTo>
                    <a:pt x="70" y="39"/>
                  </a:lnTo>
                  <a:lnTo>
                    <a:pt x="62" y="51"/>
                  </a:lnTo>
                  <a:lnTo>
                    <a:pt x="62" y="51"/>
                  </a:lnTo>
                  <a:lnTo>
                    <a:pt x="63" y="29"/>
                  </a:lnTo>
                  <a:lnTo>
                    <a:pt x="64" y="9"/>
                  </a:lnTo>
                  <a:lnTo>
                    <a:pt x="64" y="5"/>
                  </a:lnTo>
                  <a:lnTo>
                    <a:pt x="0" y="5"/>
                  </a:lnTo>
                  <a:lnTo>
                    <a:pt x="0" y="292"/>
                  </a:lnTo>
                  <a:lnTo>
                    <a:pt x="66" y="292"/>
                  </a:lnTo>
                  <a:lnTo>
                    <a:pt x="66" y="155"/>
                  </a:lnTo>
                  <a:lnTo>
                    <a:pt x="66" y="155"/>
                  </a:lnTo>
                  <a:lnTo>
                    <a:pt x="67" y="146"/>
                  </a:lnTo>
                  <a:lnTo>
                    <a:pt x="69" y="136"/>
                  </a:lnTo>
                  <a:lnTo>
                    <a:pt x="70" y="126"/>
                  </a:lnTo>
                  <a:lnTo>
                    <a:pt x="72" y="117"/>
                  </a:lnTo>
                  <a:lnTo>
                    <a:pt x="75" y="108"/>
                  </a:lnTo>
                  <a:lnTo>
                    <a:pt x="79" y="99"/>
                  </a:lnTo>
                  <a:lnTo>
                    <a:pt x="82" y="93"/>
                  </a:lnTo>
                  <a:lnTo>
                    <a:pt x="86" y="85"/>
                  </a:lnTo>
                  <a:lnTo>
                    <a:pt x="92" y="78"/>
                  </a:lnTo>
                  <a:lnTo>
                    <a:pt x="97" y="73"/>
                  </a:lnTo>
                  <a:lnTo>
                    <a:pt x="103" y="68"/>
                  </a:lnTo>
                  <a:lnTo>
                    <a:pt x="108" y="64"/>
                  </a:lnTo>
                  <a:lnTo>
                    <a:pt x="115" y="61"/>
                  </a:lnTo>
                  <a:lnTo>
                    <a:pt x="121" y="58"/>
                  </a:lnTo>
                  <a:lnTo>
                    <a:pt x="128" y="57"/>
                  </a:lnTo>
                  <a:lnTo>
                    <a:pt x="136" y="56"/>
                  </a:lnTo>
                  <a:lnTo>
                    <a:pt x="136" y="56"/>
                  </a:lnTo>
                  <a:lnTo>
                    <a:pt x="145" y="57"/>
                  </a:lnTo>
                  <a:lnTo>
                    <a:pt x="152" y="59"/>
                  </a:lnTo>
                  <a:lnTo>
                    <a:pt x="159" y="64"/>
                  </a:lnTo>
                  <a:lnTo>
                    <a:pt x="164" y="69"/>
                  </a:lnTo>
                  <a:lnTo>
                    <a:pt x="168" y="76"/>
                  </a:lnTo>
                  <a:lnTo>
                    <a:pt x="171" y="86"/>
                  </a:lnTo>
                  <a:lnTo>
                    <a:pt x="172" y="97"/>
                  </a:lnTo>
                  <a:lnTo>
                    <a:pt x="172" y="110"/>
                  </a:lnTo>
                  <a:lnTo>
                    <a:pt x="172" y="292"/>
                  </a:lnTo>
                  <a:lnTo>
                    <a:pt x="238" y="292"/>
                  </a:lnTo>
                  <a:lnTo>
                    <a:pt x="238" y="155"/>
                  </a:lnTo>
                  <a:lnTo>
                    <a:pt x="238" y="155"/>
                  </a:lnTo>
                  <a:lnTo>
                    <a:pt x="238" y="144"/>
                  </a:lnTo>
                  <a:lnTo>
                    <a:pt x="239" y="133"/>
                  </a:lnTo>
                  <a:lnTo>
                    <a:pt x="242" y="123"/>
                  </a:lnTo>
                  <a:lnTo>
                    <a:pt x="244" y="115"/>
                  </a:lnTo>
                  <a:lnTo>
                    <a:pt x="247" y="106"/>
                  </a:lnTo>
                  <a:lnTo>
                    <a:pt x="251" y="97"/>
                  </a:lnTo>
                  <a:lnTo>
                    <a:pt x="256" y="89"/>
                  </a:lnTo>
                  <a:lnTo>
                    <a:pt x="260" y="83"/>
                  </a:lnTo>
                  <a:lnTo>
                    <a:pt x="265" y="77"/>
                  </a:lnTo>
                  <a:lnTo>
                    <a:pt x="270" y="72"/>
                  </a:lnTo>
                  <a:lnTo>
                    <a:pt x="277" y="67"/>
                  </a:lnTo>
                  <a:lnTo>
                    <a:pt x="282" y="63"/>
                  </a:lnTo>
                  <a:lnTo>
                    <a:pt x="288" y="61"/>
                  </a:lnTo>
                  <a:lnTo>
                    <a:pt x="294" y="58"/>
                  </a:lnTo>
                  <a:lnTo>
                    <a:pt x="301" y="57"/>
                  </a:lnTo>
                  <a:lnTo>
                    <a:pt x="307" y="56"/>
                  </a:lnTo>
                  <a:lnTo>
                    <a:pt x="307" y="56"/>
                  </a:lnTo>
                  <a:lnTo>
                    <a:pt x="316" y="57"/>
                  </a:lnTo>
                  <a:lnTo>
                    <a:pt x="324" y="59"/>
                  </a:lnTo>
                  <a:lnTo>
                    <a:pt x="331" y="64"/>
                  </a:lnTo>
                  <a:lnTo>
                    <a:pt x="335" y="69"/>
                  </a:lnTo>
                  <a:lnTo>
                    <a:pt x="340" y="76"/>
                  </a:lnTo>
                  <a:lnTo>
                    <a:pt x="342" y="86"/>
                  </a:lnTo>
                  <a:lnTo>
                    <a:pt x="344" y="97"/>
                  </a:lnTo>
                  <a:lnTo>
                    <a:pt x="344" y="110"/>
                  </a:lnTo>
                  <a:lnTo>
                    <a:pt x="344" y="292"/>
                  </a:lnTo>
                  <a:lnTo>
                    <a:pt x="410" y="292"/>
                  </a:lnTo>
                  <a:lnTo>
                    <a:pt x="410" y="96"/>
                  </a:lnTo>
                  <a:lnTo>
                    <a:pt x="410" y="96"/>
                  </a:lnTo>
                  <a:lnTo>
                    <a:pt x="410" y="84"/>
                  </a:lnTo>
                  <a:lnTo>
                    <a:pt x="409" y="74"/>
                  </a:lnTo>
                  <a:lnTo>
                    <a:pt x="407" y="64"/>
                  </a:lnTo>
                  <a:lnTo>
                    <a:pt x="405" y="54"/>
                  </a:lnTo>
                  <a:lnTo>
                    <a:pt x="401" y="45"/>
                  </a:lnTo>
                  <a:lnTo>
                    <a:pt x="398" y="37"/>
                  </a:lnTo>
                  <a:lnTo>
                    <a:pt x="394" y="31"/>
                  </a:lnTo>
                  <a:lnTo>
                    <a:pt x="388" y="24"/>
                  </a:lnTo>
                  <a:lnTo>
                    <a:pt x="383" y="19"/>
                  </a:lnTo>
                  <a:lnTo>
                    <a:pt x="376" y="13"/>
                  </a:lnTo>
                  <a:lnTo>
                    <a:pt x="369" y="10"/>
                  </a:lnTo>
                  <a:lnTo>
                    <a:pt x="362" y="7"/>
                  </a:lnTo>
                  <a:lnTo>
                    <a:pt x="353" y="3"/>
                  </a:lnTo>
                  <a:lnTo>
                    <a:pt x="344" y="1"/>
                  </a:lnTo>
                  <a:lnTo>
                    <a:pt x="334" y="0"/>
                  </a:lnTo>
                  <a:lnTo>
                    <a:pt x="324" y="0"/>
                  </a:lnTo>
                  <a:lnTo>
                    <a:pt x="324" y="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0" name="Freeform 16"/>
            <p:cNvSpPr>
              <a:spLocks/>
            </p:cNvSpPr>
            <p:nvPr userDrawn="1"/>
          </p:nvSpPr>
          <p:spPr bwMode="auto">
            <a:xfrm>
              <a:off x="2043113" y="6181508"/>
              <a:ext cx="101600" cy="157163"/>
            </a:xfrm>
            <a:custGeom>
              <a:avLst/>
              <a:gdLst/>
              <a:ahLst/>
              <a:cxnLst>
                <a:cxn ang="0">
                  <a:pos x="116" y="122"/>
                </a:cxn>
                <a:cxn ang="0">
                  <a:pos x="89" y="112"/>
                </a:cxn>
                <a:cxn ang="0">
                  <a:pos x="76" y="104"/>
                </a:cxn>
                <a:cxn ang="0">
                  <a:pos x="68" y="91"/>
                </a:cxn>
                <a:cxn ang="0">
                  <a:pos x="68" y="84"/>
                </a:cxn>
                <a:cxn ang="0">
                  <a:pos x="72" y="68"/>
                </a:cxn>
                <a:cxn ang="0">
                  <a:pos x="83" y="58"/>
                </a:cxn>
                <a:cxn ang="0">
                  <a:pos x="98" y="54"/>
                </a:cxn>
                <a:cxn ang="0">
                  <a:pos x="113" y="53"/>
                </a:cxn>
                <a:cxn ang="0">
                  <a:pos x="127" y="53"/>
                </a:cxn>
                <a:cxn ang="0">
                  <a:pos x="153" y="57"/>
                </a:cxn>
                <a:cxn ang="0">
                  <a:pos x="170" y="62"/>
                </a:cxn>
                <a:cxn ang="0">
                  <a:pos x="171" y="5"/>
                </a:cxn>
                <a:cxn ang="0">
                  <a:pos x="157" y="3"/>
                </a:cxn>
                <a:cxn ang="0">
                  <a:pos x="130" y="0"/>
                </a:cxn>
                <a:cxn ang="0">
                  <a:pos x="117" y="0"/>
                </a:cxn>
                <a:cxn ang="0">
                  <a:pos x="91" y="1"/>
                </a:cxn>
                <a:cxn ang="0">
                  <a:pos x="68" y="7"/>
                </a:cxn>
                <a:cxn ang="0">
                  <a:pos x="48" y="14"/>
                </a:cxn>
                <a:cxn ang="0">
                  <a:pos x="31" y="24"/>
                </a:cxn>
                <a:cxn ang="0">
                  <a:pos x="18" y="37"/>
                </a:cxn>
                <a:cxn ang="0">
                  <a:pos x="8" y="53"/>
                </a:cxn>
                <a:cxn ang="0">
                  <a:pos x="1" y="71"/>
                </a:cxn>
                <a:cxn ang="0">
                  <a:pos x="0" y="90"/>
                </a:cxn>
                <a:cxn ang="0">
                  <a:pos x="0" y="100"/>
                </a:cxn>
                <a:cxn ang="0">
                  <a:pos x="3" y="118"/>
                </a:cxn>
                <a:cxn ang="0">
                  <a:pos x="10" y="132"/>
                </a:cxn>
                <a:cxn ang="0">
                  <a:pos x="20" y="143"/>
                </a:cxn>
                <a:cxn ang="0">
                  <a:pos x="36" y="155"/>
                </a:cxn>
                <a:cxn ang="0">
                  <a:pos x="62" y="168"/>
                </a:cxn>
                <a:cxn ang="0">
                  <a:pos x="75" y="172"/>
                </a:cxn>
                <a:cxn ang="0">
                  <a:pos x="101" y="181"/>
                </a:cxn>
                <a:cxn ang="0">
                  <a:pos x="113" y="190"/>
                </a:cxn>
                <a:cxn ang="0">
                  <a:pos x="121" y="202"/>
                </a:cxn>
                <a:cxn ang="0">
                  <a:pos x="122" y="209"/>
                </a:cxn>
                <a:cxn ang="0">
                  <a:pos x="119" y="224"/>
                </a:cxn>
                <a:cxn ang="0">
                  <a:pos x="109" y="234"/>
                </a:cxn>
                <a:cxn ang="0">
                  <a:pos x="92" y="240"/>
                </a:cxn>
                <a:cxn ang="0">
                  <a:pos x="72" y="243"/>
                </a:cxn>
                <a:cxn ang="0">
                  <a:pos x="56" y="243"/>
                </a:cxn>
                <a:cxn ang="0">
                  <a:pos x="25" y="237"/>
                </a:cxn>
                <a:cxn ang="0">
                  <a:pos x="8" y="230"/>
                </a:cxn>
                <a:cxn ang="0">
                  <a:pos x="5" y="290"/>
                </a:cxn>
                <a:cxn ang="0">
                  <a:pos x="19" y="293"/>
                </a:cxn>
                <a:cxn ang="0">
                  <a:pos x="52" y="298"/>
                </a:cxn>
                <a:cxn ang="0">
                  <a:pos x="68" y="298"/>
                </a:cxn>
                <a:cxn ang="0">
                  <a:pos x="95" y="295"/>
                </a:cxn>
                <a:cxn ang="0">
                  <a:pos x="119" y="291"/>
                </a:cxn>
                <a:cxn ang="0">
                  <a:pos x="140" y="282"/>
                </a:cxn>
                <a:cxn ang="0">
                  <a:pos x="157" y="271"/>
                </a:cxn>
                <a:cxn ang="0">
                  <a:pos x="172" y="258"/>
                </a:cxn>
                <a:cxn ang="0">
                  <a:pos x="183" y="241"/>
                </a:cxn>
                <a:cxn ang="0">
                  <a:pos x="189" y="224"/>
                </a:cxn>
                <a:cxn ang="0">
                  <a:pos x="192" y="203"/>
                </a:cxn>
                <a:cxn ang="0">
                  <a:pos x="192" y="193"/>
                </a:cxn>
                <a:cxn ang="0">
                  <a:pos x="187" y="176"/>
                </a:cxn>
                <a:cxn ang="0">
                  <a:pos x="181" y="162"/>
                </a:cxn>
                <a:cxn ang="0">
                  <a:pos x="172" y="151"/>
                </a:cxn>
                <a:cxn ang="0">
                  <a:pos x="154" y="138"/>
                </a:cxn>
                <a:cxn ang="0">
                  <a:pos x="129" y="127"/>
                </a:cxn>
                <a:cxn ang="0">
                  <a:pos x="116" y="122"/>
                </a:cxn>
              </a:cxnLst>
              <a:rect l="0" t="0" r="r" b="b"/>
              <a:pathLst>
                <a:path w="192" h="298">
                  <a:moveTo>
                    <a:pt x="116" y="122"/>
                  </a:moveTo>
                  <a:lnTo>
                    <a:pt x="116" y="122"/>
                  </a:lnTo>
                  <a:lnTo>
                    <a:pt x="97" y="116"/>
                  </a:lnTo>
                  <a:lnTo>
                    <a:pt x="89" y="112"/>
                  </a:lnTo>
                  <a:lnTo>
                    <a:pt x="81" y="108"/>
                  </a:lnTo>
                  <a:lnTo>
                    <a:pt x="76" y="104"/>
                  </a:lnTo>
                  <a:lnTo>
                    <a:pt x="72" y="98"/>
                  </a:lnTo>
                  <a:lnTo>
                    <a:pt x="68" y="91"/>
                  </a:lnTo>
                  <a:lnTo>
                    <a:pt x="68" y="84"/>
                  </a:lnTo>
                  <a:lnTo>
                    <a:pt x="68" y="84"/>
                  </a:lnTo>
                  <a:lnTo>
                    <a:pt x="69" y="75"/>
                  </a:lnTo>
                  <a:lnTo>
                    <a:pt x="72" y="68"/>
                  </a:lnTo>
                  <a:lnTo>
                    <a:pt x="77" y="63"/>
                  </a:lnTo>
                  <a:lnTo>
                    <a:pt x="83" y="58"/>
                  </a:lnTo>
                  <a:lnTo>
                    <a:pt x="90" y="56"/>
                  </a:lnTo>
                  <a:lnTo>
                    <a:pt x="98" y="54"/>
                  </a:lnTo>
                  <a:lnTo>
                    <a:pt x="106" y="53"/>
                  </a:lnTo>
                  <a:lnTo>
                    <a:pt x="113" y="53"/>
                  </a:lnTo>
                  <a:lnTo>
                    <a:pt x="113" y="53"/>
                  </a:lnTo>
                  <a:lnTo>
                    <a:pt x="127" y="53"/>
                  </a:lnTo>
                  <a:lnTo>
                    <a:pt x="140" y="54"/>
                  </a:lnTo>
                  <a:lnTo>
                    <a:pt x="153" y="57"/>
                  </a:lnTo>
                  <a:lnTo>
                    <a:pt x="165" y="61"/>
                  </a:lnTo>
                  <a:lnTo>
                    <a:pt x="170" y="62"/>
                  </a:lnTo>
                  <a:lnTo>
                    <a:pt x="173" y="7"/>
                  </a:lnTo>
                  <a:lnTo>
                    <a:pt x="171" y="5"/>
                  </a:lnTo>
                  <a:lnTo>
                    <a:pt x="171" y="5"/>
                  </a:lnTo>
                  <a:lnTo>
                    <a:pt x="157" y="3"/>
                  </a:lnTo>
                  <a:lnTo>
                    <a:pt x="143" y="1"/>
                  </a:lnTo>
                  <a:lnTo>
                    <a:pt x="130" y="0"/>
                  </a:lnTo>
                  <a:lnTo>
                    <a:pt x="117" y="0"/>
                  </a:lnTo>
                  <a:lnTo>
                    <a:pt x="117" y="0"/>
                  </a:lnTo>
                  <a:lnTo>
                    <a:pt x="104" y="0"/>
                  </a:lnTo>
                  <a:lnTo>
                    <a:pt x="91" y="1"/>
                  </a:lnTo>
                  <a:lnTo>
                    <a:pt x="79" y="3"/>
                  </a:lnTo>
                  <a:lnTo>
                    <a:pt x="68" y="7"/>
                  </a:lnTo>
                  <a:lnTo>
                    <a:pt x="57" y="10"/>
                  </a:lnTo>
                  <a:lnTo>
                    <a:pt x="48" y="14"/>
                  </a:lnTo>
                  <a:lnTo>
                    <a:pt x="39" y="19"/>
                  </a:lnTo>
                  <a:lnTo>
                    <a:pt x="31" y="24"/>
                  </a:lnTo>
                  <a:lnTo>
                    <a:pt x="24" y="31"/>
                  </a:lnTo>
                  <a:lnTo>
                    <a:pt x="18" y="37"/>
                  </a:lnTo>
                  <a:lnTo>
                    <a:pt x="12" y="44"/>
                  </a:lnTo>
                  <a:lnTo>
                    <a:pt x="8" y="53"/>
                  </a:lnTo>
                  <a:lnTo>
                    <a:pt x="4" y="61"/>
                  </a:lnTo>
                  <a:lnTo>
                    <a:pt x="1" y="71"/>
                  </a:lnTo>
                  <a:lnTo>
                    <a:pt x="0" y="79"/>
                  </a:lnTo>
                  <a:lnTo>
                    <a:pt x="0" y="90"/>
                  </a:lnTo>
                  <a:lnTo>
                    <a:pt x="0" y="90"/>
                  </a:lnTo>
                  <a:lnTo>
                    <a:pt x="0" y="100"/>
                  </a:lnTo>
                  <a:lnTo>
                    <a:pt x="1" y="109"/>
                  </a:lnTo>
                  <a:lnTo>
                    <a:pt x="3" y="118"/>
                  </a:lnTo>
                  <a:lnTo>
                    <a:pt x="7" y="126"/>
                  </a:lnTo>
                  <a:lnTo>
                    <a:pt x="10" y="132"/>
                  </a:lnTo>
                  <a:lnTo>
                    <a:pt x="14" y="138"/>
                  </a:lnTo>
                  <a:lnTo>
                    <a:pt x="20" y="143"/>
                  </a:lnTo>
                  <a:lnTo>
                    <a:pt x="24" y="148"/>
                  </a:lnTo>
                  <a:lnTo>
                    <a:pt x="36" y="155"/>
                  </a:lnTo>
                  <a:lnTo>
                    <a:pt x="48" y="162"/>
                  </a:lnTo>
                  <a:lnTo>
                    <a:pt x="62" y="168"/>
                  </a:lnTo>
                  <a:lnTo>
                    <a:pt x="75" y="172"/>
                  </a:lnTo>
                  <a:lnTo>
                    <a:pt x="75" y="172"/>
                  </a:lnTo>
                  <a:lnTo>
                    <a:pt x="92" y="177"/>
                  </a:lnTo>
                  <a:lnTo>
                    <a:pt x="101" y="181"/>
                  </a:lnTo>
                  <a:lnTo>
                    <a:pt x="108" y="185"/>
                  </a:lnTo>
                  <a:lnTo>
                    <a:pt x="113" y="190"/>
                  </a:lnTo>
                  <a:lnTo>
                    <a:pt x="119" y="195"/>
                  </a:lnTo>
                  <a:lnTo>
                    <a:pt x="121" y="202"/>
                  </a:lnTo>
                  <a:lnTo>
                    <a:pt x="122" y="209"/>
                  </a:lnTo>
                  <a:lnTo>
                    <a:pt x="122" y="209"/>
                  </a:lnTo>
                  <a:lnTo>
                    <a:pt x="121" y="217"/>
                  </a:lnTo>
                  <a:lnTo>
                    <a:pt x="119" y="224"/>
                  </a:lnTo>
                  <a:lnTo>
                    <a:pt x="115" y="229"/>
                  </a:lnTo>
                  <a:lnTo>
                    <a:pt x="109" y="234"/>
                  </a:lnTo>
                  <a:lnTo>
                    <a:pt x="101" y="238"/>
                  </a:lnTo>
                  <a:lnTo>
                    <a:pt x="92" y="240"/>
                  </a:lnTo>
                  <a:lnTo>
                    <a:pt x="83" y="243"/>
                  </a:lnTo>
                  <a:lnTo>
                    <a:pt x="72" y="243"/>
                  </a:lnTo>
                  <a:lnTo>
                    <a:pt x="72" y="243"/>
                  </a:lnTo>
                  <a:lnTo>
                    <a:pt x="56" y="243"/>
                  </a:lnTo>
                  <a:lnTo>
                    <a:pt x="41" y="240"/>
                  </a:lnTo>
                  <a:lnTo>
                    <a:pt x="25" y="237"/>
                  </a:lnTo>
                  <a:lnTo>
                    <a:pt x="12" y="233"/>
                  </a:lnTo>
                  <a:lnTo>
                    <a:pt x="8" y="230"/>
                  </a:lnTo>
                  <a:lnTo>
                    <a:pt x="2" y="289"/>
                  </a:lnTo>
                  <a:lnTo>
                    <a:pt x="5" y="290"/>
                  </a:lnTo>
                  <a:lnTo>
                    <a:pt x="5" y="290"/>
                  </a:lnTo>
                  <a:lnTo>
                    <a:pt x="19" y="293"/>
                  </a:lnTo>
                  <a:lnTo>
                    <a:pt x="35" y="295"/>
                  </a:lnTo>
                  <a:lnTo>
                    <a:pt x="52" y="298"/>
                  </a:lnTo>
                  <a:lnTo>
                    <a:pt x="68" y="298"/>
                  </a:lnTo>
                  <a:lnTo>
                    <a:pt x="68" y="298"/>
                  </a:lnTo>
                  <a:lnTo>
                    <a:pt x="81" y="298"/>
                  </a:lnTo>
                  <a:lnTo>
                    <a:pt x="95" y="295"/>
                  </a:lnTo>
                  <a:lnTo>
                    <a:pt x="107" y="294"/>
                  </a:lnTo>
                  <a:lnTo>
                    <a:pt x="119" y="291"/>
                  </a:lnTo>
                  <a:lnTo>
                    <a:pt x="130" y="288"/>
                  </a:lnTo>
                  <a:lnTo>
                    <a:pt x="140" y="282"/>
                  </a:lnTo>
                  <a:lnTo>
                    <a:pt x="149" y="278"/>
                  </a:lnTo>
                  <a:lnTo>
                    <a:pt x="157" y="271"/>
                  </a:lnTo>
                  <a:lnTo>
                    <a:pt x="165" y="266"/>
                  </a:lnTo>
                  <a:lnTo>
                    <a:pt x="172" y="258"/>
                  </a:lnTo>
                  <a:lnTo>
                    <a:pt x="177" y="250"/>
                  </a:lnTo>
                  <a:lnTo>
                    <a:pt x="183" y="241"/>
                  </a:lnTo>
                  <a:lnTo>
                    <a:pt x="186" y="233"/>
                  </a:lnTo>
                  <a:lnTo>
                    <a:pt x="189" y="224"/>
                  </a:lnTo>
                  <a:lnTo>
                    <a:pt x="191" y="214"/>
                  </a:lnTo>
                  <a:lnTo>
                    <a:pt x="192" y="203"/>
                  </a:lnTo>
                  <a:lnTo>
                    <a:pt x="192" y="203"/>
                  </a:lnTo>
                  <a:lnTo>
                    <a:pt x="192" y="193"/>
                  </a:lnTo>
                  <a:lnTo>
                    <a:pt x="189" y="184"/>
                  </a:lnTo>
                  <a:lnTo>
                    <a:pt x="187" y="176"/>
                  </a:lnTo>
                  <a:lnTo>
                    <a:pt x="185" y="169"/>
                  </a:lnTo>
                  <a:lnTo>
                    <a:pt x="181" y="162"/>
                  </a:lnTo>
                  <a:lnTo>
                    <a:pt x="176" y="157"/>
                  </a:lnTo>
                  <a:lnTo>
                    <a:pt x="172" y="151"/>
                  </a:lnTo>
                  <a:lnTo>
                    <a:pt x="166" y="147"/>
                  </a:lnTo>
                  <a:lnTo>
                    <a:pt x="154" y="138"/>
                  </a:lnTo>
                  <a:lnTo>
                    <a:pt x="142" y="131"/>
                  </a:lnTo>
                  <a:lnTo>
                    <a:pt x="129" y="127"/>
                  </a:lnTo>
                  <a:lnTo>
                    <a:pt x="116" y="122"/>
                  </a:lnTo>
                  <a:lnTo>
                    <a:pt x="116" y="122"/>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 name="Freeform 17"/>
            <p:cNvSpPr>
              <a:spLocks/>
            </p:cNvSpPr>
            <p:nvPr userDrawn="1"/>
          </p:nvSpPr>
          <p:spPr bwMode="auto">
            <a:xfrm>
              <a:off x="2163763" y="6294221"/>
              <a:ext cx="46038" cy="44450"/>
            </a:xfrm>
            <a:custGeom>
              <a:avLst/>
              <a:gdLst/>
              <a:ahLst/>
              <a:cxnLst>
                <a:cxn ang="0">
                  <a:pos x="43" y="0"/>
                </a:cxn>
                <a:cxn ang="0">
                  <a:pos x="43" y="0"/>
                </a:cxn>
                <a:cxn ang="0">
                  <a:pos x="34" y="1"/>
                </a:cxn>
                <a:cxn ang="0">
                  <a:pos x="26" y="3"/>
                </a:cxn>
                <a:cxn ang="0">
                  <a:pos x="19" y="6"/>
                </a:cxn>
                <a:cxn ang="0">
                  <a:pos x="12" y="12"/>
                </a:cxn>
                <a:cxn ang="0">
                  <a:pos x="7" y="18"/>
                </a:cxn>
                <a:cxn ang="0">
                  <a:pos x="3" y="26"/>
                </a:cxn>
                <a:cxn ang="0">
                  <a:pos x="0" y="34"/>
                </a:cxn>
                <a:cxn ang="0">
                  <a:pos x="0" y="43"/>
                </a:cxn>
                <a:cxn ang="0">
                  <a:pos x="0" y="43"/>
                </a:cxn>
                <a:cxn ang="0">
                  <a:pos x="0" y="51"/>
                </a:cxn>
                <a:cxn ang="0">
                  <a:pos x="3" y="59"/>
                </a:cxn>
                <a:cxn ang="0">
                  <a:pos x="7" y="67"/>
                </a:cxn>
                <a:cxn ang="0">
                  <a:pos x="12" y="74"/>
                </a:cxn>
                <a:cxn ang="0">
                  <a:pos x="19" y="78"/>
                </a:cxn>
                <a:cxn ang="0">
                  <a:pos x="26" y="82"/>
                </a:cxn>
                <a:cxn ang="0">
                  <a:pos x="34" y="85"/>
                </a:cxn>
                <a:cxn ang="0">
                  <a:pos x="43" y="86"/>
                </a:cxn>
                <a:cxn ang="0">
                  <a:pos x="43" y="86"/>
                </a:cxn>
                <a:cxn ang="0">
                  <a:pos x="52" y="85"/>
                </a:cxn>
                <a:cxn ang="0">
                  <a:pos x="59" y="82"/>
                </a:cxn>
                <a:cxn ang="0">
                  <a:pos x="67" y="78"/>
                </a:cxn>
                <a:cxn ang="0">
                  <a:pos x="73" y="74"/>
                </a:cxn>
                <a:cxn ang="0">
                  <a:pos x="78" y="67"/>
                </a:cxn>
                <a:cxn ang="0">
                  <a:pos x="83" y="59"/>
                </a:cxn>
                <a:cxn ang="0">
                  <a:pos x="85" y="51"/>
                </a:cxn>
                <a:cxn ang="0">
                  <a:pos x="86" y="43"/>
                </a:cxn>
                <a:cxn ang="0">
                  <a:pos x="86" y="43"/>
                </a:cxn>
                <a:cxn ang="0">
                  <a:pos x="85" y="34"/>
                </a:cxn>
                <a:cxn ang="0">
                  <a:pos x="83" y="26"/>
                </a:cxn>
                <a:cxn ang="0">
                  <a:pos x="78" y="18"/>
                </a:cxn>
                <a:cxn ang="0">
                  <a:pos x="73" y="12"/>
                </a:cxn>
                <a:cxn ang="0">
                  <a:pos x="67" y="6"/>
                </a:cxn>
                <a:cxn ang="0">
                  <a:pos x="59" y="3"/>
                </a:cxn>
                <a:cxn ang="0">
                  <a:pos x="52" y="1"/>
                </a:cxn>
                <a:cxn ang="0">
                  <a:pos x="43" y="0"/>
                </a:cxn>
                <a:cxn ang="0">
                  <a:pos x="43" y="0"/>
                </a:cxn>
              </a:cxnLst>
              <a:rect l="0" t="0" r="r" b="b"/>
              <a:pathLst>
                <a:path w="86" h="86">
                  <a:moveTo>
                    <a:pt x="43" y="0"/>
                  </a:moveTo>
                  <a:lnTo>
                    <a:pt x="43" y="0"/>
                  </a:lnTo>
                  <a:lnTo>
                    <a:pt x="34" y="1"/>
                  </a:lnTo>
                  <a:lnTo>
                    <a:pt x="26" y="3"/>
                  </a:lnTo>
                  <a:lnTo>
                    <a:pt x="19" y="6"/>
                  </a:lnTo>
                  <a:lnTo>
                    <a:pt x="12" y="12"/>
                  </a:lnTo>
                  <a:lnTo>
                    <a:pt x="7" y="18"/>
                  </a:lnTo>
                  <a:lnTo>
                    <a:pt x="3" y="26"/>
                  </a:lnTo>
                  <a:lnTo>
                    <a:pt x="0" y="34"/>
                  </a:lnTo>
                  <a:lnTo>
                    <a:pt x="0" y="43"/>
                  </a:lnTo>
                  <a:lnTo>
                    <a:pt x="0" y="43"/>
                  </a:lnTo>
                  <a:lnTo>
                    <a:pt x="0" y="51"/>
                  </a:lnTo>
                  <a:lnTo>
                    <a:pt x="3" y="59"/>
                  </a:lnTo>
                  <a:lnTo>
                    <a:pt x="7" y="67"/>
                  </a:lnTo>
                  <a:lnTo>
                    <a:pt x="12" y="74"/>
                  </a:lnTo>
                  <a:lnTo>
                    <a:pt x="19" y="78"/>
                  </a:lnTo>
                  <a:lnTo>
                    <a:pt x="26" y="82"/>
                  </a:lnTo>
                  <a:lnTo>
                    <a:pt x="34" y="85"/>
                  </a:lnTo>
                  <a:lnTo>
                    <a:pt x="43" y="86"/>
                  </a:lnTo>
                  <a:lnTo>
                    <a:pt x="43" y="86"/>
                  </a:lnTo>
                  <a:lnTo>
                    <a:pt x="52" y="85"/>
                  </a:lnTo>
                  <a:lnTo>
                    <a:pt x="59" y="82"/>
                  </a:lnTo>
                  <a:lnTo>
                    <a:pt x="67" y="78"/>
                  </a:lnTo>
                  <a:lnTo>
                    <a:pt x="73" y="74"/>
                  </a:lnTo>
                  <a:lnTo>
                    <a:pt x="78" y="67"/>
                  </a:lnTo>
                  <a:lnTo>
                    <a:pt x="83" y="59"/>
                  </a:lnTo>
                  <a:lnTo>
                    <a:pt x="85" y="51"/>
                  </a:lnTo>
                  <a:lnTo>
                    <a:pt x="86" y="43"/>
                  </a:lnTo>
                  <a:lnTo>
                    <a:pt x="86" y="43"/>
                  </a:lnTo>
                  <a:lnTo>
                    <a:pt x="85" y="34"/>
                  </a:lnTo>
                  <a:lnTo>
                    <a:pt x="83" y="26"/>
                  </a:lnTo>
                  <a:lnTo>
                    <a:pt x="78" y="18"/>
                  </a:lnTo>
                  <a:lnTo>
                    <a:pt x="73" y="12"/>
                  </a:lnTo>
                  <a:lnTo>
                    <a:pt x="67" y="6"/>
                  </a:lnTo>
                  <a:lnTo>
                    <a:pt x="59" y="3"/>
                  </a:lnTo>
                  <a:lnTo>
                    <a:pt x="52" y="1"/>
                  </a:lnTo>
                  <a:lnTo>
                    <a:pt x="43" y="0"/>
                  </a:lnTo>
                  <a:lnTo>
                    <a:pt x="43" y="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 name="Freeform 18"/>
            <p:cNvSpPr>
              <a:spLocks/>
            </p:cNvSpPr>
            <p:nvPr userDrawn="1"/>
          </p:nvSpPr>
          <p:spPr bwMode="auto">
            <a:xfrm>
              <a:off x="293688" y="6429158"/>
              <a:ext cx="198438" cy="203200"/>
            </a:xfrm>
            <a:custGeom>
              <a:avLst/>
              <a:gdLst/>
              <a:ahLst/>
              <a:cxnLst>
                <a:cxn ang="0">
                  <a:pos x="259" y="0"/>
                </a:cxn>
                <a:cxn ang="0">
                  <a:pos x="258" y="2"/>
                </a:cxn>
                <a:cxn ang="0">
                  <a:pos x="258" y="2"/>
                </a:cxn>
                <a:cxn ang="0">
                  <a:pos x="186" y="287"/>
                </a:cxn>
                <a:cxn ang="0">
                  <a:pos x="115" y="0"/>
                </a:cxn>
                <a:cxn ang="0">
                  <a:pos x="36" y="0"/>
                </a:cxn>
                <a:cxn ang="0">
                  <a:pos x="0" y="385"/>
                </a:cxn>
                <a:cxn ang="0">
                  <a:pos x="69" y="385"/>
                </a:cxn>
                <a:cxn ang="0">
                  <a:pos x="69" y="383"/>
                </a:cxn>
                <a:cxn ang="0">
                  <a:pos x="69" y="383"/>
                </a:cxn>
                <a:cxn ang="0">
                  <a:pos x="74" y="270"/>
                </a:cxn>
                <a:cxn ang="0">
                  <a:pos x="82" y="106"/>
                </a:cxn>
                <a:cxn ang="0">
                  <a:pos x="82" y="106"/>
                </a:cxn>
                <a:cxn ang="0">
                  <a:pos x="120" y="270"/>
                </a:cxn>
                <a:cxn ang="0">
                  <a:pos x="149" y="383"/>
                </a:cxn>
                <a:cxn ang="0">
                  <a:pos x="149" y="385"/>
                </a:cxn>
                <a:cxn ang="0">
                  <a:pos x="218" y="385"/>
                </a:cxn>
                <a:cxn ang="0">
                  <a:pos x="218" y="383"/>
                </a:cxn>
                <a:cxn ang="0">
                  <a:pos x="218" y="383"/>
                </a:cxn>
                <a:cxn ang="0">
                  <a:pos x="285" y="104"/>
                </a:cxn>
                <a:cxn ang="0">
                  <a:pos x="285" y="104"/>
                </a:cxn>
                <a:cxn ang="0">
                  <a:pos x="296" y="266"/>
                </a:cxn>
                <a:cxn ang="0">
                  <a:pos x="304" y="383"/>
                </a:cxn>
                <a:cxn ang="0">
                  <a:pos x="304" y="385"/>
                </a:cxn>
                <a:cxn ang="0">
                  <a:pos x="376" y="385"/>
                </a:cxn>
                <a:cxn ang="0">
                  <a:pos x="338" y="0"/>
                </a:cxn>
                <a:cxn ang="0">
                  <a:pos x="259" y="0"/>
                </a:cxn>
              </a:cxnLst>
              <a:rect l="0" t="0" r="r" b="b"/>
              <a:pathLst>
                <a:path w="376" h="385">
                  <a:moveTo>
                    <a:pt x="259" y="0"/>
                  </a:moveTo>
                  <a:lnTo>
                    <a:pt x="258" y="2"/>
                  </a:lnTo>
                  <a:lnTo>
                    <a:pt x="258" y="2"/>
                  </a:lnTo>
                  <a:lnTo>
                    <a:pt x="186" y="287"/>
                  </a:lnTo>
                  <a:lnTo>
                    <a:pt x="115" y="0"/>
                  </a:lnTo>
                  <a:lnTo>
                    <a:pt x="36" y="0"/>
                  </a:lnTo>
                  <a:lnTo>
                    <a:pt x="0" y="385"/>
                  </a:lnTo>
                  <a:lnTo>
                    <a:pt x="69" y="385"/>
                  </a:lnTo>
                  <a:lnTo>
                    <a:pt x="69" y="383"/>
                  </a:lnTo>
                  <a:lnTo>
                    <a:pt x="69" y="383"/>
                  </a:lnTo>
                  <a:lnTo>
                    <a:pt x="74" y="270"/>
                  </a:lnTo>
                  <a:lnTo>
                    <a:pt x="82" y="106"/>
                  </a:lnTo>
                  <a:lnTo>
                    <a:pt x="82" y="106"/>
                  </a:lnTo>
                  <a:lnTo>
                    <a:pt x="120" y="270"/>
                  </a:lnTo>
                  <a:lnTo>
                    <a:pt x="149" y="383"/>
                  </a:lnTo>
                  <a:lnTo>
                    <a:pt x="149" y="385"/>
                  </a:lnTo>
                  <a:lnTo>
                    <a:pt x="218" y="385"/>
                  </a:lnTo>
                  <a:lnTo>
                    <a:pt x="218" y="383"/>
                  </a:lnTo>
                  <a:lnTo>
                    <a:pt x="218" y="383"/>
                  </a:lnTo>
                  <a:lnTo>
                    <a:pt x="285" y="104"/>
                  </a:lnTo>
                  <a:lnTo>
                    <a:pt x="285" y="104"/>
                  </a:lnTo>
                  <a:lnTo>
                    <a:pt x="296" y="266"/>
                  </a:lnTo>
                  <a:lnTo>
                    <a:pt x="304" y="383"/>
                  </a:lnTo>
                  <a:lnTo>
                    <a:pt x="304" y="385"/>
                  </a:lnTo>
                  <a:lnTo>
                    <a:pt x="376" y="385"/>
                  </a:lnTo>
                  <a:lnTo>
                    <a:pt x="338" y="0"/>
                  </a:lnTo>
                  <a:lnTo>
                    <a:pt x="259" y="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3" name="Freeform 19"/>
            <p:cNvSpPr>
              <a:spLocks noEditPoints="1"/>
            </p:cNvSpPr>
            <p:nvPr userDrawn="1"/>
          </p:nvSpPr>
          <p:spPr bwMode="auto">
            <a:xfrm>
              <a:off x="506413" y="6478371"/>
              <a:ext cx="123825" cy="157163"/>
            </a:xfrm>
            <a:custGeom>
              <a:avLst/>
              <a:gdLst/>
              <a:ahLst/>
              <a:cxnLst>
                <a:cxn ang="0">
                  <a:pos x="232" y="97"/>
                </a:cxn>
                <a:cxn ang="0">
                  <a:pos x="228" y="63"/>
                </a:cxn>
                <a:cxn ang="0">
                  <a:pos x="217" y="38"/>
                </a:cxn>
                <a:cxn ang="0">
                  <a:pos x="197" y="18"/>
                </a:cxn>
                <a:cxn ang="0">
                  <a:pos x="170" y="7"/>
                </a:cxn>
                <a:cxn ang="0">
                  <a:pos x="135" y="1"/>
                </a:cxn>
                <a:cxn ang="0">
                  <a:pos x="94" y="2"/>
                </a:cxn>
                <a:cxn ang="0">
                  <a:pos x="17" y="19"/>
                </a:cxn>
                <a:cxn ang="0">
                  <a:pos x="31" y="74"/>
                </a:cxn>
                <a:cxn ang="0">
                  <a:pos x="70" y="59"/>
                </a:cxn>
                <a:cxn ang="0">
                  <a:pos x="110" y="54"/>
                </a:cxn>
                <a:cxn ang="0">
                  <a:pos x="136" y="56"/>
                </a:cxn>
                <a:cxn ang="0">
                  <a:pos x="158" y="72"/>
                </a:cxn>
                <a:cxn ang="0">
                  <a:pos x="165" y="104"/>
                </a:cxn>
                <a:cxn ang="0">
                  <a:pos x="147" y="117"/>
                </a:cxn>
                <a:cxn ang="0">
                  <a:pos x="95" y="124"/>
                </a:cxn>
                <a:cxn ang="0">
                  <a:pos x="54" y="138"/>
                </a:cxn>
                <a:cxn ang="0">
                  <a:pos x="24" y="158"/>
                </a:cxn>
                <a:cxn ang="0">
                  <a:pos x="7" y="184"/>
                </a:cxn>
                <a:cxn ang="0">
                  <a:pos x="0" y="217"/>
                </a:cxn>
                <a:cxn ang="0">
                  <a:pos x="2" y="235"/>
                </a:cxn>
                <a:cxn ang="0">
                  <a:pos x="9" y="258"/>
                </a:cxn>
                <a:cxn ang="0">
                  <a:pos x="23" y="276"/>
                </a:cxn>
                <a:cxn ang="0">
                  <a:pos x="41" y="289"/>
                </a:cxn>
                <a:cxn ang="0">
                  <a:pos x="64" y="297"/>
                </a:cxn>
                <a:cxn ang="0">
                  <a:pos x="82" y="298"/>
                </a:cxn>
                <a:cxn ang="0">
                  <a:pos x="121" y="291"/>
                </a:cxn>
                <a:cxn ang="0">
                  <a:pos x="154" y="272"/>
                </a:cxn>
                <a:cxn ang="0">
                  <a:pos x="171" y="253"/>
                </a:cxn>
                <a:cxn ang="0">
                  <a:pos x="170" y="292"/>
                </a:cxn>
                <a:cxn ang="0">
                  <a:pos x="234" y="289"/>
                </a:cxn>
                <a:cxn ang="0">
                  <a:pos x="232" y="213"/>
                </a:cxn>
                <a:cxn ang="0">
                  <a:pos x="93" y="244"/>
                </a:cxn>
                <a:cxn ang="0">
                  <a:pos x="74" y="235"/>
                </a:cxn>
                <a:cxn ang="0">
                  <a:pos x="65" y="217"/>
                </a:cxn>
                <a:cxn ang="0">
                  <a:pos x="65" y="204"/>
                </a:cxn>
                <a:cxn ang="0">
                  <a:pos x="71" y="190"/>
                </a:cxn>
                <a:cxn ang="0">
                  <a:pos x="84" y="179"/>
                </a:cxn>
                <a:cxn ang="0">
                  <a:pos x="121" y="167"/>
                </a:cxn>
                <a:cxn ang="0">
                  <a:pos x="165" y="169"/>
                </a:cxn>
                <a:cxn ang="0">
                  <a:pos x="161" y="195"/>
                </a:cxn>
                <a:cxn ang="0">
                  <a:pos x="143" y="225"/>
                </a:cxn>
                <a:cxn ang="0">
                  <a:pos x="127" y="238"/>
                </a:cxn>
                <a:cxn ang="0">
                  <a:pos x="107" y="244"/>
                </a:cxn>
              </a:cxnLst>
              <a:rect l="0" t="0" r="r" b="b"/>
              <a:pathLst>
                <a:path w="234" h="298">
                  <a:moveTo>
                    <a:pt x="232" y="213"/>
                  </a:moveTo>
                  <a:lnTo>
                    <a:pt x="232" y="97"/>
                  </a:lnTo>
                  <a:lnTo>
                    <a:pt x="232" y="97"/>
                  </a:lnTo>
                  <a:lnTo>
                    <a:pt x="232" y="85"/>
                  </a:lnTo>
                  <a:lnTo>
                    <a:pt x="230" y="74"/>
                  </a:lnTo>
                  <a:lnTo>
                    <a:pt x="228" y="63"/>
                  </a:lnTo>
                  <a:lnTo>
                    <a:pt x="225" y="54"/>
                  </a:lnTo>
                  <a:lnTo>
                    <a:pt x="222" y="45"/>
                  </a:lnTo>
                  <a:lnTo>
                    <a:pt x="217" y="38"/>
                  </a:lnTo>
                  <a:lnTo>
                    <a:pt x="212" y="30"/>
                  </a:lnTo>
                  <a:lnTo>
                    <a:pt x="205" y="23"/>
                  </a:lnTo>
                  <a:lnTo>
                    <a:pt x="197" y="18"/>
                  </a:lnTo>
                  <a:lnTo>
                    <a:pt x="190" y="13"/>
                  </a:lnTo>
                  <a:lnTo>
                    <a:pt x="181" y="9"/>
                  </a:lnTo>
                  <a:lnTo>
                    <a:pt x="170" y="7"/>
                  </a:lnTo>
                  <a:lnTo>
                    <a:pt x="159" y="4"/>
                  </a:lnTo>
                  <a:lnTo>
                    <a:pt x="147" y="2"/>
                  </a:lnTo>
                  <a:lnTo>
                    <a:pt x="135" y="1"/>
                  </a:lnTo>
                  <a:lnTo>
                    <a:pt x="120" y="0"/>
                  </a:lnTo>
                  <a:lnTo>
                    <a:pt x="120" y="0"/>
                  </a:lnTo>
                  <a:lnTo>
                    <a:pt x="94" y="2"/>
                  </a:lnTo>
                  <a:lnTo>
                    <a:pt x="67" y="6"/>
                  </a:lnTo>
                  <a:lnTo>
                    <a:pt x="41" y="11"/>
                  </a:lnTo>
                  <a:lnTo>
                    <a:pt x="17" y="19"/>
                  </a:lnTo>
                  <a:lnTo>
                    <a:pt x="14" y="20"/>
                  </a:lnTo>
                  <a:lnTo>
                    <a:pt x="28" y="75"/>
                  </a:lnTo>
                  <a:lnTo>
                    <a:pt x="31" y="74"/>
                  </a:lnTo>
                  <a:lnTo>
                    <a:pt x="31" y="74"/>
                  </a:lnTo>
                  <a:lnTo>
                    <a:pt x="50" y="65"/>
                  </a:lnTo>
                  <a:lnTo>
                    <a:pt x="70" y="59"/>
                  </a:lnTo>
                  <a:lnTo>
                    <a:pt x="91" y="55"/>
                  </a:lnTo>
                  <a:lnTo>
                    <a:pt x="100" y="54"/>
                  </a:lnTo>
                  <a:lnTo>
                    <a:pt x="110" y="54"/>
                  </a:lnTo>
                  <a:lnTo>
                    <a:pt x="110" y="54"/>
                  </a:lnTo>
                  <a:lnTo>
                    <a:pt x="124" y="54"/>
                  </a:lnTo>
                  <a:lnTo>
                    <a:pt x="136" y="56"/>
                  </a:lnTo>
                  <a:lnTo>
                    <a:pt x="144" y="60"/>
                  </a:lnTo>
                  <a:lnTo>
                    <a:pt x="152" y="65"/>
                  </a:lnTo>
                  <a:lnTo>
                    <a:pt x="158" y="72"/>
                  </a:lnTo>
                  <a:lnTo>
                    <a:pt x="162" y="81"/>
                  </a:lnTo>
                  <a:lnTo>
                    <a:pt x="164" y="92"/>
                  </a:lnTo>
                  <a:lnTo>
                    <a:pt x="165" y="104"/>
                  </a:lnTo>
                  <a:lnTo>
                    <a:pt x="165" y="117"/>
                  </a:lnTo>
                  <a:lnTo>
                    <a:pt x="165" y="117"/>
                  </a:lnTo>
                  <a:lnTo>
                    <a:pt x="147" y="117"/>
                  </a:lnTo>
                  <a:lnTo>
                    <a:pt x="128" y="118"/>
                  </a:lnTo>
                  <a:lnTo>
                    <a:pt x="111" y="120"/>
                  </a:lnTo>
                  <a:lnTo>
                    <a:pt x="95" y="124"/>
                  </a:lnTo>
                  <a:lnTo>
                    <a:pt x="81" y="128"/>
                  </a:lnTo>
                  <a:lnTo>
                    <a:pt x="67" y="133"/>
                  </a:lnTo>
                  <a:lnTo>
                    <a:pt x="54" y="138"/>
                  </a:lnTo>
                  <a:lnTo>
                    <a:pt x="43" y="144"/>
                  </a:lnTo>
                  <a:lnTo>
                    <a:pt x="33" y="150"/>
                  </a:lnTo>
                  <a:lnTo>
                    <a:pt x="24" y="158"/>
                  </a:lnTo>
                  <a:lnTo>
                    <a:pt x="18" y="167"/>
                  </a:lnTo>
                  <a:lnTo>
                    <a:pt x="11" y="176"/>
                  </a:lnTo>
                  <a:lnTo>
                    <a:pt x="7" y="184"/>
                  </a:lnTo>
                  <a:lnTo>
                    <a:pt x="3" y="195"/>
                  </a:lnTo>
                  <a:lnTo>
                    <a:pt x="1" y="206"/>
                  </a:lnTo>
                  <a:lnTo>
                    <a:pt x="0" y="217"/>
                  </a:lnTo>
                  <a:lnTo>
                    <a:pt x="0" y="217"/>
                  </a:lnTo>
                  <a:lnTo>
                    <a:pt x="0" y="226"/>
                  </a:lnTo>
                  <a:lnTo>
                    <a:pt x="2" y="235"/>
                  </a:lnTo>
                  <a:lnTo>
                    <a:pt x="3" y="243"/>
                  </a:lnTo>
                  <a:lnTo>
                    <a:pt x="6" y="251"/>
                  </a:lnTo>
                  <a:lnTo>
                    <a:pt x="9" y="258"/>
                  </a:lnTo>
                  <a:lnTo>
                    <a:pt x="13" y="265"/>
                  </a:lnTo>
                  <a:lnTo>
                    <a:pt x="18" y="270"/>
                  </a:lnTo>
                  <a:lnTo>
                    <a:pt x="23" y="276"/>
                  </a:lnTo>
                  <a:lnTo>
                    <a:pt x="29" y="281"/>
                  </a:lnTo>
                  <a:lnTo>
                    <a:pt x="34" y="286"/>
                  </a:lnTo>
                  <a:lnTo>
                    <a:pt x="41" y="289"/>
                  </a:lnTo>
                  <a:lnTo>
                    <a:pt x="49" y="292"/>
                  </a:lnTo>
                  <a:lnTo>
                    <a:pt x="56" y="295"/>
                  </a:lnTo>
                  <a:lnTo>
                    <a:pt x="64" y="297"/>
                  </a:lnTo>
                  <a:lnTo>
                    <a:pt x="73" y="298"/>
                  </a:lnTo>
                  <a:lnTo>
                    <a:pt x="82" y="298"/>
                  </a:lnTo>
                  <a:lnTo>
                    <a:pt x="82" y="298"/>
                  </a:lnTo>
                  <a:lnTo>
                    <a:pt x="96" y="298"/>
                  </a:lnTo>
                  <a:lnTo>
                    <a:pt x="109" y="296"/>
                  </a:lnTo>
                  <a:lnTo>
                    <a:pt x="121" y="291"/>
                  </a:lnTo>
                  <a:lnTo>
                    <a:pt x="133" y="286"/>
                  </a:lnTo>
                  <a:lnTo>
                    <a:pt x="144" y="279"/>
                  </a:lnTo>
                  <a:lnTo>
                    <a:pt x="154" y="272"/>
                  </a:lnTo>
                  <a:lnTo>
                    <a:pt x="163" y="263"/>
                  </a:lnTo>
                  <a:lnTo>
                    <a:pt x="171" y="253"/>
                  </a:lnTo>
                  <a:lnTo>
                    <a:pt x="171" y="253"/>
                  </a:lnTo>
                  <a:lnTo>
                    <a:pt x="170" y="269"/>
                  </a:lnTo>
                  <a:lnTo>
                    <a:pt x="170" y="289"/>
                  </a:lnTo>
                  <a:lnTo>
                    <a:pt x="170" y="292"/>
                  </a:lnTo>
                  <a:lnTo>
                    <a:pt x="234" y="292"/>
                  </a:lnTo>
                  <a:lnTo>
                    <a:pt x="234" y="289"/>
                  </a:lnTo>
                  <a:lnTo>
                    <a:pt x="234" y="289"/>
                  </a:lnTo>
                  <a:lnTo>
                    <a:pt x="233" y="253"/>
                  </a:lnTo>
                  <a:lnTo>
                    <a:pt x="232" y="213"/>
                  </a:lnTo>
                  <a:lnTo>
                    <a:pt x="232" y="213"/>
                  </a:lnTo>
                  <a:close/>
                  <a:moveTo>
                    <a:pt x="99" y="245"/>
                  </a:moveTo>
                  <a:lnTo>
                    <a:pt x="99" y="245"/>
                  </a:lnTo>
                  <a:lnTo>
                    <a:pt x="93" y="244"/>
                  </a:lnTo>
                  <a:lnTo>
                    <a:pt x="85" y="243"/>
                  </a:lnTo>
                  <a:lnTo>
                    <a:pt x="79" y="240"/>
                  </a:lnTo>
                  <a:lnTo>
                    <a:pt x="74" y="235"/>
                  </a:lnTo>
                  <a:lnTo>
                    <a:pt x="71" y="231"/>
                  </a:lnTo>
                  <a:lnTo>
                    <a:pt x="67" y="224"/>
                  </a:lnTo>
                  <a:lnTo>
                    <a:pt x="65" y="217"/>
                  </a:lnTo>
                  <a:lnTo>
                    <a:pt x="65" y="210"/>
                  </a:lnTo>
                  <a:lnTo>
                    <a:pt x="65" y="210"/>
                  </a:lnTo>
                  <a:lnTo>
                    <a:pt x="65" y="204"/>
                  </a:lnTo>
                  <a:lnTo>
                    <a:pt x="66" y="200"/>
                  </a:lnTo>
                  <a:lnTo>
                    <a:pt x="68" y="194"/>
                  </a:lnTo>
                  <a:lnTo>
                    <a:pt x="71" y="190"/>
                  </a:lnTo>
                  <a:lnTo>
                    <a:pt x="75" y="187"/>
                  </a:lnTo>
                  <a:lnTo>
                    <a:pt x="78" y="182"/>
                  </a:lnTo>
                  <a:lnTo>
                    <a:pt x="84" y="179"/>
                  </a:lnTo>
                  <a:lnTo>
                    <a:pt x="91" y="176"/>
                  </a:lnTo>
                  <a:lnTo>
                    <a:pt x="104" y="171"/>
                  </a:lnTo>
                  <a:lnTo>
                    <a:pt x="121" y="167"/>
                  </a:lnTo>
                  <a:lnTo>
                    <a:pt x="142" y="165"/>
                  </a:lnTo>
                  <a:lnTo>
                    <a:pt x="165" y="163"/>
                  </a:lnTo>
                  <a:lnTo>
                    <a:pt x="165" y="169"/>
                  </a:lnTo>
                  <a:lnTo>
                    <a:pt x="165" y="169"/>
                  </a:lnTo>
                  <a:lnTo>
                    <a:pt x="164" y="182"/>
                  </a:lnTo>
                  <a:lnTo>
                    <a:pt x="161" y="195"/>
                  </a:lnTo>
                  <a:lnTo>
                    <a:pt x="156" y="209"/>
                  </a:lnTo>
                  <a:lnTo>
                    <a:pt x="148" y="221"/>
                  </a:lnTo>
                  <a:lnTo>
                    <a:pt x="143" y="225"/>
                  </a:lnTo>
                  <a:lnTo>
                    <a:pt x="138" y="231"/>
                  </a:lnTo>
                  <a:lnTo>
                    <a:pt x="133" y="234"/>
                  </a:lnTo>
                  <a:lnTo>
                    <a:pt x="127" y="238"/>
                  </a:lnTo>
                  <a:lnTo>
                    <a:pt x="121" y="241"/>
                  </a:lnTo>
                  <a:lnTo>
                    <a:pt x="115" y="243"/>
                  </a:lnTo>
                  <a:lnTo>
                    <a:pt x="107" y="244"/>
                  </a:lnTo>
                  <a:lnTo>
                    <a:pt x="99" y="245"/>
                  </a:lnTo>
                  <a:lnTo>
                    <a:pt x="99" y="245"/>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4" name="Freeform 20"/>
            <p:cNvSpPr>
              <a:spLocks/>
            </p:cNvSpPr>
            <p:nvPr userDrawn="1"/>
          </p:nvSpPr>
          <p:spPr bwMode="auto">
            <a:xfrm>
              <a:off x="655638" y="6411696"/>
              <a:ext cx="127000" cy="220663"/>
            </a:xfrm>
            <a:custGeom>
              <a:avLst/>
              <a:gdLst/>
              <a:ahLst/>
              <a:cxnLst>
                <a:cxn ang="0">
                  <a:pos x="235" y="132"/>
                </a:cxn>
                <a:cxn ang="0">
                  <a:pos x="152" y="132"/>
                </a:cxn>
                <a:cxn ang="0">
                  <a:pos x="66" y="245"/>
                </a:cxn>
                <a:cxn ang="0">
                  <a:pos x="66" y="0"/>
                </a:cxn>
                <a:cxn ang="0">
                  <a:pos x="0" y="0"/>
                </a:cxn>
                <a:cxn ang="0">
                  <a:pos x="0" y="417"/>
                </a:cxn>
                <a:cxn ang="0">
                  <a:pos x="66" y="417"/>
                </a:cxn>
                <a:cxn ang="0">
                  <a:pos x="66" y="283"/>
                </a:cxn>
                <a:cxn ang="0">
                  <a:pos x="157" y="416"/>
                </a:cxn>
                <a:cxn ang="0">
                  <a:pos x="158" y="417"/>
                </a:cxn>
                <a:cxn ang="0">
                  <a:pos x="241" y="417"/>
                </a:cxn>
                <a:cxn ang="0">
                  <a:pos x="128" y="263"/>
                </a:cxn>
                <a:cxn ang="0">
                  <a:pos x="235" y="132"/>
                </a:cxn>
              </a:cxnLst>
              <a:rect l="0" t="0" r="r" b="b"/>
              <a:pathLst>
                <a:path w="241" h="417">
                  <a:moveTo>
                    <a:pt x="235" y="132"/>
                  </a:moveTo>
                  <a:lnTo>
                    <a:pt x="152" y="132"/>
                  </a:lnTo>
                  <a:lnTo>
                    <a:pt x="66" y="245"/>
                  </a:lnTo>
                  <a:lnTo>
                    <a:pt x="66" y="0"/>
                  </a:lnTo>
                  <a:lnTo>
                    <a:pt x="0" y="0"/>
                  </a:lnTo>
                  <a:lnTo>
                    <a:pt x="0" y="417"/>
                  </a:lnTo>
                  <a:lnTo>
                    <a:pt x="66" y="417"/>
                  </a:lnTo>
                  <a:lnTo>
                    <a:pt x="66" y="283"/>
                  </a:lnTo>
                  <a:lnTo>
                    <a:pt x="157" y="416"/>
                  </a:lnTo>
                  <a:lnTo>
                    <a:pt x="158" y="417"/>
                  </a:lnTo>
                  <a:lnTo>
                    <a:pt x="241" y="417"/>
                  </a:lnTo>
                  <a:lnTo>
                    <a:pt x="128" y="263"/>
                  </a:lnTo>
                  <a:lnTo>
                    <a:pt x="235" y="132"/>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5" name="Freeform 21"/>
            <p:cNvSpPr>
              <a:spLocks noEditPoints="1"/>
            </p:cNvSpPr>
            <p:nvPr userDrawn="1"/>
          </p:nvSpPr>
          <p:spPr bwMode="auto">
            <a:xfrm>
              <a:off x="779463" y="6478371"/>
              <a:ext cx="131763" cy="157163"/>
            </a:xfrm>
            <a:custGeom>
              <a:avLst/>
              <a:gdLst/>
              <a:ahLst/>
              <a:cxnLst>
                <a:cxn ang="0">
                  <a:pos x="131" y="0"/>
                </a:cxn>
                <a:cxn ang="0">
                  <a:pos x="102" y="4"/>
                </a:cxn>
                <a:cxn ang="0">
                  <a:pos x="77" y="11"/>
                </a:cxn>
                <a:cxn ang="0">
                  <a:pos x="55" y="25"/>
                </a:cxn>
                <a:cxn ang="0">
                  <a:pos x="35" y="42"/>
                </a:cxn>
                <a:cxn ang="0">
                  <a:pos x="21" y="63"/>
                </a:cxn>
                <a:cxn ang="0">
                  <a:pos x="9" y="90"/>
                </a:cxn>
                <a:cxn ang="0">
                  <a:pos x="2" y="118"/>
                </a:cxn>
                <a:cxn ang="0">
                  <a:pos x="0" y="151"/>
                </a:cxn>
                <a:cxn ang="0">
                  <a:pos x="0" y="169"/>
                </a:cxn>
                <a:cxn ang="0">
                  <a:pos x="4" y="201"/>
                </a:cxn>
                <a:cxn ang="0">
                  <a:pos x="13" y="229"/>
                </a:cxn>
                <a:cxn ang="0">
                  <a:pos x="26" y="252"/>
                </a:cxn>
                <a:cxn ang="0">
                  <a:pos x="44" y="270"/>
                </a:cxn>
                <a:cxn ang="0">
                  <a:pos x="65" y="284"/>
                </a:cxn>
                <a:cxn ang="0">
                  <a:pos x="90" y="294"/>
                </a:cxn>
                <a:cxn ang="0">
                  <a:pos x="120" y="298"/>
                </a:cxn>
                <a:cxn ang="0">
                  <a:pos x="136" y="298"/>
                </a:cxn>
                <a:cxn ang="0">
                  <a:pos x="189" y="294"/>
                </a:cxn>
                <a:cxn ang="0">
                  <a:pos x="238" y="280"/>
                </a:cxn>
                <a:cxn ang="0">
                  <a:pos x="231" y="225"/>
                </a:cxn>
                <a:cxn ang="0">
                  <a:pos x="227" y="227"/>
                </a:cxn>
                <a:cxn ang="0">
                  <a:pos x="188" y="240"/>
                </a:cxn>
                <a:cxn ang="0">
                  <a:pos x="147" y="244"/>
                </a:cxn>
                <a:cxn ang="0">
                  <a:pos x="137" y="243"/>
                </a:cxn>
                <a:cxn ang="0">
                  <a:pos x="121" y="241"/>
                </a:cxn>
                <a:cxn ang="0">
                  <a:pos x="105" y="236"/>
                </a:cxn>
                <a:cxn ang="0">
                  <a:pos x="93" y="229"/>
                </a:cxn>
                <a:cxn ang="0">
                  <a:pos x="88" y="223"/>
                </a:cxn>
                <a:cxn ang="0">
                  <a:pos x="79" y="212"/>
                </a:cxn>
                <a:cxn ang="0">
                  <a:pos x="72" y="197"/>
                </a:cxn>
                <a:cxn ang="0">
                  <a:pos x="69" y="179"/>
                </a:cxn>
                <a:cxn ang="0">
                  <a:pos x="68" y="158"/>
                </a:cxn>
                <a:cxn ang="0">
                  <a:pos x="246" y="155"/>
                </a:cxn>
                <a:cxn ang="0">
                  <a:pos x="248" y="138"/>
                </a:cxn>
                <a:cxn ang="0">
                  <a:pos x="249" y="125"/>
                </a:cxn>
                <a:cxn ang="0">
                  <a:pos x="246" y="97"/>
                </a:cxn>
                <a:cxn ang="0">
                  <a:pos x="240" y="73"/>
                </a:cxn>
                <a:cxn ang="0">
                  <a:pos x="230" y="51"/>
                </a:cxn>
                <a:cxn ang="0">
                  <a:pos x="217" y="33"/>
                </a:cxn>
                <a:cxn ang="0">
                  <a:pos x="200" y="19"/>
                </a:cxn>
                <a:cxn ang="0">
                  <a:pos x="180" y="9"/>
                </a:cxn>
                <a:cxn ang="0">
                  <a:pos x="157" y="2"/>
                </a:cxn>
                <a:cxn ang="0">
                  <a:pos x="131" y="0"/>
                </a:cxn>
                <a:cxn ang="0">
                  <a:pos x="129" y="52"/>
                </a:cxn>
                <a:cxn ang="0">
                  <a:pos x="140" y="52"/>
                </a:cxn>
                <a:cxn ang="0">
                  <a:pos x="159" y="60"/>
                </a:cxn>
                <a:cxn ang="0">
                  <a:pos x="166" y="66"/>
                </a:cxn>
                <a:cxn ang="0">
                  <a:pos x="178" y="85"/>
                </a:cxn>
                <a:cxn ang="0">
                  <a:pos x="181" y="109"/>
                </a:cxn>
                <a:cxn ang="0">
                  <a:pos x="69" y="109"/>
                </a:cxn>
                <a:cxn ang="0">
                  <a:pos x="77" y="85"/>
                </a:cxn>
                <a:cxn ang="0">
                  <a:pos x="90" y="68"/>
                </a:cxn>
                <a:cxn ang="0">
                  <a:pos x="107" y="55"/>
                </a:cxn>
                <a:cxn ang="0">
                  <a:pos x="129" y="52"/>
                </a:cxn>
              </a:cxnLst>
              <a:rect l="0" t="0" r="r" b="b"/>
              <a:pathLst>
                <a:path w="249" h="298">
                  <a:moveTo>
                    <a:pt x="131" y="0"/>
                  </a:moveTo>
                  <a:lnTo>
                    <a:pt x="131" y="0"/>
                  </a:lnTo>
                  <a:lnTo>
                    <a:pt x="116" y="1"/>
                  </a:lnTo>
                  <a:lnTo>
                    <a:pt x="102" y="4"/>
                  </a:lnTo>
                  <a:lnTo>
                    <a:pt x="89" y="7"/>
                  </a:lnTo>
                  <a:lnTo>
                    <a:pt x="77" y="11"/>
                  </a:lnTo>
                  <a:lnTo>
                    <a:pt x="65" y="17"/>
                  </a:lnTo>
                  <a:lnTo>
                    <a:pt x="55" y="25"/>
                  </a:lnTo>
                  <a:lnTo>
                    <a:pt x="45" y="32"/>
                  </a:lnTo>
                  <a:lnTo>
                    <a:pt x="35" y="42"/>
                  </a:lnTo>
                  <a:lnTo>
                    <a:pt x="27" y="52"/>
                  </a:lnTo>
                  <a:lnTo>
                    <a:pt x="21" y="63"/>
                  </a:lnTo>
                  <a:lnTo>
                    <a:pt x="14" y="76"/>
                  </a:lnTo>
                  <a:lnTo>
                    <a:pt x="9" y="90"/>
                  </a:lnTo>
                  <a:lnTo>
                    <a:pt x="5" y="104"/>
                  </a:lnTo>
                  <a:lnTo>
                    <a:pt x="2" y="118"/>
                  </a:lnTo>
                  <a:lnTo>
                    <a:pt x="1" y="135"/>
                  </a:lnTo>
                  <a:lnTo>
                    <a:pt x="0" y="151"/>
                  </a:lnTo>
                  <a:lnTo>
                    <a:pt x="0" y="151"/>
                  </a:lnTo>
                  <a:lnTo>
                    <a:pt x="0" y="169"/>
                  </a:lnTo>
                  <a:lnTo>
                    <a:pt x="2" y="186"/>
                  </a:lnTo>
                  <a:lnTo>
                    <a:pt x="4" y="201"/>
                  </a:lnTo>
                  <a:lnTo>
                    <a:pt x="9" y="215"/>
                  </a:lnTo>
                  <a:lnTo>
                    <a:pt x="13" y="229"/>
                  </a:lnTo>
                  <a:lnTo>
                    <a:pt x="20" y="241"/>
                  </a:lnTo>
                  <a:lnTo>
                    <a:pt x="26" y="252"/>
                  </a:lnTo>
                  <a:lnTo>
                    <a:pt x="34" y="262"/>
                  </a:lnTo>
                  <a:lnTo>
                    <a:pt x="44" y="270"/>
                  </a:lnTo>
                  <a:lnTo>
                    <a:pt x="54" y="278"/>
                  </a:lnTo>
                  <a:lnTo>
                    <a:pt x="65" y="284"/>
                  </a:lnTo>
                  <a:lnTo>
                    <a:pt x="77" y="289"/>
                  </a:lnTo>
                  <a:lnTo>
                    <a:pt x="90" y="294"/>
                  </a:lnTo>
                  <a:lnTo>
                    <a:pt x="104" y="296"/>
                  </a:lnTo>
                  <a:lnTo>
                    <a:pt x="120" y="298"/>
                  </a:lnTo>
                  <a:lnTo>
                    <a:pt x="136" y="298"/>
                  </a:lnTo>
                  <a:lnTo>
                    <a:pt x="136" y="298"/>
                  </a:lnTo>
                  <a:lnTo>
                    <a:pt x="164" y="297"/>
                  </a:lnTo>
                  <a:lnTo>
                    <a:pt x="189" y="294"/>
                  </a:lnTo>
                  <a:lnTo>
                    <a:pt x="215" y="288"/>
                  </a:lnTo>
                  <a:lnTo>
                    <a:pt x="238" y="280"/>
                  </a:lnTo>
                  <a:lnTo>
                    <a:pt x="240" y="279"/>
                  </a:lnTo>
                  <a:lnTo>
                    <a:pt x="231" y="225"/>
                  </a:lnTo>
                  <a:lnTo>
                    <a:pt x="227" y="227"/>
                  </a:lnTo>
                  <a:lnTo>
                    <a:pt x="227" y="227"/>
                  </a:lnTo>
                  <a:lnTo>
                    <a:pt x="208" y="234"/>
                  </a:lnTo>
                  <a:lnTo>
                    <a:pt x="188" y="240"/>
                  </a:lnTo>
                  <a:lnTo>
                    <a:pt x="168" y="243"/>
                  </a:lnTo>
                  <a:lnTo>
                    <a:pt x="147" y="244"/>
                  </a:lnTo>
                  <a:lnTo>
                    <a:pt x="147" y="244"/>
                  </a:lnTo>
                  <a:lnTo>
                    <a:pt x="137" y="243"/>
                  </a:lnTo>
                  <a:lnTo>
                    <a:pt x="129" y="243"/>
                  </a:lnTo>
                  <a:lnTo>
                    <a:pt x="121" y="241"/>
                  </a:lnTo>
                  <a:lnTo>
                    <a:pt x="113" y="238"/>
                  </a:lnTo>
                  <a:lnTo>
                    <a:pt x="105" y="236"/>
                  </a:lnTo>
                  <a:lnTo>
                    <a:pt x="99" y="233"/>
                  </a:lnTo>
                  <a:lnTo>
                    <a:pt x="93" y="229"/>
                  </a:lnTo>
                  <a:lnTo>
                    <a:pt x="88" y="223"/>
                  </a:lnTo>
                  <a:lnTo>
                    <a:pt x="88" y="223"/>
                  </a:lnTo>
                  <a:lnTo>
                    <a:pt x="83" y="217"/>
                  </a:lnTo>
                  <a:lnTo>
                    <a:pt x="79" y="212"/>
                  </a:lnTo>
                  <a:lnTo>
                    <a:pt x="76" y="204"/>
                  </a:lnTo>
                  <a:lnTo>
                    <a:pt x="72" y="197"/>
                  </a:lnTo>
                  <a:lnTo>
                    <a:pt x="70" y="188"/>
                  </a:lnTo>
                  <a:lnTo>
                    <a:pt x="69" y="179"/>
                  </a:lnTo>
                  <a:lnTo>
                    <a:pt x="68" y="168"/>
                  </a:lnTo>
                  <a:lnTo>
                    <a:pt x="68" y="158"/>
                  </a:lnTo>
                  <a:lnTo>
                    <a:pt x="246" y="158"/>
                  </a:lnTo>
                  <a:lnTo>
                    <a:pt x="246" y="155"/>
                  </a:lnTo>
                  <a:lnTo>
                    <a:pt x="246" y="155"/>
                  </a:lnTo>
                  <a:lnTo>
                    <a:pt x="248" y="138"/>
                  </a:lnTo>
                  <a:lnTo>
                    <a:pt x="249" y="125"/>
                  </a:lnTo>
                  <a:lnTo>
                    <a:pt x="249" y="125"/>
                  </a:lnTo>
                  <a:lnTo>
                    <a:pt x="248" y="111"/>
                  </a:lnTo>
                  <a:lnTo>
                    <a:pt x="246" y="97"/>
                  </a:lnTo>
                  <a:lnTo>
                    <a:pt x="243" y="85"/>
                  </a:lnTo>
                  <a:lnTo>
                    <a:pt x="240" y="73"/>
                  </a:lnTo>
                  <a:lnTo>
                    <a:pt x="235" y="62"/>
                  </a:lnTo>
                  <a:lnTo>
                    <a:pt x="230" y="51"/>
                  </a:lnTo>
                  <a:lnTo>
                    <a:pt x="224" y="42"/>
                  </a:lnTo>
                  <a:lnTo>
                    <a:pt x="217" y="33"/>
                  </a:lnTo>
                  <a:lnTo>
                    <a:pt x="209" y="26"/>
                  </a:lnTo>
                  <a:lnTo>
                    <a:pt x="200" y="19"/>
                  </a:lnTo>
                  <a:lnTo>
                    <a:pt x="190" y="13"/>
                  </a:lnTo>
                  <a:lnTo>
                    <a:pt x="180" y="9"/>
                  </a:lnTo>
                  <a:lnTo>
                    <a:pt x="169" y="6"/>
                  </a:lnTo>
                  <a:lnTo>
                    <a:pt x="157" y="2"/>
                  </a:lnTo>
                  <a:lnTo>
                    <a:pt x="144" y="1"/>
                  </a:lnTo>
                  <a:lnTo>
                    <a:pt x="131" y="0"/>
                  </a:lnTo>
                  <a:lnTo>
                    <a:pt x="131" y="0"/>
                  </a:lnTo>
                  <a:close/>
                  <a:moveTo>
                    <a:pt x="129" y="52"/>
                  </a:moveTo>
                  <a:lnTo>
                    <a:pt x="129" y="52"/>
                  </a:lnTo>
                  <a:lnTo>
                    <a:pt x="140" y="52"/>
                  </a:lnTo>
                  <a:lnTo>
                    <a:pt x="150" y="55"/>
                  </a:lnTo>
                  <a:lnTo>
                    <a:pt x="159" y="60"/>
                  </a:lnTo>
                  <a:lnTo>
                    <a:pt x="166" y="66"/>
                  </a:lnTo>
                  <a:lnTo>
                    <a:pt x="166" y="66"/>
                  </a:lnTo>
                  <a:lnTo>
                    <a:pt x="173" y="74"/>
                  </a:lnTo>
                  <a:lnTo>
                    <a:pt x="178" y="85"/>
                  </a:lnTo>
                  <a:lnTo>
                    <a:pt x="180" y="96"/>
                  </a:lnTo>
                  <a:lnTo>
                    <a:pt x="181" y="109"/>
                  </a:lnTo>
                  <a:lnTo>
                    <a:pt x="69" y="109"/>
                  </a:lnTo>
                  <a:lnTo>
                    <a:pt x="69" y="109"/>
                  </a:lnTo>
                  <a:lnTo>
                    <a:pt x="72" y="96"/>
                  </a:lnTo>
                  <a:lnTo>
                    <a:pt x="77" y="85"/>
                  </a:lnTo>
                  <a:lnTo>
                    <a:pt x="82" y="75"/>
                  </a:lnTo>
                  <a:lnTo>
                    <a:pt x="90" y="68"/>
                  </a:lnTo>
                  <a:lnTo>
                    <a:pt x="98" y="61"/>
                  </a:lnTo>
                  <a:lnTo>
                    <a:pt x="107" y="55"/>
                  </a:lnTo>
                  <a:lnTo>
                    <a:pt x="118" y="52"/>
                  </a:lnTo>
                  <a:lnTo>
                    <a:pt x="129" y="52"/>
                  </a:lnTo>
                  <a:lnTo>
                    <a:pt x="129" y="52"/>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6" name="Freeform 22"/>
            <p:cNvSpPr>
              <a:spLocks/>
            </p:cNvSpPr>
            <p:nvPr userDrawn="1"/>
          </p:nvSpPr>
          <p:spPr bwMode="auto">
            <a:xfrm>
              <a:off x="1057276" y="6429158"/>
              <a:ext cx="130175" cy="203200"/>
            </a:xfrm>
            <a:custGeom>
              <a:avLst/>
              <a:gdLst/>
              <a:ahLst/>
              <a:cxnLst>
                <a:cxn ang="0">
                  <a:pos x="0" y="57"/>
                </a:cxn>
                <a:cxn ang="0">
                  <a:pos x="89" y="57"/>
                </a:cxn>
                <a:cxn ang="0">
                  <a:pos x="89" y="385"/>
                </a:cxn>
                <a:cxn ang="0">
                  <a:pos x="158" y="385"/>
                </a:cxn>
                <a:cxn ang="0">
                  <a:pos x="158" y="57"/>
                </a:cxn>
                <a:cxn ang="0">
                  <a:pos x="247" y="57"/>
                </a:cxn>
                <a:cxn ang="0">
                  <a:pos x="247" y="0"/>
                </a:cxn>
                <a:cxn ang="0">
                  <a:pos x="0" y="0"/>
                </a:cxn>
                <a:cxn ang="0">
                  <a:pos x="0" y="57"/>
                </a:cxn>
              </a:cxnLst>
              <a:rect l="0" t="0" r="r" b="b"/>
              <a:pathLst>
                <a:path w="247" h="385">
                  <a:moveTo>
                    <a:pt x="0" y="57"/>
                  </a:moveTo>
                  <a:lnTo>
                    <a:pt x="89" y="57"/>
                  </a:lnTo>
                  <a:lnTo>
                    <a:pt x="89" y="385"/>
                  </a:lnTo>
                  <a:lnTo>
                    <a:pt x="158" y="385"/>
                  </a:lnTo>
                  <a:lnTo>
                    <a:pt x="158" y="57"/>
                  </a:lnTo>
                  <a:lnTo>
                    <a:pt x="247" y="57"/>
                  </a:lnTo>
                  <a:lnTo>
                    <a:pt x="247" y="0"/>
                  </a:lnTo>
                  <a:lnTo>
                    <a:pt x="0" y="0"/>
                  </a:lnTo>
                  <a:lnTo>
                    <a:pt x="0" y="57"/>
                  </a:lnTo>
                  <a:close/>
                </a:path>
              </a:pathLst>
            </a:custGeom>
            <a:solidFill>
              <a:srgbClr val="7E000A"/>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7" name="Freeform 23"/>
            <p:cNvSpPr>
              <a:spLocks noEditPoints="1"/>
            </p:cNvSpPr>
            <p:nvPr userDrawn="1"/>
          </p:nvSpPr>
          <p:spPr bwMode="auto">
            <a:xfrm>
              <a:off x="1247776" y="6427571"/>
              <a:ext cx="141288" cy="204788"/>
            </a:xfrm>
            <a:custGeom>
              <a:avLst/>
              <a:gdLst/>
              <a:ahLst/>
              <a:cxnLst>
                <a:cxn ang="0">
                  <a:pos x="146" y="222"/>
                </a:cxn>
                <a:cxn ang="0">
                  <a:pos x="140" y="216"/>
                </a:cxn>
                <a:cxn ang="0">
                  <a:pos x="162" y="211"/>
                </a:cxn>
                <a:cxn ang="0">
                  <a:pos x="182" y="203"/>
                </a:cxn>
                <a:cxn ang="0">
                  <a:pos x="198" y="192"/>
                </a:cxn>
                <a:cxn ang="0">
                  <a:pos x="213" y="179"/>
                </a:cxn>
                <a:cxn ang="0">
                  <a:pos x="225" y="163"/>
                </a:cxn>
                <a:cxn ang="0">
                  <a:pos x="234" y="147"/>
                </a:cxn>
                <a:cxn ang="0">
                  <a:pos x="239" y="127"/>
                </a:cxn>
                <a:cxn ang="0">
                  <a:pos x="241" y="107"/>
                </a:cxn>
                <a:cxn ang="0">
                  <a:pos x="240" y="94"/>
                </a:cxn>
                <a:cxn ang="0">
                  <a:pos x="236" y="71"/>
                </a:cxn>
                <a:cxn ang="0">
                  <a:pos x="227" y="51"/>
                </a:cxn>
                <a:cxn ang="0">
                  <a:pos x="215" y="34"/>
                </a:cxn>
                <a:cxn ang="0">
                  <a:pos x="197" y="21"/>
                </a:cxn>
                <a:cxn ang="0">
                  <a:pos x="176" y="11"/>
                </a:cxn>
                <a:cxn ang="0">
                  <a:pos x="151" y="5"/>
                </a:cxn>
                <a:cxn ang="0">
                  <a:pos x="121" y="1"/>
                </a:cxn>
                <a:cxn ang="0">
                  <a:pos x="105" y="0"/>
                </a:cxn>
                <a:cxn ang="0">
                  <a:pos x="2" y="4"/>
                </a:cxn>
                <a:cxn ang="0">
                  <a:pos x="0" y="389"/>
                </a:cxn>
                <a:cxn ang="0">
                  <a:pos x="67" y="225"/>
                </a:cxn>
                <a:cxn ang="0">
                  <a:pos x="183" y="388"/>
                </a:cxn>
                <a:cxn ang="0">
                  <a:pos x="269" y="389"/>
                </a:cxn>
                <a:cxn ang="0">
                  <a:pos x="169" y="253"/>
                </a:cxn>
                <a:cxn ang="0">
                  <a:pos x="146" y="222"/>
                </a:cxn>
                <a:cxn ang="0">
                  <a:pos x="67" y="59"/>
                </a:cxn>
                <a:cxn ang="0">
                  <a:pos x="96" y="58"/>
                </a:cxn>
                <a:cxn ang="0">
                  <a:pos x="115" y="58"/>
                </a:cxn>
                <a:cxn ang="0">
                  <a:pos x="142" y="65"/>
                </a:cxn>
                <a:cxn ang="0">
                  <a:pos x="152" y="71"/>
                </a:cxn>
                <a:cxn ang="0">
                  <a:pos x="161" y="78"/>
                </a:cxn>
                <a:cxn ang="0">
                  <a:pos x="167" y="88"/>
                </a:cxn>
                <a:cxn ang="0">
                  <a:pos x="170" y="101"/>
                </a:cxn>
                <a:cxn ang="0">
                  <a:pos x="171" y="114"/>
                </a:cxn>
                <a:cxn ang="0">
                  <a:pos x="169" y="127"/>
                </a:cxn>
                <a:cxn ang="0">
                  <a:pos x="165" y="139"/>
                </a:cxn>
                <a:cxn ang="0">
                  <a:pos x="159" y="149"/>
                </a:cxn>
                <a:cxn ang="0">
                  <a:pos x="150" y="158"/>
                </a:cxn>
                <a:cxn ang="0">
                  <a:pos x="139" y="165"/>
                </a:cxn>
                <a:cxn ang="0">
                  <a:pos x="111" y="172"/>
                </a:cxn>
                <a:cxn ang="0">
                  <a:pos x="94" y="173"/>
                </a:cxn>
                <a:cxn ang="0">
                  <a:pos x="67" y="59"/>
                </a:cxn>
              </a:cxnLst>
              <a:rect l="0" t="0" r="r" b="b"/>
              <a:pathLst>
                <a:path w="269" h="389">
                  <a:moveTo>
                    <a:pt x="146" y="222"/>
                  </a:moveTo>
                  <a:lnTo>
                    <a:pt x="146" y="222"/>
                  </a:lnTo>
                  <a:lnTo>
                    <a:pt x="140" y="216"/>
                  </a:lnTo>
                  <a:lnTo>
                    <a:pt x="140" y="216"/>
                  </a:lnTo>
                  <a:lnTo>
                    <a:pt x="151" y="214"/>
                  </a:lnTo>
                  <a:lnTo>
                    <a:pt x="162" y="211"/>
                  </a:lnTo>
                  <a:lnTo>
                    <a:pt x="172" y="208"/>
                  </a:lnTo>
                  <a:lnTo>
                    <a:pt x="182" y="203"/>
                  </a:lnTo>
                  <a:lnTo>
                    <a:pt x="191" y="198"/>
                  </a:lnTo>
                  <a:lnTo>
                    <a:pt x="198" y="192"/>
                  </a:lnTo>
                  <a:lnTo>
                    <a:pt x="206" y="185"/>
                  </a:lnTo>
                  <a:lnTo>
                    <a:pt x="213" y="179"/>
                  </a:lnTo>
                  <a:lnTo>
                    <a:pt x="219" y="172"/>
                  </a:lnTo>
                  <a:lnTo>
                    <a:pt x="225" y="163"/>
                  </a:lnTo>
                  <a:lnTo>
                    <a:pt x="229" y="156"/>
                  </a:lnTo>
                  <a:lnTo>
                    <a:pt x="234" y="147"/>
                  </a:lnTo>
                  <a:lnTo>
                    <a:pt x="237" y="137"/>
                  </a:lnTo>
                  <a:lnTo>
                    <a:pt x="239" y="127"/>
                  </a:lnTo>
                  <a:lnTo>
                    <a:pt x="240" y="117"/>
                  </a:lnTo>
                  <a:lnTo>
                    <a:pt x="241" y="107"/>
                  </a:lnTo>
                  <a:lnTo>
                    <a:pt x="241" y="107"/>
                  </a:lnTo>
                  <a:lnTo>
                    <a:pt x="240" y="94"/>
                  </a:lnTo>
                  <a:lnTo>
                    <a:pt x="239" y="82"/>
                  </a:lnTo>
                  <a:lnTo>
                    <a:pt x="236" y="71"/>
                  </a:lnTo>
                  <a:lnTo>
                    <a:pt x="233" y="61"/>
                  </a:lnTo>
                  <a:lnTo>
                    <a:pt x="227" y="51"/>
                  </a:lnTo>
                  <a:lnTo>
                    <a:pt x="222" y="42"/>
                  </a:lnTo>
                  <a:lnTo>
                    <a:pt x="215" y="34"/>
                  </a:lnTo>
                  <a:lnTo>
                    <a:pt x="207" y="28"/>
                  </a:lnTo>
                  <a:lnTo>
                    <a:pt x="197" y="21"/>
                  </a:lnTo>
                  <a:lnTo>
                    <a:pt x="187" y="16"/>
                  </a:lnTo>
                  <a:lnTo>
                    <a:pt x="176" y="11"/>
                  </a:lnTo>
                  <a:lnTo>
                    <a:pt x="164" y="8"/>
                  </a:lnTo>
                  <a:lnTo>
                    <a:pt x="151" y="5"/>
                  </a:lnTo>
                  <a:lnTo>
                    <a:pt x="137" y="2"/>
                  </a:lnTo>
                  <a:lnTo>
                    <a:pt x="121" y="1"/>
                  </a:lnTo>
                  <a:lnTo>
                    <a:pt x="105" y="0"/>
                  </a:lnTo>
                  <a:lnTo>
                    <a:pt x="105" y="0"/>
                  </a:lnTo>
                  <a:lnTo>
                    <a:pt x="46" y="1"/>
                  </a:lnTo>
                  <a:lnTo>
                    <a:pt x="2" y="4"/>
                  </a:lnTo>
                  <a:lnTo>
                    <a:pt x="0" y="4"/>
                  </a:lnTo>
                  <a:lnTo>
                    <a:pt x="0" y="389"/>
                  </a:lnTo>
                  <a:lnTo>
                    <a:pt x="67" y="389"/>
                  </a:lnTo>
                  <a:lnTo>
                    <a:pt x="67" y="225"/>
                  </a:lnTo>
                  <a:lnTo>
                    <a:pt x="70" y="225"/>
                  </a:lnTo>
                  <a:lnTo>
                    <a:pt x="183" y="388"/>
                  </a:lnTo>
                  <a:lnTo>
                    <a:pt x="184" y="389"/>
                  </a:lnTo>
                  <a:lnTo>
                    <a:pt x="269" y="389"/>
                  </a:lnTo>
                  <a:lnTo>
                    <a:pt x="169" y="253"/>
                  </a:lnTo>
                  <a:lnTo>
                    <a:pt x="169" y="253"/>
                  </a:lnTo>
                  <a:lnTo>
                    <a:pt x="158" y="237"/>
                  </a:lnTo>
                  <a:lnTo>
                    <a:pt x="146" y="222"/>
                  </a:lnTo>
                  <a:lnTo>
                    <a:pt x="146" y="222"/>
                  </a:lnTo>
                  <a:close/>
                  <a:moveTo>
                    <a:pt x="67" y="59"/>
                  </a:moveTo>
                  <a:lnTo>
                    <a:pt x="67" y="59"/>
                  </a:lnTo>
                  <a:lnTo>
                    <a:pt x="96" y="58"/>
                  </a:lnTo>
                  <a:lnTo>
                    <a:pt x="96" y="58"/>
                  </a:lnTo>
                  <a:lnTo>
                    <a:pt x="115" y="58"/>
                  </a:lnTo>
                  <a:lnTo>
                    <a:pt x="129" y="61"/>
                  </a:lnTo>
                  <a:lnTo>
                    <a:pt x="142" y="65"/>
                  </a:lnTo>
                  <a:lnTo>
                    <a:pt x="148" y="67"/>
                  </a:lnTo>
                  <a:lnTo>
                    <a:pt x="152" y="71"/>
                  </a:lnTo>
                  <a:lnTo>
                    <a:pt x="157" y="74"/>
                  </a:lnTo>
                  <a:lnTo>
                    <a:pt x="161" y="78"/>
                  </a:lnTo>
                  <a:lnTo>
                    <a:pt x="163" y="83"/>
                  </a:lnTo>
                  <a:lnTo>
                    <a:pt x="167" y="88"/>
                  </a:lnTo>
                  <a:lnTo>
                    <a:pt x="168" y="94"/>
                  </a:lnTo>
                  <a:lnTo>
                    <a:pt x="170" y="101"/>
                  </a:lnTo>
                  <a:lnTo>
                    <a:pt x="171" y="114"/>
                  </a:lnTo>
                  <a:lnTo>
                    <a:pt x="171" y="114"/>
                  </a:lnTo>
                  <a:lnTo>
                    <a:pt x="170" y="120"/>
                  </a:lnTo>
                  <a:lnTo>
                    <a:pt x="169" y="127"/>
                  </a:lnTo>
                  <a:lnTo>
                    <a:pt x="168" y="134"/>
                  </a:lnTo>
                  <a:lnTo>
                    <a:pt x="165" y="139"/>
                  </a:lnTo>
                  <a:lnTo>
                    <a:pt x="162" y="145"/>
                  </a:lnTo>
                  <a:lnTo>
                    <a:pt x="159" y="149"/>
                  </a:lnTo>
                  <a:lnTo>
                    <a:pt x="154" y="153"/>
                  </a:lnTo>
                  <a:lnTo>
                    <a:pt x="150" y="158"/>
                  </a:lnTo>
                  <a:lnTo>
                    <a:pt x="144" y="161"/>
                  </a:lnTo>
                  <a:lnTo>
                    <a:pt x="139" y="165"/>
                  </a:lnTo>
                  <a:lnTo>
                    <a:pt x="126" y="170"/>
                  </a:lnTo>
                  <a:lnTo>
                    <a:pt x="111" y="172"/>
                  </a:lnTo>
                  <a:lnTo>
                    <a:pt x="94" y="173"/>
                  </a:lnTo>
                  <a:lnTo>
                    <a:pt x="94" y="173"/>
                  </a:lnTo>
                  <a:lnTo>
                    <a:pt x="67" y="173"/>
                  </a:lnTo>
                  <a:lnTo>
                    <a:pt x="67" y="59"/>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8" name="Freeform 24"/>
            <p:cNvSpPr>
              <a:spLocks noEditPoints="1"/>
            </p:cNvSpPr>
            <p:nvPr userDrawn="1"/>
          </p:nvSpPr>
          <p:spPr bwMode="auto">
            <a:xfrm>
              <a:off x="1385888" y="6478371"/>
              <a:ext cx="131763" cy="157163"/>
            </a:xfrm>
            <a:custGeom>
              <a:avLst/>
              <a:gdLst/>
              <a:ahLst/>
              <a:cxnLst>
                <a:cxn ang="0">
                  <a:pos x="132" y="0"/>
                </a:cxn>
                <a:cxn ang="0">
                  <a:pos x="104" y="4"/>
                </a:cxn>
                <a:cxn ang="0">
                  <a:pos x="78" y="11"/>
                </a:cxn>
                <a:cxn ang="0">
                  <a:pos x="56" y="25"/>
                </a:cxn>
                <a:cxn ang="0">
                  <a:pos x="37" y="42"/>
                </a:cxn>
                <a:cxn ang="0">
                  <a:pos x="21" y="63"/>
                </a:cxn>
                <a:cxn ang="0">
                  <a:pos x="10" y="90"/>
                </a:cxn>
                <a:cxn ang="0">
                  <a:pos x="4" y="118"/>
                </a:cxn>
                <a:cxn ang="0">
                  <a:pos x="0" y="151"/>
                </a:cxn>
                <a:cxn ang="0">
                  <a:pos x="2" y="169"/>
                </a:cxn>
                <a:cxn ang="0">
                  <a:pos x="6" y="201"/>
                </a:cxn>
                <a:cxn ang="0">
                  <a:pos x="15" y="229"/>
                </a:cxn>
                <a:cxn ang="0">
                  <a:pos x="27" y="252"/>
                </a:cxn>
                <a:cxn ang="0">
                  <a:pos x="45" y="270"/>
                </a:cxn>
                <a:cxn ang="0">
                  <a:pos x="65" y="284"/>
                </a:cxn>
                <a:cxn ang="0">
                  <a:pos x="92" y="294"/>
                </a:cxn>
                <a:cxn ang="0">
                  <a:pos x="122" y="298"/>
                </a:cxn>
                <a:cxn ang="0">
                  <a:pos x="138" y="298"/>
                </a:cxn>
                <a:cxn ang="0">
                  <a:pos x="191" y="294"/>
                </a:cxn>
                <a:cxn ang="0">
                  <a:pos x="238" y="280"/>
                </a:cxn>
                <a:cxn ang="0">
                  <a:pos x="232" y="225"/>
                </a:cxn>
                <a:cxn ang="0">
                  <a:pos x="228" y="227"/>
                </a:cxn>
                <a:cxn ang="0">
                  <a:pos x="190" y="240"/>
                </a:cxn>
                <a:cxn ang="0">
                  <a:pos x="149" y="244"/>
                </a:cxn>
                <a:cxn ang="0">
                  <a:pos x="139" y="243"/>
                </a:cxn>
                <a:cxn ang="0">
                  <a:pos x="122" y="241"/>
                </a:cxn>
                <a:cxn ang="0">
                  <a:pos x="107" y="236"/>
                </a:cxn>
                <a:cxn ang="0">
                  <a:pos x="94" y="229"/>
                </a:cxn>
                <a:cxn ang="0">
                  <a:pos x="90" y="223"/>
                </a:cxn>
                <a:cxn ang="0">
                  <a:pos x="81" y="212"/>
                </a:cxn>
                <a:cxn ang="0">
                  <a:pos x="74" y="197"/>
                </a:cxn>
                <a:cxn ang="0">
                  <a:pos x="70" y="179"/>
                </a:cxn>
                <a:cxn ang="0">
                  <a:pos x="69" y="158"/>
                </a:cxn>
                <a:cxn ang="0">
                  <a:pos x="247" y="155"/>
                </a:cxn>
                <a:cxn ang="0">
                  <a:pos x="249" y="138"/>
                </a:cxn>
                <a:cxn ang="0">
                  <a:pos x="249" y="125"/>
                </a:cxn>
                <a:cxn ang="0">
                  <a:pos x="247" y="97"/>
                </a:cxn>
                <a:cxn ang="0">
                  <a:pos x="242" y="73"/>
                </a:cxn>
                <a:cxn ang="0">
                  <a:pos x="232" y="51"/>
                </a:cxn>
                <a:cxn ang="0">
                  <a:pos x="219" y="33"/>
                </a:cxn>
                <a:cxn ang="0">
                  <a:pos x="201" y="19"/>
                </a:cxn>
                <a:cxn ang="0">
                  <a:pos x="181" y="9"/>
                </a:cxn>
                <a:cxn ang="0">
                  <a:pos x="158" y="2"/>
                </a:cxn>
                <a:cxn ang="0">
                  <a:pos x="132" y="0"/>
                </a:cxn>
                <a:cxn ang="0">
                  <a:pos x="129" y="52"/>
                </a:cxn>
                <a:cxn ang="0">
                  <a:pos x="141" y="52"/>
                </a:cxn>
                <a:cxn ang="0">
                  <a:pos x="160" y="60"/>
                </a:cxn>
                <a:cxn ang="0">
                  <a:pos x="168" y="66"/>
                </a:cxn>
                <a:cxn ang="0">
                  <a:pos x="179" y="85"/>
                </a:cxn>
                <a:cxn ang="0">
                  <a:pos x="183" y="109"/>
                </a:cxn>
                <a:cxn ang="0">
                  <a:pos x="71" y="109"/>
                </a:cxn>
                <a:cxn ang="0">
                  <a:pos x="79" y="85"/>
                </a:cxn>
                <a:cxn ang="0">
                  <a:pos x="91" y="68"/>
                </a:cxn>
                <a:cxn ang="0">
                  <a:pos x="108" y="55"/>
                </a:cxn>
                <a:cxn ang="0">
                  <a:pos x="129" y="52"/>
                </a:cxn>
              </a:cxnLst>
              <a:rect l="0" t="0" r="r" b="b"/>
              <a:pathLst>
                <a:path w="249" h="298">
                  <a:moveTo>
                    <a:pt x="132" y="0"/>
                  </a:moveTo>
                  <a:lnTo>
                    <a:pt x="132" y="0"/>
                  </a:lnTo>
                  <a:lnTo>
                    <a:pt x="117" y="1"/>
                  </a:lnTo>
                  <a:lnTo>
                    <a:pt x="104" y="4"/>
                  </a:lnTo>
                  <a:lnTo>
                    <a:pt x="91" y="7"/>
                  </a:lnTo>
                  <a:lnTo>
                    <a:pt x="78" y="11"/>
                  </a:lnTo>
                  <a:lnTo>
                    <a:pt x="67" y="17"/>
                  </a:lnTo>
                  <a:lnTo>
                    <a:pt x="56" y="25"/>
                  </a:lnTo>
                  <a:lnTo>
                    <a:pt x="46" y="32"/>
                  </a:lnTo>
                  <a:lnTo>
                    <a:pt x="37" y="42"/>
                  </a:lnTo>
                  <a:lnTo>
                    <a:pt x="28" y="52"/>
                  </a:lnTo>
                  <a:lnTo>
                    <a:pt x="21" y="63"/>
                  </a:lnTo>
                  <a:lnTo>
                    <a:pt x="15" y="76"/>
                  </a:lnTo>
                  <a:lnTo>
                    <a:pt x="10" y="90"/>
                  </a:lnTo>
                  <a:lnTo>
                    <a:pt x="6" y="104"/>
                  </a:lnTo>
                  <a:lnTo>
                    <a:pt x="4" y="118"/>
                  </a:lnTo>
                  <a:lnTo>
                    <a:pt x="2" y="135"/>
                  </a:lnTo>
                  <a:lnTo>
                    <a:pt x="0" y="151"/>
                  </a:lnTo>
                  <a:lnTo>
                    <a:pt x="0" y="151"/>
                  </a:lnTo>
                  <a:lnTo>
                    <a:pt x="2" y="169"/>
                  </a:lnTo>
                  <a:lnTo>
                    <a:pt x="3" y="186"/>
                  </a:lnTo>
                  <a:lnTo>
                    <a:pt x="6" y="201"/>
                  </a:lnTo>
                  <a:lnTo>
                    <a:pt x="9" y="215"/>
                  </a:lnTo>
                  <a:lnTo>
                    <a:pt x="15" y="229"/>
                  </a:lnTo>
                  <a:lnTo>
                    <a:pt x="20" y="241"/>
                  </a:lnTo>
                  <a:lnTo>
                    <a:pt x="27" y="252"/>
                  </a:lnTo>
                  <a:lnTo>
                    <a:pt x="36" y="262"/>
                  </a:lnTo>
                  <a:lnTo>
                    <a:pt x="45" y="270"/>
                  </a:lnTo>
                  <a:lnTo>
                    <a:pt x="54" y="278"/>
                  </a:lnTo>
                  <a:lnTo>
                    <a:pt x="65" y="284"/>
                  </a:lnTo>
                  <a:lnTo>
                    <a:pt x="79" y="289"/>
                  </a:lnTo>
                  <a:lnTo>
                    <a:pt x="92" y="294"/>
                  </a:lnTo>
                  <a:lnTo>
                    <a:pt x="106" y="296"/>
                  </a:lnTo>
                  <a:lnTo>
                    <a:pt x="122" y="298"/>
                  </a:lnTo>
                  <a:lnTo>
                    <a:pt x="138" y="298"/>
                  </a:lnTo>
                  <a:lnTo>
                    <a:pt x="138" y="298"/>
                  </a:lnTo>
                  <a:lnTo>
                    <a:pt x="165" y="297"/>
                  </a:lnTo>
                  <a:lnTo>
                    <a:pt x="191" y="294"/>
                  </a:lnTo>
                  <a:lnTo>
                    <a:pt x="215" y="288"/>
                  </a:lnTo>
                  <a:lnTo>
                    <a:pt x="238" y="280"/>
                  </a:lnTo>
                  <a:lnTo>
                    <a:pt x="241" y="279"/>
                  </a:lnTo>
                  <a:lnTo>
                    <a:pt x="232" y="225"/>
                  </a:lnTo>
                  <a:lnTo>
                    <a:pt x="228" y="227"/>
                  </a:lnTo>
                  <a:lnTo>
                    <a:pt x="228" y="227"/>
                  </a:lnTo>
                  <a:lnTo>
                    <a:pt x="210" y="234"/>
                  </a:lnTo>
                  <a:lnTo>
                    <a:pt x="190" y="240"/>
                  </a:lnTo>
                  <a:lnTo>
                    <a:pt x="169" y="243"/>
                  </a:lnTo>
                  <a:lnTo>
                    <a:pt x="149" y="244"/>
                  </a:lnTo>
                  <a:lnTo>
                    <a:pt x="149" y="244"/>
                  </a:lnTo>
                  <a:lnTo>
                    <a:pt x="139" y="243"/>
                  </a:lnTo>
                  <a:lnTo>
                    <a:pt x="130" y="243"/>
                  </a:lnTo>
                  <a:lnTo>
                    <a:pt x="122" y="241"/>
                  </a:lnTo>
                  <a:lnTo>
                    <a:pt x="114" y="238"/>
                  </a:lnTo>
                  <a:lnTo>
                    <a:pt x="107" y="236"/>
                  </a:lnTo>
                  <a:lnTo>
                    <a:pt x="101" y="233"/>
                  </a:lnTo>
                  <a:lnTo>
                    <a:pt x="94" y="229"/>
                  </a:lnTo>
                  <a:lnTo>
                    <a:pt x="90" y="223"/>
                  </a:lnTo>
                  <a:lnTo>
                    <a:pt x="90" y="223"/>
                  </a:lnTo>
                  <a:lnTo>
                    <a:pt x="84" y="217"/>
                  </a:lnTo>
                  <a:lnTo>
                    <a:pt x="81" y="212"/>
                  </a:lnTo>
                  <a:lnTo>
                    <a:pt x="76" y="204"/>
                  </a:lnTo>
                  <a:lnTo>
                    <a:pt x="74" y="197"/>
                  </a:lnTo>
                  <a:lnTo>
                    <a:pt x="72" y="188"/>
                  </a:lnTo>
                  <a:lnTo>
                    <a:pt x="70" y="179"/>
                  </a:lnTo>
                  <a:lnTo>
                    <a:pt x="70" y="168"/>
                  </a:lnTo>
                  <a:lnTo>
                    <a:pt x="69" y="158"/>
                  </a:lnTo>
                  <a:lnTo>
                    <a:pt x="247" y="158"/>
                  </a:lnTo>
                  <a:lnTo>
                    <a:pt x="247" y="155"/>
                  </a:lnTo>
                  <a:lnTo>
                    <a:pt x="247" y="155"/>
                  </a:lnTo>
                  <a:lnTo>
                    <a:pt x="249" y="138"/>
                  </a:lnTo>
                  <a:lnTo>
                    <a:pt x="249" y="125"/>
                  </a:lnTo>
                  <a:lnTo>
                    <a:pt x="249" y="125"/>
                  </a:lnTo>
                  <a:lnTo>
                    <a:pt x="249" y="111"/>
                  </a:lnTo>
                  <a:lnTo>
                    <a:pt x="247" y="97"/>
                  </a:lnTo>
                  <a:lnTo>
                    <a:pt x="245" y="85"/>
                  </a:lnTo>
                  <a:lnTo>
                    <a:pt x="242" y="73"/>
                  </a:lnTo>
                  <a:lnTo>
                    <a:pt x="237" y="62"/>
                  </a:lnTo>
                  <a:lnTo>
                    <a:pt x="232" y="51"/>
                  </a:lnTo>
                  <a:lnTo>
                    <a:pt x="225" y="42"/>
                  </a:lnTo>
                  <a:lnTo>
                    <a:pt x="219" y="33"/>
                  </a:lnTo>
                  <a:lnTo>
                    <a:pt x="210" y="26"/>
                  </a:lnTo>
                  <a:lnTo>
                    <a:pt x="201" y="19"/>
                  </a:lnTo>
                  <a:lnTo>
                    <a:pt x="192" y="13"/>
                  </a:lnTo>
                  <a:lnTo>
                    <a:pt x="181" y="9"/>
                  </a:lnTo>
                  <a:lnTo>
                    <a:pt x="170" y="6"/>
                  </a:lnTo>
                  <a:lnTo>
                    <a:pt x="158" y="2"/>
                  </a:lnTo>
                  <a:lnTo>
                    <a:pt x="146" y="1"/>
                  </a:lnTo>
                  <a:lnTo>
                    <a:pt x="132" y="0"/>
                  </a:lnTo>
                  <a:lnTo>
                    <a:pt x="132" y="0"/>
                  </a:lnTo>
                  <a:close/>
                  <a:moveTo>
                    <a:pt x="129" y="52"/>
                  </a:moveTo>
                  <a:lnTo>
                    <a:pt x="129" y="52"/>
                  </a:lnTo>
                  <a:lnTo>
                    <a:pt x="141" y="52"/>
                  </a:lnTo>
                  <a:lnTo>
                    <a:pt x="151" y="55"/>
                  </a:lnTo>
                  <a:lnTo>
                    <a:pt x="160" y="60"/>
                  </a:lnTo>
                  <a:lnTo>
                    <a:pt x="168" y="66"/>
                  </a:lnTo>
                  <a:lnTo>
                    <a:pt x="168" y="66"/>
                  </a:lnTo>
                  <a:lnTo>
                    <a:pt x="175" y="74"/>
                  </a:lnTo>
                  <a:lnTo>
                    <a:pt x="179" y="85"/>
                  </a:lnTo>
                  <a:lnTo>
                    <a:pt x="182" y="96"/>
                  </a:lnTo>
                  <a:lnTo>
                    <a:pt x="183" y="109"/>
                  </a:lnTo>
                  <a:lnTo>
                    <a:pt x="71" y="109"/>
                  </a:lnTo>
                  <a:lnTo>
                    <a:pt x="71" y="109"/>
                  </a:lnTo>
                  <a:lnTo>
                    <a:pt x="74" y="96"/>
                  </a:lnTo>
                  <a:lnTo>
                    <a:pt x="79" y="85"/>
                  </a:lnTo>
                  <a:lnTo>
                    <a:pt x="84" y="75"/>
                  </a:lnTo>
                  <a:lnTo>
                    <a:pt x="91" y="68"/>
                  </a:lnTo>
                  <a:lnTo>
                    <a:pt x="100" y="61"/>
                  </a:lnTo>
                  <a:lnTo>
                    <a:pt x="108" y="55"/>
                  </a:lnTo>
                  <a:lnTo>
                    <a:pt x="118" y="52"/>
                  </a:lnTo>
                  <a:lnTo>
                    <a:pt x="129" y="52"/>
                  </a:lnTo>
                  <a:lnTo>
                    <a:pt x="129" y="52"/>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9" name="Freeform 25"/>
            <p:cNvSpPr>
              <a:spLocks noEditPoints="1"/>
            </p:cNvSpPr>
            <p:nvPr userDrawn="1"/>
          </p:nvSpPr>
          <p:spPr bwMode="auto">
            <a:xfrm>
              <a:off x="1530351" y="6478371"/>
              <a:ext cx="123825" cy="157163"/>
            </a:xfrm>
            <a:custGeom>
              <a:avLst/>
              <a:gdLst/>
              <a:ahLst/>
              <a:cxnLst>
                <a:cxn ang="0">
                  <a:pos x="233" y="97"/>
                </a:cxn>
                <a:cxn ang="0">
                  <a:pos x="228" y="63"/>
                </a:cxn>
                <a:cxn ang="0">
                  <a:pos x="217" y="38"/>
                </a:cxn>
                <a:cxn ang="0">
                  <a:pos x="199" y="18"/>
                </a:cxn>
                <a:cxn ang="0">
                  <a:pos x="171" y="7"/>
                </a:cxn>
                <a:cxn ang="0">
                  <a:pos x="135" y="1"/>
                </a:cxn>
                <a:cxn ang="0">
                  <a:pos x="95" y="2"/>
                </a:cxn>
                <a:cxn ang="0">
                  <a:pos x="18" y="19"/>
                </a:cxn>
                <a:cxn ang="0">
                  <a:pos x="32" y="74"/>
                </a:cxn>
                <a:cxn ang="0">
                  <a:pos x="71" y="59"/>
                </a:cxn>
                <a:cxn ang="0">
                  <a:pos x="111" y="54"/>
                </a:cxn>
                <a:cxn ang="0">
                  <a:pos x="136" y="56"/>
                </a:cxn>
                <a:cxn ang="0">
                  <a:pos x="159" y="72"/>
                </a:cxn>
                <a:cxn ang="0">
                  <a:pos x="166" y="104"/>
                </a:cxn>
                <a:cxn ang="0">
                  <a:pos x="147" y="117"/>
                </a:cxn>
                <a:cxn ang="0">
                  <a:pos x="96" y="124"/>
                </a:cxn>
                <a:cxn ang="0">
                  <a:pos x="56" y="138"/>
                </a:cxn>
                <a:cxn ang="0">
                  <a:pos x="26" y="158"/>
                </a:cxn>
                <a:cxn ang="0">
                  <a:pos x="7" y="184"/>
                </a:cxn>
                <a:cxn ang="0">
                  <a:pos x="0" y="217"/>
                </a:cxn>
                <a:cxn ang="0">
                  <a:pos x="3" y="235"/>
                </a:cxn>
                <a:cxn ang="0">
                  <a:pos x="10" y="258"/>
                </a:cxn>
                <a:cxn ang="0">
                  <a:pos x="24" y="276"/>
                </a:cxn>
                <a:cxn ang="0">
                  <a:pos x="42" y="289"/>
                </a:cxn>
                <a:cxn ang="0">
                  <a:pos x="64" y="297"/>
                </a:cxn>
                <a:cxn ang="0">
                  <a:pos x="82" y="298"/>
                </a:cxn>
                <a:cxn ang="0">
                  <a:pos x="123" y="291"/>
                </a:cxn>
                <a:cxn ang="0">
                  <a:pos x="155" y="272"/>
                </a:cxn>
                <a:cxn ang="0">
                  <a:pos x="171" y="253"/>
                </a:cxn>
                <a:cxn ang="0">
                  <a:pos x="170" y="292"/>
                </a:cxn>
                <a:cxn ang="0">
                  <a:pos x="234" y="289"/>
                </a:cxn>
                <a:cxn ang="0">
                  <a:pos x="233" y="213"/>
                </a:cxn>
                <a:cxn ang="0">
                  <a:pos x="93" y="244"/>
                </a:cxn>
                <a:cxn ang="0">
                  <a:pos x="75" y="235"/>
                </a:cxn>
                <a:cxn ang="0">
                  <a:pos x="65" y="217"/>
                </a:cxn>
                <a:cxn ang="0">
                  <a:pos x="65" y="204"/>
                </a:cxn>
                <a:cxn ang="0">
                  <a:pos x="72" y="190"/>
                </a:cxn>
                <a:cxn ang="0">
                  <a:pos x="84" y="179"/>
                </a:cxn>
                <a:cxn ang="0">
                  <a:pos x="122" y="167"/>
                </a:cxn>
                <a:cxn ang="0">
                  <a:pos x="166" y="169"/>
                </a:cxn>
                <a:cxn ang="0">
                  <a:pos x="161" y="195"/>
                </a:cxn>
                <a:cxn ang="0">
                  <a:pos x="144" y="225"/>
                </a:cxn>
                <a:cxn ang="0">
                  <a:pos x="127" y="238"/>
                </a:cxn>
                <a:cxn ang="0">
                  <a:pos x="107" y="244"/>
                </a:cxn>
              </a:cxnLst>
              <a:rect l="0" t="0" r="r" b="b"/>
              <a:pathLst>
                <a:path w="234" h="298">
                  <a:moveTo>
                    <a:pt x="233" y="213"/>
                  </a:moveTo>
                  <a:lnTo>
                    <a:pt x="233" y="97"/>
                  </a:lnTo>
                  <a:lnTo>
                    <a:pt x="233" y="97"/>
                  </a:lnTo>
                  <a:lnTo>
                    <a:pt x="232" y="85"/>
                  </a:lnTo>
                  <a:lnTo>
                    <a:pt x="231" y="74"/>
                  </a:lnTo>
                  <a:lnTo>
                    <a:pt x="228" y="63"/>
                  </a:lnTo>
                  <a:lnTo>
                    <a:pt x="226" y="54"/>
                  </a:lnTo>
                  <a:lnTo>
                    <a:pt x="222" y="45"/>
                  </a:lnTo>
                  <a:lnTo>
                    <a:pt x="217" y="38"/>
                  </a:lnTo>
                  <a:lnTo>
                    <a:pt x="212" y="30"/>
                  </a:lnTo>
                  <a:lnTo>
                    <a:pt x="205" y="23"/>
                  </a:lnTo>
                  <a:lnTo>
                    <a:pt x="199" y="18"/>
                  </a:lnTo>
                  <a:lnTo>
                    <a:pt x="190" y="13"/>
                  </a:lnTo>
                  <a:lnTo>
                    <a:pt x="181" y="9"/>
                  </a:lnTo>
                  <a:lnTo>
                    <a:pt x="171" y="7"/>
                  </a:lnTo>
                  <a:lnTo>
                    <a:pt x="160" y="4"/>
                  </a:lnTo>
                  <a:lnTo>
                    <a:pt x="148" y="2"/>
                  </a:lnTo>
                  <a:lnTo>
                    <a:pt x="135" y="1"/>
                  </a:lnTo>
                  <a:lnTo>
                    <a:pt x="121" y="0"/>
                  </a:lnTo>
                  <a:lnTo>
                    <a:pt x="121" y="0"/>
                  </a:lnTo>
                  <a:lnTo>
                    <a:pt x="95" y="2"/>
                  </a:lnTo>
                  <a:lnTo>
                    <a:pt x="68" y="6"/>
                  </a:lnTo>
                  <a:lnTo>
                    <a:pt x="42" y="11"/>
                  </a:lnTo>
                  <a:lnTo>
                    <a:pt x="18" y="19"/>
                  </a:lnTo>
                  <a:lnTo>
                    <a:pt x="15" y="20"/>
                  </a:lnTo>
                  <a:lnTo>
                    <a:pt x="28" y="75"/>
                  </a:lnTo>
                  <a:lnTo>
                    <a:pt x="32" y="74"/>
                  </a:lnTo>
                  <a:lnTo>
                    <a:pt x="32" y="74"/>
                  </a:lnTo>
                  <a:lnTo>
                    <a:pt x="50" y="65"/>
                  </a:lnTo>
                  <a:lnTo>
                    <a:pt x="71" y="59"/>
                  </a:lnTo>
                  <a:lnTo>
                    <a:pt x="91" y="55"/>
                  </a:lnTo>
                  <a:lnTo>
                    <a:pt x="101" y="54"/>
                  </a:lnTo>
                  <a:lnTo>
                    <a:pt x="111" y="54"/>
                  </a:lnTo>
                  <a:lnTo>
                    <a:pt x="111" y="54"/>
                  </a:lnTo>
                  <a:lnTo>
                    <a:pt x="124" y="54"/>
                  </a:lnTo>
                  <a:lnTo>
                    <a:pt x="136" y="56"/>
                  </a:lnTo>
                  <a:lnTo>
                    <a:pt x="145" y="60"/>
                  </a:lnTo>
                  <a:lnTo>
                    <a:pt x="152" y="65"/>
                  </a:lnTo>
                  <a:lnTo>
                    <a:pt x="159" y="72"/>
                  </a:lnTo>
                  <a:lnTo>
                    <a:pt x="162" y="81"/>
                  </a:lnTo>
                  <a:lnTo>
                    <a:pt x="165" y="92"/>
                  </a:lnTo>
                  <a:lnTo>
                    <a:pt x="166" y="104"/>
                  </a:lnTo>
                  <a:lnTo>
                    <a:pt x="166" y="117"/>
                  </a:lnTo>
                  <a:lnTo>
                    <a:pt x="166" y="117"/>
                  </a:lnTo>
                  <a:lnTo>
                    <a:pt x="147" y="117"/>
                  </a:lnTo>
                  <a:lnTo>
                    <a:pt x="128" y="118"/>
                  </a:lnTo>
                  <a:lnTo>
                    <a:pt x="112" y="120"/>
                  </a:lnTo>
                  <a:lnTo>
                    <a:pt x="96" y="124"/>
                  </a:lnTo>
                  <a:lnTo>
                    <a:pt x="81" y="128"/>
                  </a:lnTo>
                  <a:lnTo>
                    <a:pt x="68" y="133"/>
                  </a:lnTo>
                  <a:lnTo>
                    <a:pt x="56" y="138"/>
                  </a:lnTo>
                  <a:lnTo>
                    <a:pt x="45" y="144"/>
                  </a:lnTo>
                  <a:lnTo>
                    <a:pt x="35" y="150"/>
                  </a:lnTo>
                  <a:lnTo>
                    <a:pt x="26" y="158"/>
                  </a:lnTo>
                  <a:lnTo>
                    <a:pt x="18" y="167"/>
                  </a:lnTo>
                  <a:lnTo>
                    <a:pt x="11" y="176"/>
                  </a:lnTo>
                  <a:lnTo>
                    <a:pt x="7" y="184"/>
                  </a:lnTo>
                  <a:lnTo>
                    <a:pt x="4" y="195"/>
                  </a:lnTo>
                  <a:lnTo>
                    <a:pt x="2" y="206"/>
                  </a:lnTo>
                  <a:lnTo>
                    <a:pt x="0" y="217"/>
                  </a:lnTo>
                  <a:lnTo>
                    <a:pt x="0" y="217"/>
                  </a:lnTo>
                  <a:lnTo>
                    <a:pt x="2" y="226"/>
                  </a:lnTo>
                  <a:lnTo>
                    <a:pt x="3" y="235"/>
                  </a:lnTo>
                  <a:lnTo>
                    <a:pt x="4" y="243"/>
                  </a:lnTo>
                  <a:lnTo>
                    <a:pt x="7" y="251"/>
                  </a:lnTo>
                  <a:lnTo>
                    <a:pt x="10" y="258"/>
                  </a:lnTo>
                  <a:lnTo>
                    <a:pt x="14" y="265"/>
                  </a:lnTo>
                  <a:lnTo>
                    <a:pt x="18" y="270"/>
                  </a:lnTo>
                  <a:lnTo>
                    <a:pt x="24" y="276"/>
                  </a:lnTo>
                  <a:lnTo>
                    <a:pt x="29" y="281"/>
                  </a:lnTo>
                  <a:lnTo>
                    <a:pt x="35" y="286"/>
                  </a:lnTo>
                  <a:lnTo>
                    <a:pt x="42" y="289"/>
                  </a:lnTo>
                  <a:lnTo>
                    <a:pt x="49" y="292"/>
                  </a:lnTo>
                  <a:lnTo>
                    <a:pt x="57" y="295"/>
                  </a:lnTo>
                  <a:lnTo>
                    <a:pt x="64" y="297"/>
                  </a:lnTo>
                  <a:lnTo>
                    <a:pt x="73" y="298"/>
                  </a:lnTo>
                  <a:lnTo>
                    <a:pt x="82" y="298"/>
                  </a:lnTo>
                  <a:lnTo>
                    <a:pt x="82" y="298"/>
                  </a:lnTo>
                  <a:lnTo>
                    <a:pt x="96" y="298"/>
                  </a:lnTo>
                  <a:lnTo>
                    <a:pt x="110" y="296"/>
                  </a:lnTo>
                  <a:lnTo>
                    <a:pt x="123" y="291"/>
                  </a:lnTo>
                  <a:lnTo>
                    <a:pt x="134" y="286"/>
                  </a:lnTo>
                  <a:lnTo>
                    <a:pt x="145" y="279"/>
                  </a:lnTo>
                  <a:lnTo>
                    <a:pt x="155" y="272"/>
                  </a:lnTo>
                  <a:lnTo>
                    <a:pt x="163" y="263"/>
                  </a:lnTo>
                  <a:lnTo>
                    <a:pt x="171" y="253"/>
                  </a:lnTo>
                  <a:lnTo>
                    <a:pt x="171" y="253"/>
                  </a:lnTo>
                  <a:lnTo>
                    <a:pt x="170" y="269"/>
                  </a:lnTo>
                  <a:lnTo>
                    <a:pt x="170" y="289"/>
                  </a:lnTo>
                  <a:lnTo>
                    <a:pt x="170" y="292"/>
                  </a:lnTo>
                  <a:lnTo>
                    <a:pt x="234" y="292"/>
                  </a:lnTo>
                  <a:lnTo>
                    <a:pt x="234" y="289"/>
                  </a:lnTo>
                  <a:lnTo>
                    <a:pt x="234" y="289"/>
                  </a:lnTo>
                  <a:lnTo>
                    <a:pt x="233" y="253"/>
                  </a:lnTo>
                  <a:lnTo>
                    <a:pt x="233" y="213"/>
                  </a:lnTo>
                  <a:lnTo>
                    <a:pt x="233" y="213"/>
                  </a:lnTo>
                  <a:close/>
                  <a:moveTo>
                    <a:pt x="101" y="245"/>
                  </a:moveTo>
                  <a:lnTo>
                    <a:pt x="101" y="245"/>
                  </a:lnTo>
                  <a:lnTo>
                    <a:pt x="93" y="244"/>
                  </a:lnTo>
                  <a:lnTo>
                    <a:pt x="86" y="243"/>
                  </a:lnTo>
                  <a:lnTo>
                    <a:pt x="80" y="240"/>
                  </a:lnTo>
                  <a:lnTo>
                    <a:pt x="75" y="235"/>
                  </a:lnTo>
                  <a:lnTo>
                    <a:pt x="71" y="231"/>
                  </a:lnTo>
                  <a:lnTo>
                    <a:pt x="68" y="224"/>
                  </a:lnTo>
                  <a:lnTo>
                    <a:pt x="65" y="217"/>
                  </a:lnTo>
                  <a:lnTo>
                    <a:pt x="65" y="210"/>
                  </a:lnTo>
                  <a:lnTo>
                    <a:pt x="65" y="210"/>
                  </a:lnTo>
                  <a:lnTo>
                    <a:pt x="65" y="204"/>
                  </a:lnTo>
                  <a:lnTo>
                    <a:pt x="67" y="200"/>
                  </a:lnTo>
                  <a:lnTo>
                    <a:pt x="69" y="194"/>
                  </a:lnTo>
                  <a:lnTo>
                    <a:pt x="72" y="190"/>
                  </a:lnTo>
                  <a:lnTo>
                    <a:pt x="75" y="187"/>
                  </a:lnTo>
                  <a:lnTo>
                    <a:pt x="80" y="182"/>
                  </a:lnTo>
                  <a:lnTo>
                    <a:pt x="84" y="179"/>
                  </a:lnTo>
                  <a:lnTo>
                    <a:pt x="91" y="176"/>
                  </a:lnTo>
                  <a:lnTo>
                    <a:pt x="105" y="171"/>
                  </a:lnTo>
                  <a:lnTo>
                    <a:pt x="122" y="167"/>
                  </a:lnTo>
                  <a:lnTo>
                    <a:pt x="143" y="165"/>
                  </a:lnTo>
                  <a:lnTo>
                    <a:pt x="166" y="163"/>
                  </a:lnTo>
                  <a:lnTo>
                    <a:pt x="166" y="169"/>
                  </a:lnTo>
                  <a:lnTo>
                    <a:pt x="166" y="169"/>
                  </a:lnTo>
                  <a:lnTo>
                    <a:pt x="165" y="182"/>
                  </a:lnTo>
                  <a:lnTo>
                    <a:pt x="161" y="195"/>
                  </a:lnTo>
                  <a:lnTo>
                    <a:pt x="156" y="209"/>
                  </a:lnTo>
                  <a:lnTo>
                    <a:pt x="148" y="221"/>
                  </a:lnTo>
                  <a:lnTo>
                    <a:pt x="144" y="225"/>
                  </a:lnTo>
                  <a:lnTo>
                    <a:pt x="139" y="231"/>
                  </a:lnTo>
                  <a:lnTo>
                    <a:pt x="134" y="234"/>
                  </a:lnTo>
                  <a:lnTo>
                    <a:pt x="127" y="238"/>
                  </a:lnTo>
                  <a:lnTo>
                    <a:pt x="122" y="241"/>
                  </a:lnTo>
                  <a:lnTo>
                    <a:pt x="115" y="243"/>
                  </a:lnTo>
                  <a:lnTo>
                    <a:pt x="107" y="244"/>
                  </a:lnTo>
                  <a:lnTo>
                    <a:pt x="101" y="245"/>
                  </a:lnTo>
                  <a:lnTo>
                    <a:pt x="101" y="245"/>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60" name="Rectangle 26"/>
            <p:cNvSpPr>
              <a:spLocks noChangeArrowheads="1"/>
            </p:cNvSpPr>
            <p:nvPr userDrawn="1"/>
          </p:nvSpPr>
          <p:spPr bwMode="auto">
            <a:xfrm>
              <a:off x="1681163" y="6411696"/>
              <a:ext cx="34925" cy="220663"/>
            </a:xfrm>
            <a:prstGeom prst="rect">
              <a:avLst/>
            </a:prstGeom>
            <a:solidFill>
              <a:srgbClr val="FD0014"/>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61" name="Rectangle 27"/>
            <p:cNvSpPr>
              <a:spLocks noChangeArrowheads="1"/>
            </p:cNvSpPr>
            <p:nvPr userDrawn="1"/>
          </p:nvSpPr>
          <p:spPr bwMode="auto">
            <a:xfrm>
              <a:off x="996951" y="6429158"/>
              <a:ext cx="34925" cy="203200"/>
            </a:xfrm>
            <a:prstGeom prst="rect">
              <a:avLst/>
            </a:prstGeom>
            <a:solidFill>
              <a:srgbClr val="7E000A"/>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62" name="Freeform 28"/>
            <p:cNvSpPr>
              <a:spLocks/>
            </p:cNvSpPr>
            <p:nvPr userDrawn="1"/>
          </p:nvSpPr>
          <p:spPr bwMode="auto">
            <a:xfrm>
              <a:off x="1738313" y="6591083"/>
              <a:ext cx="46038" cy="44450"/>
            </a:xfrm>
            <a:custGeom>
              <a:avLst/>
              <a:gdLst/>
              <a:ahLst/>
              <a:cxnLst>
                <a:cxn ang="0">
                  <a:pos x="43" y="0"/>
                </a:cxn>
                <a:cxn ang="0">
                  <a:pos x="43" y="0"/>
                </a:cxn>
                <a:cxn ang="0">
                  <a:pos x="35" y="1"/>
                </a:cxn>
                <a:cxn ang="0">
                  <a:pos x="26" y="3"/>
                </a:cxn>
                <a:cxn ang="0">
                  <a:pos x="20" y="8"/>
                </a:cxn>
                <a:cxn ang="0">
                  <a:pos x="13" y="13"/>
                </a:cxn>
                <a:cxn ang="0">
                  <a:pos x="7" y="19"/>
                </a:cxn>
                <a:cxn ang="0">
                  <a:pos x="3" y="26"/>
                </a:cxn>
                <a:cxn ang="0">
                  <a:pos x="1" y="34"/>
                </a:cxn>
                <a:cxn ang="0">
                  <a:pos x="0" y="43"/>
                </a:cxn>
                <a:cxn ang="0">
                  <a:pos x="0" y="43"/>
                </a:cxn>
                <a:cxn ang="0">
                  <a:pos x="1" y="52"/>
                </a:cxn>
                <a:cxn ang="0">
                  <a:pos x="3" y="61"/>
                </a:cxn>
                <a:cxn ang="0">
                  <a:pos x="7" y="67"/>
                </a:cxn>
                <a:cxn ang="0">
                  <a:pos x="13" y="74"/>
                </a:cxn>
                <a:cxn ang="0">
                  <a:pos x="20" y="79"/>
                </a:cxn>
                <a:cxn ang="0">
                  <a:pos x="26" y="83"/>
                </a:cxn>
                <a:cxn ang="0">
                  <a:pos x="35" y="86"/>
                </a:cxn>
                <a:cxn ang="0">
                  <a:pos x="43" y="86"/>
                </a:cxn>
                <a:cxn ang="0">
                  <a:pos x="43" y="86"/>
                </a:cxn>
                <a:cxn ang="0">
                  <a:pos x="51" y="86"/>
                </a:cxn>
                <a:cxn ang="0">
                  <a:pos x="60" y="83"/>
                </a:cxn>
                <a:cxn ang="0">
                  <a:pos x="67" y="79"/>
                </a:cxn>
                <a:cxn ang="0">
                  <a:pos x="74" y="74"/>
                </a:cxn>
                <a:cxn ang="0">
                  <a:pos x="79" y="67"/>
                </a:cxn>
                <a:cxn ang="0">
                  <a:pos x="83" y="61"/>
                </a:cxn>
                <a:cxn ang="0">
                  <a:pos x="86" y="52"/>
                </a:cxn>
                <a:cxn ang="0">
                  <a:pos x="87" y="43"/>
                </a:cxn>
                <a:cxn ang="0">
                  <a:pos x="87" y="43"/>
                </a:cxn>
                <a:cxn ang="0">
                  <a:pos x="86" y="34"/>
                </a:cxn>
                <a:cxn ang="0">
                  <a:pos x="83" y="26"/>
                </a:cxn>
                <a:cxn ang="0">
                  <a:pos x="79" y="19"/>
                </a:cxn>
                <a:cxn ang="0">
                  <a:pos x="74" y="13"/>
                </a:cxn>
                <a:cxn ang="0">
                  <a:pos x="67" y="8"/>
                </a:cxn>
                <a:cxn ang="0">
                  <a:pos x="60" y="3"/>
                </a:cxn>
                <a:cxn ang="0">
                  <a:pos x="51" y="1"/>
                </a:cxn>
                <a:cxn ang="0">
                  <a:pos x="43" y="0"/>
                </a:cxn>
                <a:cxn ang="0">
                  <a:pos x="43" y="0"/>
                </a:cxn>
              </a:cxnLst>
              <a:rect l="0" t="0" r="r" b="b"/>
              <a:pathLst>
                <a:path w="87" h="86">
                  <a:moveTo>
                    <a:pt x="43" y="0"/>
                  </a:moveTo>
                  <a:lnTo>
                    <a:pt x="43" y="0"/>
                  </a:lnTo>
                  <a:lnTo>
                    <a:pt x="35" y="1"/>
                  </a:lnTo>
                  <a:lnTo>
                    <a:pt x="26" y="3"/>
                  </a:lnTo>
                  <a:lnTo>
                    <a:pt x="20" y="8"/>
                  </a:lnTo>
                  <a:lnTo>
                    <a:pt x="13" y="13"/>
                  </a:lnTo>
                  <a:lnTo>
                    <a:pt x="7" y="19"/>
                  </a:lnTo>
                  <a:lnTo>
                    <a:pt x="3" y="26"/>
                  </a:lnTo>
                  <a:lnTo>
                    <a:pt x="1" y="34"/>
                  </a:lnTo>
                  <a:lnTo>
                    <a:pt x="0" y="43"/>
                  </a:lnTo>
                  <a:lnTo>
                    <a:pt x="0" y="43"/>
                  </a:lnTo>
                  <a:lnTo>
                    <a:pt x="1" y="52"/>
                  </a:lnTo>
                  <a:lnTo>
                    <a:pt x="3" y="61"/>
                  </a:lnTo>
                  <a:lnTo>
                    <a:pt x="7" y="67"/>
                  </a:lnTo>
                  <a:lnTo>
                    <a:pt x="13" y="74"/>
                  </a:lnTo>
                  <a:lnTo>
                    <a:pt x="20" y="79"/>
                  </a:lnTo>
                  <a:lnTo>
                    <a:pt x="26" y="83"/>
                  </a:lnTo>
                  <a:lnTo>
                    <a:pt x="35" y="86"/>
                  </a:lnTo>
                  <a:lnTo>
                    <a:pt x="43" y="86"/>
                  </a:lnTo>
                  <a:lnTo>
                    <a:pt x="43" y="86"/>
                  </a:lnTo>
                  <a:lnTo>
                    <a:pt x="51" y="86"/>
                  </a:lnTo>
                  <a:lnTo>
                    <a:pt x="60" y="83"/>
                  </a:lnTo>
                  <a:lnTo>
                    <a:pt x="67" y="79"/>
                  </a:lnTo>
                  <a:lnTo>
                    <a:pt x="74" y="74"/>
                  </a:lnTo>
                  <a:lnTo>
                    <a:pt x="79" y="67"/>
                  </a:lnTo>
                  <a:lnTo>
                    <a:pt x="83" y="61"/>
                  </a:lnTo>
                  <a:lnTo>
                    <a:pt x="86" y="52"/>
                  </a:lnTo>
                  <a:lnTo>
                    <a:pt x="87" y="43"/>
                  </a:lnTo>
                  <a:lnTo>
                    <a:pt x="87" y="43"/>
                  </a:lnTo>
                  <a:lnTo>
                    <a:pt x="86" y="34"/>
                  </a:lnTo>
                  <a:lnTo>
                    <a:pt x="83" y="26"/>
                  </a:lnTo>
                  <a:lnTo>
                    <a:pt x="79" y="19"/>
                  </a:lnTo>
                  <a:lnTo>
                    <a:pt x="74" y="13"/>
                  </a:lnTo>
                  <a:lnTo>
                    <a:pt x="67" y="8"/>
                  </a:lnTo>
                  <a:lnTo>
                    <a:pt x="60" y="3"/>
                  </a:lnTo>
                  <a:lnTo>
                    <a:pt x="51" y="1"/>
                  </a:lnTo>
                  <a:lnTo>
                    <a:pt x="43" y="0"/>
                  </a:lnTo>
                  <a:lnTo>
                    <a:pt x="43" y="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文章">
    <p:spTree>
      <p:nvGrpSpPr>
        <p:cNvPr id="1" name=""/>
        <p:cNvGrpSpPr/>
        <p:nvPr/>
      </p:nvGrpSpPr>
      <p:grpSpPr>
        <a:xfrm>
          <a:off x="0" y="0"/>
          <a:ext cx="0" cy="0"/>
          <a:chOff x="0" y="0"/>
          <a:chExt cx="0" cy="0"/>
        </a:xfrm>
      </p:grpSpPr>
      <p:sp>
        <p:nvSpPr>
          <p:cNvPr id="2" name="タイトル 1"/>
          <p:cNvSpPr>
            <a:spLocks noGrp="1"/>
          </p:cNvSpPr>
          <p:nvPr userDrawn="1">
            <p:ph type="title"/>
          </p:nvPr>
        </p:nvSpPr>
        <p:spPr bwMode="gray">
          <a:xfrm>
            <a:off x="251952" y="368966"/>
            <a:ext cx="7200080" cy="360004"/>
          </a:xfrm>
          <a:prstGeom prst="rect">
            <a:avLst/>
          </a:prstGeom>
        </p:spPr>
        <p:txBody>
          <a:bodyPr wrap="none" anchor="ctr">
            <a:noAutofit/>
          </a:bodyPr>
          <a:lstStyle>
            <a:lvl1pPr algn="l">
              <a:defRPr sz="2400">
                <a:solidFill>
                  <a:schemeClr val="tx1"/>
                </a:solidFill>
                <a:latin typeface="+mj-ea"/>
                <a:ea typeface="+mj-ea"/>
              </a:defRPr>
            </a:lvl1pPr>
          </a:lstStyle>
          <a:p>
            <a:r>
              <a:rPr lang="ja-JP" altLang="en-US" dirty="0" smtClean="0"/>
              <a:t>マスタ タイトルの書式設定</a:t>
            </a:r>
            <a:endParaRPr lang="ja-JP" altLang="en-US" dirty="0"/>
          </a:p>
        </p:txBody>
      </p:sp>
      <p:sp>
        <p:nvSpPr>
          <p:cNvPr id="36" name="正方形/長方形 11"/>
          <p:cNvSpPr>
            <a:spLocks noChangeArrowheads="1"/>
          </p:cNvSpPr>
          <p:nvPr userDrawn="1"/>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grpSp>
        <p:nvGrpSpPr>
          <p:cNvPr id="37" name="グループ化 62"/>
          <p:cNvGrpSpPr/>
          <p:nvPr userDrawn="1"/>
        </p:nvGrpSpPr>
        <p:grpSpPr bwMode="gray">
          <a:xfrm>
            <a:off x="-4" y="739775"/>
            <a:ext cx="1481336" cy="74485"/>
            <a:chOff x="312738" y="2747963"/>
            <a:chExt cx="1970087" cy="109537"/>
          </a:xfrm>
        </p:grpSpPr>
        <p:sp>
          <p:nvSpPr>
            <p:cNvPr id="38" name="正方形/長方形 37"/>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80"/>
                </a:solidFill>
              </a:endParaRPr>
            </a:p>
          </p:txBody>
        </p:sp>
        <p:sp>
          <p:nvSpPr>
            <p:cNvPr id="40" name="正方形/長方形 3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80"/>
                </a:solidFill>
              </a:endParaRPr>
            </a:p>
          </p:txBody>
        </p:sp>
      </p:grpSp>
      <p:grpSp>
        <p:nvGrpSpPr>
          <p:cNvPr id="42" name="グループ化 41"/>
          <p:cNvGrpSpPr/>
          <p:nvPr userDrawn="1"/>
        </p:nvGrpSpPr>
        <p:grpSpPr bwMode="gray">
          <a:xfrm>
            <a:off x="7625254" y="202284"/>
            <a:ext cx="1344915" cy="386569"/>
            <a:chOff x="6642100" y="547566"/>
            <a:chExt cx="1982788" cy="569913"/>
          </a:xfrm>
        </p:grpSpPr>
        <p:sp>
          <p:nvSpPr>
            <p:cNvPr id="43"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45"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46"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47"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50"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72"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73"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74"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75"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76"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77"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78"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79"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80"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81"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82"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83"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84"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85"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86"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87"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88"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89"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a:solidFill>
                  <a:sysClr val="windowText" lastClr="000080"/>
                </a:solidFill>
              </a:endParaRPr>
            </a:p>
          </p:txBody>
        </p:sp>
      </p:grpSp>
      <p:grpSp>
        <p:nvGrpSpPr>
          <p:cNvPr id="54" name="グループ化 72"/>
          <p:cNvGrpSpPr>
            <a:grpSpLocks/>
          </p:cNvGrpSpPr>
          <p:nvPr userDrawn="1"/>
        </p:nvGrpSpPr>
        <p:grpSpPr bwMode="gray">
          <a:xfrm>
            <a:off x="3016250" y="107950"/>
            <a:ext cx="3111500" cy="215900"/>
            <a:chOff x="2940050" y="107923"/>
            <a:chExt cx="3111581" cy="215900"/>
          </a:xfrm>
        </p:grpSpPr>
        <p:sp>
          <p:nvSpPr>
            <p:cNvPr id="55" name="円/楕円 54"/>
            <p:cNvSpPr>
              <a:spLocks/>
            </p:cNvSpPr>
            <p:nvPr/>
          </p:nvSpPr>
          <p:spPr bwMode="gray">
            <a:xfrm>
              <a:off x="2940050" y="107923"/>
              <a:ext cx="217494" cy="215900"/>
            </a:xfrm>
            <a:prstGeom prst="ellipse">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a:solidFill>
                  <a:prstClr val="white"/>
                </a:solidFill>
              </a:endParaRPr>
            </a:p>
          </p:txBody>
        </p:sp>
        <p:sp>
          <p:nvSpPr>
            <p:cNvPr id="56" name="円/楕円 55"/>
            <p:cNvSpPr>
              <a:spLocks/>
            </p:cNvSpPr>
            <p:nvPr/>
          </p:nvSpPr>
          <p:spPr bwMode="gray">
            <a:xfrm>
              <a:off x="5835725" y="107923"/>
              <a:ext cx="215906" cy="215900"/>
            </a:xfrm>
            <a:prstGeom prst="ellipse">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a:solidFill>
                  <a:prstClr val="white"/>
                </a:solidFill>
              </a:endParaRPr>
            </a:p>
          </p:txBody>
        </p:sp>
      </p:grpSp>
      <p:sp>
        <p:nvSpPr>
          <p:cNvPr id="51" name="Text Box 13"/>
          <p:cNvSpPr txBox="1">
            <a:spLocks noChangeArrowheads="1"/>
          </p:cNvSpPr>
          <p:nvPr userDrawn="1"/>
        </p:nvSpPr>
        <p:spPr bwMode="gray">
          <a:xfrm>
            <a:off x="6372020" y="6669036"/>
            <a:ext cx="2160024" cy="180002"/>
          </a:xfrm>
          <a:prstGeom prst="rect">
            <a:avLst/>
          </a:prstGeom>
          <a:noFill/>
          <a:ln w="25400">
            <a:noFill/>
            <a:miter lim="800000"/>
            <a:headEnd/>
            <a:tailEnd/>
          </a:ln>
        </p:spPr>
        <p:txBody>
          <a:bodyPr wrap="none" anchor="ctr">
            <a:noAutofit/>
          </a:bodyPr>
          <a:lstStyle/>
          <a:p>
            <a:pPr>
              <a:spcBef>
                <a:spcPct val="50000"/>
              </a:spcBef>
              <a:defRPr/>
            </a:pPr>
            <a:r>
              <a:rPr kumimoji="0" lang="en-US" altLang="ja-JP" sz="900" dirty="0">
                <a:solidFill>
                  <a:prstClr val="black"/>
                </a:solidFill>
                <a:latin typeface="Arial" charset="0"/>
                <a:ea typeface="ＭＳ Ｐゴシック" pitchFamily="50" charset="-128"/>
              </a:rPr>
              <a:t>© Hitachi, Ltd. </a:t>
            </a:r>
            <a:r>
              <a:rPr kumimoji="0" lang="en-US" altLang="ja-JP" sz="900" dirty="0" smtClean="0">
                <a:solidFill>
                  <a:prstClr val="black"/>
                </a:solidFill>
                <a:latin typeface="Arial" charset="0"/>
                <a:ea typeface="ＭＳ Ｐゴシック" pitchFamily="50" charset="-128"/>
              </a:rPr>
              <a:t>2016. </a:t>
            </a:r>
            <a:r>
              <a:rPr kumimoji="0" lang="en-US" altLang="ja-JP" sz="900" dirty="0">
                <a:solidFill>
                  <a:prstClr val="black"/>
                </a:solidFill>
                <a:latin typeface="Arial" charset="0"/>
                <a:ea typeface="ＭＳ Ｐゴシック" pitchFamily="50" charset="-128"/>
              </a:rPr>
              <a:t>All rights reserved.</a:t>
            </a:r>
          </a:p>
        </p:txBody>
      </p:sp>
      <p:sp>
        <p:nvSpPr>
          <p:cNvPr id="52" name="スライド番号プレースホルダ 2"/>
          <p:cNvSpPr>
            <a:spLocks noGrp="1"/>
          </p:cNvSpPr>
          <p:nvPr>
            <p:ph type="sldNum" sz="quarter" idx="10"/>
          </p:nvPr>
        </p:nvSpPr>
        <p:spPr bwMode="gray">
          <a:xfrm>
            <a:off x="8532044" y="6489034"/>
            <a:ext cx="540006" cy="360004"/>
          </a:xfrm>
          <a:prstGeom prst="rect">
            <a:avLst/>
          </a:prstGeom>
        </p:spPr>
        <p:txBody>
          <a:bodyPr anchor="ctr"/>
          <a:lstStyle>
            <a:lvl1pPr algn="r">
              <a:defRPr sz="1400" smtClean="0">
                <a:solidFill>
                  <a:schemeClr val="tx1"/>
                </a:solidFill>
                <a:latin typeface="Arial" pitchFamily="34" charset="0"/>
                <a:cs typeface="Arial" pitchFamily="34" charset="0"/>
              </a:defRPr>
            </a:lvl1pPr>
          </a:lstStyle>
          <a:p>
            <a:pPr>
              <a:defRPr/>
            </a:pPr>
            <a:fld id="{790173A9-6621-4FFE-BC07-AC198BDD4C9A}" type="slidenum">
              <a:rPr lang="en-US" altLang="ja-JP">
                <a:solidFill>
                  <a:prstClr val="black"/>
                </a:solidFill>
              </a:rPr>
              <a:pPr>
                <a:defRPr/>
              </a:pPr>
              <a:t>&lt;#&gt;</a:t>
            </a:fld>
            <a:endParaRPr lang="en-US" altLang="ja-JP">
              <a:solidFill>
                <a:prstClr val="black"/>
              </a:solidFill>
            </a:endParaRPr>
          </a:p>
        </p:txBody>
      </p:sp>
      <p:sp>
        <p:nvSpPr>
          <p:cNvPr id="39" name="テキスト プレースホルダ 77"/>
          <p:cNvSpPr>
            <a:spLocks noGrp="1"/>
          </p:cNvSpPr>
          <p:nvPr>
            <p:ph type="body" sz="quarter" idx="11" hasCustomPrompt="1"/>
          </p:nvPr>
        </p:nvSpPr>
        <p:spPr>
          <a:xfrm>
            <a:off x="251520" y="836712"/>
            <a:ext cx="8640960" cy="5472608"/>
          </a:xfrm>
          <a:prstGeom prst="rect">
            <a:avLst/>
          </a:prstGeom>
        </p:spPr>
        <p:txBody>
          <a:bodyPr/>
          <a:lstStyle>
            <a:lvl1pPr marL="266700" indent="-266700">
              <a:buClr>
                <a:schemeClr val="accent2"/>
              </a:buClr>
              <a:buFont typeface="Wingdings" pitchFamily="2" charset="2"/>
              <a:buChar char="n"/>
              <a:defRPr sz="1600">
                <a:latin typeface="+mn-ea"/>
                <a:ea typeface="+mn-ea"/>
              </a:defRPr>
            </a:lvl1pPr>
            <a:lvl2pPr marL="631825" indent="-269875">
              <a:buClr>
                <a:schemeClr val="accent1"/>
              </a:buClr>
              <a:buFont typeface="Wingdings" pitchFamily="2" charset="2"/>
              <a:buChar char="p"/>
              <a:defRPr sz="1600">
                <a:latin typeface="+mn-ea"/>
                <a:ea typeface="+mn-ea"/>
              </a:defRPr>
            </a:lvl2pPr>
            <a:lvl3pPr marL="990600" indent="-276225">
              <a:buClr>
                <a:schemeClr val="accent6"/>
              </a:buClr>
              <a:buFont typeface="Wingdings" pitchFamily="2" charset="2"/>
              <a:buChar char="l"/>
              <a:defRPr sz="1600">
                <a:latin typeface="+mn-ea"/>
                <a:ea typeface="+mn-ea"/>
              </a:defRPr>
            </a:lvl3pPr>
            <a:lvl4pPr marL="1614488" indent="-361950">
              <a:buFont typeface="Wingdings" pitchFamily="2" charset="2"/>
              <a:buChar char="Ø"/>
              <a:defRPr sz="1600">
                <a:latin typeface="+mn-ea"/>
                <a:ea typeface="+mn-ea"/>
              </a:defRPr>
            </a:lvl4pPr>
            <a:lvl5pPr marL="1974850" indent="-269875">
              <a:buFont typeface="Wingdings" pitchFamily="2" charset="2"/>
              <a:buChar char="Ø"/>
              <a:defRPr sz="1600">
                <a:latin typeface="+mn-ea"/>
                <a:ea typeface="+mn-ea"/>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p:txBody>
      </p:sp>
    </p:spTree>
    <p:extLst>
      <p:ext uri="{BB962C8B-B14F-4D97-AF65-F5344CB8AC3E}">
        <p14:creationId xmlns:p14="http://schemas.microsoft.com/office/powerpoint/2010/main" xmlns="" val="105247804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タイトルのみ">
    <p:spTree>
      <p:nvGrpSpPr>
        <p:cNvPr id="1" name=""/>
        <p:cNvGrpSpPr/>
        <p:nvPr/>
      </p:nvGrpSpPr>
      <p:grpSpPr>
        <a:xfrm>
          <a:off x="0" y="0"/>
          <a:ext cx="0" cy="0"/>
          <a:chOff x="0" y="0"/>
          <a:chExt cx="0" cy="0"/>
        </a:xfrm>
      </p:grpSpPr>
      <p:sp>
        <p:nvSpPr>
          <p:cNvPr id="100" name="正方形/長方形 11"/>
          <p:cNvSpPr>
            <a:spLocks noChangeArrowheads="1"/>
          </p:cNvSpPr>
          <p:nvPr/>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grpSp>
        <p:nvGrpSpPr>
          <p:cNvPr id="2" name="グループ化 62"/>
          <p:cNvGrpSpPr/>
          <p:nvPr userDrawn="1"/>
        </p:nvGrpSpPr>
        <p:grpSpPr bwMode="gray">
          <a:xfrm>
            <a:off x="324643" y="2763058"/>
            <a:ext cx="2178447" cy="109537"/>
            <a:chOff x="312738" y="2747963"/>
            <a:chExt cx="1970087" cy="109537"/>
          </a:xfrm>
        </p:grpSpPr>
        <p:sp>
          <p:nvSpPr>
            <p:cNvPr id="64" name="正方形/長方形 63"/>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80"/>
                </a:solidFill>
              </a:endParaRPr>
            </a:p>
          </p:txBody>
        </p:sp>
        <p:sp>
          <p:nvSpPr>
            <p:cNvPr id="65" name="正方形/長方形 64"/>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80"/>
                </a:solidFill>
              </a:endParaRPr>
            </a:p>
          </p:txBody>
        </p:sp>
      </p:grpSp>
      <p:sp>
        <p:nvSpPr>
          <p:cNvPr id="41" name="Text Box 13"/>
          <p:cNvSpPr txBox="1">
            <a:spLocks noChangeArrowheads="1"/>
          </p:cNvSpPr>
          <p:nvPr userDrawn="1"/>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prstClr val="black"/>
                </a:solidFill>
                <a:latin typeface="Arial" charset="0"/>
                <a:ea typeface="ＭＳ Ｐゴシック" pitchFamily="50" charset="-128"/>
              </a:rPr>
              <a:t>© Hitachi, Ltd. </a:t>
            </a:r>
            <a:r>
              <a:rPr kumimoji="0" lang="en-US" altLang="ja-JP" sz="900" dirty="0" smtClean="0">
                <a:solidFill>
                  <a:prstClr val="black"/>
                </a:solidFill>
                <a:latin typeface="Arial" charset="0"/>
                <a:ea typeface="ＭＳ Ｐゴシック" pitchFamily="50" charset="-128"/>
              </a:rPr>
              <a:t>2016. </a:t>
            </a:r>
            <a:r>
              <a:rPr kumimoji="0" lang="en-US" altLang="ja-JP" sz="900" dirty="0">
                <a:solidFill>
                  <a:prstClr val="black"/>
                </a:solidFill>
                <a:latin typeface="Arial" charset="0"/>
                <a:ea typeface="ＭＳ Ｐゴシック" pitchFamily="50" charset="-128"/>
              </a:rPr>
              <a:t>All rights reserved.</a:t>
            </a:r>
          </a:p>
        </p:txBody>
      </p:sp>
      <p:sp>
        <p:nvSpPr>
          <p:cNvPr id="42"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790173A9-6621-4FFE-BC07-AC198BDD4C9A}" type="slidenum">
              <a:rPr lang="en-US" altLang="ja-JP">
                <a:solidFill>
                  <a:prstClr val="black"/>
                </a:solidFill>
              </a:rPr>
              <a:pPr>
                <a:defRPr/>
              </a:pPr>
              <a:t>&lt;#&gt;</a:t>
            </a:fld>
            <a:endParaRPr lang="en-US" altLang="ja-JP">
              <a:solidFill>
                <a:prstClr val="black"/>
              </a:solidFill>
            </a:endParaRPr>
          </a:p>
        </p:txBody>
      </p:sp>
      <p:sp>
        <p:nvSpPr>
          <p:cNvPr id="43" name="タイトル 1"/>
          <p:cNvSpPr>
            <a:spLocks noGrp="1"/>
          </p:cNvSpPr>
          <p:nvPr userDrawn="1">
            <p:ph type="title"/>
          </p:nvPr>
        </p:nvSpPr>
        <p:spPr bwMode="gray">
          <a:xfrm>
            <a:off x="2428491" y="3113705"/>
            <a:ext cx="4253087" cy="538609"/>
          </a:xfrm>
          <a:prstGeom prst="rect">
            <a:avLst/>
          </a:prstGeom>
        </p:spPr>
        <p:txBody>
          <a:bodyPr wrap="none">
            <a:spAutoFit/>
          </a:bodyPr>
          <a:lstStyle>
            <a:lvl1pPr>
              <a:lnSpc>
                <a:spcPct val="100000"/>
              </a:lnSpc>
              <a:defRPr sz="2900">
                <a:solidFill>
                  <a:schemeClr val="tx1"/>
                </a:solidFill>
                <a:latin typeface="+mj-ea"/>
                <a:ea typeface="+mj-ea"/>
              </a:defRPr>
            </a:lvl1pPr>
          </a:lstStyle>
          <a:p>
            <a:r>
              <a:rPr lang="ja-JP" altLang="en-US" smtClean="0"/>
              <a:t>マスタ タイトルの書式設定</a:t>
            </a:r>
            <a:endParaRPr lang="ja-JP" altLang="en-US" dirty="0"/>
          </a:p>
        </p:txBody>
      </p:sp>
      <p:sp>
        <p:nvSpPr>
          <p:cNvPr id="49" name="テキスト プレースホルダ 48"/>
          <p:cNvSpPr>
            <a:spLocks noGrp="1"/>
          </p:cNvSpPr>
          <p:nvPr userDrawn="1">
            <p:ph type="body" sz="quarter" idx="11"/>
          </p:nvPr>
        </p:nvSpPr>
        <p:spPr bwMode="gray">
          <a:xfrm>
            <a:off x="2428491" y="3656176"/>
            <a:ext cx="3454792" cy="430887"/>
          </a:xfrm>
          <a:prstGeom prst="rect">
            <a:avLst/>
          </a:prstGeom>
        </p:spPr>
        <p:txBody>
          <a:bodyPr wrap="none">
            <a:spAutoFit/>
          </a:bodyPr>
          <a:lstStyle>
            <a:lvl1pPr>
              <a:buNone/>
              <a:defRPr sz="2200">
                <a:latin typeface="+mn-ea"/>
                <a:ea typeface="+mn-ea"/>
              </a:defRPr>
            </a:lvl1pPr>
          </a:lstStyle>
          <a:p>
            <a:pPr lvl="0"/>
            <a:r>
              <a:rPr kumimoji="1" lang="ja-JP" altLang="en-US" smtClean="0"/>
              <a:t>マスタ テキストの書式設定</a:t>
            </a:r>
          </a:p>
        </p:txBody>
      </p:sp>
      <p:grpSp>
        <p:nvGrpSpPr>
          <p:cNvPr id="3" name="グループ化 97"/>
          <p:cNvGrpSpPr/>
          <p:nvPr userDrawn="1"/>
        </p:nvGrpSpPr>
        <p:grpSpPr bwMode="gray">
          <a:xfrm>
            <a:off x="6844506" y="547566"/>
            <a:ext cx="1982788" cy="569913"/>
            <a:chOff x="6642100" y="547566"/>
            <a:chExt cx="1982788" cy="569913"/>
          </a:xfrm>
        </p:grpSpPr>
        <p:sp>
          <p:nvSpPr>
            <p:cNvPr id="73"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74"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75"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76"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77"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78"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79"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80"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81"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82"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83"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84"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85"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86"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87"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88"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89"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90"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91"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92"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93"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94"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95"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a:solidFill>
                  <a:sysClr val="windowText" lastClr="000080"/>
                </a:solidFill>
              </a:endParaRPr>
            </a:p>
          </p:txBody>
        </p:sp>
      </p:grpSp>
      <p:grpSp>
        <p:nvGrpSpPr>
          <p:cNvPr id="4" name="グループ化 34"/>
          <p:cNvGrpSpPr/>
          <p:nvPr userDrawn="1"/>
        </p:nvGrpSpPr>
        <p:grpSpPr>
          <a:xfrm>
            <a:off x="293688" y="6130708"/>
            <a:ext cx="1916113" cy="504826"/>
            <a:chOff x="293688" y="6130708"/>
            <a:chExt cx="1916113" cy="504826"/>
          </a:xfrm>
        </p:grpSpPr>
        <p:sp>
          <p:nvSpPr>
            <p:cNvPr id="36" name="Freeform 6"/>
            <p:cNvSpPr>
              <a:spLocks/>
            </p:cNvSpPr>
            <p:nvPr userDrawn="1"/>
          </p:nvSpPr>
          <p:spPr bwMode="auto">
            <a:xfrm>
              <a:off x="301626" y="6130708"/>
              <a:ext cx="161925" cy="204788"/>
            </a:xfrm>
            <a:custGeom>
              <a:avLst/>
              <a:gdLst/>
              <a:ahLst/>
              <a:cxnLst>
                <a:cxn ang="0">
                  <a:pos x="68" y="216"/>
                </a:cxn>
                <a:cxn ang="0">
                  <a:pos x="240" y="216"/>
                </a:cxn>
                <a:cxn ang="0">
                  <a:pos x="240" y="387"/>
                </a:cxn>
                <a:cxn ang="0">
                  <a:pos x="308" y="387"/>
                </a:cxn>
                <a:cxn ang="0">
                  <a:pos x="308" y="0"/>
                </a:cxn>
                <a:cxn ang="0">
                  <a:pos x="240" y="0"/>
                </a:cxn>
                <a:cxn ang="0">
                  <a:pos x="240" y="158"/>
                </a:cxn>
                <a:cxn ang="0">
                  <a:pos x="68" y="158"/>
                </a:cxn>
                <a:cxn ang="0">
                  <a:pos x="68" y="0"/>
                </a:cxn>
                <a:cxn ang="0">
                  <a:pos x="0" y="0"/>
                </a:cxn>
                <a:cxn ang="0">
                  <a:pos x="0" y="387"/>
                </a:cxn>
                <a:cxn ang="0">
                  <a:pos x="68" y="387"/>
                </a:cxn>
                <a:cxn ang="0">
                  <a:pos x="68" y="216"/>
                </a:cxn>
              </a:cxnLst>
              <a:rect l="0" t="0" r="r" b="b"/>
              <a:pathLst>
                <a:path w="308" h="387">
                  <a:moveTo>
                    <a:pt x="68" y="216"/>
                  </a:moveTo>
                  <a:lnTo>
                    <a:pt x="240" y="216"/>
                  </a:lnTo>
                  <a:lnTo>
                    <a:pt x="240" y="387"/>
                  </a:lnTo>
                  <a:lnTo>
                    <a:pt x="308" y="387"/>
                  </a:lnTo>
                  <a:lnTo>
                    <a:pt x="308" y="0"/>
                  </a:lnTo>
                  <a:lnTo>
                    <a:pt x="240" y="0"/>
                  </a:lnTo>
                  <a:lnTo>
                    <a:pt x="240" y="158"/>
                  </a:lnTo>
                  <a:lnTo>
                    <a:pt x="68" y="158"/>
                  </a:lnTo>
                  <a:lnTo>
                    <a:pt x="68" y="0"/>
                  </a:lnTo>
                  <a:lnTo>
                    <a:pt x="0" y="0"/>
                  </a:lnTo>
                  <a:lnTo>
                    <a:pt x="0" y="387"/>
                  </a:lnTo>
                  <a:lnTo>
                    <a:pt x="68" y="387"/>
                  </a:lnTo>
                  <a:lnTo>
                    <a:pt x="68" y="216"/>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37" name="Freeform 7"/>
            <p:cNvSpPr>
              <a:spLocks/>
            </p:cNvSpPr>
            <p:nvPr userDrawn="1"/>
          </p:nvSpPr>
          <p:spPr bwMode="auto">
            <a:xfrm>
              <a:off x="492126" y="6184683"/>
              <a:ext cx="128588" cy="153988"/>
            </a:xfrm>
            <a:custGeom>
              <a:avLst/>
              <a:gdLst/>
              <a:ahLst/>
              <a:cxnLst>
                <a:cxn ang="0">
                  <a:pos x="179" y="244"/>
                </a:cxn>
                <a:cxn ang="0">
                  <a:pos x="177" y="284"/>
                </a:cxn>
                <a:cxn ang="0">
                  <a:pos x="241" y="287"/>
                </a:cxn>
                <a:cxn ang="0">
                  <a:pos x="175" y="0"/>
                </a:cxn>
                <a:cxn ang="0">
                  <a:pos x="175" y="138"/>
                </a:cxn>
                <a:cxn ang="0">
                  <a:pos x="174" y="158"/>
                </a:cxn>
                <a:cxn ang="0">
                  <a:pos x="169" y="177"/>
                </a:cxn>
                <a:cxn ang="0">
                  <a:pos x="163" y="193"/>
                </a:cxn>
                <a:cxn ang="0">
                  <a:pos x="155" y="208"/>
                </a:cxn>
                <a:cxn ang="0">
                  <a:pos x="144" y="220"/>
                </a:cxn>
                <a:cxn ang="0">
                  <a:pos x="133" y="229"/>
                </a:cxn>
                <a:cxn ang="0">
                  <a:pos x="119" y="234"/>
                </a:cxn>
                <a:cxn ang="0">
                  <a:pos x="104" y="236"/>
                </a:cxn>
                <a:cxn ang="0">
                  <a:pos x="95" y="235"/>
                </a:cxn>
                <a:cxn ang="0">
                  <a:pos x="80" y="230"/>
                </a:cxn>
                <a:cxn ang="0">
                  <a:pos x="71" y="217"/>
                </a:cxn>
                <a:cxn ang="0">
                  <a:pos x="67" y="197"/>
                </a:cxn>
                <a:cxn ang="0">
                  <a:pos x="66" y="0"/>
                </a:cxn>
                <a:cxn ang="0">
                  <a:pos x="0" y="200"/>
                </a:cxn>
                <a:cxn ang="0">
                  <a:pos x="1" y="211"/>
                </a:cxn>
                <a:cxn ang="0">
                  <a:pos x="3" y="231"/>
                </a:cxn>
                <a:cxn ang="0">
                  <a:pos x="8" y="249"/>
                </a:cxn>
                <a:cxn ang="0">
                  <a:pos x="17" y="263"/>
                </a:cxn>
                <a:cxn ang="0">
                  <a:pos x="28" y="275"/>
                </a:cxn>
                <a:cxn ang="0">
                  <a:pos x="41" y="284"/>
                </a:cxn>
                <a:cxn ang="0">
                  <a:pos x="58" y="289"/>
                </a:cxn>
                <a:cxn ang="0">
                  <a:pos x="77" y="293"/>
                </a:cxn>
                <a:cxn ang="0">
                  <a:pos x="87" y="293"/>
                </a:cxn>
                <a:cxn ang="0">
                  <a:pos x="115" y="289"/>
                </a:cxn>
                <a:cxn ang="0">
                  <a:pos x="141" y="281"/>
                </a:cxn>
                <a:cxn ang="0">
                  <a:pos x="163" y="265"/>
                </a:cxn>
                <a:cxn ang="0">
                  <a:pos x="179" y="244"/>
                </a:cxn>
              </a:cxnLst>
              <a:rect l="0" t="0" r="r" b="b"/>
              <a:pathLst>
                <a:path w="241" h="293">
                  <a:moveTo>
                    <a:pt x="179" y="244"/>
                  </a:moveTo>
                  <a:lnTo>
                    <a:pt x="179" y="244"/>
                  </a:lnTo>
                  <a:lnTo>
                    <a:pt x="178" y="265"/>
                  </a:lnTo>
                  <a:lnTo>
                    <a:pt x="177" y="284"/>
                  </a:lnTo>
                  <a:lnTo>
                    <a:pt x="177" y="287"/>
                  </a:lnTo>
                  <a:lnTo>
                    <a:pt x="241" y="287"/>
                  </a:lnTo>
                  <a:lnTo>
                    <a:pt x="241" y="0"/>
                  </a:lnTo>
                  <a:lnTo>
                    <a:pt x="175" y="0"/>
                  </a:lnTo>
                  <a:lnTo>
                    <a:pt x="175" y="138"/>
                  </a:lnTo>
                  <a:lnTo>
                    <a:pt x="175" y="138"/>
                  </a:lnTo>
                  <a:lnTo>
                    <a:pt x="175" y="148"/>
                  </a:lnTo>
                  <a:lnTo>
                    <a:pt x="174" y="158"/>
                  </a:lnTo>
                  <a:lnTo>
                    <a:pt x="171" y="168"/>
                  </a:lnTo>
                  <a:lnTo>
                    <a:pt x="169" y="177"/>
                  </a:lnTo>
                  <a:lnTo>
                    <a:pt x="166" y="186"/>
                  </a:lnTo>
                  <a:lnTo>
                    <a:pt x="163" y="193"/>
                  </a:lnTo>
                  <a:lnTo>
                    <a:pt x="159" y="201"/>
                  </a:lnTo>
                  <a:lnTo>
                    <a:pt x="155" y="208"/>
                  </a:lnTo>
                  <a:lnTo>
                    <a:pt x="149" y="214"/>
                  </a:lnTo>
                  <a:lnTo>
                    <a:pt x="144" y="220"/>
                  </a:lnTo>
                  <a:lnTo>
                    <a:pt x="138" y="224"/>
                  </a:lnTo>
                  <a:lnTo>
                    <a:pt x="133" y="229"/>
                  </a:lnTo>
                  <a:lnTo>
                    <a:pt x="126" y="232"/>
                  </a:lnTo>
                  <a:lnTo>
                    <a:pt x="119" y="234"/>
                  </a:lnTo>
                  <a:lnTo>
                    <a:pt x="112" y="235"/>
                  </a:lnTo>
                  <a:lnTo>
                    <a:pt x="104" y="236"/>
                  </a:lnTo>
                  <a:lnTo>
                    <a:pt x="104" y="236"/>
                  </a:lnTo>
                  <a:lnTo>
                    <a:pt x="95" y="235"/>
                  </a:lnTo>
                  <a:lnTo>
                    <a:pt x="87" y="233"/>
                  </a:lnTo>
                  <a:lnTo>
                    <a:pt x="80" y="230"/>
                  </a:lnTo>
                  <a:lnTo>
                    <a:pt x="76" y="224"/>
                  </a:lnTo>
                  <a:lnTo>
                    <a:pt x="71" y="217"/>
                  </a:lnTo>
                  <a:lnTo>
                    <a:pt x="68" y="208"/>
                  </a:lnTo>
                  <a:lnTo>
                    <a:pt x="67" y="197"/>
                  </a:lnTo>
                  <a:lnTo>
                    <a:pt x="66" y="184"/>
                  </a:lnTo>
                  <a:lnTo>
                    <a:pt x="66" y="0"/>
                  </a:lnTo>
                  <a:lnTo>
                    <a:pt x="0" y="0"/>
                  </a:lnTo>
                  <a:lnTo>
                    <a:pt x="0" y="200"/>
                  </a:lnTo>
                  <a:lnTo>
                    <a:pt x="0" y="200"/>
                  </a:lnTo>
                  <a:lnTo>
                    <a:pt x="1" y="211"/>
                  </a:lnTo>
                  <a:lnTo>
                    <a:pt x="2" y="221"/>
                  </a:lnTo>
                  <a:lnTo>
                    <a:pt x="3" y="231"/>
                  </a:lnTo>
                  <a:lnTo>
                    <a:pt x="5" y="240"/>
                  </a:lnTo>
                  <a:lnTo>
                    <a:pt x="8" y="249"/>
                  </a:lnTo>
                  <a:lnTo>
                    <a:pt x="13" y="256"/>
                  </a:lnTo>
                  <a:lnTo>
                    <a:pt x="17" y="263"/>
                  </a:lnTo>
                  <a:lnTo>
                    <a:pt x="22" y="270"/>
                  </a:lnTo>
                  <a:lnTo>
                    <a:pt x="28" y="275"/>
                  </a:lnTo>
                  <a:lnTo>
                    <a:pt x="35" y="279"/>
                  </a:lnTo>
                  <a:lnTo>
                    <a:pt x="41" y="284"/>
                  </a:lnTo>
                  <a:lnTo>
                    <a:pt x="49" y="287"/>
                  </a:lnTo>
                  <a:lnTo>
                    <a:pt x="58" y="289"/>
                  </a:lnTo>
                  <a:lnTo>
                    <a:pt x="67" y="292"/>
                  </a:lnTo>
                  <a:lnTo>
                    <a:pt x="77" y="293"/>
                  </a:lnTo>
                  <a:lnTo>
                    <a:pt x="87" y="293"/>
                  </a:lnTo>
                  <a:lnTo>
                    <a:pt x="87" y="293"/>
                  </a:lnTo>
                  <a:lnTo>
                    <a:pt x="101" y="292"/>
                  </a:lnTo>
                  <a:lnTo>
                    <a:pt x="115" y="289"/>
                  </a:lnTo>
                  <a:lnTo>
                    <a:pt x="129" y="286"/>
                  </a:lnTo>
                  <a:lnTo>
                    <a:pt x="141" y="281"/>
                  </a:lnTo>
                  <a:lnTo>
                    <a:pt x="152" y="273"/>
                  </a:lnTo>
                  <a:lnTo>
                    <a:pt x="163" y="265"/>
                  </a:lnTo>
                  <a:lnTo>
                    <a:pt x="171" y="255"/>
                  </a:lnTo>
                  <a:lnTo>
                    <a:pt x="179" y="244"/>
                  </a:lnTo>
                  <a:lnTo>
                    <a:pt x="179" y="244"/>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38" name="Freeform 8"/>
            <p:cNvSpPr>
              <a:spLocks/>
            </p:cNvSpPr>
            <p:nvPr userDrawn="1"/>
          </p:nvSpPr>
          <p:spPr bwMode="auto">
            <a:xfrm>
              <a:off x="649288" y="6181508"/>
              <a:ext cx="215900" cy="153988"/>
            </a:xfrm>
            <a:custGeom>
              <a:avLst/>
              <a:gdLst/>
              <a:ahLst/>
              <a:cxnLst>
                <a:cxn ang="0">
                  <a:pos x="66" y="155"/>
                </a:cxn>
                <a:cxn ang="0">
                  <a:pos x="67" y="136"/>
                </a:cxn>
                <a:cxn ang="0">
                  <a:pos x="71" y="117"/>
                </a:cxn>
                <a:cxn ang="0">
                  <a:pos x="78" y="99"/>
                </a:cxn>
                <a:cxn ang="0">
                  <a:pos x="86" y="85"/>
                </a:cxn>
                <a:cxn ang="0">
                  <a:pos x="96" y="73"/>
                </a:cxn>
                <a:cxn ang="0">
                  <a:pos x="108" y="64"/>
                </a:cxn>
                <a:cxn ang="0">
                  <a:pos x="121" y="58"/>
                </a:cxn>
                <a:cxn ang="0">
                  <a:pos x="134" y="56"/>
                </a:cxn>
                <a:cxn ang="0">
                  <a:pos x="144" y="57"/>
                </a:cxn>
                <a:cxn ang="0">
                  <a:pos x="158" y="64"/>
                </a:cxn>
                <a:cxn ang="0">
                  <a:pos x="167" y="76"/>
                </a:cxn>
                <a:cxn ang="0">
                  <a:pos x="172" y="97"/>
                </a:cxn>
                <a:cxn ang="0">
                  <a:pos x="172" y="292"/>
                </a:cxn>
                <a:cxn ang="0">
                  <a:pos x="238" y="155"/>
                </a:cxn>
                <a:cxn ang="0">
                  <a:pos x="238" y="144"/>
                </a:cxn>
                <a:cxn ang="0">
                  <a:pos x="241" y="123"/>
                </a:cxn>
                <a:cxn ang="0">
                  <a:pos x="247" y="106"/>
                </a:cxn>
                <a:cxn ang="0">
                  <a:pos x="254" y="89"/>
                </a:cxn>
                <a:cxn ang="0">
                  <a:pos x="264" y="77"/>
                </a:cxn>
                <a:cxn ang="0">
                  <a:pos x="275" y="67"/>
                </a:cxn>
                <a:cxn ang="0">
                  <a:pos x="287" y="61"/>
                </a:cxn>
                <a:cxn ang="0">
                  <a:pos x="301" y="57"/>
                </a:cxn>
                <a:cxn ang="0">
                  <a:pos x="306" y="56"/>
                </a:cxn>
                <a:cxn ang="0">
                  <a:pos x="324" y="59"/>
                </a:cxn>
                <a:cxn ang="0">
                  <a:pos x="335" y="69"/>
                </a:cxn>
                <a:cxn ang="0">
                  <a:pos x="341" y="86"/>
                </a:cxn>
                <a:cxn ang="0">
                  <a:pos x="344" y="110"/>
                </a:cxn>
                <a:cxn ang="0">
                  <a:pos x="410" y="292"/>
                </a:cxn>
                <a:cxn ang="0">
                  <a:pos x="410" y="96"/>
                </a:cxn>
                <a:cxn ang="0">
                  <a:pos x="409" y="74"/>
                </a:cxn>
                <a:cxn ang="0">
                  <a:pos x="404" y="54"/>
                </a:cxn>
                <a:cxn ang="0">
                  <a:pos x="398" y="37"/>
                </a:cxn>
                <a:cxn ang="0">
                  <a:pos x="388" y="24"/>
                </a:cxn>
                <a:cxn ang="0">
                  <a:pos x="376" y="13"/>
                </a:cxn>
                <a:cxn ang="0">
                  <a:pos x="361" y="7"/>
                </a:cxn>
                <a:cxn ang="0">
                  <a:pos x="344" y="1"/>
                </a:cxn>
                <a:cxn ang="0">
                  <a:pos x="324" y="0"/>
                </a:cxn>
                <a:cxn ang="0">
                  <a:pos x="307" y="1"/>
                </a:cxn>
                <a:cxn ang="0">
                  <a:pos x="277" y="10"/>
                </a:cxn>
                <a:cxn ang="0">
                  <a:pos x="254" y="25"/>
                </a:cxn>
                <a:cxn ang="0">
                  <a:pos x="237" y="44"/>
                </a:cxn>
                <a:cxn ang="0">
                  <a:pos x="231" y="54"/>
                </a:cxn>
                <a:cxn ang="0">
                  <a:pos x="223" y="36"/>
                </a:cxn>
                <a:cxn ang="0">
                  <a:pos x="209" y="19"/>
                </a:cxn>
                <a:cxn ang="0">
                  <a:pos x="194" y="9"/>
                </a:cxn>
                <a:cxn ang="0">
                  <a:pos x="179" y="3"/>
                </a:cxn>
                <a:cxn ang="0">
                  <a:pos x="162" y="0"/>
                </a:cxn>
                <a:cxn ang="0">
                  <a:pos x="152" y="0"/>
                </a:cxn>
                <a:cxn ang="0">
                  <a:pos x="124" y="3"/>
                </a:cxn>
                <a:cxn ang="0">
                  <a:pos x="99" y="13"/>
                </a:cxn>
                <a:cxn ang="0">
                  <a:pos x="78" y="29"/>
                </a:cxn>
                <a:cxn ang="0">
                  <a:pos x="62" y="51"/>
                </a:cxn>
                <a:cxn ang="0">
                  <a:pos x="63" y="29"/>
                </a:cxn>
                <a:cxn ang="0">
                  <a:pos x="64" y="5"/>
                </a:cxn>
                <a:cxn ang="0">
                  <a:pos x="0" y="292"/>
                </a:cxn>
                <a:cxn ang="0">
                  <a:pos x="66" y="155"/>
                </a:cxn>
              </a:cxnLst>
              <a:rect l="0" t="0" r="r" b="b"/>
              <a:pathLst>
                <a:path w="410" h="292">
                  <a:moveTo>
                    <a:pt x="66" y="155"/>
                  </a:moveTo>
                  <a:lnTo>
                    <a:pt x="66" y="155"/>
                  </a:lnTo>
                  <a:lnTo>
                    <a:pt x="67" y="146"/>
                  </a:lnTo>
                  <a:lnTo>
                    <a:pt x="67" y="136"/>
                  </a:lnTo>
                  <a:lnTo>
                    <a:pt x="69" y="126"/>
                  </a:lnTo>
                  <a:lnTo>
                    <a:pt x="71" y="117"/>
                  </a:lnTo>
                  <a:lnTo>
                    <a:pt x="75" y="108"/>
                  </a:lnTo>
                  <a:lnTo>
                    <a:pt x="78" y="99"/>
                  </a:lnTo>
                  <a:lnTo>
                    <a:pt x="81" y="93"/>
                  </a:lnTo>
                  <a:lnTo>
                    <a:pt x="86" y="85"/>
                  </a:lnTo>
                  <a:lnTo>
                    <a:pt x="91" y="78"/>
                  </a:lnTo>
                  <a:lnTo>
                    <a:pt x="96" y="73"/>
                  </a:lnTo>
                  <a:lnTo>
                    <a:pt x="101" y="68"/>
                  </a:lnTo>
                  <a:lnTo>
                    <a:pt x="108" y="64"/>
                  </a:lnTo>
                  <a:lnTo>
                    <a:pt x="114" y="61"/>
                  </a:lnTo>
                  <a:lnTo>
                    <a:pt x="121" y="58"/>
                  </a:lnTo>
                  <a:lnTo>
                    <a:pt x="128" y="57"/>
                  </a:lnTo>
                  <a:lnTo>
                    <a:pt x="134" y="56"/>
                  </a:lnTo>
                  <a:lnTo>
                    <a:pt x="134" y="56"/>
                  </a:lnTo>
                  <a:lnTo>
                    <a:pt x="144" y="57"/>
                  </a:lnTo>
                  <a:lnTo>
                    <a:pt x="152" y="59"/>
                  </a:lnTo>
                  <a:lnTo>
                    <a:pt x="158" y="64"/>
                  </a:lnTo>
                  <a:lnTo>
                    <a:pt x="163" y="69"/>
                  </a:lnTo>
                  <a:lnTo>
                    <a:pt x="167" y="76"/>
                  </a:lnTo>
                  <a:lnTo>
                    <a:pt x="170" y="86"/>
                  </a:lnTo>
                  <a:lnTo>
                    <a:pt x="172" y="97"/>
                  </a:lnTo>
                  <a:lnTo>
                    <a:pt x="172" y="110"/>
                  </a:lnTo>
                  <a:lnTo>
                    <a:pt x="172" y="292"/>
                  </a:lnTo>
                  <a:lnTo>
                    <a:pt x="238" y="292"/>
                  </a:lnTo>
                  <a:lnTo>
                    <a:pt x="238" y="155"/>
                  </a:lnTo>
                  <a:lnTo>
                    <a:pt x="238" y="155"/>
                  </a:lnTo>
                  <a:lnTo>
                    <a:pt x="238" y="144"/>
                  </a:lnTo>
                  <a:lnTo>
                    <a:pt x="239" y="133"/>
                  </a:lnTo>
                  <a:lnTo>
                    <a:pt x="241" y="123"/>
                  </a:lnTo>
                  <a:lnTo>
                    <a:pt x="243" y="115"/>
                  </a:lnTo>
                  <a:lnTo>
                    <a:pt x="247" y="106"/>
                  </a:lnTo>
                  <a:lnTo>
                    <a:pt x="251" y="97"/>
                  </a:lnTo>
                  <a:lnTo>
                    <a:pt x="254" y="89"/>
                  </a:lnTo>
                  <a:lnTo>
                    <a:pt x="260" y="83"/>
                  </a:lnTo>
                  <a:lnTo>
                    <a:pt x="264" y="77"/>
                  </a:lnTo>
                  <a:lnTo>
                    <a:pt x="270" y="72"/>
                  </a:lnTo>
                  <a:lnTo>
                    <a:pt x="275" y="67"/>
                  </a:lnTo>
                  <a:lnTo>
                    <a:pt x="282" y="63"/>
                  </a:lnTo>
                  <a:lnTo>
                    <a:pt x="287" y="61"/>
                  </a:lnTo>
                  <a:lnTo>
                    <a:pt x="294" y="58"/>
                  </a:lnTo>
                  <a:lnTo>
                    <a:pt x="301" y="57"/>
                  </a:lnTo>
                  <a:lnTo>
                    <a:pt x="306" y="56"/>
                  </a:lnTo>
                  <a:lnTo>
                    <a:pt x="306" y="56"/>
                  </a:lnTo>
                  <a:lnTo>
                    <a:pt x="316" y="57"/>
                  </a:lnTo>
                  <a:lnTo>
                    <a:pt x="324" y="59"/>
                  </a:lnTo>
                  <a:lnTo>
                    <a:pt x="330" y="64"/>
                  </a:lnTo>
                  <a:lnTo>
                    <a:pt x="335" y="69"/>
                  </a:lnTo>
                  <a:lnTo>
                    <a:pt x="339" y="76"/>
                  </a:lnTo>
                  <a:lnTo>
                    <a:pt x="341" y="86"/>
                  </a:lnTo>
                  <a:lnTo>
                    <a:pt x="344" y="97"/>
                  </a:lnTo>
                  <a:lnTo>
                    <a:pt x="344" y="110"/>
                  </a:lnTo>
                  <a:lnTo>
                    <a:pt x="344" y="292"/>
                  </a:lnTo>
                  <a:lnTo>
                    <a:pt x="410" y="292"/>
                  </a:lnTo>
                  <a:lnTo>
                    <a:pt x="410" y="96"/>
                  </a:lnTo>
                  <a:lnTo>
                    <a:pt x="410" y="96"/>
                  </a:lnTo>
                  <a:lnTo>
                    <a:pt x="410" y="84"/>
                  </a:lnTo>
                  <a:lnTo>
                    <a:pt x="409" y="74"/>
                  </a:lnTo>
                  <a:lnTo>
                    <a:pt x="406" y="64"/>
                  </a:lnTo>
                  <a:lnTo>
                    <a:pt x="404" y="54"/>
                  </a:lnTo>
                  <a:lnTo>
                    <a:pt x="401" y="45"/>
                  </a:lnTo>
                  <a:lnTo>
                    <a:pt x="398" y="37"/>
                  </a:lnTo>
                  <a:lnTo>
                    <a:pt x="393" y="31"/>
                  </a:lnTo>
                  <a:lnTo>
                    <a:pt x="388" y="24"/>
                  </a:lnTo>
                  <a:lnTo>
                    <a:pt x="382" y="19"/>
                  </a:lnTo>
                  <a:lnTo>
                    <a:pt x="376" y="13"/>
                  </a:lnTo>
                  <a:lnTo>
                    <a:pt x="369" y="10"/>
                  </a:lnTo>
                  <a:lnTo>
                    <a:pt x="361" y="7"/>
                  </a:lnTo>
                  <a:lnTo>
                    <a:pt x="352" y="3"/>
                  </a:lnTo>
                  <a:lnTo>
                    <a:pt x="344" y="1"/>
                  </a:lnTo>
                  <a:lnTo>
                    <a:pt x="334" y="0"/>
                  </a:lnTo>
                  <a:lnTo>
                    <a:pt x="324" y="0"/>
                  </a:lnTo>
                  <a:lnTo>
                    <a:pt x="324" y="0"/>
                  </a:lnTo>
                  <a:lnTo>
                    <a:pt x="307" y="1"/>
                  </a:lnTo>
                  <a:lnTo>
                    <a:pt x="292" y="4"/>
                  </a:lnTo>
                  <a:lnTo>
                    <a:pt x="277" y="10"/>
                  </a:lnTo>
                  <a:lnTo>
                    <a:pt x="265" y="18"/>
                  </a:lnTo>
                  <a:lnTo>
                    <a:pt x="254" y="25"/>
                  </a:lnTo>
                  <a:lnTo>
                    <a:pt x="246" y="34"/>
                  </a:lnTo>
                  <a:lnTo>
                    <a:pt x="237" y="44"/>
                  </a:lnTo>
                  <a:lnTo>
                    <a:pt x="231" y="54"/>
                  </a:lnTo>
                  <a:lnTo>
                    <a:pt x="231" y="54"/>
                  </a:lnTo>
                  <a:lnTo>
                    <a:pt x="228" y="46"/>
                  </a:lnTo>
                  <a:lnTo>
                    <a:pt x="223" y="36"/>
                  </a:lnTo>
                  <a:lnTo>
                    <a:pt x="218" y="28"/>
                  </a:lnTo>
                  <a:lnTo>
                    <a:pt x="209" y="19"/>
                  </a:lnTo>
                  <a:lnTo>
                    <a:pt x="199" y="12"/>
                  </a:lnTo>
                  <a:lnTo>
                    <a:pt x="194" y="9"/>
                  </a:lnTo>
                  <a:lnTo>
                    <a:pt x="186" y="5"/>
                  </a:lnTo>
                  <a:lnTo>
                    <a:pt x="179" y="3"/>
                  </a:lnTo>
                  <a:lnTo>
                    <a:pt x="171" y="1"/>
                  </a:lnTo>
                  <a:lnTo>
                    <a:pt x="162" y="0"/>
                  </a:lnTo>
                  <a:lnTo>
                    <a:pt x="152" y="0"/>
                  </a:lnTo>
                  <a:lnTo>
                    <a:pt x="152" y="0"/>
                  </a:lnTo>
                  <a:lnTo>
                    <a:pt x="138" y="1"/>
                  </a:lnTo>
                  <a:lnTo>
                    <a:pt x="124" y="3"/>
                  </a:lnTo>
                  <a:lnTo>
                    <a:pt x="111" y="8"/>
                  </a:lnTo>
                  <a:lnTo>
                    <a:pt x="99" y="13"/>
                  </a:lnTo>
                  <a:lnTo>
                    <a:pt x="88" y="21"/>
                  </a:lnTo>
                  <a:lnTo>
                    <a:pt x="78" y="29"/>
                  </a:lnTo>
                  <a:lnTo>
                    <a:pt x="69" y="39"/>
                  </a:lnTo>
                  <a:lnTo>
                    <a:pt x="62" y="51"/>
                  </a:lnTo>
                  <a:lnTo>
                    <a:pt x="62" y="51"/>
                  </a:lnTo>
                  <a:lnTo>
                    <a:pt x="63" y="29"/>
                  </a:lnTo>
                  <a:lnTo>
                    <a:pt x="64" y="9"/>
                  </a:lnTo>
                  <a:lnTo>
                    <a:pt x="64" y="5"/>
                  </a:lnTo>
                  <a:lnTo>
                    <a:pt x="0" y="5"/>
                  </a:lnTo>
                  <a:lnTo>
                    <a:pt x="0" y="292"/>
                  </a:lnTo>
                  <a:lnTo>
                    <a:pt x="66" y="292"/>
                  </a:lnTo>
                  <a:lnTo>
                    <a:pt x="66" y="155"/>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39" name="Freeform 9"/>
            <p:cNvSpPr>
              <a:spLocks noEditPoints="1"/>
            </p:cNvSpPr>
            <p:nvPr userDrawn="1"/>
          </p:nvSpPr>
          <p:spPr bwMode="auto">
            <a:xfrm>
              <a:off x="884238" y="6181508"/>
              <a:ext cx="122238" cy="157163"/>
            </a:xfrm>
            <a:custGeom>
              <a:avLst/>
              <a:gdLst/>
              <a:ahLst/>
              <a:cxnLst>
                <a:cxn ang="0">
                  <a:pos x="232" y="289"/>
                </a:cxn>
                <a:cxn ang="0">
                  <a:pos x="231" y="213"/>
                </a:cxn>
                <a:cxn ang="0">
                  <a:pos x="231" y="84"/>
                </a:cxn>
                <a:cxn ang="0">
                  <a:pos x="225" y="53"/>
                </a:cxn>
                <a:cxn ang="0">
                  <a:pos x="210" y="30"/>
                </a:cxn>
                <a:cxn ang="0">
                  <a:pos x="188" y="13"/>
                </a:cxn>
                <a:cxn ang="0">
                  <a:pos x="158" y="3"/>
                </a:cxn>
                <a:cxn ang="0">
                  <a:pos x="119" y="0"/>
                </a:cxn>
                <a:cxn ang="0">
                  <a:pos x="67" y="5"/>
                </a:cxn>
                <a:cxn ang="0">
                  <a:pos x="13" y="20"/>
                </a:cxn>
                <a:cxn ang="0">
                  <a:pos x="31" y="73"/>
                </a:cxn>
                <a:cxn ang="0">
                  <a:pos x="90" y="54"/>
                </a:cxn>
                <a:cxn ang="0">
                  <a:pos x="109" y="53"/>
                </a:cxn>
                <a:cxn ang="0">
                  <a:pos x="144" y="59"/>
                </a:cxn>
                <a:cxn ang="0">
                  <a:pos x="162" y="80"/>
                </a:cxn>
                <a:cxn ang="0">
                  <a:pos x="164" y="116"/>
                </a:cxn>
                <a:cxn ang="0">
                  <a:pos x="128" y="118"/>
                </a:cxn>
                <a:cxn ang="0">
                  <a:pos x="80" y="127"/>
                </a:cxn>
                <a:cxn ang="0">
                  <a:pos x="43" y="143"/>
                </a:cxn>
                <a:cxn ang="0">
                  <a:pos x="16" y="165"/>
                </a:cxn>
                <a:cxn ang="0">
                  <a:pos x="2" y="194"/>
                </a:cxn>
                <a:cxn ang="0">
                  <a:pos x="0" y="217"/>
                </a:cxn>
                <a:cxn ang="0">
                  <a:pos x="3" y="243"/>
                </a:cxn>
                <a:cxn ang="0">
                  <a:pos x="12" y="263"/>
                </a:cxn>
                <a:cxn ang="0">
                  <a:pos x="27" y="280"/>
                </a:cxn>
                <a:cxn ang="0">
                  <a:pos x="47" y="292"/>
                </a:cxn>
                <a:cxn ang="0">
                  <a:pos x="73" y="298"/>
                </a:cxn>
                <a:cxn ang="0">
                  <a:pos x="95" y="297"/>
                </a:cxn>
                <a:cxn ang="0">
                  <a:pos x="133" y="286"/>
                </a:cxn>
                <a:cxn ang="0">
                  <a:pos x="162" y="261"/>
                </a:cxn>
                <a:cxn ang="0">
                  <a:pos x="168" y="269"/>
                </a:cxn>
                <a:cxn ang="0">
                  <a:pos x="99" y="244"/>
                </a:cxn>
                <a:cxn ang="0">
                  <a:pos x="85" y="241"/>
                </a:cxn>
                <a:cxn ang="0">
                  <a:pos x="69" y="229"/>
                </a:cxn>
                <a:cxn ang="0">
                  <a:pos x="64" y="209"/>
                </a:cxn>
                <a:cxn ang="0">
                  <a:pos x="66" y="198"/>
                </a:cxn>
                <a:cxn ang="0">
                  <a:pos x="74" y="185"/>
                </a:cxn>
                <a:cxn ang="0">
                  <a:pos x="89" y="175"/>
                </a:cxn>
                <a:cxn ang="0">
                  <a:pos x="141" y="164"/>
                </a:cxn>
                <a:cxn ang="0">
                  <a:pos x="164" y="168"/>
                </a:cxn>
                <a:cxn ang="0">
                  <a:pos x="154" y="208"/>
                </a:cxn>
                <a:cxn ang="0">
                  <a:pos x="137" y="229"/>
                </a:cxn>
                <a:cxn ang="0">
                  <a:pos x="120" y="240"/>
                </a:cxn>
                <a:cxn ang="0">
                  <a:pos x="99" y="244"/>
                </a:cxn>
              </a:cxnLst>
              <a:rect l="0" t="0" r="r" b="b"/>
              <a:pathLst>
                <a:path w="233" h="298">
                  <a:moveTo>
                    <a:pt x="168" y="292"/>
                  </a:moveTo>
                  <a:lnTo>
                    <a:pt x="233" y="292"/>
                  </a:lnTo>
                  <a:lnTo>
                    <a:pt x="232" y="289"/>
                  </a:lnTo>
                  <a:lnTo>
                    <a:pt x="232" y="289"/>
                  </a:lnTo>
                  <a:lnTo>
                    <a:pt x="231" y="251"/>
                  </a:lnTo>
                  <a:lnTo>
                    <a:pt x="231" y="213"/>
                  </a:lnTo>
                  <a:lnTo>
                    <a:pt x="231" y="96"/>
                  </a:lnTo>
                  <a:lnTo>
                    <a:pt x="231" y="96"/>
                  </a:lnTo>
                  <a:lnTo>
                    <a:pt x="231" y="84"/>
                  </a:lnTo>
                  <a:lnTo>
                    <a:pt x="229" y="73"/>
                  </a:lnTo>
                  <a:lnTo>
                    <a:pt x="228" y="63"/>
                  </a:lnTo>
                  <a:lnTo>
                    <a:pt x="225" y="53"/>
                  </a:lnTo>
                  <a:lnTo>
                    <a:pt x="221" y="44"/>
                  </a:lnTo>
                  <a:lnTo>
                    <a:pt x="216" y="36"/>
                  </a:lnTo>
                  <a:lnTo>
                    <a:pt x="210" y="30"/>
                  </a:lnTo>
                  <a:lnTo>
                    <a:pt x="205" y="23"/>
                  </a:lnTo>
                  <a:lnTo>
                    <a:pt x="197" y="18"/>
                  </a:lnTo>
                  <a:lnTo>
                    <a:pt x="188" y="13"/>
                  </a:lnTo>
                  <a:lnTo>
                    <a:pt x="179" y="9"/>
                  </a:lnTo>
                  <a:lnTo>
                    <a:pt x="169" y="5"/>
                  </a:lnTo>
                  <a:lnTo>
                    <a:pt x="158" y="3"/>
                  </a:lnTo>
                  <a:lnTo>
                    <a:pt x="146" y="1"/>
                  </a:lnTo>
                  <a:lnTo>
                    <a:pt x="133" y="0"/>
                  </a:lnTo>
                  <a:lnTo>
                    <a:pt x="119" y="0"/>
                  </a:lnTo>
                  <a:lnTo>
                    <a:pt x="119" y="0"/>
                  </a:lnTo>
                  <a:lnTo>
                    <a:pt x="93" y="1"/>
                  </a:lnTo>
                  <a:lnTo>
                    <a:pt x="67" y="5"/>
                  </a:lnTo>
                  <a:lnTo>
                    <a:pt x="41" y="11"/>
                  </a:lnTo>
                  <a:lnTo>
                    <a:pt x="16" y="19"/>
                  </a:lnTo>
                  <a:lnTo>
                    <a:pt x="13" y="20"/>
                  </a:lnTo>
                  <a:lnTo>
                    <a:pt x="27" y="75"/>
                  </a:lnTo>
                  <a:lnTo>
                    <a:pt x="31" y="73"/>
                  </a:lnTo>
                  <a:lnTo>
                    <a:pt x="31" y="73"/>
                  </a:lnTo>
                  <a:lnTo>
                    <a:pt x="49" y="65"/>
                  </a:lnTo>
                  <a:lnTo>
                    <a:pt x="69" y="58"/>
                  </a:lnTo>
                  <a:lnTo>
                    <a:pt x="90" y="54"/>
                  </a:lnTo>
                  <a:lnTo>
                    <a:pt x="100" y="54"/>
                  </a:lnTo>
                  <a:lnTo>
                    <a:pt x="109" y="53"/>
                  </a:lnTo>
                  <a:lnTo>
                    <a:pt x="109" y="53"/>
                  </a:lnTo>
                  <a:lnTo>
                    <a:pt x="123" y="54"/>
                  </a:lnTo>
                  <a:lnTo>
                    <a:pt x="134" y="56"/>
                  </a:lnTo>
                  <a:lnTo>
                    <a:pt x="144" y="59"/>
                  </a:lnTo>
                  <a:lnTo>
                    <a:pt x="152" y="65"/>
                  </a:lnTo>
                  <a:lnTo>
                    <a:pt x="157" y="72"/>
                  </a:lnTo>
                  <a:lnTo>
                    <a:pt x="162" y="80"/>
                  </a:lnTo>
                  <a:lnTo>
                    <a:pt x="164" y="90"/>
                  </a:lnTo>
                  <a:lnTo>
                    <a:pt x="164" y="102"/>
                  </a:lnTo>
                  <a:lnTo>
                    <a:pt x="164" y="116"/>
                  </a:lnTo>
                  <a:lnTo>
                    <a:pt x="164" y="116"/>
                  </a:lnTo>
                  <a:lnTo>
                    <a:pt x="145" y="117"/>
                  </a:lnTo>
                  <a:lnTo>
                    <a:pt x="128" y="118"/>
                  </a:lnTo>
                  <a:lnTo>
                    <a:pt x="110" y="120"/>
                  </a:lnTo>
                  <a:lnTo>
                    <a:pt x="95" y="123"/>
                  </a:lnTo>
                  <a:lnTo>
                    <a:pt x="80" y="127"/>
                  </a:lnTo>
                  <a:lnTo>
                    <a:pt x="66" y="131"/>
                  </a:lnTo>
                  <a:lnTo>
                    <a:pt x="54" y="137"/>
                  </a:lnTo>
                  <a:lnTo>
                    <a:pt x="43" y="143"/>
                  </a:lnTo>
                  <a:lnTo>
                    <a:pt x="33" y="150"/>
                  </a:lnTo>
                  <a:lnTo>
                    <a:pt x="24" y="158"/>
                  </a:lnTo>
                  <a:lnTo>
                    <a:pt x="16" y="165"/>
                  </a:lnTo>
                  <a:lnTo>
                    <a:pt x="11" y="174"/>
                  </a:lnTo>
                  <a:lnTo>
                    <a:pt x="5" y="184"/>
                  </a:lnTo>
                  <a:lnTo>
                    <a:pt x="2" y="194"/>
                  </a:lnTo>
                  <a:lnTo>
                    <a:pt x="0" y="205"/>
                  </a:lnTo>
                  <a:lnTo>
                    <a:pt x="0" y="217"/>
                  </a:lnTo>
                  <a:lnTo>
                    <a:pt x="0" y="217"/>
                  </a:lnTo>
                  <a:lnTo>
                    <a:pt x="0" y="226"/>
                  </a:lnTo>
                  <a:lnTo>
                    <a:pt x="1" y="234"/>
                  </a:lnTo>
                  <a:lnTo>
                    <a:pt x="3" y="243"/>
                  </a:lnTo>
                  <a:lnTo>
                    <a:pt x="5" y="250"/>
                  </a:lnTo>
                  <a:lnTo>
                    <a:pt x="9" y="257"/>
                  </a:lnTo>
                  <a:lnTo>
                    <a:pt x="12" y="263"/>
                  </a:lnTo>
                  <a:lnTo>
                    <a:pt x="16" y="270"/>
                  </a:lnTo>
                  <a:lnTo>
                    <a:pt x="22" y="276"/>
                  </a:lnTo>
                  <a:lnTo>
                    <a:pt x="27" y="280"/>
                  </a:lnTo>
                  <a:lnTo>
                    <a:pt x="34" y="284"/>
                  </a:lnTo>
                  <a:lnTo>
                    <a:pt x="41" y="289"/>
                  </a:lnTo>
                  <a:lnTo>
                    <a:pt x="47" y="292"/>
                  </a:lnTo>
                  <a:lnTo>
                    <a:pt x="55" y="294"/>
                  </a:lnTo>
                  <a:lnTo>
                    <a:pt x="64" y="297"/>
                  </a:lnTo>
                  <a:lnTo>
                    <a:pt x="73" y="298"/>
                  </a:lnTo>
                  <a:lnTo>
                    <a:pt x="81" y="298"/>
                  </a:lnTo>
                  <a:lnTo>
                    <a:pt x="81" y="298"/>
                  </a:lnTo>
                  <a:lnTo>
                    <a:pt x="95" y="297"/>
                  </a:lnTo>
                  <a:lnTo>
                    <a:pt x="108" y="294"/>
                  </a:lnTo>
                  <a:lnTo>
                    <a:pt x="121" y="291"/>
                  </a:lnTo>
                  <a:lnTo>
                    <a:pt x="133" y="286"/>
                  </a:lnTo>
                  <a:lnTo>
                    <a:pt x="144" y="279"/>
                  </a:lnTo>
                  <a:lnTo>
                    <a:pt x="154" y="271"/>
                  </a:lnTo>
                  <a:lnTo>
                    <a:pt x="162" y="261"/>
                  </a:lnTo>
                  <a:lnTo>
                    <a:pt x="169" y="251"/>
                  </a:lnTo>
                  <a:lnTo>
                    <a:pt x="169" y="251"/>
                  </a:lnTo>
                  <a:lnTo>
                    <a:pt x="168" y="269"/>
                  </a:lnTo>
                  <a:lnTo>
                    <a:pt x="168" y="289"/>
                  </a:lnTo>
                  <a:lnTo>
                    <a:pt x="168" y="292"/>
                  </a:lnTo>
                  <a:close/>
                  <a:moveTo>
                    <a:pt x="99" y="244"/>
                  </a:moveTo>
                  <a:lnTo>
                    <a:pt x="99" y="244"/>
                  </a:lnTo>
                  <a:lnTo>
                    <a:pt x="91" y="244"/>
                  </a:lnTo>
                  <a:lnTo>
                    <a:pt x="85" y="241"/>
                  </a:lnTo>
                  <a:lnTo>
                    <a:pt x="78" y="238"/>
                  </a:lnTo>
                  <a:lnTo>
                    <a:pt x="74" y="235"/>
                  </a:lnTo>
                  <a:lnTo>
                    <a:pt x="69" y="229"/>
                  </a:lnTo>
                  <a:lnTo>
                    <a:pt x="66" y="224"/>
                  </a:lnTo>
                  <a:lnTo>
                    <a:pt x="65" y="217"/>
                  </a:lnTo>
                  <a:lnTo>
                    <a:pt x="64" y="209"/>
                  </a:lnTo>
                  <a:lnTo>
                    <a:pt x="64" y="209"/>
                  </a:lnTo>
                  <a:lnTo>
                    <a:pt x="64" y="204"/>
                  </a:lnTo>
                  <a:lnTo>
                    <a:pt x="66" y="198"/>
                  </a:lnTo>
                  <a:lnTo>
                    <a:pt x="67" y="194"/>
                  </a:lnTo>
                  <a:lnTo>
                    <a:pt x="70" y="190"/>
                  </a:lnTo>
                  <a:lnTo>
                    <a:pt x="74" y="185"/>
                  </a:lnTo>
                  <a:lnTo>
                    <a:pt x="78" y="182"/>
                  </a:lnTo>
                  <a:lnTo>
                    <a:pt x="84" y="179"/>
                  </a:lnTo>
                  <a:lnTo>
                    <a:pt x="89" y="175"/>
                  </a:lnTo>
                  <a:lnTo>
                    <a:pt x="103" y="170"/>
                  </a:lnTo>
                  <a:lnTo>
                    <a:pt x="121" y="166"/>
                  </a:lnTo>
                  <a:lnTo>
                    <a:pt x="141" y="164"/>
                  </a:lnTo>
                  <a:lnTo>
                    <a:pt x="164" y="163"/>
                  </a:lnTo>
                  <a:lnTo>
                    <a:pt x="164" y="168"/>
                  </a:lnTo>
                  <a:lnTo>
                    <a:pt x="164" y="168"/>
                  </a:lnTo>
                  <a:lnTo>
                    <a:pt x="163" y="182"/>
                  </a:lnTo>
                  <a:lnTo>
                    <a:pt x="160" y="195"/>
                  </a:lnTo>
                  <a:lnTo>
                    <a:pt x="154" y="208"/>
                  </a:lnTo>
                  <a:lnTo>
                    <a:pt x="146" y="219"/>
                  </a:lnTo>
                  <a:lnTo>
                    <a:pt x="142" y="225"/>
                  </a:lnTo>
                  <a:lnTo>
                    <a:pt x="137" y="229"/>
                  </a:lnTo>
                  <a:lnTo>
                    <a:pt x="132" y="234"/>
                  </a:lnTo>
                  <a:lnTo>
                    <a:pt x="126" y="237"/>
                  </a:lnTo>
                  <a:lnTo>
                    <a:pt x="120" y="240"/>
                  </a:lnTo>
                  <a:lnTo>
                    <a:pt x="113" y="243"/>
                  </a:lnTo>
                  <a:lnTo>
                    <a:pt x="107" y="244"/>
                  </a:lnTo>
                  <a:lnTo>
                    <a:pt x="99" y="244"/>
                  </a:lnTo>
                  <a:lnTo>
                    <a:pt x="99" y="244"/>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0" name="Freeform 10"/>
            <p:cNvSpPr>
              <a:spLocks/>
            </p:cNvSpPr>
            <p:nvPr userDrawn="1"/>
          </p:nvSpPr>
          <p:spPr bwMode="auto">
            <a:xfrm>
              <a:off x="1031876" y="6181508"/>
              <a:ext cx="127000" cy="153988"/>
            </a:xfrm>
            <a:custGeom>
              <a:avLst/>
              <a:gdLst/>
              <a:ahLst/>
              <a:cxnLst>
                <a:cxn ang="0">
                  <a:pos x="67" y="154"/>
                </a:cxn>
                <a:cxn ang="0">
                  <a:pos x="68" y="134"/>
                </a:cxn>
                <a:cxn ang="0">
                  <a:pos x="72" y="116"/>
                </a:cxn>
                <a:cxn ang="0">
                  <a:pos x="78" y="99"/>
                </a:cxn>
                <a:cxn ang="0">
                  <a:pos x="87" y="85"/>
                </a:cxn>
                <a:cxn ang="0">
                  <a:pos x="97" y="73"/>
                </a:cxn>
                <a:cxn ang="0">
                  <a:pos x="109" y="64"/>
                </a:cxn>
                <a:cxn ang="0">
                  <a:pos x="122" y="58"/>
                </a:cxn>
                <a:cxn ang="0">
                  <a:pos x="136" y="56"/>
                </a:cxn>
                <a:cxn ang="0">
                  <a:pos x="146" y="57"/>
                </a:cxn>
                <a:cxn ang="0">
                  <a:pos x="160" y="63"/>
                </a:cxn>
                <a:cxn ang="0">
                  <a:pos x="170" y="76"/>
                </a:cxn>
                <a:cxn ang="0">
                  <a:pos x="175" y="96"/>
                </a:cxn>
                <a:cxn ang="0">
                  <a:pos x="175" y="292"/>
                </a:cxn>
                <a:cxn ang="0">
                  <a:pos x="241" y="93"/>
                </a:cxn>
                <a:cxn ang="0">
                  <a:pos x="241" y="82"/>
                </a:cxn>
                <a:cxn ang="0">
                  <a:pos x="238" y="62"/>
                </a:cxn>
                <a:cxn ang="0">
                  <a:pos x="232" y="44"/>
                </a:cxn>
                <a:cxn ang="0">
                  <a:pos x="224" y="30"/>
                </a:cxn>
                <a:cxn ang="0">
                  <a:pos x="213" y="18"/>
                </a:cxn>
                <a:cxn ang="0">
                  <a:pos x="200" y="9"/>
                </a:cxn>
                <a:cxn ang="0">
                  <a:pos x="184" y="3"/>
                </a:cxn>
                <a:cxn ang="0">
                  <a:pos x="165" y="0"/>
                </a:cxn>
                <a:cxn ang="0">
                  <a:pos x="155" y="0"/>
                </a:cxn>
                <a:cxn ang="0">
                  <a:pos x="126" y="3"/>
                </a:cxn>
                <a:cxn ang="0">
                  <a:pos x="101" y="13"/>
                </a:cxn>
                <a:cxn ang="0">
                  <a:pos x="79" y="28"/>
                </a:cxn>
                <a:cxn ang="0">
                  <a:pos x="61" y="48"/>
                </a:cxn>
                <a:cxn ang="0">
                  <a:pos x="63" y="29"/>
                </a:cxn>
                <a:cxn ang="0">
                  <a:pos x="63" y="5"/>
                </a:cxn>
                <a:cxn ang="0">
                  <a:pos x="0" y="292"/>
                </a:cxn>
                <a:cxn ang="0">
                  <a:pos x="67" y="154"/>
                </a:cxn>
              </a:cxnLst>
              <a:rect l="0" t="0" r="r" b="b"/>
              <a:pathLst>
                <a:path w="241" h="292">
                  <a:moveTo>
                    <a:pt x="67" y="154"/>
                  </a:moveTo>
                  <a:lnTo>
                    <a:pt x="67" y="154"/>
                  </a:lnTo>
                  <a:lnTo>
                    <a:pt x="67" y="144"/>
                  </a:lnTo>
                  <a:lnTo>
                    <a:pt x="68" y="134"/>
                  </a:lnTo>
                  <a:lnTo>
                    <a:pt x="70" y="125"/>
                  </a:lnTo>
                  <a:lnTo>
                    <a:pt x="72" y="116"/>
                  </a:lnTo>
                  <a:lnTo>
                    <a:pt x="75" y="107"/>
                  </a:lnTo>
                  <a:lnTo>
                    <a:pt x="78" y="99"/>
                  </a:lnTo>
                  <a:lnTo>
                    <a:pt x="82" y="91"/>
                  </a:lnTo>
                  <a:lnTo>
                    <a:pt x="87" y="85"/>
                  </a:lnTo>
                  <a:lnTo>
                    <a:pt x="91" y="78"/>
                  </a:lnTo>
                  <a:lnTo>
                    <a:pt x="97" y="73"/>
                  </a:lnTo>
                  <a:lnTo>
                    <a:pt x="103" y="68"/>
                  </a:lnTo>
                  <a:lnTo>
                    <a:pt x="109" y="64"/>
                  </a:lnTo>
                  <a:lnTo>
                    <a:pt x="115" y="61"/>
                  </a:lnTo>
                  <a:lnTo>
                    <a:pt x="122" y="58"/>
                  </a:lnTo>
                  <a:lnTo>
                    <a:pt x="130" y="57"/>
                  </a:lnTo>
                  <a:lnTo>
                    <a:pt x="136" y="56"/>
                  </a:lnTo>
                  <a:lnTo>
                    <a:pt x="136" y="56"/>
                  </a:lnTo>
                  <a:lnTo>
                    <a:pt x="146" y="57"/>
                  </a:lnTo>
                  <a:lnTo>
                    <a:pt x="154" y="59"/>
                  </a:lnTo>
                  <a:lnTo>
                    <a:pt x="160" y="63"/>
                  </a:lnTo>
                  <a:lnTo>
                    <a:pt x="166" y="68"/>
                  </a:lnTo>
                  <a:lnTo>
                    <a:pt x="170" y="76"/>
                  </a:lnTo>
                  <a:lnTo>
                    <a:pt x="173" y="85"/>
                  </a:lnTo>
                  <a:lnTo>
                    <a:pt x="175" y="96"/>
                  </a:lnTo>
                  <a:lnTo>
                    <a:pt x="175" y="109"/>
                  </a:lnTo>
                  <a:lnTo>
                    <a:pt x="175" y="292"/>
                  </a:lnTo>
                  <a:lnTo>
                    <a:pt x="241" y="292"/>
                  </a:lnTo>
                  <a:lnTo>
                    <a:pt x="241" y="93"/>
                  </a:lnTo>
                  <a:lnTo>
                    <a:pt x="241" y="93"/>
                  </a:lnTo>
                  <a:lnTo>
                    <a:pt x="241" y="82"/>
                  </a:lnTo>
                  <a:lnTo>
                    <a:pt x="240" y="72"/>
                  </a:lnTo>
                  <a:lnTo>
                    <a:pt x="238" y="62"/>
                  </a:lnTo>
                  <a:lnTo>
                    <a:pt x="235" y="53"/>
                  </a:lnTo>
                  <a:lnTo>
                    <a:pt x="232" y="44"/>
                  </a:lnTo>
                  <a:lnTo>
                    <a:pt x="229" y="36"/>
                  </a:lnTo>
                  <a:lnTo>
                    <a:pt x="224" y="30"/>
                  </a:lnTo>
                  <a:lnTo>
                    <a:pt x="219" y="23"/>
                  </a:lnTo>
                  <a:lnTo>
                    <a:pt x="213" y="18"/>
                  </a:lnTo>
                  <a:lnTo>
                    <a:pt x="207" y="13"/>
                  </a:lnTo>
                  <a:lnTo>
                    <a:pt x="200" y="9"/>
                  </a:lnTo>
                  <a:lnTo>
                    <a:pt x="192" y="5"/>
                  </a:lnTo>
                  <a:lnTo>
                    <a:pt x="184" y="3"/>
                  </a:lnTo>
                  <a:lnTo>
                    <a:pt x="175" y="1"/>
                  </a:lnTo>
                  <a:lnTo>
                    <a:pt x="165" y="0"/>
                  </a:lnTo>
                  <a:lnTo>
                    <a:pt x="155" y="0"/>
                  </a:lnTo>
                  <a:lnTo>
                    <a:pt x="155" y="0"/>
                  </a:lnTo>
                  <a:lnTo>
                    <a:pt x="140" y="1"/>
                  </a:lnTo>
                  <a:lnTo>
                    <a:pt x="126" y="3"/>
                  </a:lnTo>
                  <a:lnTo>
                    <a:pt x="113" y="8"/>
                  </a:lnTo>
                  <a:lnTo>
                    <a:pt x="101" y="13"/>
                  </a:lnTo>
                  <a:lnTo>
                    <a:pt x="89" y="20"/>
                  </a:lnTo>
                  <a:lnTo>
                    <a:pt x="79" y="28"/>
                  </a:lnTo>
                  <a:lnTo>
                    <a:pt x="70" y="37"/>
                  </a:lnTo>
                  <a:lnTo>
                    <a:pt x="61" y="48"/>
                  </a:lnTo>
                  <a:lnTo>
                    <a:pt x="61" y="48"/>
                  </a:lnTo>
                  <a:lnTo>
                    <a:pt x="63" y="29"/>
                  </a:lnTo>
                  <a:lnTo>
                    <a:pt x="63" y="9"/>
                  </a:lnTo>
                  <a:lnTo>
                    <a:pt x="63" y="5"/>
                  </a:lnTo>
                  <a:lnTo>
                    <a:pt x="0" y="5"/>
                  </a:lnTo>
                  <a:lnTo>
                    <a:pt x="0" y="292"/>
                  </a:lnTo>
                  <a:lnTo>
                    <a:pt x="67" y="292"/>
                  </a:lnTo>
                  <a:lnTo>
                    <a:pt x="67" y="154"/>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4" name="Freeform 11"/>
            <p:cNvSpPr>
              <a:spLocks noEditPoints="1"/>
            </p:cNvSpPr>
            <p:nvPr userDrawn="1"/>
          </p:nvSpPr>
          <p:spPr bwMode="auto">
            <a:xfrm>
              <a:off x="1238251" y="6130708"/>
              <a:ext cx="168275" cy="206375"/>
            </a:xfrm>
            <a:custGeom>
              <a:avLst/>
              <a:gdLst/>
              <a:ahLst/>
              <a:cxnLst>
                <a:cxn ang="0">
                  <a:pos x="35" y="389"/>
                </a:cxn>
                <a:cxn ang="0">
                  <a:pos x="103" y="390"/>
                </a:cxn>
                <a:cxn ang="0">
                  <a:pos x="127" y="389"/>
                </a:cxn>
                <a:cxn ang="0">
                  <a:pos x="173" y="383"/>
                </a:cxn>
                <a:cxn ang="0">
                  <a:pos x="212" y="369"/>
                </a:cxn>
                <a:cxn ang="0">
                  <a:pos x="245" y="350"/>
                </a:cxn>
                <a:cxn ang="0">
                  <a:pos x="273" y="323"/>
                </a:cxn>
                <a:cxn ang="0">
                  <a:pos x="294" y="292"/>
                </a:cxn>
                <a:cxn ang="0">
                  <a:pos x="309" y="255"/>
                </a:cxn>
                <a:cxn ang="0">
                  <a:pos x="316" y="213"/>
                </a:cxn>
                <a:cxn ang="0">
                  <a:pos x="317" y="190"/>
                </a:cxn>
                <a:cxn ang="0">
                  <a:pos x="314" y="146"/>
                </a:cxn>
                <a:cxn ang="0">
                  <a:pos x="305" y="107"/>
                </a:cxn>
                <a:cxn ang="0">
                  <a:pos x="289" y="74"/>
                </a:cxn>
                <a:cxn ang="0">
                  <a:pos x="267" y="47"/>
                </a:cxn>
                <a:cxn ang="0">
                  <a:pos x="240" y="26"/>
                </a:cxn>
                <a:cxn ang="0">
                  <a:pos x="206" y="11"/>
                </a:cxn>
                <a:cxn ang="0">
                  <a:pos x="166" y="2"/>
                </a:cxn>
                <a:cxn ang="0">
                  <a:pos x="120" y="0"/>
                </a:cxn>
                <a:cxn ang="0">
                  <a:pos x="76" y="0"/>
                </a:cxn>
                <a:cxn ang="0">
                  <a:pos x="34" y="1"/>
                </a:cxn>
                <a:cxn ang="0">
                  <a:pos x="0" y="2"/>
                </a:cxn>
                <a:cxn ang="0">
                  <a:pos x="2" y="388"/>
                </a:cxn>
                <a:cxn ang="0">
                  <a:pos x="35" y="389"/>
                </a:cxn>
                <a:cxn ang="0">
                  <a:pos x="115" y="56"/>
                </a:cxn>
                <a:cxn ang="0">
                  <a:pos x="132" y="57"/>
                </a:cxn>
                <a:cxn ang="0">
                  <a:pos x="160" y="62"/>
                </a:cxn>
                <a:cxn ang="0">
                  <a:pos x="185" y="69"/>
                </a:cxn>
                <a:cxn ang="0">
                  <a:pos x="204" y="83"/>
                </a:cxn>
                <a:cxn ang="0">
                  <a:pos x="221" y="99"/>
                </a:cxn>
                <a:cxn ang="0">
                  <a:pos x="233" y="121"/>
                </a:cxn>
                <a:cxn ang="0">
                  <a:pos x="241" y="147"/>
                </a:cxn>
                <a:cxn ang="0">
                  <a:pos x="245" y="178"/>
                </a:cxn>
                <a:cxn ang="0">
                  <a:pos x="245" y="194"/>
                </a:cxn>
                <a:cxn ang="0">
                  <a:pos x="243" y="225"/>
                </a:cxn>
                <a:cxn ang="0">
                  <a:pos x="236" y="253"/>
                </a:cxn>
                <a:cxn ang="0">
                  <a:pos x="225" y="277"/>
                </a:cxn>
                <a:cxn ang="0">
                  <a:pos x="210" y="296"/>
                </a:cxn>
                <a:cxn ang="0">
                  <a:pos x="191" y="311"/>
                </a:cxn>
                <a:cxn ang="0">
                  <a:pos x="167" y="323"/>
                </a:cxn>
                <a:cxn ang="0">
                  <a:pos x="141" y="330"/>
                </a:cxn>
                <a:cxn ang="0">
                  <a:pos x="110" y="332"/>
                </a:cxn>
                <a:cxn ang="0">
                  <a:pos x="88" y="331"/>
                </a:cxn>
                <a:cxn ang="0">
                  <a:pos x="67" y="58"/>
                </a:cxn>
                <a:cxn ang="0">
                  <a:pos x="89" y="57"/>
                </a:cxn>
                <a:cxn ang="0">
                  <a:pos x="115" y="56"/>
                </a:cxn>
              </a:cxnLst>
              <a:rect l="0" t="0" r="r" b="b"/>
              <a:pathLst>
                <a:path w="317" h="390">
                  <a:moveTo>
                    <a:pt x="35" y="389"/>
                  </a:moveTo>
                  <a:lnTo>
                    <a:pt x="35" y="389"/>
                  </a:lnTo>
                  <a:lnTo>
                    <a:pt x="68" y="390"/>
                  </a:lnTo>
                  <a:lnTo>
                    <a:pt x="103" y="390"/>
                  </a:lnTo>
                  <a:lnTo>
                    <a:pt x="103" y="390"/>
                  </a:lnTo>
                  <a:lnTo>
                    <a:pt x="127" y="389"/>
                  </a:lnTo>
                  <a:lnTo>
                    <a:pt x="150" y="387"/>
                  </a:lnTo>
                  <a:lnTo>
                    <a:pt x="173" y="383"/>
                  </a:lnTo>
                  <a:lnTo>
                    <a:pt x="193" y="377"/>
                  </a:lnTo>
                  <a:lnTo>
                    <a:pt x="212" y="369"/>
                  </a:lnTo>
                  <a:lnTo>
                    <a:pt x="230" y="359"/>
                  </a:lnTo>
                  <a:lnTo>
                    <a:pt x="245" y="350"/>
                  </a:lnTo>
                  <a:lnTo>
                    <a:pt x="261" y="337"/>
                  </a:lnTo>
                  <a:lnTo>
                    <a:pt x="273" y="323"/>
                  </a:lnTo>
                  <a:lnTo>
                    <a:pt x="285" y="309"/>
                  </a:lnTo>
                  <a:lnTo>
                    <a:pt x="294" y="292"/>
                  </a:lnTo>
                  <a:lnTo>
                    <a:pt x="302" y="273"/>
                  </a:lnTo>
                  <a:lnTo>
                    <a:pt x="309" y="255"/>
                  </a:lnTo>
                  <a:lnTo>
                    <a:pt x="314" y="234"/>
                  </a:lnTo>
                  <a:lnTo>
                    <a:pt x="316" y="213"/>
                  </a:lnTo>
                  <a:lnTo>
                    <a:pt x="317" y="190"/>
                  </a:lnTo>
                  <a:lnTo>
                    <a:pt x="317" y="190"/>
                  </a:lnTo>
                  <a:lnTo>
                    <a:pt x="316" y="167"/>
                  </a:lnTo>
                  <a:lnTo>
                    <a:pt x="314" y="146"/>
                  </a:lnTo>
                  <a:lnTo>
                    <a:pt x="310" y="125"/>
                  </a:lnTo>
                  <a:lnTo>
                    <a:pt x="305" y="107"/>
                  </a:lnTo>
                  <a:lnTo>
                    <a:pt x="297" y="89"/>
                  </a:lnTo>
                  <a:lnTo>
                    <a:pt x="289" y="74"/>
                  </a:lnTo>
                  <a:lnTo>
                    <a:pt x="279" y="60"/>
                  </a:lnTo>
                  <a:lnTo>
                    <a:pt x="267" y="47"/>
                  </a:lnTo>
                  <a:lnTo>
                    <a:pt x="254" y="36"/>
                  </a:lnTo>
                  <a:lnTo>
                    <a:pt x="240" y="26"/>
                  </a:lnTo>
                  <a:lnTo>
                    <a:pt x="223" y="19"/>
                  </a:lnTo>
                  <a:lnTo>
                    <a:pt x="206" y="11"/>
                  </a:lnTo>
                  <a:lnTo>
                    <a:pt x="187" y="7"/>
                  </a:lnTo>
                  <a:lnTo>
                    <a:pt x="166" y="2"/>
                  </a:lnTo>
                  <a:lnTo>
                    <a:pt x="144" y="0"/>
                  </a:lnTo>
                  <a:lnTo>
                    <a:pt x="120" y="0"/>
                  </a:lnTo>
                  <a:lnTo>
                    <a:pt x="120" y="0"/>
                  </a:lnTo>
                  <a:lnTo>
                    <a:pt x="76" y="0"/>
                  </a:lnTo>
                  <a:lnTo>
                    <a:pt x="34" y="1"/>
                  </a:lnTo>
                  <a:lnTo>
                    <a:pt x="34" y="1"/>
                  </a:lnTo>
                  <a:lnTo>
                    <a:pt x="2" y="2"/>
                  </a:lnTo>
                  <a:lnTo>
                    <a:pt x="0" y="2"/>
                  </a:lnTo>
                  <a:lnTo>
                    <a:pt x="0" y="388"/>
                  </a:lnTo>
                  <a:lnTo>
                    <a:pt x="2" y="388"/>
                  </a:lnTo>
                  <a:lnTo>
                    <a:pt x="2" y="388"/>
                  </a:lnTo>
                  <a:lnTo>
                    <a:pt x="35" y="389"/>
                  </a:lnTo>
                  <a:lnTo>
                    <a:pt x="35" y="389"/>
                  </a:lnTo>
                  <a:close/>
                  <a:moveTo>
                    <a:pt x="115" y="56"/>
                  </a:moveTo>
                  <a:lnTo>
                    <a:pt x="115" y="56"/>
                  </a:lnTo>
                  <a:lnTo>
                    <a:pt x="132" y="57"/>
                  </a:lnTo>
                  <a:lnTo>
                    <a:pt x="146" y="58"/>
                  </a:lnTo>
                  <a:lnTo>
                    <a:pt x="160" y="62"/>
                  </a:lnTo>
                  <a:lnTo>
                    <a:pt x="173" y="65"/>
                  </a:lnTo>
                  <a:lnTo>
                    <a:pt x="185" y="69"/>
                  </a:lnTo>
                  <a:lnTo>
                    <a:pt x="195" y="76"/>
                  </a:lnTo>
                  <a:lnTo>
                    <a:pt x="204" y="83"/>
                  </a:lnTo>
                  <a:lnTo>
                    <a:pt x="213" y="90"/>
                  </a:lnTo>
                  <a:lnTo>
                    <a:pt x="221" y="99"/>
                  </a:lnTo>
                  <a:lnTo>
                    <a:pt x="228" y="110"/>
                  </a:lnTo>
                  <a:lnTo>
                    <a:pt x="233" y="121"/>
                  </a:lnTo>
                  <a:lnTo>
                    <a:pt x="238" y="133"/>
                  </a:lnTo>
                  <a:lnTo>
                    <a:pt x="241" y="147"/>
                  </a:lnTo>
                  <a:lnTo>
                    <a:pt x="243" y="161"/>
                  </a:lnTo>
                  <a:lnTo>
                    <a:pt x="245" y="178"/>
                  </a:lnTo>
                  <a:lnTo>
                    <a:pt x="245" y="194"/>
                  </a:lnTo>
                  <a:lnTo>
                    <a:pt x="245" y="194"/>
                  </a:lnTo>
                  <a:lnTo>
                    <a:pt x="244" y="210"/>
                  </a:lnTo>
                  <a:lnTo>
                    <a:pt x="243" y="225"/>
                  </a:lnTo>
                  <a:lnTo>
                    <a:pt x="240" y="239"/>
                  </a:lnTo>
                  <a:lnTo>
                    <a:pt x="236" y="253"/>
                  </a:lnTo>
                  <a:lnTo>
                    <a:pt x="231" y="265"/>
                  </a:lnTo>
                  <a:lnTo>
                    <a:pt x="225" y="277"/>
                  </a:lnTo>
                  <a:lnTo>
                    <a:pt x="219" y="287"/>
                  </a:lnTo>
                  <a:lnTo>
                    <a:pt x="210" y="296"/>
                  </a:lnTo>
                  <a:lnTo>
                    <a:pt x="201" y="304"/>
                  </a:lnTo>
                  <a:lnTo>
                    <a:pt x="191" y="311"/>
                  </a:lnTo>
                  <a:lnTo>
                    <a:pt x="179" y="318"/>
                  </a:lnTo>
                  <a:lnTo>
                    <a:pt x="167" y="323"/>
                  </a:lnTo>
                  <a:lnTo>
                    <a:pt x="155" y="326"/>
                  </a:lnTo>
                  <a:lnTo>
                    <a:pt x="141" y="330"/>
                  </a:lnTo>
                  <a:lnTo>
                    <a:pt x="125" y="331"/>
                  </a:lnTo>
                  <a:lnTo>
                    <a:pt x="110" y="332"/>
                  </a:lnTo>
                  <a:lnTo>
                    <a:pt x="110" y="332"/>
                  </a:lnTo>
                  <a:lnTo>
                    <a:pt x="88" y="331"/>
                  </a:lnTo>
                  <a:lnTo>
                    <a:pt x="67" y="330"/>
                  </a:lnTo>
                  <a:lnTo>
                    <a:pt x="67" y="58"/>
                  </a:lnTo>
                  <a:lnTo>
                    <a:pt x="67" y="58"/>
                  </a:lnTo>
                  <a:lnTo>
                    <a:pt x="89" y="57"/>
                  </a:lnTo>
                  <a:lnTo>
                    <a:pt x="115" y="56"/>
                  </a:lnTo>
                  <a:lnTo>
                    <a:pt x="115" y="56"/>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5" name="Freeform 12"/>
            <p:cNvSpPr>
              <a:spLocks/>
            </p:cNvSpPr>
            <p:nvPr userDrawn="1"/>
          </p:nvSpPr>
          <p:spPr bwMode="auto">
            <a:xfrm>
              <a:off x="1425576" y="6181508"/>
              <a:ext cx="79375" cy="153988"/>
            </a:xfrm>
            <a:custGeom>
              <a:avLst/>
              <a:gdLst/>
              <a:ahLst/>
              <a:cxnLst>
                <a:cxn ang="0">
                  <a:pos x="66" y="175"/>
                </a:cxn>
                <a:cxn ang="0">
                  <a:pos x="66" y="175"/>
                </a:cxn>
                <a:cxn ang="0">
                  <a:pos x="66" y="160"/>
                </a:cxn>
                <a:cxn ang="0">
                  <a:pos x="67" y="147"/>
                </a:cxn>
                <a:cxn ang="0">
                  <a:pos x="70" y="133"/>
                </a:cxn>
                <a:cxn ang="0">
                  <a:pos x="72" y="121"/>
                </a:cxn>
                <a:cxn ang="0">
                  <a:pos x="74" y="111"/>
                </a:cxn>
                <a:cxn ang="0">
                  <a:pos x="77" y="101"/>
                </a:cxn>
                <a:cxn ang="0">
                  <a:pos x="82" y="93"/>
                </a:cxn>
                <a:cxn ang="0">
                  <a:pos x="86" y="86"/>
                </a:cxn>
                <a:cxn ang="0">
                  <a:pos x="92" y="79"/>
                </a:cxn>
                <a:cxn ang="0">
                  <a:pos x="97" y="74"/>
                </a:cxn>
                <a:cxn ang="0">
                  <a:pos x="104" y="71"/>
                </a:cxn>
                <a:cxn ang="0">
                  <a:pos x="111" y="67"/>
                </a:cxn>
                <a:cxn ang="0">
                  <a:pos x="119" y="65"/>
                </a:cxn>
                <a:cxn ang="0">
                  <a:pos x="127" y="64"/>
                </a:cxn>
                <a:cxn ang="0">
                  <a:pos x="136" y="65"/>
                </a:cxn>
                <a:cxn ang="0">
                  <a:pos x="146" y="66"/>
                </a:cxn>
                <a:cxn ang="0">
                  <a:pos x="149" y="66"/>
                </a:cxn>
                <a:cxn ang="0">
                  <a:pos x="152" y="1"/>
                </a:cxn>
                <a:cxn ang="0">
                  <a:pos x="149" y="1"/>
                </a:cxn>
                <a:cxn ang="0">
                  <a:pos x="149" y="1"/>
                </a:cxn>
                <a:cxn ang="0">
                  <a:pos x="138" y="0"/>
                </a:cxn>
                <a:cxn ang="0">
                  <a:pos x="138" y="0"/>
                </a:cxn>
                <a:cxn ang="0">
                  <a:pos x="124" y="1"/>
                </a:cxn>
                <a:cxn ang="0">
                  <a:pos x="110" y="4"/>
                </a:cxn>
                <a:cxn ang="0">
                  <a:pos x="98" y="10"/>
                </a:cxn>
                <a:cxn ang="0">
                  <a:pos x="88" y="16"/>
                </a:cxn>
                <a:cxn ang="0">
                  <a:pos x="79" y="24"/>
                </a:cxn>
                <a:cxn ang="0">
                  <a:pos x="72" y="32"/>
                </a:cxn>
                <a:cxn ang="0">
                  <a:pos x="66" y="41"/>
                </a:cxn>
                <a:cxn ang="0">
                  <a:pos x="61" y="50"/>
                </a:cxn>
                <a:cxn ang="0">
                  <a:pos x="61" y="50"/>
                </a:cxn>
                <a:cxn ang="0">
                  <a:pos x="63" y="28"/>
                </a:cxn>
                <a:cxn ang="0">
                  <a:pos x="64" y="9"/>
                </a:cxn>
                <a:cxn ang="0">
                  <a:pos x="64" y="5"/>
                </a:cxn>
                <a:cxn ang="0">
                  <a:pos x="0" y="5"/>
                </a:cxn>
                <a:cxn ang="0">
                  <a:pos x="0" y="292"/>
                </a:cxn>
                <a:cxn ang="0">
                  <a:pos x="66" y="292"/>
                </a:cxn>
                <a:cxn ang="0">
                  <a:pos x="66" y="175"/>
                </a:cxn>
              </a:cxnLst>
              <a:rect l="0" t="0" r="r" b="b"/>
              <a:pathLst>
                <a:path w="152" h="292">
                  <a:moveTo>
                    <a:pt x="66" y="175"/>
                  </a:moveTo>
                  <a:lnTo>
                    <a:pt x="66" y="175"/>
                  </a:lnTo>
                  <a:lnTo>
                    <a:pt x="66" y="160"/>
                  </a:lnTo>
                  <a:lnTo>
                    <a:pt x="67" y="147"/>
                  </a:lnTo>
                  <a:lnTo>
                    <a:pt x="70" y="133"/>
                  </a:lnTo>
                  <a:lnTo>
                    <a:pt x="72" y="121"/>
                  </a:lnTo>
                  <a:lnTo>
                    <a:pt x="74" y="111"/>
                  </a:lnTo>
                  <a:lnTo>
                    <a:pt x="77" y="101"/>
                  </a:lnTo>
                  <a:lnTo>
                    <a:pt x="82" y="93"/>
                  </a:lnTo>
                  <a:lnTo>
                    <a:pt x="86" y="86"/>
                  </a:lnTo>
                  <a:lnTo>
                    <a:pt x="92" y="79"/>
                  </a:lnTo>
                  <a:lnTo>
                    <a:pt x="97" y="74"/>
                  </a:lnTo>
                  <a:lnTo>
                    <a:pt x="104" y="71"/>
                  </a:lnTo>
                  <a:lnTo>
                    <a:pt x="111" y="67"/>
                  </a:lnTo>
                  <a:lnTo>
                    <a:pt x="119" y="65"/>
                  </a:lnTo>
                  <a:lnTo>
                    <a:pt x="127" y="64"/>
                  </a:lnTo>
                  <a:lnTo>
                    <a:pt x="136" y="65"/>
                  </a:lnTo>
                  <a:lnTo>
                    <a:pt x="146" y="66"/>
                  </a:lnTo>
                  <a:lnTo>
                    <a:pt x="149" y="66"/>
                  </a:lnTo>
                  <a:lnTo>
                    <a:pt x="152" y="1"/>
                  </a:lnTo>
                  <a:lnTo>
                    <a:pt x="149" y="1"/>
                  </a:lnTo>
                  <a:lnTo>
                    <a:pt x="149" y="1"/>
                  </a:lnTo>
                  <a:lnTo>
                    <a:pt x="138" y="0"/>
                  </a:lnTo>
                  <a:lnTo>
                    <a:pt x="138" y="0"/>
                  </a:lnTo>
                  <a:lnTo>
                    <a:pt x="124" y="1"/>
                  </a:lnTo>
                  <a:lnTo>
                    <a:pt x="110" y="4"/>
                  </a:lnTo>
                  <a:lnTo>
                    <a:pt x="98" y="10"/>
                  </a:lnTo>
                  <a:lnTo>
                    <a:pt x="88" y="16"/>
                  </a:lnTo>
                  <a:lnTo>
                    <a:pt x="79" y="24"/>
                  </a:lnTo>
                  <a:lnTo>
                    <a:pt x="72" y="32"/>
                  </a:lnTo>
                  <a:lnTo>
                    <a:pt x="66" y="41"/>
                  </a:lnTo>
                  <a:lnTo>
                    <a:pt x="61" y="50"/>
                  </a:lnTo>
                  <a:lnTo>
                    <a:pt x="61" y="50"/>
                  </a:lnTo>
                  <a:lnTo>
                    <a:pt x="63" y="28"/>
                  </a:lnTo>
                  <a:lnTo>
                    <a:pt x="64" y="9"/>
                  </a:lnTo>
                  <a:lnTo>
                    <a:pt x="64" y="5"/>
                  </a:lnTo>
                  <a:lnTo>
                    <a:pt x="0" y="5"/>
                  </a:lnTo>
                  <a:lnTo>
                    <a:pt x="0" y="292"/>
                  </a:lnTo>
                  <a:lnTo>
                    <a:pt x="66" y="292"/>
                  </a:lnTo>
                  <a:lnTo>
                    <a:pt x="66" y="175"/>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6" name="Freeform 13"/>
            <p:cNvSpPr>
              <a:spLocks noEditPoints="1"/>
            </p:cNvSpPr>
            <p:nvPr userDrawn="1"/>
          </p:nvSpPr>
          <p:spPr bwMode="auto">
            <a:xfrm>
              <a:off x="1509713" y="6181508"/>
              <a:ext cx="131763" cy="157163"/>
            </a:xfrm>
            <a:custGeom>
              <a:avLst/>
              <a:gdLst/>
              <a:ahLst/>
              <a:cxnLst>
                <a:cxn ang="0">
                  <a:pos x="138" y="298"/>
                </a:cxn>
                <a:cxn ang="0">
                  <a:pos x="190" y="293"/>
                </a:cxn>
                <a:cxn ang="0">
                  <a:pos x="238" y="280"/>
                </a:cxn>
                <a:cxn ang="0">
                  <a:pos x="231" y="225"/>
                </a:cxn>
                <a:cxn ang="0">
                  <a:pos x="228" y="226"/>
                </a:cxn>
                <a:cxn ang="0">
                  <a:pos x="189" y="239"/>
                </a:cxn>
                <a:cxn ang="0">
                  <a:pos x="149" y="243"/>
                </a:cxn>
                <a:cxn ang="0">
                  <a:pos x="139" y="243"/>
                </a:cxn>
                <a:cxn ang="0">
                  <a:pos x="121" y="240"/>
                </a:cxn>
                <a:cxn ang="0">
                  <a:pos x="107" y="235"/>
                </a:cxn>
                <a:cxn ang="0">
                  <a:pos x="94" y="227"/>
                </a:cxn>
                <a:cxn ang="0">
                  <a:pos x="89" y="223"/>
                </a:cxn>
                <a:cxn ang="0">
                  <a:pos x="79" y="211"/>
                </a:cxn>
                <a:cxn ang="0">
                  <a:pos x="74" y="195"/>
                </a:cxn>
                <a:cxn ang="0">
                  <a:pos x="69" y="177"/>
                </a:cxn>
                <a:cxn ang="0">
                  <a:pos x="68" y="157"/>
                </a:cxn>
                <a:cxn ang="0">
                  <a:pos x="247" y="154"/>
                </a:cxn>
                <a:cxn ang="0">
                  <a:pos x="249" y="138"/>
                </a:cxn>
                <a:cxn ang="0">
                  <a:pos x="249" y="125"/>
                </a:cxn>
                <a:cxn ang="0">
                  <a:pos x="247" y="97"/>
                </a:cxn>
                <a:cxn ang="0">
                  <a:pos x="241" y="72"/>
                </a:cxn>
                <a:cxn ang="0">
                  <a:pos x="231" y="51"/>
                </a:cxn>
                <a:cxn ang="0">
                  <a:pos x="218" y="33"/>
                </a:cxn>
                <a:cxn ang="0">
                  <a:pos x="200" y="19"/>
                </a:cxn>
                <a:cxn ang="0">
                  <a:pos x="181" y="9"/>
                </a:cxn>
                <a:cxn ang="0">
                  <a:pos x="157" y="2"/>
                </a:cxn>
                <a:cxn ang="0">
                  <a:pos x="131" y="0"/>
                </a:cxn>
                <a:cxn ang="0">
                  <a:pos x="117" y="1"/>
                </a:cxn>
                <a:cxn ang="0">
                  <a:pos x="89" y="7"/>
                </a:cxn>
                <a:cxn ang="0">
                  <a:pos x="66" y="16"/>
                </a:cxn>
                <a:cxn ang="0">
                  <a:pos x="45" y="32"/>
                </a:cxn>
                <a:cxn ang="0">
                  <a:pos x="27" y="52"/>
                </a:cxn>
                <a:cxn ang="0">
                  <a:pos x="14" y="75"/>
                </a:cxn>
                <a:cxn ang="0">
                  <a:pos x="5" y="102"/>
                </a:cxn>
                <a:cxn ang="0">
                  <a:pos x="1" y="134"/>
                </a:cxn>
                <a:cxn ang="0">
                  <a:pos x="0" y="151"/>
                </a:cxn>
                <a:cxn ang="0">
                  <a:pos x="2" y="185"/>
                </a:cxn>
                <a:cxn ang="0">
                  <a:pos x="9" y="215"/>
                </a:cxn>
                <a:cxn ang="0">
                  <a:pos x="20" y="240"/>
                </a:cxn>
                <a:cxn ang="0">
                  <a:pos x="35" y="261"/>
                </a:cxn>
                <a:cxn ang="0">
                  <a:pos x="54" y="277"/>
                </a:cxn>
                <a:cxn ang="0">
                  <a:pos x="78" y="289"/>
                </a:cxn>
                <a:cxn ang="0">
                  <a:pos x="106" y="295"/>
                </a:cxn>
                <a:cxn ang="0">
                  <a:pos x="138" y="298"/>
                </a:cxn>
                <a:cxn ang="0">
                  <a:pos x="70" y="109"/>
                </a:cxn>
                <a:cxn ang="0">
                  <a:pos x="73" y="96"/>
                </a:cxn>
                <a:cxn ang="0">
                  <a:pos x="84" y="75"/>
                </a:cxn>
                <a:cxn ang="0">
                  <a:pos x="98" y="59"/>
                </a:cxn>
                <a:cxn ang="0">
                  <a:pos x="118" y="52"/>
                </a:cxn>
                <a:cxn ang="0">
                  <a:pos x="129" y="51"/>
                </a:cxn>
                <a:cxn ang="0">
                  <a:pos x="151" y="54"/>
                </a:cxn>
                <a:cxn ang="0">
                  <a:pos x="167" y="65"/>
                </a:cxn>
                <a:cxn ang="0">
                  <a:pos x="174" y="74"/>
                </a:cxn>
                <a:cxn ang="0">
                  <a:pos x="182" y="96"/>
                </a:cxn>
                <a:cxn ang="0">
                  <a:pos x="70" y="109"/>
                </a:cxn>
              </a:cxnLst>
              <a:rect l="0" t="0" r="r" b="b"/>
              <a:pathLst>
                <a:path w="249" h="298">
                  <a:moveTo>
                    <a:pt x="138" y="298"/>
                  </a:moveTo>
                  <a:lnTo>
                    <a:pt x="138" y="298"/>
                  </a:lnTo>
                  <a:lnTo>
                    <a:pt x="164" y="297"/>
                  </a:lnTo>
                  <a:lnTo>
                    <a:pt x="190" y="293"/>
                  </a:lnTo>
                  <a:lnTo>
                    <a:pt x="215" y="288"/>
                  </a:lnTo>
                  <a:lnTo>
                    <a:pt x="238" y="280"/>
                  </a:lnTo>
                  <a:lnTo>
                    <a:pt x="240" y="279"/>
                  </a:lnTo>
                  <a:lnTo>
                    <a:pt x="231" y="225"/>
                  </a:lnTo>
                  <a:lnTo>
                    <a:pt x="228" y="226"/>
                  </a:lnTo>
                  <a:lnTo>
                    <a:pt x="228" y="226"/>
                  </a:lnTo>
                  <a:lnTo>
                    <a:pt x="208" y="234"/>
                  </a:lnTo>
                  <a:lnTo>
                    <a:pt x="189" y="239"/>
                  </a:lnTo>
                  <a:lnTo>
                    <a:pt x="168" y="241"/>
                  </a:lnTo>
                  <a:lnTo>
                    <a:pt x="149" y="243"/>
                  </a:lnTo>
                  <a:lnTo>
                    <a:pt x="149" y="243"/>
                  </a:lnTo>
                  <a:lnTo>
                    <a:pt x="139" y="243"/>
                  </a:lnTo>
                  <a:lnTo>
                    <a:pt x="130" y="241"/>
                  </a:lnTo>
                  <a:lnTo>
                    <a:pt x="121" y="240"/>
                  </a:lnTo>
                  <a:lnTo>
                    <a:pt x="113" y="238"/>
                  </a:lnTo>
                  <a:lnTo>
                    <a:pt x="107" y="235"/>
                  </a:lnTo>
                  <a:lnTo>
                    <a:pt x="100" y="232"/>
                  </a:lnTo>
                  <a:lnTo>
                    <a:pt x="94" y="227"/>
                  </a:lnTo>
                  <a:lnTo>
                    <a:pt x="89" y="223"/>
                  </a:lnTo>
                  <a:lnTo>
                    <a:pt x="89" y="223"/>
                  </a:lnTo>
                  <a:lnTo>
                    <a:pt x="84" y="217"/>
                  </a:lnTo>
                  <a:lnTo>
                    <a:pt x="79" y="211"/>
                  </a:lnTo>
                  <a:lnTo>
                    <a:pt x="76" y="204"/>
                  </a:lnTo>
                  <a:lnTo>
                    <a:pt x="74" y="195"/>
                  </a:lnTo>
                  <a:lnTo>
                    <a:pt x="72" y="187"/>
                  </a:lnTo>
                  <a:lnTo>
                    <a:pt x="69" y="177"/>
                  </a:lnTo>
                  <a:lnTo>
                    <a:pt x="69" y="168"/>
                  </a:lnTo>
                  <a:lnTo>
                    <a:pt x="68" y="157"/>
                  </a:lnTo>
                  <a:lnTo>
                    <a:pt x="247" y="157"/>
                  </a:lnTo>
                  <a:lnTo>
                    <a:pt x="247" y="154"/>
                  </a:lnTo>
                  <a:lnTo>
                    <a:pt x="247" y="154"/>
                  </a:lnTo>
                  <a:lnTo>
                    <a:pt x="249" y="138"/>
                  </a:lnTo>
                  <a:lnTo>
                    <a:pt x="249" y="125"/>
                  </a:lnTo>
                  <a:lnTo>
                    <a:pt x="249" y="125"/>
                  </a:lnTo>
                  <a:lnTo>
                    <a:pt x="248" y="110"/>
                  </a:lnTo>
                  <a:lnTo>
                    <a:pt x="247" y="97"/>
                  </a:lnTo>
                  <a:lnTo>
                    <a:pt x="244" y="84"/>
                  </a:lnTo>
                  <a:lnTo>
                    <a:pt x="241" y="72"/>
                  </a:lnTo>
                  <a:lnTo>
                    <a:pt x="237" y="61"/>
                  </a:lnTo>
                  <a:lnTo>
                    <a:pt x="231" y="51"/>
                  </a:lnTo>
                  <a:lnTo>
                    <a:pt x="225" y="42"/>
                  </a:lnTo>
                  <a:lnTo>
                    <a:pt x="218" y="33"/>
                  </a:lnTo>
                  <a:lnTo>
                    <a:pt x="209" y="25"/>
                  </a:lnTo>
                  <a:lnTo>
                    <a:pt x="200" y="19"/>
                  </a:lnTo>
                  <a:lnTo>
                    <a:pt x="192" y="13"/>
                  </a:lnTo>
                  <a:lnTo>
                    <a:pt x="181" y="9"/>
                  </a:lnTo>
                  <a:lnTo>
                    <a:pt x="170" y="4"/>
                  </a:lnTo>
                  <a:lnTo>
                    <a:pt x="157" y="2"/>
                  </a:lnTo>
                  <a:lnTo>
                    <a:pt x="144" y="1"/>
                  </a:lnTo>
                  <a:lnTo>
                    <a:pt x="131" y="0"/>
                  </a:lnTo>
                  <a:lnTo>
                    <a:pt x="131" y="0"/>
                  </a:lnTo>
                  <a:lnTo>
                    <a:pt x="117" y="1"/>
                  </a:lnTo>
                  <a:lnTo>
                    <a:pt x="102" y="2"/>
                  </a:lnTo>
                  <a:lnTo>
                    <a:pt x="89" y="7"/>
                  </a:lnTo>
                  <a:lnTo>
                    <a:pt x="77" y="11"/>
                  </a:lnTo>
                  <a:lnTo>
                    <a:pt x="66" y="16"/>
                  </a:lnTo>
                  <a:lnTo>
                    <a:pt x="55" y="23"/>
                  </a:lnTo>
                  <a:lnTo>
                    <a:pt x="45" y="32"/>
                  </a:lnTo>
                  <a:lnTo>
                    <a:pt x="36" y="41"/>
                  </a:lnTo>
                  <a:lnTo>
                    <a:pt x="27" y="52"/>
                  </a:lnTo>
                  <a:lnTo>
                    <a:pt x="21" y="63"/>
                  </a:lnTo>
                  <a:lnTo>
                    <a:pt x="14" y="75"/>
                  </a:lnTo>
                  <a:lnTo>
                    <a:pt x="10" y="88"/>
                  </a:lnTo>
                  <a:lnTo>
                    <a:pt x="5" y="102"/>
                  </a:lnTo>
                  <a:lnTo>
                    <a:pt x="2" y="118"/>
                  </a:lnTo>
                  <a:lnTo>
                    <a:pt x="1" y="134"/>
                  </a:lnTo>
                  <a:lnTo>
                    <a:pt x="0" y="151"/>
                  </a:lnTo>
                  <a:lnTo>
                    <a:pt x="0" y="151"/>
                  </a:lnTo>
                  <a:lnTo>
                    <a:pt x="1" y="169"/>
                  </a:lnTo>
                  <a:lnTo>
                    <a:pt x="2" y="185"/>
                  </a:lnTo>
                  <a:lnTo>
                    <a:pt x="5" y="201"/>
                  </a:lnTo>
                  <a:lnTo>
                    <a:pt x="9" y="215"/>
                  </a:lnTo>
                  <a:lnTo>
                    <a:pt x="14" y="228"/>
                  </a:lnTo>
                  <a:lnTo>
                    <a:pt x="20" y="240"/>
                  </a:lnTo>
                  <a:lnTo>
                    <a:pt x="26" y="251"/>
                  </a:lnTo>
                  <a:lnTo>
                    <a:pt x="35" y="261"/>
                  </a:lnTo>
                  <a:lnTo>
                    <a:pt x="44" y="269"/>
                  </a:lnTo>
                  <a:lnTo>
                    <a:pt x="54" y="277"/>
                  </a:lnTo>
                  <a:lnTo>
                    <a:pt x="65" y="283"/>
                  </a:lnTo>
                  <a:lnTo>
                    <a:pt x="78" y="289"/>
                  </a:lnTo>
                  <a:lnTo>
                    <a:pt x="91" y="292"/>
                  </a:lnTo>
                  <a:lnTo>
                    <a:pt x="106" y="295"/>
                  </a:lnTo>
                  <a:lnTo>
                    <a:pt x="121" y="298"/>
                  </a:lnTo>
                  <a:lnTo>
                    <a:pt x="138" y="298"/>
                  </a:lnTo>
                  <a:lnTo>
                    <a:pt x="138" y="298"/>
                  </a:lnTo>
                  <a:close/>
                  <a:moveTo>
                    <a:pt x="70" y="109"/>
                  </a:moveTo>
                  <a:lnTo>
                    <a:pt x="70" y="109"/>
                  </a:lnTo>
                  <a:lnTo>
                    <a:pt x="73" y="96"/>
                  </a:lnTo>
                  <a:lnTo>
                    <a:pt x="77" y="85"/>
                  </a:lnTo>
                  <a:lnTo>
                    <a:pt x="84" y="75"/>
                  </a:lnTo>
                  <a:lnTo>
                    <a:pt x="90" y="66"/>
                  </a:lnTo>
                  <a:lnTo>
                    <a:pt x="98" y="59"/>
                  </a:lnTo>
                  <a:lnTo>
                    <a:pt x="108" y="55"/>
                  </a:lnTo>
                  <a:lnTo>
                    <a:pt x="118" y="52"/>
                  </a:lnTo>
                  <a:lnTo>
                    <a:pt x="129" y="51"/>
                  </a:lnTo>
                  <a:lnTo>
                    <a:pt x="129" y="51"/>
                  </a:lnTo>
                  <a:lnTo>
                    <a:pt x="140" y="52"/>
                  </a:lnTo>
                  <a:lnTo>
                    <a:pt x="151" y="54"/>
                  </a:lnTo>
                  <a:lnTo>
                    <a:pt x="160" y="59"/>
                  </a:lnTo>
                  <a:lnTo>
                    <a:pt x="167" y="65"/>
                  </a:lnTo>
                  <a:lnTo>
                    <a:pt x="167" y="65"/>
                  </a:lnTo>
                  <a:lnTo>
                    <a:pt x="174" y="74"/>
                  </a:lnTo>
                  <a:lnTo>
                    <a:pt x="178" y="84"/>
                  </a:lnTo>
                  <a:lnTo>
                    <a:pt x="182" y="96"/>
                  </a:lnTo>
                  <a:lnTo>
                    <a:pt x="183" y="109"/>
                  </a:lnTo>
                  <a:lnTo>
                    <a:pt x="70" y="109"/>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7" name="Freeform 14"/>
            <p:cNvSpPr>
              <a:spLocks noEditPoints="1"/>
            </p:cNvSpPr>
            <p:nvPr userDrawn="1"/>
          </p:nvSpPr>
          <p:spPr bwMode="auto">
            <a:xfrm>
              <a:off x="1655763" y="6181508"/>
              <a:ext cx="123825" cy="157163"/>
            </a:xfrm>
            <a:custGeom>
              <a:avLst/>
              <a:gdLst/>
              <a:ahLst/>
              <a:cxnLst>
                <a:cxn ang="0">
                  <a:pos x="233" y="96"/>
                </a:cxn>
                <a:cxn ang="0">
                  <a:pos x="228" y="63"/>
                </a:cxn>
                <a:cxn ang="0">
                  <a:pos x="217" y="36"/>
                </a:cxn>
                <a:cxn ang="0">
                  <a:pos x="199" y="18"/>
                </a:cxn>
                <a:cxn ang="0">
                  <a:pos x="171" y="5"/>
                </a:cxn>
                <a:cxn ang="0">
                  <a:pos x="135" y="0"/>
                </a:cxn>
                <a:cxn ang="0">
                  <a:pos x="95" y="1"/>
                </a:cxn>
                <a:cxn ang="0">
                  <a:pos x="18" y="19"/>
                </a:cxn>
                <a:cxn ang="0">
                  <a:pos x="32" y="73"/>
                </a:cxn>
                <a:cxn ang="0">
                  <a:pos x="71" y="58"/>
                </a:cxn>
                <a:cxn ang="0">
                  <a:pos x="111" y="53"/>
                </a:cxn>
                <a:cxn ang="0">
                  <a:pos x="136" y="56"/>
                </a:cxn>
                <a:cxn ang="0">
                  <a:pos x="159" y="72"/>
                </a:cxn>
                <a:cxn ang="0">
                  <a:pos x="166" y="102"/>
                </a:cxn>
                <a:cxn ang="0">
                  <a:pos x="147" y="117"/>
                </a:cxn>
                <a:cxn ang="0">
                  <a:pos x="96" y="123"/>
                </a:cxn>
                <a:cxn ang="0">
                  <a:pos x="55" y="137"/>
                </a:cxn>
                <a:cxn ang="0">
                  <a:pos x="26" y="158"/>
                </a:cxn>
                <a:cxn ang="0">
                  <a:pos x="7" y="184"/>
                </a:cxn>
                <a:cxn ang="0">
                  <a:pos x="0" y="217"/>
                </a:cxn>
                <a:cxn ang="0">
                  <a:pos x="3" y="234"/>
                </a:cxn>
                <a:cxn ang="0">
                  <a:pos x="10" y="257"/>
                </a:cxn>
                <a:cxn ang="0">
                  <a:pos x="24" y="276"/>
                </a:cxn>
                <a:cxn ang="0">
                  <a:pos x="42" y="289"/>
                </a:cxn>
                <a:cxn ang="0">
                  <a:pos x="64" y="297"/>
                </a:cxn>
                <a:cxn ang="0">
                  <a:pos x="82" y="298"/>
                </a:cxn>
                <a:cxn ang="0">
                  <a:pos x="123" y="291"/>
                </a:cxn>
                <a:cxn ang="0">
                  <a:pos x="155" y="271"/>
                </a:cxn>
                <a:cxn ang="0">
                  <a:pos x="171" y="251"/>
                </a:cxn>
                <a:cxn ang="0">
                  <a:pos x="170" y="292"/>
                </a:cxn>
                <a:cxn ang="0">
                  <a:pos x="234" y="289"/>
                </a:cxn>
                <a:cxn ang="0">
                  <a:pos x="233" y="213"/>
                </a:cxn>
                <a:cxn ang="0">
                  <a:pos x="93" y="244"/>
                </a:cxn>
                <a:cxn ang="0">
                  <a:pos x="75" y="235"/>
                </a:cxn>
                <a:cxn ang="0">
                  <a:pos x="65" y="217"/>
                </a:cxn>
                <a:cxn ang="0">
                  <a:pos x="65" y="204"/>
                </a:cxn>
                <a:cxn ang="0">
                  <a:pos x="72" y="190"/>
                </a:cxn>
                <a:cxn ang="0">
                  <a:pos x="84" y="179"/>
                </a:cxn>
                <a:cxn ang="0">
                  <a:pos x="122" y="166"/>
                </a:cxn>
                <a:cxn ang="0">
                  <a:pos x="166" y="168"/>
                </a:cxn>
                <a:cxn ang="0">
                  <a:pos x="161" y="195"/>
                </a:cxn>
                <a:cxn ang="0">
                  <a:pos x="144" y="225"/>
                </a:cxn>
                <a:cxn ang="0">
                  <a:pos x="127" y="237"/>
                </a:cxn>
                <a:cxn ang="0">
                  <a:pos x="107" y="244"/>
                </a:cxn>
              </a:cxnLst>
              <a:rect l="0" t="0" r="r" b="b"/>
              <a:pathLst>
                <a:path w="234" h="298">
                  <a:moveTo>
                    <a:pt x="233" y="213"/>
                  </a:moveTo>
                  <a:lnTo>
                    <a:pt x="233" y="96"/>
                  </a:lnTo>
                  <a:lnTo>
                    <a:pt x="233" y="96"/>
                  </a:lnTo>
                  <a:lnTo>
                    <a:pt x="232" y="84"/>
                  </a:lnTo>
                  <a:lnTo>
                    <a:pt x="231" y="73"/>
                  </a:lnTo>
                  <a:lnTo>
                    <a:pt x="228" y="63"/>
                  </a:lnTo>
                  <a:lnTo>
                    <a:pt x="226" y="53"/>
                  </a:lnTo>
                  <a:lnTo>
                    <a:pt x="222" y="44"/>
                  </a:lnTo>
                  <a:lnTo>
                    <a:pt x="217" y="36"/>
                  </a:lnTo>
                  <a:lnTo>
                    <a:pt x="212" y="30"/>
                  </a:lnTo>
                  <a:lnTo>
                    <a:pt x="205" y="23"/>
                  </a:lnTo>
                  <a:lnTo>
                    <a:pt x="199" y="18"/>
                  </a:lnTo>
                  <a:lnTo>
                    <a:pt x="190" y="13"/>
                  </a:lnTo>
                  <a:lnTo>
                    <a:pt x="181" y="9"/>
                  </a:lnTo>
                  <a:lnTo>
                    <a:pt x="171" y="5"/>
                  </a:lnTo>
                  <a:lnTo>
                    <a:pt x="160" y="3"/>
                  </a:lnTo>
                  <a:lnTo>
                    <a:pt x="148" y="1"/>
                  </a:lnTo>
                  <a:lnTo>
                    <a:pt x="135" y="0"/>
                  </a:lnTo>
                  <a:lnTo>
                    <a:pt x="120" y="0"/>
                  </a:lnTo>
                  <a:lnTo>
                    <a:pt x="120" y="0"/>
                  </a:lnTo>
                  <a:lnTo>
                    <a:pt x="95" y="1"/>
                  </a:lnTo>
                  <a:lnTo>
                    <a:pt x="68" y="5"/>
                  </a:lnTo>
                  <a:lnTo>
                    <a:pt x="42" y="11"/>
                  </a:lnTo>
                  <a:lnTo>
                    <a:pt x="18" y="19"/>
                  </a:lnTo>
                  <a:lnTo>
                    <a:pt x="15" y="20"/>
                  </a:lnTo>
                  <a:lnTo>
                    <a:pt x="28" y="75"/>
                  </a:lnTo>
                  <a:lnTo>
                    <a:pt x="32" y="73"/>
                  </a:lnTo>
                  <a:lnTo>
                    <a:pt x="32" y="73"/>
                  </a:lnTo>
                  <a:lnTo>
                    <a:pt x="50" y="65"/>
                  </a:lnTo>
                  <a:lnTo>
                    <a:pt x="71" y="58"/>
                  </a:lnTo>
                  <a:lnTo>
                    <a:pt x="91" y="54"/>
                  </a:lnTo>
                  <a:lnTo>
                    <a:pt x="101" y="54"/>
                  </a:lnTo>
                  <a:lnTo>
                    <a:pt x="111" y="53"/>
                  </a:lnTo>
                  <a:lnTo>
                    <a:pt x="111" y="53"/>
                  </a:lnTo>
                  <a:lnTo>
                    <a:pt x="124" y="54"/>
                  </a:lnTo>
                  <a:lnTo>
                    <a:pt x="136" y="56"/>
                  </a:lnTo>
                  <a:lnTo>
                    <a:pt x="146" y="59"/>
                  </a:lnTo>
                  <a:lnTo>
                    <a:pt x="152" y="65"/>
                  </a:lnTo>
                  <a:lnTo>
                    <a:pt x="159" y="72"/>
                  </a:lnTo>
                  <a:lnTo>
                    <a:pt x="162" y="80"/>
                  </a:lnTo>
                  <a:lnTo>
                    <a:pt x="166" y="90"/>
                  </a:lnTo>
                  <a:lnTo>
                    <a:pt x="166" y="102"/>
                  </a:lnTo>
                  <a:lnTo>
                    <a:pt x="166" y="116"/>
                  </a:lnTo>
                  <a:lnTo>
                    <a:pt x="166" y="116"/>
                  </a:lnTo>
                  <a:lnTo>
                    <a:pt x="147" y="117"/>
                  </a:lnTo>
                  <a:lnTo>
                    <a:pt x="128" y="118"/>
                  </a:lnTo>
                  <a:lnTo>
                    <a:pt x="112" y="120"/>
                  </a:lnTo>
                  <a:lnTo>
                    <a:pt x="96" y="123"/>
                  </a:lnTo>
                  <a:lnTo>
                    <a:pt x="81" y="127"/>
                  </a:lnTo>
                  <a:lnTo>
                    <a:pt x="68" y="131"/>
                  </a:lnTo>
                  <a:lnTo>
                    <a:pt x="55" y="137"/>
                  </a:lnTo>
                  <a:lnTo>
                    <a:pt x="44" y="143"/>
                  </a:lnTo>
                  <a:lnTo>
                    <a:pt x="35" y="150"/>
                  </a:lnTo>
                  <a:lnTo>
                    <a:pt x="26" y="158"/>
                  </a:lnTo>
                  <a:lnTo>
                    <a:pt x="18" y="165"/>
                  </a:lnTo>
                  <a:lnTo>
                    <a:pt x="11" y="174"/>
                  </a:lnTo>
                  <a:lnTo>
                    <a:pt x="7" y="184"/>
                  </a:lnTo>
                  <a:lnTo>
                    <a:pt x="4" y="194"/>
                  </a:lnTo>
                  <a:lnTo>
                    <a:pt x="2" y="205"/>
                  </a:lnTo>
                  <a:lnTo>
                    <a:pt x="0" y="217"/>
                  </a:lnTo>
                  <a:lnTo>
                    <a:pt x="0" y="217"/>
                  </a:lnTo>
                  <a:lnTo>
                    <a:pt x="2" y="226"/>
                  </a:lnTo>
                  <a:lnTo>
                    <a:pt x="3" y="234"/>
                  </a:lnTo>
                  <a:lnTo>
                    <a:pt x="4" y="243"/>
                  </a:lnTo>
                  <a:lnTo>
                    <a:pt x="7" y="250"/>
                  </a:lnTo>
                  <a:lnTo>
                    <a:pt x="10" y="257"/>
                  </a:lnTo>
                  <a:lnTo>
                    <a:pt x="14" y="263"/>
                  </a:lnTo>
                  <a:lnTo>
                    <a:pt x="18" y="270"/>
                  </a:lnTo>
                  <a:lnTo>
                    <a:pt x="24" y="276"/>
                  </a:lnTo>
                  <a:lnTo>
                    <a:pt x="29" y="280"/>
                  </a:lnTo>
                  <a:lnTo>
                    <a:pt x="36" y="284"/>
                  </a:lnTo>
                  <a:lnTo>
                    <a:pt x="42" y="289"/>
                  </a:lnTo>
                  <a:lnTo>
                    <a:pt x="49" y="292"/>
                  </a:lnTo>
                  <a:lnTo>
                    <a:pt x="57" y="294"/>
                  </a:lnTo>
                  <a:lnTo>
                    <a:pt x="64" y="297"/>
                  </a:lnTo>
                  <a:lnTo>
                    <a:pt x="73" y="298"/>
                  </a:lnTo>
                  <a:lnTo>
                    <a:pt x="82" y="298"/>
                  </a:lnTo>
                  <a:lnTo>
                    <a:pt x="82" y="298"/>
                  </a:lnTo>
                  <a:lnTo>
                    <a:pt x="96" y="297"/>
                  </a:lnTo>
                  <a:lnTo>
                    <a:pt x="109" y="294"/>
                  </a:lnTo>
                  <a:lnTo>
                    <a:pt x="123" y="291"/>
                  </a:lnTo>
                  <a:lnTo>
                    <a:pt x="134" y="286"/>
                  </a:lnTo>
                  <a:lnTo>
                    <a:pt x="145" y="279"/>
                  </a:lnTo>
                  <a:lnTo>
                    <a:pt x="155" y="271"/>
                  </a:lnTo>
                  <a:lnTo>
                    <a:pt x="163" y="261"/>
                  </a:lnTo>
                  <a:lnTo>
                    <a:pt x="171" y="251"/>
                  </a:lnTo>
                  <a:lnTo>
                    <a:pt x="171" y="251"/>
                  </a:lnTo>
                  <a:lnTo>
                    <a:pt x="170" y="269"/>
                  </a:lnTo>
                  <a:lnTo>
                    <a:pt x="170" y="289"/>
                  </a:lnTo>
                  <a:lnTo>
                    <a:pt x="170" y="292"/>
                  </a:lnTo>
                  <a:lnTo>
                    <a:pt x="234" y="292"/>
                  </a:lnTo>
                  <a:lnTo>
                    <a:pt x="234" y="289"/>
                  </a:lnTo>
                  <a:lnTo>
                    <a:pt x="234" y="289"/>
                  </a:lnTo>
                  <a:lnTo>
                    <a:pt x="233" y="251"/>
                  </a:lnTo>
                  <a:lnTo>
                    <a:pt x="233" y="213"/>
                  </a:lnTo>
                  <a:lnTo>
                    <a:pt x="233" y="213"/>
                  </a:lnTo>
                  <a:close/>
                  <a:moveTo>
                    <a:pt x="101" y="244"/>
                  </a:moveTo>
                  <a:lnTo>
                    <a:pt x="101" y="244"/>
                  </a:lnTo>
                  <a:lnTo>
                    <a:pt x="93" y="244"/>
                  </a:lnTo>
                  <a:lnTo>
                    <a:pt x="86" y="241"/>
                  </a:lnTo>
                  <a:lnTo>
                    <a:pt x="80" y="238"/>
                  </a:lnTo>
                  <a:lnTo>
                    <a:pt x="75" y="235"/>
                  </a:lnTo>
                  <a:lnTo>
                    <a:pt x="71" y="229"/>
                  </a:lnTo>
                  <a:lnTo>
                    <a:pt x="68" y="224"/>
                  </a:lnTo>
                  <a:lnTo>
                    <a:pt x="65" y="217"/>
                  </a:lnTo>
                  <a:lnTo>
                    <a:pt x="65" y="209"/>
                  </a:lnTo>
                  <a:lnTo>
                    <a:pt x="65" y="209"/>
                  </a:lnTo>
                  <a:lnTo>
                    <a:pt x="65" y="204"/>
                  </a:lnTo>
                  <a:lnTo>
                    <a:pt x="66" y="198"/>
                  </a:lnTo>
                  <a:lnTo>
                    <a:pt x="69" y="194"/>
                  </a:lnTo>
                  <a:lnTo>
                    <a:pt x="72" y="190"/>
                  </a:lnTo>
                  <a:lnTo>
                    <a:pt x="75" y="185"/>
                  </a:lnTo>
                  <a:lnTo>
                    <a:pt x="80" y="182"/>
                  </a:lnTo>
                  <a:lnTo>
                    <a:pt x="84" y="179"/>
                  </a:lnTo>
                  <a:lnTo>
                    <a:pt x="91" y="175"/>
                  </a:lnTo>
                  <a:lnTo>
                    <a:pt x="105" y="170"/>
                  </a:lnTo>
                  <a:lnTo>
                    <a:pt x="122" y="166"/>
                  </a:lnTo>
                  <a:lnTo>
                    <a:pt x="143" y="164"/>
                  </a:lnTo>
                  <a:lnTo>
                    <a:pt x="166" y="163"/>
                  </a:lnTo>
                  <a:lnTo>
                    <a:pt x="166" y="168"/>
                  </a:lnTo>
                  <a:lnTo>
                    <a:pt x="166" y="168"/>
                  </a:lnTo>
                  <a:lnTo>
                    <a:pt x="165" y="182"/>
                  </a:lnTo>
                  <a:lnTo>
                    <a:pt x="161" y="195"/>
                  </a:lnTo>
                  <a:lnTo>
                    <a:pt x="156" y="208"/>
                  </a:lnTo>
                  <a:lnTo>
                    <a:pt x="148" y="219"/>
                  </a:lnTo>
                  <a:lnTo>
                    <a:pt x="144" y="225"/>
                  </a:lnTo>
                  <a:lnTo>
                    <a:pt x="139" y="229"/>
                  </a:lnTo>
                  <a:lnTo>
                    <a:pt x="134" y="234"/>
                  </a:lnTo>
                  <a:lnTo>
                    <a:pt x="127" y="237"/>
                  </a:lnTo>
                  <a:lnTo>
                    <a:pt x="122" y="240"/>
                  </a:lnTo>
                  <a:lnTo>
                    <a:pt x="115" y="243"/>
                  </a:lnTo>
                  <a:lnTo>
                    <a:pt x="107" y="244"/>
                  </a:lnTo>
                  <a:lnTo>
                    <a:pt x="101" y="244"/>
                  </a:lnTo>
                  <a:lnTo>
                    <a:pt x="101" y="244"/>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8" name="Freeform 15"/>
            <p:cNvSpPr>
              <a:spLocks/>
            </p:cNvSpPr>
            <p:nvPr userDrawn="1"/>
          </p:nvSpPr>
          <p:spPr bwMode="auto">
            <a:xfrm>
              <a:off x="1804988" y="6181508"/>
              <a:ext cx="215900" cy="153988"/>
            </a:xfrm>
            <a:custGeom>
              <a:avLst/>
              <a:gdLst/>
              <a:ahLst/>
              <a:cxnLst>
                <a:cxn ang="0">
                  <a:pos x="324" y="0"/>
                </a:cxn>
                <a:cxn ang="0">
                  <a:pos x="292" y="4"/>
                </a:cxn>
                <a:cxn ang="0">
                  <a:pos x="266" y="18"/>
                </a:cxn>
                <a:cxn ang="0">
                  <a:pos x="246" y="34"/>
                </a:cxn>
                <a:cxn ang="0">
                  <a:pos x="232" y="54"/>
                </a:cxn>
                <a:cxn ang="0">
                  <a:pos x="228" y="46"/>
                </a:cxn>
                <a:cxn ang="0">
                  <a:pos x="218" y="28"/>
                </a:cxn>
                <a:cxn ang="0">
                  <a:pos x="200" y="12"/>
                </a:cxn>
                <a:cxn ang="0">
                  <a:pos x="188" y="5"/>
                </a:cxn>
                <a:cxn ang="0">
                  <a:pos x="171" y="1"/>
                </a:cxn>
                <a:cxn ang="0">
                  <a:pos x="152" y="0"/>
                </a:cxn>
                <a:cxn ang="0">
                  <a:pos x="138" y="1"/>
                </a:cxn>
                <a:cxn ang="0">
                  <a:pos x="112" y="8"/>
                </a:cxn>
                <a:cxn ang="0">
                  <a:pos x="88" y="21"/>
                </a:cxn>
                <a:cxn ang="0">
                  <a:pos x="70" y="39"/>
                </a:cxn>
                <a:cxn ang="0">
                  <a:pos x="62" y="51"/>
                </a:cxn>
                <a:cxn ang="0">
                  <a:pos x="64" y="9"/>
                </a:cxn>
                <a:cxn ang="0">
                  <a:pos x="0" y="5"/>
                </a:cxn>
                <a:cxn ang="0">
                  <a:pos x="66" y="292"/>
                </a:cxn>
                <a:cxn ang="0">
                  <a:pos x="66" y="155"/>
                </a:cxn>
                <a:cxn ang="0">
                  <a:pos x="69" y="136"/>
                </a:cxn>
                <a:cxn ang="0">
                  <a:pos x="72" y="117"/>
                </a:cxn>
                <a:cxn ang="0">
                  <a:pos x="79" y="99"/>
                </a:cxn>
                <a:cxn ang="0">
                  <a:pos x="86" y="85"/>
                </a:cxn>
                <a:cxn ang="0">
                  <a:pos x="97" y="73"/>
                </a:cxn>
                <a:cxn ang="0">
                  <a:pos x="108" y="64"/>
                </a:cxn>
                <a:cxn ang="0">
                  <a:pos x="121" y="58"/>
                </a:cxn>
                <a:cxn ang="0">
                  <a:pos x="136" y="56"/>
                </a:cxn>
                <a:cxn ang="0">
                  <a:pos x="145" y="57"/>
                </a:cxn>
                <a:cxn ang="0">
                  <a:pos x="159" y="64"/>
                </a:cxn>
                <a:cxn ang="0">
                  <a:pos x="168" y="76"/>
                </a:cxn>
                <a:cxn ang="0">
                  <a:pos x="172" y="97"/>
                </a:cxn>
                <a:cxn ang="0">
                  <a:pos x="172" y="292"/>
                </a:cxn>
                <a:cxn ang="0">
                  <a:pos x="238" y="155"/>
                </a:cxn>
                <a:cxn ang="0">
                  <a:pos x="238" y="144"/>
                </a:cxn>
                <a:cxn ang="0">
                  <a:pos x="242" y="123"/>
                </a:cxn>
                <a:cxn ang="0">
                  <a:pos x="247" y="106"/>
                </a:cxn>
                <a:cxn ang="0">
                  <a:pos x="256" y="89"/>
                </a:cxn>
                <a:cxn ang="0">
                  <a:pos x="265" y="77"/>
                </a:cxn>
                <a:cxn ang="0">
                  <a:pos x="277" y="67"/>
                </a:cxn>
                <a:cxn ang="0">
                  <a:pos x="288" y="61"/>
                </a:cxn>
                <a:cxn ang="0">
                  <a:pos x="301" y="57"/>
                </a:cxn>
                <a:cxn ang="0">
                  <a:pos x="307" y="56"/>
                </a:cxn>
                <a:cxn ang="0">
                  <a:pos x="324" y="59"/>
                </a:cxn>
                <a:cxn ang="0">
                  <a:pos x="335" y="69"/>
                </a:cxn>
                <a:cxn ang="0">
                  <a:pos x="342" y="86"/>
                </a:cxn>
                <a:cxn ang="0">
                  <a:pos x="344" y="110"/>
                </a:cxn>
                <a:cxn ang="0">
                  <a:pos x="410" y="292"/>
                </a:cxn>
                <a:cxn ang="0">
                  <a:pos x="410" y="96"/>
                </a:cxn>
                <a:cxn ang="0">
                  <a:pos x="409" y="74"/>
                </a:cxn>
                <a:cxn ang="0">
                  <a:pos x="405" y="54"/>
                </a:cxn>
                <a:cxn ang="0">
                  <a:pos x="398" y="37"/>
                </a:cxn>
                <a:cxn ang="0">
                  <a:pos x="388" y="24"/>
                </a:cxn>
                <a:cxn ang="0">
                  <a:pos x="376" y="13"/>
                </a:cxn>
                <a:cxn ang="0">
                  <a:pos x="362" y="7"/>
                </a:cxn>
                <a:cxn ang="0">
                  <a:pos x="344" y="1"/>
                </a:cxn>
                <a:cxn ang="0">
                  <a:pos x="324" y="0"/>
                </a:cxn>
              </a:cxnLst>
              <a:rect l="0" t="0" r="r" b="b"/>
              <a:pathLst>
                <a:path w="410" h="292">
                  <a:moveTo>
                    <a:pt x="324" y="0"/>
                  </a:moveTo>
                  <a:lnTo>
                    <a:pt x="324" y="0"/>
                  </a:lnTo>
                  <a:lnTo>
                    <a:pt x="308" y="1"/>
                  </a:lnTo>
                  <a:lnTo>
                    <a:pt x="292" y="4"/>
                  </a:lnTo>
                  <a:lnTo>
                    <a:pt x="278" y="10"/>
                  </a:lnTo>
                  <a:lnTo>
                    <a:pt x="266" y="18"/>
                  </a:lnTo>
                  <a:lnTo>
                    <a:pt x="255" y="25"/>
                  </a:lnTo>
                  <a:lnTo>
                    <a:pt x="246" y="34"/>
                  </a:lnTo>
                  <a:lnTo>
                    <a:pt x="238" y="44"/>
                  </a:lnTo>
                  <a:lnTo>
                    <a:pt x="232" y="54"/>
                  </a:lnTo>
                  <a:lnTo>
                    <a:pt x="232" y="54"/>
                  </a:lnTo>
                  <a:lnTo>
                    <a:pt x="228" y="46"/>
                  </a:lnTo>
                  <a:lnTo>
                    <a:pt x="224" y="36"/>
                  </a:lnTo>
                  <a:lnTo>
                    <a:pt x="218" y="28"/>
                  </a:lnTo>
                  <a:lnTo>
                    <a:pt x="211" y="19"/>
                  </a:lnTo>
                  <a:lnTo>
                    <a:pt x="200" y="12"/>
                  </a:lnTo>
                  <a:lnTo>
                    <a:pt x="194" y="9"/>
                  </a:lnTo>
                  <a:lnTo>
                    <a:pt x="188" y="5"/>
                  </a:lnTo>
                  <a:lnTo>
                    <a:pt x="180" y="3"/>
                  </a:lnTo>
                  <a:lnTo>
                    <a:pt x="171" y="1"/>
                  </a:lnTo>
                  <a:lnTo>
                    <a:pt x="162" y="0"/>
                  </a:lnTo>
                  <a:lnTo>
                    <a:pt x="152" y="0"/>
                  </a:lnTo>
                  <a:lnTo>
                    <a:pt x="152" y="0"/>
                  </a:lnTo>
                  <a:lnTo>
                    <a:pt x="138" y="1"/>
                  </a:lnTo>
                  <a:lnTo>
                    <a:pt x="125" y="3"/>
                  </a:lnTo>
                  <a:lnTo>
                    <a:pt x="112" y="8"/>
                  </a:lnTo>
                  <a:lnTo>
                    <a:pt x="101" y="13"/>
                  </a:lnTo>
                  <a:lnTo>
                    <a:pt x="88" y="21"/>
                  </a:lnTo>
                  <a:lnTo>
                    <a:pt x="79" y="29"/>
                  </a:lnTo>
                  <a:lnTo>
                    <a:pt x="70" y="39"/>
                  </a:lnTo>
                  <a:lnTo>
                    <a:pt x="62" y="51"/>
                  </a:lnTo>
                  <a:lnTo>
                    <a:pt x="62" y="51"/>
                  </a:lnTo>
                  <a:lnTo>
                    <a:pt x="63" y="29"/>
                  </a:lnTo>
                  <a:lnTo>
                    <a:pt x="64" y="9"/>
                  </a:lnTo>
                  <a:lnTo>
                    <a:pt x="64" y="5"/>
                  </a:lnTo>
                  <a:lnTo>
                    <a:pt x="0" y="5"/>
                  </a:lnTo>
                  <a:lnTo>
                    <a:pt x="0" y="292"/>
                  </a:lnTo>
                  <a:lnTo>
                    <a:pt x="66" y="292"/>
                  </a:lnTo>
                  <a:lnTo>
                    <a:pt x="66" y="155"/>
                  </a:lnTo>
                  <a:lnTo>
                    <a:pt x="66" y="155"/>
                  </a:lnTo>
                  <a:lnTo>
                    <a:pt x="67" y="146"/>
                  </a:lnTo>
                  <a:lnTo>
                    <a:pt x="69" y="136"/>
                  </a:lnTo>
                  <a:lnTo>
                    <a:pt x="70" y="126"/>
                  </a:lnTo>
                  <a:lnTo>
                    <a:pt x="72" y="117"/>
                  </a:lnTo>
                  <a:lnTo>
                    <a:pt x="75" y="108"/>
                  </a:lnTo>
                  <a:lnTo>
                    <a:pt x="79" y="99"/>
                  </a:lnTo>
                  <a:lnTo>
                    <a:pt x="82" y="93"/>
                  </a:lnTo>
                  <a:lnTo>
                    <a:pt x="86" y="85"/>
                  </a:lnTo>
                  <a:lnTo>
                    <a:pt x="92" y="78"/>
                  </a:lnTo>
                  <a:lnTo>
                    <a:pt x="97" y="73"/>
                  </a:lnTo>
                  <a:lnTo>
                    <a:pt x="103" y="68"/>
                  </a:lnTo>
                  <a:lnTo>
                    <a:pt x="108" y="64"/>
                  </a:lnTo>
                  <a:lnTo>
                    <a:pt x="115" y="61"/>
                  </a:lnTo>
                  <a:lnTo>
                    <a:pt x="121" y="58"/>
                  </a:lnTo>
                  <a:lnTo>
                    <a:pt x="128" y="57"/>
                  </a:lnTo>
                  <a:lnTo>
                    <a:pt x="136" y="56"/>
                  </a:lnTo>
                  <a:lnTo>
                    <a:pt x="136" y="56"/>
                  </a:lnTo>
                  <a:lnTo>
                    <a:pt x="145" y="57"/>
                  </a:lnTo>
                  <a:lnTo>
                    <a:pt x="152" y="59"/>
                  </a:lnTo>
                  <a:lnTo>
                    <a:pt x="159" y="64"/>
                  </a:lnTo>
                  <a:lnTo>
                    <a:pt x="164" y="69"/>
                  </a:lnTo>
                  <a:lnTo>
                    <a:pt x="168" y="76"/>
                  </a:lnTo>
                  <a:lnTo>
                    <a:pt x="171" y="86"/>
                  </a:lnTo>
                  <a:lnTo>
                    <a:pt x="172" y="97"/>
                  </a:lnTo>
                  <a:lnTo>
                    <a:pt x="172" y="110"/>
                  </a:lnTo>
                  <a:lnTo>
                    <a:pt x="172" y="292"/>
                  </a:lnTo>
                  <a:lnTo>
                    <a:pt x="238" y="292"/>
                  </a:lnTo>
                  <a:lnTo>
                    <a:pt x="238" y="155"/>
                  </a:lnTo>
                  <a:lnTo>
                    <a:pt x="238" y="155"/>
                  </a:lnTo>
                  <a:lnTo>
                    <a:pt x="238" y="144"/>
                  </a:lnTo>
                  <a:lnTo>
                    <a:pt x="239" y="133"/>
                  </a:lnTo>
                  <a:lnTo>
                    <a:pt x="242" y="123"/>
                  </a:lnTo>
                  <a:lnTo>
                    <a:pt x="244" y="115"/>
                  </a:lnTo>
                  <a:lnTo>
                    <a:pt x="247" y="106"/>
                  </a:lnTo>
                  <a:lnTo>
                    <a:pt x="251" y="97"/>
                  </a:lnTo>
                  <a:lnTo>
                    <a:pt x="256" y="89"/>
                  </a:lnTo>
                  <a:lnTo>
                    <a:pt x="260" y="83"/>
                  </a:lnTo>
                  <a:lnTo>
                    <a:pt x="265" y="77"/>
                  </a:lnTo>
                  <a:lnTo>
                    <a:pt x="270" y="72"/>
                  </a:lnTo>
                  <a:lnTo>
                    <a:pt x="277" y="67"/>
                  </a:lnTo>
                  <a:lnTo>
                    <a:pt x="282" y="63"/>
                  </a:lnTo>
                  <a:lnTo>
                    <a:pt x="288" y="61"/>
                  </a:lnTo>
                  <a:lnTo>
                    <a:pt x="294" y="58"/>
                  </a:lnTo>
                  <a:lnTo>
                    <a:pt x="301" y="57"/>
                  </a:lnTo>
                  <a:lnTo>
                    <a:pt x="307" y="56"/>
                  </a:lnTo>
                  <a:lnTo>
                    <a:pt x="307" y="56"/>
                  </a:lnTo>
                  <a:lnTo>
                    <a:pt x="316" y="57"/>
                  </a:lnTo>
                  <a:lnTo>
                    <a:pt x="324" y="59"/>
                  </a:lnTo>
                  <a:lnTo>
                    <a:pt x="331" y="64"/>
                  </a:lnTo>
                  <a:lnTo>
                    <a:pt x="335" y="69"/>
                  </a:lnTo>
                  <a:lnTo>
                    <a:pt x="340" y="76"/>
                  </a:lnTo>
                  <a:lnTo>
                    <a:pt x="342" y="86"/>
                  </a:lnTo>
                  <a:lnTo>
                    <a:pt x="344" y="97"/>
                  </a:lnTo>
                  <a:lnTo>
                    <a:pt x="344" y="110"/>
                  </a:lnTo>
                  <a:lnTo>
                    <a:pt x="344" y="292"/>
                  </a:lnTo>
                  <a:lnTo>
                    <a:pt x="410" y="292"/>
                  </a:lnTo>
                  <a:lnTo>
                    <a:pt x="410" y="96"/>
                  </a:lnTo>
                  <a:lnTo>
                    <a:pt x="410" y="96"/>
                  </a:lnTo>
                  <a:lnTo>
                    <a:pt x="410" y="84"/>
                  </a:lnTo>
                  <a:lnTo>
                    <a:pt x="409" y="74"/>
                  </a:lnTo>
                  <a:lnTo>
                    <a:pt x="407" y="64"/>
                  </a:lnTo>
                  <a:lnTo>
                    <a:pt x="405" y="54"/>
                  </a:lnTo>
                  <a:lnTo>
                    <a:pt x="401" y="45"/>
                  </a:lnTo>
                  <a:lnTo>
                    <a:pt x="398" y="37"/>
                  </a:lnTo>
                  <a:lnTo>
                    <a:pt x="394" y="31"/>
                  </a:lnTo>
                  <a:lnTo>
                    <a:pt x="388" y="24"/>
                  </a:lnTo>
                  <a:lnTo>
                    <a:pt x="383" y="19"/>
                  </a:lnTo>
                  <a:lnTo>
                    <a:pt x="376" y="13"/>
                  </a:lnTo>
                  <a:lnTo>
                    <a:pt x="369" y="10"/>
                  </a:lnTo>
                  <a:lnTo>
                    <a:pt x="362" y="7"/>
                  </a:lnTo>
                  <a:lnTo>
                    <a:pt x="353" y="3"/>
                  </a:lnTo>
                  <a:lnTo>
                    <a:pt x="344" y="1"/>
                  </a:lnTo>
                  <a:lnTo>
                    <a:pt x="334" y="0"/>
                  </a:lnTo>
                  <a:lnTo>
                    <a:pt x="324" y="0"/>
                  </a:lnTo>
                  <a:lnTo>
                    <a:pt x="324" y="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50" name="Freeform 16"/>
            <p:cNvSpPr>
              <a:spLocks/>
            </p:cNvSpPr>
            <p:nvPr userDrawn="1"/>
          </p:nvSpPr>
          <p:spPr bwMode="auto">
            <a:xfrm>
              <a:off x="2043113" y="6181508"/>
              <a:ext cx="101600" cy="157163"/>
            </a:xfrm>
            <a:custGeom>
              <a:avLst/>
              <a:gdLst/>
              <a:ahLst/>
              <a:cxnLst>
                <a:cxn ang="0">
                  <a:pos x="116" y="122"/>
                </a:cxn>
                <a:cxn ang="0">
                  <a:pos x="89" y="112"/>
                </a:cxn>
                <a:cxn ang="0">
                  <a:pos x="76" y="104"/>
                </a:cxn>
                <a:cxn ang="0">
                  <a:pos x="68" y="91"/>
                </a:cxn>
                <a:cxn ang="0">
                  <a:pos x="68" y="84"/>
                </a:cxn>
                <a:cxn ang="0">
                  <a:pos x="72" y="68"/>
                </a:cxn>
                <a:cxn ang="0">
                  <a:pos x="83" y="58"/>
                </a:cxn>
                <a:cxn ang="0">
                  <a:pos x="98" y="54"/>
                </a:cxn>
                <a:cxn ang="0">
                  <a:pos x="113" y="53"/>
                </a:cxn>
                <a:cxn ang="0">
                  <a:pos x="127" y="53"/>
                </a:cxn>
                <a:cxn ang="0">
                  <a:pos x="153" y="57"/>
                </a:cxn>
                <a:cxn ang="0">
                  <a:pos x="170" y="62"/>
                </a:cxn>
                <a:cxn ang="0">
                  <a:pos x="171" y="5"/>
                </a:cxn>
                <a:cxn ang="0">
                  <a:pos x="157" y="3"/>
                </a:cxn>
                <a:cxn ang="0">
                  <a:pos x="130" y="0"/>
                </a:cxn>
                <a:cxn ang="0">
                  <a:pos x="117" y="0"/>
                </a:cxn>
                <a:cxn ang="0">
                  <a:pos x="91" y="1"/>
                </a:cxn>
                <a:cxn ang="0">
                  <a:pos x="68" y="7"/>
                </a:cxn>
                <a:cxn ang="0">
                  <a:pos x="48" y="14"/>
                </a:cxn>
                <a:cxn ang="0">
                  <a:pos x="31" y="24"/>
                </a:cxn>
                <a:cxn ang="0">
                  <a:pos x="18" y="37"/>
                </a:cxn>
                <a:cxn ang="0">
                  <a:pos x="8" y="53"/>
                </a:cxn>
                <a:cxn ang="0">
                  <a:pos x="1" y="71"/>
                </a:cxn>
                <a:cxn ang="0">
                  <a:pos x="0" y="90"/>
                </a:cxn>
                <a:cxn ang="0">
                  <a:pos x="0" y="100"/>
                </a:cxn>
                <a:cxn ang="0">
                  <a:pos x="3" y="118"/>
                </a:cxn>
                <a:cxn ang="0">
                  <a:pos x="10" y="132"/>
                </a:cxn>
                <a:cxn ang="0">
                  <a:pos x="20" y="143"/>
                </a:cxn>
                <a:cxn ang="0">
                  <a:pos x="36" y="155"/>
                </a:cxn>
                <a:cxn ang="0">
                  <a:pos x="62" y="168"/>
                </a:cxn>
                <a:cxn ang="0">
                  <a:pos x="75" y="172"/>
                </a:cxn>
                <a:cxn ang="0">
                  <a:pos x="101" y="181"/>
                </a:cxn>
                <a:cxn ang="0">
                  <a:pos x="113" y="190"/>
                </a:cxn>
                <a:cxn ang="0">
                  <a:pos x="121" y="202"/>
                </a:cxn>
                <a:cxn ang="0">
                  <a:pos x="122" y="209"/>
                </a:cxn>
                <a:cxn ang="0">
                  <a:pos x="119" y="224"/>
                </a:cxn>
                <a:cxn ang="0">
                  <a:pos x="109" y="234"/>
                </a:cxn>
                <a:cxn ang="0">
                  <a:pos x="92" y="240"/>
                </a:cxn>
                <a:cxn ang="0">
                  <a:pos x="72" y="243"/>
                </a:cxn>
                <a:cxn ang="0">
                  <a:pos x="56" y="243"/>
                </a:cxn>
                <a:cxn ang="0">
                  <a:pos x="25" y="237"/>
                </a:cxn>
                <a:cxn ang="0">
                  <a:pos x="8" y="230"/>
                </a:cxn>
                <a:cxn ang="0">
                  <a:pos x="5" y="290"/>
                </a:cxn>
                <a:cxn ang="0">
                  <a:pos x="19" y="293"/>
                </a:cxn>
                <a:cxn ang="0">
                  <a:pos x="52" y="298"/>
                </a:cxn>
                <a:cxn ang="0">
                  <a:pos x="68" y="298"/>
                </a:cxn>
                <a:cxn ang="0">
                  <a:pos x="95" y="295"/>
                </a:cxn>
                <a:cxn ang="0">
                  <a:pos x="119" y="291"/>
                </a:cxn>
                <a:cxn ang="0">
                  <a:pos x="140" y="282"/>
                </a:cxn>
                <a:cxn ang="0">
                  <a:pos x="157" y="271"/>
                </a:cxn>
                <a:cxn ang="0">
                  <a:pos x="172" y="258"/>
                </a:cxn>
                <a:cxn ang="0">
                  <a:pos x="183" y="241"/>
                </a:cxn>
                <a:cxn ang="0">
                  <a:pos x="189" y="224"/>
                </a:cxn>
                <a:cxn ang="0">
                  <a:pos x="192" y="203"/>
                </a:cxn>
                <a:cxn ang="0">
                  <a:pos x="192" y="193"/>
                </a:cxn>
                <a:cxn ang="0">
                  <a:pos x="187" y="176"/>
                </a:cxn>
                <a:cxn ang="0">
                  <a:pos x="181" y="162"/>
                </a:cxn>
                <a:cxn ang="0">
                  <a:pos x="172" y="151"/>
                </a:cxn>
                <a:cxn ang="0">
                  <a:pos x="154" y="138"/>
                </a:cxn>
                <a:cxn ang="0">
                  <a:pos x="129" y="127"/>
                </a:cxn>
                <a:cxn ang="0">
                  <a:pos x="116" y="122"/>
                </a:cxn>
              </a:cxnLst>
              <a:rect l="0" t="0" r="r" b="b"/>
              <a:pathLst>
                <a:path w="192" h="298">
                  <a:moveTo>
                    <a:pt x="116" y="122"/>
                  </a:moveTo>
                  <a:lnTo>
                    <a:pt x="116" y="122"/>
                  </a:lnTo>
                  <a:lnTo>
                    <a:pt x="97" y="116"/>
                  </a:lnTo>
                  <a:lnTo>
                    <a:pt x="89" y="112"/>
                  </a:lnTo>
                  <a:lnTo>
                    <a:pt x="81" y="108"/>
                  </a:lnTo>
                  <a:lnTo>
                    <a:pt x="76" y="104"/>
                  </a:lnTo>
                  <a:lnTo>
                    <a:pt x="72" y="98"/>
                  </a:lnTo>
                  <a:lnTo>
                    <a:pt x="68" y="91"/>
                  </a:lnTo>
                  <a:lnTo>
                    <a:pt x="68" y="84"/>
                  </a:lnTo>
                  <a:lnTo>
                    <a:pt x="68" y="84"/>
                  </a:lnTo>
                  <a:lnTo>
                    <a:pt x="69" y="75"/>
                  </a:lnTo>
                  <a:lnTo>
                    <a:pt x="72" y="68"/>
                  </a:lnTo>
                  <a:lnTo>
                    <a:pt x="77" y="63"/>
                  </a:lnTo>
                  <a:lnTo>
                    <a:pt x="83" y="58"/>
                  </a:lnTo>
                  <a:lnTo>
                    <a:pt x="90" y="56"/>
                  </a:lnTo>
                  <a:lnTo>
                    <a:pt x="98" y="54"/>
                  </a:lnTo>
                  <a:lnTo>
                    <a:pt x="106" y="53"/>
                  </a:lnTo>
                  <a:lnTo>
                    <a:pt x="113" y="53"/>
                  </a:lnTo>
                  <a:lnTo>
                    <a:pt x="113" y="53"/>
                  </a:lnTo>
                  <a:lnTo>
                    <a:pt x="127" y="53"/>
                  </a:lnTo>
                  <a:lnTo>
                    <a:pt x="140" y="54"/>
                  </a:lnTo>
                  <a:lnTo>
                    <a:pt x="153" y="57"/>
                  </a:lnTo>
                  <a:lnTo>
                    <a:pt x="165" y="61"/>
                  </a:lnTo>
                  <a:lnTo>
                    <a:pt x="170" y="62"/>
                  </a:lnTo>
                  <a:lnTo>
                    <a:pt x="173" y="7"/>
                  </a:lnTo>
                  <a:lnTo>
                    <a:pt x="171" y="5"/>
                  </a:lnTo>
                  <a:lnTo>
                    <a:pt x="171" y="5"/>
                  </a:lnTo>
                  <a:lnTo>
                    <a:pt x="157" y="3"/>
                  </a:lnTo>
                  <a:lnTo>
                    <a:pt x="143" y="1"/>
                  </a:lnTo>
                  <a:lnTo>
                    <a:pt x="130" y="0"/>
                  </a:lnTo>
                  <a:lnTo>
                    <a:pt x="117" y="0"/>
                  </a:lnTo>
                  <a:lnTo>
                    <a:pt x="117" y="0"/>
                  </a:lnTo>
                  <a:lnTo>
                    <a:pt x="104" y="0"/>
                  </a:lnTo>
                  <a:lnTo>
                    <a:pt x="91" y="1"/>
                  </a:lnTo>
                  <a:lnTo>
                    <a:pt x="79" y="3"/>
                  </a:lnTo>
                  <a:lnTo>
                    <a:pt x="68" y="7"/>
                  </a:lnTo>
                  <a:lnTo>
                    <a:pt x="57" y="10"/>
                  </a:lnTo>
                  <a:lnTo>
                    <a:pt x="48" y="14"/>
                  </a:lnTo>
                  <a:lnTo>
                    <a:pt x="39" y="19"/>
                  </a:lnTo>
                  <a:lnTo>
                    <a:pt x="31" y="24"/>
                  </a:lnTo>
                  <a:lnTo>
                    <a:pt x="24" y="31"/>
                  </a:lnTo>
                  <a:lnTo>
                    <a:pt x="18" y="37"/>
                  </a:lnTo>
                  <a:lnTo>
                    <a:pt x="12" y="44"/>
                  </a:lnTo>
                  <a:lnTo>
                    <a:pt x="8" y="53"/>
                  </a:lnTo>
                  <a:lnTo>
                    <a:pt x="4" y="61"/>
                  </a:lnTo>
                  <a:lnTo>
                    <a:pt x="1" y="71"/>
                  </a:lnTo>
                  <a:lnTo>
                    <a:pt x="0" y="79"/>
                  </a:lnTo>
                  <a:lnTo>
                    <a:pt x="0" y="90"/>
                  </a:lnTo>
                  <a:lnTo>
                    <a:pt x="0" y="90"/>
                  </a:lnTo>
                  <a:lnTo>
                    <a:pt x="0" y="100"/>
                  </a:lnTo>
                  <a:lnTo>
                    <a:pt x="1" y="109"/>
                  </a:lnTo>
                  <a:lnTo>
                    <a:pt x="3" y="118"/>
                  </a:lnTo>
                  <a:lnTo>
                    <a:pt x="7" y="126"/>
                  </a:lnTo>
                  <a:lnTo>
                    <a:pt x="10" y="132"/>
                  </a:lnTo>
                  <a:lnTo>
                    <a:pt x="14" y="138"/>
                  </a:lnTo>
                  <a:lnTo>
                    <a:pt x="20" y="143"/>
                  </a:lnTo>
                  <a:lnTo>
                    <a:pt x="24" y="148"/>
                  </a:lnTo>
                  <a:lnTo>
                    <a:pt x="36" y="155"/>
                  </a:lnTo>
                  <a:lnTo>
                    <a:pt x="48" y="162"/>
                  </a:lnTo>
                  <a:lnTo>
                    <a:pt x="62" y="168"/>
                  </a:lnTo>
                  <a:lnTo>
                    <a:pt x="75" y="172"/>
                  </a:lnTo>
                  <a:lnTo>
                    <a:pt x="75" y="172"/>
                  </a:lnTo>
                  <a:lnTo>
                    <a:pt x="92" y="177"/>
                  </a:lnTo>
                  <a:lnTo>
                    <a:pt x="101" y="181"/>
                  </a:lnTo>
                  <a:lnTo>
                    <a:pt x="108" y="185"/>
                  </a:lnTo>
                  <a:lnTo>
                    <a:pt x="113" y="190"/>
                  </a:lnTo>
                  <a:lnTo>
                    <a:pt x="119" y="195"/>
                  </a:lnTo>
                  <a:lnTo>
                    <a:pt x="121" y="202"/>
                  </a:lnTo>
                  <a:lnTo>
                    <a:pt x="122" y="209"/>
                  </a:lnTo>
                  <a:lnTo>
                    <a:pt x="122" y="209"/>
                  </a:lnTo>
                  <a:lnTo>
                    <a:pt x="121" y="217"/>
                  </a:lnTo>
                  <a:lnTo>
                    <a:pt x="119" y="224"/>
                  </a:lnTo>
                  <a:lnTo>
                    <a:pt x="115" y="229"/>
                  </a:lnTo>
                  <a:lnTo>
                    <a:pt x="109" y="234"/>
                  </a:lnTo>
                  <a:lnTo>
                    <a:pt x="101" y="238"/>
                  </a:lnTo>
                  <a:lnTo>
                    <a:pt x="92" y="240"/>
                  </a:lnTo>
                  <a:lnTo>
                    <a:pt x="83" y="243"/>
                  </a:lnTo>
                  <a:lnTo>
                    <a:pt x="72" y="243"/>
                  </a:lnTo>
                  <a:lnTo>
                    <a:pt x="72" y="243"/>
                  </a:lnTo>
                  <a:lnTo>
                    <a:pt x="56" y="243"/>
                  </a:lnTo>
                  <a:lnTo>
                    <a:pt x="41" y="240"/>
                  </a:lnTo>
                  <a:lnTo>
                    <a:pt x="25" y="237"/>
                  </a:lnTo>
                  <a:lnTo>
                    <a:pt x="12" y="233"/>
                  </a:lnTo>
                  <a:lnTo>
                    <a:pt x="8" y="230"/>
                  </a:lnTo>
                  <a:lnTo>
                    <a:pt x="2" y="289"/>
                  </a:lnTo>
                  <a:lnTo>
                    <a:pt x="5" y="290"/>
                  </a:lnTo>
                  <a:lnTo>
                    <a:pt x="5" y="290"/>
                  </a:lnTo>
                  <a:lnTo>
                    <a:pt x="19" y="293"/>
                  </a:lnTo>
                  <a:lnTo>
                    <a:pt x="35" y="295"/>
                  </a:lnTo>
                  <a:lnTo>
                    <a:pt x="52" y="298"/>
                  </a:lnTo>
                  <a:lnTo>
                    <a:pt x="68" y="298"/>
                  </a:lnTo>
                  <a:lnTo>
                    <a:pt x="68" y="298"/>
                  </a:lnTo>
                  <a:lnTo>
                    <a:pt x="81" y="298"/>
                  </a:lnTo>
                  <a:lnTo>
                    <a:pt x="95" y="295"/>
                  </a:lnTo>
                  <a:lnTo>
                    <a:pt x="107" y="294"/>
                  </a:lnTo>
                  <a:lnTo>
                    <a:pt x="119" y="291"/>
                  </a:lnTo>
                  <a:lnTo>
                    <a:pt x="130" y="288"/>
                  </a:lnTo>
                  <a:lnTo>
                    <a:pt x="140" y="282"/>
                  </a:lnTo>
                  <a:lnTo>
                    <a:pt x="149" y="278"/>
                  </a:lnTo>
                  <a:lnTo>
                    <a:pt x="157" y="271"/>
                  </a:lnTo>
                  <a:lnTo>
                    <a:pt x="165" y="266"/>
                  </a:lnTo>
                  <a:lnTo>
                    <a:pt x="172" y="258"/>
                  </a:lnTo>
                  <a:lnTo>
                    <a:pt x="177" y="250"/>
                  </a:lnTo>
                  <a:lnTo>
                    <a:pt x="183" y="241"/>
                  </a:lnTo>
                  <a:lnTo>
                    <a:pt x="186" y="233"/>
                  </a:lnTo>
                  <a:lnTo>
                    <a:pt x="189" y="224"/>
                  </a:lnTo>
                  <a:lnTo>
                    <a:pt x="191" y="214"/>
                  </a:lnTo>
                  <a:lnTo>
                    <a:pt x="192" y="203"/>
                  </a:lnTo>
                  <a:lnTo>
                    <a:pt x="192" y="203"/>
                  </a:lnTo>
                  <a:lnTo>
                    <a:pt x="192" y="193"/>
                  </a:lnTo>
                  <a:lnTo>
                    <a:pt x="189" y="184"/>
                  </a:lnTo>
                  <a:lnTo>
                    <a:pt x="187" y="176"/>
                  </a:lnTo>
                  <a:lnTo>
                    <a:pt x="185" y="169"/>
                  </a:lnTo>
                  <a:lnTo>
                    <a:pt x="181" y="162"/>
                  </a:lnTo>
                  <a:lnTo>
                    <a:pt x="176" y="157"/>
                  </a:lnTo>
                  <a:lnTo>
                    <a:pt x="172" y="151"/>
                  </a:lnTo>
                  <a:lnTo>
                    <a:pt x="166" y="147"/>
                  </a:lnTo>
                  <a:lnTo>
                    <a:pt x="154" y="138"/>
                  </a:lnTo>
                  <a:lnTo>
                    <a:pt x="142" y="131"/>
                  </a:lnTo>
                  <a:lnTo>
                    <a:pt x="129" y="127"/>
                  </a:lnTo>
                  <a:lnTo>
                    <a:pt x="116" y="122"/>
                  </a:lnTo>
                  <a:lnTo>
                    <a:pt x="116" y="122"/>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51" name="Freeform 17"/>
            <p:cNvSpPr>
              <a:spLocks/>
            </p:cNvSpPr>
            <p:nvPr userDrawn="1"/>
          </p:nvSpPr>
          <p:spPr bwMode="auto">
            <a:xfrm>
              <a:off x="2163763" y="6294221"/>
              <a:ext cx="46038" cy="44450"/>
            </a:xfrm>
            <a:custGeom>
              <a:avLst/>
              <a:gdLst/>
              <a:ahLst/>
              <a:cxnLst>
                <a:cxn ang="0">
                  <a:pos x="43" y="0"/>
                </a:cxn>
                <a:cxn ang="0">
                  <a:pos x="43" y="0"/>
                </a:cxn>
                <a:cxn ang="0">
                  <a:pos x="34" y="1"/>
                </a:cxn>
                <a:cxn ang="0">
                  <a:pos x="26" y="3"/>
                </a:cxn>
                <a:cxn ang="0">
                  <a:pos x="19" y="6"/>
                </a:cxn>
                <a:cxn ang="0">
                  <a:pos x="12" y="12"/>
                </a:cxn>
                <a:cxn ang="0">
                  <a:pos x="7" y="18"/>
                </a:cxn>
                <a:cxn ang="0">
                  <a:pos x="3" y="26"/>
                </a:cxn>
                <a:cxn ang="0">
                  <a:pos x="0" y="34"/>
                </a:cxn>
                <a:cxn ang="0">
                  <a:pos x="0" y="43"/>
                </a:cxn>
                <a:cxn ang="0">
                  <a:pos x="0" y="43"/>
                </a:cxn>
                <a:cxn ang="0">
                  <a:pos x="0" y="51"/>
                </a:cxn>
                <a:cxn ang="0">
                  <a:pos x="3" y="59"/>
                </a:cxn>
                <a:cxn ang="0">
                  <a:pos x="7" y="67"/>
                </a:cxn>
                <a:cxn ang="0">
                  <a:pos x="12" y="74"/>
                </a:cxn>
                <a:cxn ang="0">
                  <a:pos x="19" y="78"/>
                </a:cxn>
                <a:cxn ang="0">
                  <a:pos x="26" y="82"/>
                </a:cxn>
                <a:cxn ang="0">
                  <a:pos x="34" y="85"/>
                </a:cxn>
                <a:cxn ang="0">
                  <a:pos x="43" y="86"/>
                </a:cxn>
                <a:cxn ang="0">
                  <a:pos x="43" y="86"/>
                </a:cxn>
                <a:cxn ang="0">
                  <a:pos x="52" y="85"/>
                </a:cxn>
                <a:cxn ang="0">
                  <a:pos x="59" y="82"/>
                </a:cxn>
                <a:cxn ang="0">
                  <a:pos x="67" y="78"/>
                </a:cxn>
                <a:cxn ang="0">
                  <a:pos x="73" y="74"/>
                </a:cxn>
                <a:cxn ang="0">
                  <a:pos x="78" y="67"/>
                </a:cxn>
                <a:cxn ang="0">
                  <a:pos x="83" y="59"/>
                </a:cxn>
                <a:cxn ang="0">
                  <a:pos x="85" y="51"/>
                </a:cxn>
                <a:cxn ang="0">
                  <a:pos x="86" y="43"/>
                </a:cxn>
                <a:cxn ang="0">
                  <a:pos x="86" y="43"/>
                </a:cxn>
                <a:cxn ang="0">
                  <a:pos x="85" y="34"/>
                </a:cxn>
                <a:cxn ang="0">
                  <a:pos x="83" y="26"/>
                </a:cxn>
                <a:cxn ang="0">
                  <a:pos x="78" y="18"/>
                </a:cxn>
                <a:cxn ang="0">
                  <a:pos x="73" y="12"/>
                </a:cxn>
                <a:cxn ang="0">
                  <a:pos x="67" y="6"/>
                </a:cxn>
                <a:cxn ang="0">
                  <a:pos x="59" y="3"/>
                </a:cxn>
                <a:cxn ang="0">
                  <a:pos x="52" y="1"/>
                </a:cxn>
                <a:cxn ang="0">
                  <a:pos x="43" y="0"/>
                </a:cxn>
                <a:cxn ang="0">
                  <a:pos x="43" y="0"/>
                </a:cxn>
              </a:cxnLst>
              <a:rect l="0" t="0" r="r" b="b"/>
              <a:pathLst>
                <a:path w="86" h="86">
                  <a:moveTo>
                    <a:pt x="43" y="0"/>
                  </a:moveTo>
                  <a:lnTo>
                    <a:pt x="43" y="0"/>
                  </a:lnTo>
                  <a:lnTo>
                    <a:pt x="34" y="1"/>
                  </a:lnTo>
                  <a:lnTo>
                    <a:pt x="26" y="3"/>
                  </a:lnTo>
                  <a:lnTo>
                    <a:pt x="19" y="6"/>
                  </a:lnTo>
                  <a:lnTo>
                    <a:pt x="12" y="12"/>
                  </a:lnTo>
                  <a:lnTo>
                    <a:pt x="7" y="18"/>
                  </a:lnTo>
                  <a:lnTo>
                    <a:pt x="3" y="26"/>
                  </a:lnTo>
                  <a:lnTo>
                    <a:pt x="0" y="34"/>
                  </a:lnTo>
                  <a:lnTo>
                    <a:pt x="0" y="43"/>
                  </a:lnTo>
                  <a:lnTo>
                    <a:pt x="0" y="43"/>
                  </a:lnTo>
                  <a:lnTo>
                    <a:pt x="0" y="51"/>
                  </a:lnTo>
                  <a:lnTo>
                    <a:pt x="3" y="59"/>
                  </a:lnTo>
                  <a:lnTo>
                    <a:pt x="7" y="67"/>
                  </a:lnTo>
                  <a:lnTo>
                    <a:pt x="12" y="74"/>
                  </a:lnTo>
                  <a:lnTo>
                    <a:pt x="19" y="78"/>
                  </a:lnTo>
                  <a:lnTo>
                    <a:pt x="26" y="82"/>
                  </a:lnTo>
                  <a:lnTo>
                    <a:pt x="34" y="85"/>
                  </a:lnTo>
                  <a:lnTo>
                    <a:pt x="43" y="86"/>
                  </a:lnTo>
                  <a:lnTo>
                    <a:pt x="43" y="86"/>
                  </a:lnTo>
                  <a:lnTo>
                    <a:pt x="52" y="85"/>
                  </a:lnTo>
                  <a:lnTo>
                    <a:pt x="59" y="82"/>
                  </a:lnTo>
                  <a:lnTo>
                    <a:pt x="67" y="78"/>
                  </a:lnTo>
                  <a:lnTo>
                    <a:pt x="73" y="74"/>
                  </a:lnTo>
                  <a:lnTo>
                    <a:pt x="78" y="67"/>
                  </a:lnTo>
                  <a:lnTo>
                    <a:pt x="83" y="59"/>
                  </a:lnTo>
                  <a:lnTo>
                    <a:pt x="85" y="51"/>
                  </a:lnTo>
                  <a:lnTo>
                    <a:pt x="86" y="43"/>
                  </a:lnTo>
                  <a:lnTo>
                    <a:pt x="86" y="43"/>
                  </a:lnTo>
                  <a:lnTo>
                    <a:pt x="85" y="34"/>
                  </a:lnTo>
                  <a:lnTo>
                    <a:pt x="83" y="26"/>
                  </a:lnTo>
                  <a:lnTo>
                    <a:pt x="78" y="18"/>
                  </a:lnTo>
                  <a:lnTo>
                    <a:pt x="73" y="12"/>
                  </a:lnTo>
                  <a:lnTo>
                    <a:pt x="67" y="6"/>
                  </a:lnTo>
                  <a:lnTo>
                    <a:pt x="59" y="3"/>
                  </a:lnTo>
                  <a:lnTo>
                    <a:pt x="52" y="1"/>
                  </a:lnTo>
                  <a:lnTo>
                    <a:pt x="43" y="0"/>
                  </a:lnTo>
                  <a:lnTo>
                    <a:pt x="43" y="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52" name="Freeform 18"/>
            <p:cNvSpPr>
              <a:spLocks/>
            </p:cNvSpPr>
            <p:nvPr userDrawn="1"/>
          </p:nvSpPr>
          <p:spPr bwMode="auto">
            <a:xfrm>
              <a:off x="293688" y="6429158"/>
              <a:ext cx="198438" cy="203200"/>
            </a:xfrm>
            <a:custGeom>
              <a:avLst/>
              <a:gdLst/>
              <a:ahLst/>
              <a:cxnLst>
                <a:cxn ang="0">
                  <a:pos x="259" y="0"/>
                </a:cxn>
                <a:cxn ang="0">
                  <a:pos x="258" y="2"/>
                </a:cxn>
                <a:cxn ang="0">
                  <a:pos x="258" y="2"/>
                </a:cxn>
                <a:cxn ang="0">
                  <a:pos x="186" y="287"/>
                </a:cxn>
                <a:cxn ang="0">
                  <a:pos x="115" y="0"/>
                </a:cxn>
                <a:cxn ang="0">
                  <a:pos x="36" y="0"/>
                </a:cxn>
                <a:cxn ang="0">
                  <a:pos x="0" y="385"/>
                </a:cxn>
                <a:cxn ang="0">
                  <a:pos x="69" y="385"/>
                </a:cxn>
                <a:cxn ang="0">
                  <a:pos x="69" y="383"/>
                </a:cxn>
                <a:cxn ang="0">
                  <a:pos x="69" y="383"/>
                </a:cxn>
                <a:cxn ang="0">
                  <a:pos x="74" y="270"/>
                </a:cxn>
                <a:cxn ang="0">
                  <a:pos x="82" y="106"/>
                </a:cxn>
                <a:cxn ang="0">
                  <a:pos x="82" y="106"/>
                </a:cxn>
                <a:cxn ang="0">
                  <a:pos x="120" y="270"/>
                </a:cxn>
                <a:cxn ang="0">
                  <a:pos x="149" y="383"/>
                </a:cxn>
                <a:cxn ang="0">
                  <a:pos x="149" y="385"/>
                </a:cxn>
                <a:cxn ang="0">
                  <a:pos x="218" y="385"/>
                </a:cxn>
                <a:cxn ang="0">
                  <a:pos x="218" y="383"/>
                </a:cxn>
                <a:cxn ang="0">
                  <a:pos x="218" y="383"/>
                </a:cxn>
                <a:cxn ang="0">
                  <a:pos x="285" y="104"/>
                </a:cxn>
                <a:cxn ang="0">
                  <a:pos x="285" y="104"/>
                </a:cxn>
                <a:cxn ang="0">
                  <a:pos x="296" y="266"/>
                </a:cxn>
                <a:cxn ang="0">
                  <a:pos x="304" y="383"/>
                </a:cxn>
                <a:cxn ang="0">
                  <a:pos x="304" y="385"/>
                </a:cxn>
                <a:cxn ang="0">
                  <a:pos x="376" y="385"/>
                </a:cxn>
                <a:cxn ang="0">
                  <a:pos x="338" y="0"/>
                </a:cxn>
                <a:cxn ang="0">
                  <a:pos x="259" y="0"/>
                </a:cxn>
              </a:cxnLst>
              <a:rect l="0" t="0" r="r" b="b"/>
              <a:pathLst>
                <a:path w="376" h="385">
                  <a:moveTo>
                    <a:pt x="259" y="0"/>
                  </a:moveTo>
                  <a:lnTo>
                    <a:pt x="258" y="2"/>
                  </a:lnTo>
                  <a:lnTo>
                    <a:pt x="258" y="2"/>
                  </a:lnTo>
                  <a:lnTo>
                    <a:pt x="186" y="287"/>
                  </a:lnTo>
                  <a:lnTo>
                    <a:pt x="115" y="0"/>
                  </a:lnTo>
                  <a:lnTo>
                    <a:pt x="36" y="0"/>
                  </a:lnTo>
                  <a:lnTo>
                    <a:pt x="0" y="385"/>
                  </a:lnTo>
                  <a:lnTo>
                    <a:pt x="69" y="385"/>
                  </a:lnTo>
                  <a:lnTo>
                    <a:pt x="69" y="383"/>
                  </a:lnTo>
                  <a:lnTo>
                    <a:pt x="69" y="383"/>
                  </a:lnTo>
                  <a:lnTo>
                    <a:pt x="74" y="270"/>
                  </a:lnTo>
                  <a:lnTo>
                    <a:pt x="82" y="106"/>
                  </a:lnTo>
                  <a:lnTo>
                    <a:pt x="82" y="106"/>
                  </a:lnTo>
                  <a:lnTo>
                    <a:pt x="120" y="270"/>
                  </a:lnTo>
                  <a:lnTo>
                    <a:pt x="149" y="383"/>
                  </a:lnTo>
                  <a:lnTo>
                    <a:pt x="149" y="385"/>
                  </a:lnTo>
                  <a:lnTo>
                    <a:pt x="218" y="385"/>
                  </a:lnTo>
                  <a:lnTo>
                    <a:pt x="218" y="383"/>
                  </a:lnTo>
                  <a:lnTo>
                    <a:pt x="218" y="383"/>
                  </a:lnTo>
                  <a:lnTo>
                    <a:pt x="285" y="104"/>
                  </a:lnTo>
                  <a:lnTo>
                    <a:pt x="285" y="104"/>
                  </a:lnTo>
                  <a:lnTo>
                    <a:pt x="296" y="266"/>
                  </a:lnTo>
                  <a:lnTo>
                    <a:pt x="304" y="383"/>
                  </a:lnTo>
                  <a:lnTo>
                    <a:pt x="304" y="385"/>
                  </a:lnTo>
                  <a:lnTo>
                    <a:pt x="376" y="385"/>
                  </a:lnTo>
                  <a:lnTo>
                    <a:pt x="338" y="0"/>
                  </a:lnTo>
                  <a:lnTo>
                    <a:pt x="259" y="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53" name="Freeform 19"/>
            <p:cNvSpPr>
              <a:spLocks noEditPoints="1"/>
            </p:cNvSpPr>
            <p:nvPr userDrawn="1"/>
          </p:nvSpPr>
          <p:spPr bwMode="auto">
            <a:xfrm>
              <a:off x="506413" y="6478371"/>
              <a:ext cx="123825" cy="157163"/>
            </a:xfrm>
            <a:custGeom>
              <a:avLst/>
              <a:gdLst/>
              <a:ahLst/>
              <a:cxnLst>
                <a:cxn ang="0">
                  <a:pos x="232" y="97"/>
                </a:cxn>
                <a:cxn ang="0">
                  <a:pos x="228" y="63"/>
                </a:cxn>
                <a:cxn ang="0">
                  <a:pos x="217" y="38"/>
                </a:cxn>
                <a:cxn ang="0">
                  <a:pos x="197" y="18"/>
                </a:cxn>
                <a:cxn ang="0">
                  <a:pos x="170" y="7"/>
                </a:cxn>
                <a:cxn ang="0">
                  <a:pos x="135" y="1"/>
                </a:cxn>
                <a:cxn ang="0">
                  <a:pos x="94" y="2"/>
                </a:cxn>
                <a:cxn ang="0">
                  <a:pos x="17" y="19"/>
                </a:cxn>
                <a:cxn ang="0">
                  <a:pos x="31" y="74"/>
                </a:cxn>
                <a:cxn ang="0">
                  <a:pos x="70" y="59"/>
                </a:cxn>
                <a:cxn ang="0">
                  <a:pos x="110" y="54"/>
                </a:cxn>
                <a:cxn ang="0">
                  <a:pos x="136" y="56"/>
                </a:cxn>
                <a:cxn ang="0">
                  <a:pos x="158" y="72"/>
                </a:cxn>
                <a:cxn ang="0">
                  <a:pos x="165" y="104"/>
                </a:cxn>
                <a:cxn ang="0">
                  <a:pos x="147" y="117"/>
                </a:cxn>
                <a:cxn ang="0">
                  <a:pos x="95" y="124"/>
                </a:cxn>
                <a:cxn ang="0">
                  <a:pos x="54" y="138"/>
                </a:cxn>
                <a:cxn ang="0">
                  <a:pos x="24" y="158"/>
                </a:cxn>
                <a:cxn ang="0">
                  <a:pos x="7" y="184"/>
                </a:cxn>
                <a:cxn ang="0">
                  <a:pos x="0" y="217"/>
                </a:cxn>
                <a:cxn ang="0">
                  <a:pos x="2" y="235"/>
                </a:cxn>
                <a:cxn ang="0">
                  <a:pos x="9" y="258"/>
                </a:cxn>
                <a:cxn ang="0">
                  <a:pos x="23" y="276"/>
                </a:cxn>
                <a:cxn ang="0">
                  <a:pos x="41" y="289"/>
                </a:cxn>
                <a:cxn ang="0">
                  <a:pos x="64" y="297"/>
                </a:cxn>
                <a:cxn ang="0">
                  <a:pos x="82" y="298"/>
                </a:cxn>
                <a:cxn ang="0">
                  <a:pos x="121" y="291"/>
                </a:cxn>
                <a:cxn ang="0">
                  <a:pos x="154" y="272"/>
                </a:cxn>
                <a:cxn ang="0">
                  <a:pos x="171" y="253"/>
                </a:cxn>
                <a:cxn ang="0">
                  <a:pos x="170" y="292"/>
                </a:cxn>
                <a:cxn ang="0">
                  <a:pos x="234" y="289"/>
                </a:cxn>
                <a:cxn ang="0">
                  <a:pos x="232" y="213"/>
                </a:cxn>
                <a:cxn ang="0">
                  <a:pos x="93" y="244"/>
                </a:cxn>
                <a:cxn ang="0">
                  <a:pos x="74" y="235"/>
                </a:cxn>
                <a:cxn ang="0">
                  <a:pos x="65" y="217"/>
                </a:cxn>
                <a:cxn ang="0">
                  <a:pos x="65" y="204"/>
                </a:cxn>
                <a:cxn ang="0">
                  <a:pos x="71" y="190"/>
                </a:cxn>
                <a:cxn ang="0">
                  <a:pos x="84" y="179"/>
                </a:cxn>
                <a:cxn ang="0">
                  <a:pos x="121" y="167"/>
                </a:cxn>
                <a:cxn ang="0">
                  <a:pos x="165" y="169"/>
                </a:cxn>
                <a:cxn ang="0">
                  <a:pos x="161" y="195"/>
                </a:cxn>
                <a:cxn ang="0">
                  <a:pos x="143" y="225"/>
                </a:cxn>
                <a:cxn ang="0">
                  <a:pos x="127" y="238"/>
                </a:cxn>
                <a:cxn ang="0">
                  <a:pos x="107" y="244"/>
                </a:cxn>
              </a:cxnLst>
              <a:rect l="0" t="0" r="r" b="b"/>
              <a:pathLst>
                <a:path w="234" h="298">
                  <a:moveTo>
                    <a:pt x="232" y="213"/>
                  </a:moveTo>
                  <a:lnTo>
                    <a:pt x="232" y="97"/>
                  </a:lnTo>
                  <a:lnTo>
                    <a:pt x="232" y="97"/>
                  </a:lnTo>
                  <a:lnTo>
                    <a:pt x="232" y="85"/>
                  </a:lnTo>
                  <a:lnTo>
                    <a:pt x="230" y="74"/>
                  </a:lnTo>
                  <a:lnTo>
                    <a:pt x="228" y="63"/>
                  </a:lnTo>
                  <a:lnTo>
                    <a:pt x="225" y="54"/>
                  </a:lnTo>
                  <a:lnTo>
                    <a:pt x="222" y="45"/>
                  </a:lnTo>
                  <a:lnTo>
                    <a:pt x="217" y="38"/>
                  </a:lnTo>
                  <a:lnTo>
                    <a:pt x="212" y="30"/>
                  </a:lnTo>
                  <a:lnTo>
                    <a:pt x="205" y="23"/>
                  </a:lnTo>
                  <a:lnTo>
                    <a:pt x="197" y="18"/>
                  </a:lnTo>
                  <a:lnTo>
                    <a:pt x="190" y="13"/>
                  </a:lnTo>
                  <a:lnTo>
                    <a:pt x="181" y="9"/>
                  </a:lnTo>
                  <a:lnTo>
                    <a:pt x="170" y="7"/>
                  </a:lnTo>
                  <a:lnTo>
                    <a:pt x="159" y="4"/>
                  </a:lnTo>
                  <a:lnTo>
                    <a:pt x="147" y="2"/>
                  </a:lnTo>
                  <a:lnTo>
                    <a:pt x="135" y="1"/>
                  </a:lnTo>
                  <a:lnTo>
                    <a:pt x="120" y="0"/>
                  </a:lnTo>
                  <a:lnTo>
                    <a:pt x="120" y="0"/>
                  </a:lnTo>
                  <a:lnTo>
                    <a:pt x="94" y="2"/>
                  </a:lnTo>
                  <a:lnTo>
                    <a:pt x="67" y="6"/>
                  </a:lnTo>
                  <a:lnTo>
                    <a:pt x="41" y="11"/>
                  </a:lnTo>
                  <a:lnTo>
                    <a:pt x="17" y="19"/>
                  </a:lnTo>
                  <a:lnTo>
                    <a:pt x="14" y="20"/>
                  </a:lnTo>
                  <a:lnTo>
                    <a:pt x="28" y="75"/>
                  </a:lnTo>
                  <a:lnTo>
                    <a:pt x="31" y="74"/>
                  </a:lnTo>
                  <a:lnTo>
                    <a:pt x="31" y="74"/>
                  </a:lnTo>
                  <a:lnTo>
                    <a:pt x="50" y="65"/>
                  </a:lnTo>
                  <a:lnTo>
                    <a:pt x="70" y="59"/>
                  </a:lnTo>
                  <a:lnTo>
                    <a:pt x="91" y="55"/>
                  </a:lnTo>
                  <a:lnTo>
                    <a:pt x="100" y="54"/>
                  </a:lnTo>
                  <a:lnTo>
                    <a:pt x="110" y="54"/>
                  </a:lnTo>
                  <a:lnTo>
                    <a:pt x="110" y="54"/>
                  </a:lnTo>
                  <a:lnTo>
                    <a:pt x="124" y="54"/>
                  </a:lnTo>
                  <a:lnTo>
                    <a:pt x="136" y="56"/>
                  </a:lnTo>
                  <a:lnTo>
                    <a:pt x="144" y="60"/>
                  </a:lnTo>
                  <a:lnTo>
                    <a:pt x="152" y="65"/>
                  </a:lnTo>
                  <a:lnTo>
                    <a:pt x="158" y="72"/>
                  </a:lnTo>
                  <a:lnTo>
                    <a:pt x="162" y="81"/>
                  </a:lnTo>
                  <a:lnTo>
                    <a:pt x="164" y="92"/>
                  </a:lnTo>
                  <a:lnTo>
                    <a:pt x="165" y="104"/>
                  </a:lnTo>
                  <a:lnTo>
                    <a:pt x="165" y="117"/>
                  </a:lnTo>
                  <a:lnTo>
                    <a:pt x="165" y="117"/>
                  </a:lnTo>
                  <a:lnTo>
                    <a:pt x="147" y="117"/>
                  </a:lnTo>
                  <a:lnTo>
                    <a:pt x="128" y="118"/>
                  </a:lnTo>
                  <a:lnTo>
                    <a:pt x="111" y="120"/>
                  </a:lnTo>
                  <a:lnTo>
                    <a:pt x="95" y="124"/>
                  </a:lnTo>
                  <a:lnTo>
                    <a:pt x="81" y="128"/>
                  </a:lnTo>
                  <a:lnTo>
                    <a:pt x="67" y="133"/>
                  </a:lnTo>
                  <a:lnTo>
                    <a:pt x="54" y="138"/>
                  </a:lnTo>
                  <a:lnTo>
                    <a:pt x="43" y="144"/>
                  </a:lnTo>
                  <a:lnTo>
                    <a:pt x="33" y="150"/>
                  </a:lnTo>
                  <a:lnTo>
                    <a:pt x="24" y="158"/>
                  </a:lnTo>
                  <a:lnTo>
                    <a:pt x="18" y="167"/>
                  </a:lnTo>
                  <a:lnTo>
                    <a:pt x="11" y="176"/>
                  </a:lnTo>
                  <a:lnTo>
                    <a:pt x="7" y="184"/>
                  </a:lnTo>
                  <a:lnTo>
                    <a:pt x="3" y="195"/>
                  </a:lnTo>
                  <a:lnTo>
                    <a:pt x="1" y="206"/>
                  </a:lnTo>
                  <a:lnTo>
                    <a:pt x="0" y="217"/>
                  </a:lnTo>
                  <a:lnTo>
                    <a:pt x="0" y="217"/>
                  </a:lnTo>
                  <a:lnTo>
                    <a:pt x="0" y="226"/>
                  </a:lnTo>
                  <a:lnTo>
                    <a:pt x="2" y="235"/>
                  </a:lnTo>
                  <a:lnTo>
                    <a:pt x="3" y="243"/>
                  </a:lnTo>
                  <a:lnTo>
                    <a:pt x="6" y="251"/>
                  </a:lnTo>
                  <a:lnTo>
                    <a:pt x="9" y="258"/>
                  </a:lnTo>
                  <a:lnTo>
                    <a:pt x="13" y="265"/>
                  </a:lnTo>
                  <a:lnTo>
                    <a:pt x="18" y="270"/>
                  </a:lnTo>
                  <a:lnTo>
                    <a:pt x="23" y="276"/>
                  </a:lnTo>
                  <a:lnTo>
                    <a:pt x="29" y="281"/>
                  </a:lnTo>
                  <a:lnTo>
                    <a:pt x="34" y="286"/>
                  </a:lnTo>
                  <a:lnTo>
                    <a:pt x="41" y="289"/>
                  </a:lnTo>
                  <a:lnTo>
                    <a:pt x="49" y="292"/>
                  </a:lnTo>
                  <a:lnTo>
                    <a:pt x="56" y="295"/>
                  </a:lnTo>
                  <a:lnTo>
                    <a:pt x="64" y="297"/>
                  </a:lnTo>
                  <a:lnTo>
                    <a:pt x="73" y="298"/>
                  </a:lnTo>
                  <a:lnTo>
                    <a:pt x="82" y="298"/>
                  </a:lnTo>
                  <a:lnTo>
                    <a:pt x="82" y="298"/>
                  </a:lnTo>
                  <a:lnTo>
                    <a:pt x="96" y="298"/>
                  </a:lnTo>
                  <a:lnTo>
                    <a:pt x="109" y="296"/>
                  </a:lnTo>
                  <a:lnTo>
                    <a:pt x="121" y="291"/>
                  </a:lnTo>
                  <a:lnTo>
                    <a:pt x="133" y="286"/>
                  </a:lnTo>
                  <a:lnTo>
                    <a:pt x="144" y="279"/>
                  </a:lnTo>
                  <a:lnTo>
                    <a:pt x="154" y="272"/>
                  </a:lnTo>
                  <a:lnTo>
                    <a:pt x="163" y="263"/>
                  </a:lnTo>
                  <a:lnTo>
                    <a:pt x="171" y="253"/>
                  </a:lnTo>
                  <a:lnTo>
                    <a:pt x="171" y="253"/>
                  </a:lnTo>
                  <a:lnTo>
                    <a:pt x="170" y="269"/>
                  </a:lnTo>
                  <a:lnTo>
                    <a:pt x="170" y="289"/>
                  </a:lnTo>
                  <a:lnTo>
                    <a:pt x="170" y="292"/>
                  </a:lnTo>
                  <a:lnTo>
                    <a:pt x="234" y="292"/>
                  </a:lnTo>
                  <a:lnTo>
                    <a:pt x="234" y="289"/>
                  </a:lnTo>
                  <a:lnTo>
                    <a:pt x="234" y="289"/>
                  </a:lnTo>
                  <a:lnTo>
                    <a:pt x="233" y="253"/>
                  </a:lnTo>
                  <a:lnTo>
                    <a:pt x="232" y="213"/>
                  </a:lnTo>
                  <a:lnTo>
                    <a:pt x="232" y="213"/>
                  </a:lnTo>
                  <a:close/>
                  <a:moveTo>
                    <a:pt x="99" y="245"/>
                  </a:moveTo>
                  <a:lnTo>
                    <a:pt x="99" y="245"/>
                  </a:lnTo>
                  <a:lnTo>
                    <a:pt x="93" y="244"/>
                  </a:lnTo>
                  <a:lnTo>
                    <a:pt x="85" y="243"/>
                  </a:lnTo>
                  <a:lnTo>
                    <a:pt x="79" y="240"/>
                  </a:lnTo>
                  <a:lnTo>
                    <a:pt x="74" y="235"/>
                  </a:lnTo>
                  <a:lnTo>
                    <a:pt x="71" y="231"/>
                  </a:lnTo>
                  <a:lnTo>
                    <a:pt x="67" y="224"/>
                  </a:lnTo>
                  <a:lnTo>
                    <a:pt x="65" y="217"/>
                  </a:lnTo>
                  <a:lnTo>
                    <a:pt x="65" y="210"/>
                  </a:lnTo>
                  <a:lnTo>
                    <a:pt x="65" y="210"/>
                  </a:lnTo>
                  <a:lnTo>
                    <a:pt x="65" y="204"/>
                  </a:lnTo>
                  <a:lnTo>
                    <a:pt x="66" y="200"/>
                  </a:lnTo>
                  <a:lnTo>
                    <a:pt x="68" y="194"/>
                  </a:lnTo>
                  <a:lnTo>
                    <a:pt x="71" y="190"/>
                  </a:lnTo>
                  <a:lnTo>
                    <a:pt x="75" y="187"/>
                  </a:lnTo>
                  <a:lnTo>
                    <a:pt x="78" y="182"/>
                  </a:lnTo>
                  <a:lnTo>
                    <a:pt x="84" y="179"/>
                  </a:lnTo>
                  <a:lnTo>
                    <a:pt x="91" y="176"/>
                  </a:lnTo>
                  <a:lnTo>
                    <a:pt x="104" y="171"/>
                  </a:lnTo>
                  <a:lnTo>
                    <a:pt x="121" y="167"/>
                  </a:lnTo>
                  <a:lnTo>
                    <a:pt x="142" y="165"/>
                  </a:lnTo>
                  <a:lnTo>
                    <a:pt x="165" y="163"/>
                  </a:lnTo>
                  <a:lnTo>
                    <a:pt x="165" y="169"/>
                  </a:lnTo>
                  <a:lnTo>
                    <a:pt x="165" y="169"/>
                  </a:lnTo>
                  <a:lnTo>
                    <a:pt x="164" y="182"/>
                  </a:lnTo>
                  <a:lnTo>
                    <a:pt x="161" y="195"/>
                  </a:lnTo>
                  <a:lnTo>
                    <a:pt x="156" y="209"/>
                  </a:lnTo>
                  <a:lnTo>
                    <a:pt x="148" y="221"/>
                  </a:lnTo>
                  <a:lnTo>
                    <a:pt x="143" y="225"/>
                  </a:lnTo>
                  <a:lnTo>
                    <a:pt x="138" y="231"/>
                  </a:lnTo>
                  <a:lnTo>
                    <a:pt x="133" y="234"/>
                  </a:lnTo>
                  <a:lnTo>
                    <a:pt x="127" y="238"/>
                  </a:lnTo>
                  <a:lnTo>
                    <a:pt x="121" y="241"/>
                  </a:lnTo>
                  <a:lnTo>
                    <a:pt x="115" y="243"/>
                  </a:lnTo>
                  <a:lnTo>
                    <a:pt x="107" y="244"/>
                  </a:lnTo>
                  <a:lnTo>
                    <a:pt x="99" y="245"/>
                  </a:lnTo>
                  <a:lnTo>
                    <a:pt x="99" y="245"/>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54" name="Freeform 20"/>
            <p:cNvSpPr>
              <a:spLocks/>
            </p:cNvSpPr>
            <p:nvPr userDrawn="1"/>
          </p:nvSpPr>
          <p:spPr bwMode="auto">
            <a:xfrm>
              <a:off x="655638" y="6411696"/>
              <a:ext cx="127000" cy="220663"/>
            </a:xfrm>
            <a:custGeom>
              <a:avLst/>
              <a:gdLst/>
              <a:ahLst/>
              <a:cxnLst>
                <a:cxn ang="0">
                  <a:pos x="235" y="132"/>
                </a:cxn>
                <a:cxn ang="0">
                  <a:pos x="152" y="132"/>
                </a:cxn>
                <a:cxn ang="0">
                  <a:pos x="66" y="245"/>
                </a:cxn>
                <a:cxn ang="0">
                  <a:pos x="66" y="0"/>
                </a:cxn>
                <a:cxn ang="0">
                  <a:pos x="0" y="0"/>
                </a:cxn>
                <a:cxn ang="0">
                  <a:pos x="0" y="417"/>
                </a:cxn>
                <a:cxn ang="0">
                  <a:pos x="66" y="417"/>
                </a:cxn>
                <a:cxn ang="0">
                  <a:pos x="66" y="283"/>
                </a:cxn>
                <a:cxn ang="0">
                  <a:pos x="157" y="416"/>
                </a:cxn>
                <a:cxn ang="0">
                  <a:pos x="158" y="417"/>
                </a:cxn>
                <a:cxn ang="0">
                  <a:pos x="241" y="417"/>
                </a:cxn>
                <a:cxn ang="0">
                  <a:pos x="128" y="263"/>
                </a:cxn>
                <a:cxn ang="0">
                  <a:pos x="235" y="132"/>
                </a:cxn>
              </a:cxnLst>
              <a:rect l="0" t="0" r="r" b="b"/>
              <a:pathLst>
                <a:path w="241" h="417">
                  <a:moveTo>
                    <a:pt x="235" y="132"/>
                  </a:moveTo>
                  <a:lnTo>
                    <a:pt x="152" y="132"/>
                  </a:lnTo>
                  <a:lnTo>
                    <a:pt x="66" y="245"/>
                  </a:lnTo>
                  <a:lnTo>
                    <a:pt x="66" y="0"/>
                  </a:lnTo>
                  <a:lnTo>
                    <a:pt x="0" y="0"/>
                  </a:lnTo>
                  <a:lnTo>
                    <a:pt x="0" y="417"/>
                  </a:lnTo>
                  <a:lnTo>
                    <a:pt x="66" y="417"/>
                  </a:lnTo>
                  <a:lnTo>
                    <a:pt x="66" y="283"/>
                  </a:lnTo>
                  <a:lnTo>
                    <a:pt x="157" y="416"/>
                  </a:lnTo>
                  <a:lnTo>
                    <a:pt x="158" y="417"/>
                  </a:lnTo>
                  <a:lnTo>
                    <a:pt x="241" y="417"/>
                  </a:lnTo>
                  <a:lnTo>
                    <a:pt x="128" y="263"/>
                  </a:lnTo>
                  <a:lnTo>
                    <a:pt x="235" y="132"/>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55" name="Freeform 21"/>
            <p:cNvSpPr>
              <a:spLocks noEditPoints="1"/>
            </p:cNvSpPr>
            <p:nvPr userDrawn="1"/>
          </p:nvSpPr>
          <p:spPr bwMode="auto">
            <a:xfrm>
              <a:off x="779463" y="6478371"/>
              <a:ext cx="131763" cy="157163"/>
            </a:xfrm>
            <a:custGeom>
              <a:avLst/>
              <a:gdLst/>
              <a:ahLst/>
              <a:cxnLst>
                <a:cxn ang="0">
                  <a:pos x="131" y="0"/>
                </a:cxn>
                <a:cxn ang="0">
                  <a:pos x="102" y="4"/>
                </a:cxn>
                <a:cxn ang="0">
                  <a:pos x="77" y="11"/>
                </a:cxn>
                <a:cxn ang="0">
                  <a:pos x="55" y="25"/>
                </a:cxn>
                <a:cxn ang="0">
                  <a:pos x="35" y="42"/>
                </a:cxn>
                <a:cxn ang="0">
                  <a:pos x="21" y="63"/>
                </a:cxn>
                <a:cxn ang="0">
                  <a:pos x="9" y="90"/>
                </a:cxn>
                <a:cxn ang="0">
                  <a:pos x="2" y="118"/>
                </a:cxn>
                <a:cxn ang="0">
                  <a:pos x="0" y="151"/>
                </a:cxn>
                <a:cxn ang="0">
                  <a:pos x="0" y="169"/>
                </a:cxn>
                <a:cxn ang="0">
                  <a:pos x="4" y="201"/>
                </a:cxn>
                <a:cxn ang="0">
                  <a:pos x="13" y="229"/>
                </a:cxn>
                <a:cxn ang="0">
                  <a:pos x="26" y="252"/>
                </a:cxn>
                <a:cxn ang="0">
                  <a:pos x="44" y="270"/>
                </a:cxn>
                <a:cxn ang="0">
                  <a:pos x="65" y="284"/>
                </a:cxn>
                <a:cxn ang="0">
                  <a:pos x="90" y="294"/>
                </a:cxn>
                <a:cxn ang="0">
                  <a:pos x="120" y="298"/>
                </a:cxn>
                <a:cxn ang="0">
                  <a:pos x="136" y="298"/>
                </a:cxn>
                <a:cxn ang="0">
                  <a:pos x="189" y="294"/>
                </a:cxn>
                <a:cxn ang="0">
                  <a:pos x="238" y="280"/>
                </a:cxn>
                <a:cxn ang="0">
                  <a:pos x="231" y="225"/>
                </a:cxn>
                <a:cxn ang="0">
                  <a:pos x="227" y="227"/>
                </a:cxn>
                <a:cxn ang="0">
                  <a:pos x="188" y="240"/>
                </a:cxn>
                <a:cxn ang="0">
                  <a:pos x="147" y="244"/>
                </a:cxn>
                <a:cxn ang="0">
                  <a:pos x="137" y="243"/>
                </a:cxn>
                <a:cxn ang="0">
                  <a:pos x="121" y="241"/>
                </a:cxn>
                <a:cxn ang="0">
                  <a:pos x="105" y="236"/>
                </a:cxn>
                <a:cxn ang="0">
                  <a:pos x="93" y="229"/>
                </a:cxn>
                <a:cxn ang="0">
                  <a:pos x="88" y="223"/>
                </a:cxn>
                <a:cxn ang="0">
                  <a:pos x="79" y="212"/>
                </a:cxn>
                <a:cxn ang="0">
                  <a:pos x="72" y="197"/>
                </a:cxn>
                <a:cxn ang="0">
                  <a:pos x="69" y="179"/>
                </a:cxn>
                <a:cxn ang="0">
                  <a:pos x="68" y="158"/>
                </a:cxn>
                <a:cxn ang="0">
                  <a:pos x="246" y="155"/>
                </a:cxn>
                <a:cxn ang="0">
                  <a:pos x="248" y="138"/>
                </a:cxn>
                <a:cxn ang="0">
                  <a:pos x="249" y="125"/>
                </a:cxn>
                <a:cxn ang="0">
                  <a:pos x="246" y="97"/>
                </a:cxn>
                <a:cxn ang="0">
                  <a:pos x="240" y="73"/>
                </a:cxn>
                <a:cxn ang="0">
                  <a:pos x="230" y="51"/>
                </a:cxn>
                <a:cxn ang="0">
                  <a:pos x="217" y="33"/>
                </a:cxn>
                <a:cxn ang="0">
                  <a:pos x="200" y="19"/>
                </a:cxn>
                <a:cxn ang="0">
                  <a:pos x="180" y="9"/>
                </a:cxn>
                <a:cxn ang="0">
                  <a:pos x="157" y="2"/>
                </a:cxn>
                <a:cxn ang="0">
                  <a:pos x="131" y="0"/>
                </a:cxn>
                <a:cxn ang="0">
                  <a:pos x="129" y="52"/>
                </a:cxn>
                <a:cxn ang="0">
                  <a:pos x="140" y="52"/>
                </a:cxn>
                <a:cxn ang="0">
                  <a:pos x="159" y="60"/>
                </a:cxn>
                <a:cxn ang="0">
                  <a:pos x="166" y="66"/>
                </a:cxn>
                <a:cxn ang="0">
                  <a:pos x="178" y="85"/>
                </a:cxn>
                <a:cxn ang="0">
                  <a:pos x="181" y="109"/>
                </a:cxn>
                <a:cxn ang="0">
                  <a:pos x="69" y="109"/>
                </a:cxn>
                <a:cxn ang="0">
                  <a:pos x="77" y="85"/>
                </a:cxn>
                <a:cxn ang="0">
                  <a:pos x="90" y="68"/>
                </a:cxn>
                <a:cxn ang="0">
                  <a:pos x="107" y="55"/>
                </a:cxn>
                <a:cxn ang="0">
                  <a:pos x="129" y="52"/>
                </a:cxn>
              </a:cxnLst>
              <a:rect l="0" t="0" r="r" b="b"/>
              <a:pathLst>
                <a:path w="249" h="298">
                  <a:moveTo>
                    <a:pt x="131" y="0"/>
                  </a:moveTo>
                  <a:lnTo>
                    <a:pt x="131" y="0"/>
                  </a:lnTo>
                  <a:lnTo>
                    <a:pt x="116" y="1"/>
                  </a:lnTo>
                  <a:lnTo>
                    <a:pt x="102" y="4"/>
                  </a:lnTo>
                  <a:lnTo>
                    <a:pt x="89" y="7"/>
                  </a:lnTo>
                  <a:lnTo>
                    <a:pt x="77" y="11"/>
                  </a:lnTo>
                  <a:lnTo>
                    <a:pt x="65" y="17"/>
                  </a:lnTo>
                  <a:lnTo>
                    <a:pt x="55" y="25"/>
                  </a:lnTo>
                  <a:lnTo>
                    <a:pt x="45" y="32"/>
                  </a:lnTo>
                  <a:lnTo>
                    <a:pt x="35" y="42"/>
                  </a:lnTo>
                  <a:lnTo>
                    <a:pt x="27" y="52"/>
                  </a:lnTo>
                  <a:lnTo>
                    <a:pt x="21" y="63"/>
                  </a:lnTo>
                  <a:lnTo>
                    <a:pt x="14" y="76"/>
                  </a:lnTo>
                  <a:lnTo>
                    <a:pt x="9" y="90"/>
                  </a:lnTo>
                  <a:lnTo>
                    <a:pt x="5" y="104"/>
                  </a:lnTo>
                  <a:lnTo>
                    <a:pt x="2" y="118"/>
                  </a:lnTo>
                  <a:lnTo>
                    <a:pt x="1" y="135"/>
                  </a:lnTo>
                  <a:lnTo>
                    <a:pt x="0" y="151"/>
                  </a:lnTo>
                  <a:lnTo>
                    <a:pt x="0" y="151"/>
                  </a:lnTo>
                  <a:lnTo>
                    <a:pt x="0" y="169"/>
                  </a:lnTo>
                  <a:lnTo>
                    <a:pt x="2" y="186"/>
                  </a:lnTo>
                  <a:lnTo>
                    <a:pt x="4" y="201"/>
                  </a:lnTo>
                  <a:lnTo>
                    <a:pt x="9" y="215"/>
                  </a:lnTo>
                  <a:lnTo>
                    <a:pt x="13" y="229"/>
                  </a:lnTo>
                  <a:lnTo>
                    <a:pt x="20" y="241"/>
                  </a:lnTo>
                  <a:lnTo>
                    <a:pt x="26" y="252"/>
                  </a:lnTo>
                  <a:lnTo>
                    <a:pt x="34" y="262"/>
                  </a:lnTo>
                  <a:lnTo>
                    <a:pt x="44" y="270"/>
                  </a:lnTo>
                  <a:lnTo>
                    <a:pt x="54" y="278"/>
                  </a:lnTo>
                  <a:lnTo>
                    <a:pt x="65" y="284"/>
                  </a:lnTo>
                  <a:lnTo>
                    <a:pt x="77" y="289"/>
                  </a:lnTo>
                  <a:lnTo>
                    <a:pt x="90" y="294"/>
                  </a:lnTo>
                  <a:lnTo>
                    <a:pt x="104" y="296"/>
                  </a:lnTo>
                  <a:lnTo>
                    <a:pt x="120" y="298"/>
                  </a:lnTo>
                  <a:lnTo>
                    <a:pt x="136" y="298"/>
                  </a:lnTo>
                  <a:lnTo>
                    <a:pt x="136" y="298"/>
                  </a:lnTo>
                  <a:lnTo>
                    <a:pt x="164" y="297"/>
                  </a:lnTo>
                  <a:lnTo>
                    <a:pt x="189" y="294"/>
                  </a:lnTo>
                  <a:lnTo>
                    <a:pt x="215" y="288"/>
                  </a:lnTo>
                  <a:lnTo>
                    <a:pt x="238" y="280"/>
                  </a:lnTo>
                  <a:lnTo>
                    <a:pt x="240" y="279"/>
                  </a:lnTo>
                  <a:lnTo>
                    <a:pt x="231" y="225"/>
                  </a:lnTo>
                  <a:lnTo>
                    <a:pt x="227" y="227"/>
                  </a:lnTo>
                  <a:lnTo>
                    <a:pt x="227" y="227"/>
                  </a:lnTo>
                  <a:lnTo>
                    <a:pt x="208" y="234"/>
                  </a:lnTo>
                  <a:lnTo>
                    <a:pt x="188" y="240"/>
                  </a:lnTo>
                  <a:lnTo>
                    <a:pt x="168" y="243"/>
                  </a:lnTo>
                  <a:lnTo>
                    <a:pt x="147" y="244"/>
                  </a:lnTo>
                  <a:lnTo>
                    <a:pt x="147" y="244"/>
                  </a:lnTo>
                  <a:lnTo>
                    <a:pt x="137" y="243"/>
                  </a:lnTo>
                  <a:lnTo>
                    <a:pt x="129" y="243"/>
                  </a:lnTo>
                  <a:lnTo>
                    <a:pt x="121" y="241"/>
                  </a:lnTo>
                  <a:lnTo>
                    <a:pt x="113" y="238"/>
                  </a:lnTo>
                  <a:lnTo>
                    <a:pt x="105" y="236"/>
                  </a:lnTo>
                  <a:lnTo>
                    <a:pt x="99" y="233"/>
                  </a:lnTo>
                  <a:lnTo>
                    <a:pt x="93" y="229"/>
                  </a:lnTo>
                  <a:lnTo>
                    <a:pt x="88" y="223"/>
                  </a:lnTo>
                  <a:lnTo>
                    <a:pt x="88" y="223"/>
                  </a:lnTo>
                  <a:lnTo>
                    <a:pt x="83" y="217"/>
                  </a:lnTo>
                  <a:lnTo>
                    <a:pt x="79" y="212"/>
                  </a:lnTo>
                  <a:lnTo>
                    <a:pt x="76" y="204"/>
                  </a:lnTo>
                  <a:lnTo>
                    <a:pt x="72" y="197"/>
                  </a:lnTo>
                  <a:lnTo>
                    <a:pt x="70" y="188"/>
                  </a:lnTo>
                  <a:lnTo>
                    <a:pt x="69" y="179"/>
                  </a:lnTo>
                  <a:lnTo>
                    <a:pt x="68" y="168"/>
                  </a:lnTo>
                  <a:lnTo>
                    <a:pt x="68" y="158"/>
                  </a:lnTo>
                  <a:lnTo>
                    <a:pt x="246" y="158"/>
                  </a:lnTo>
                  <a:lnTo>
                    <a:pt x="246" y="155"/>
                  </a:lnTo>
                  <a:lnTo>
                    <a:pt x="246" y="155"/>
                  </a:lnTo>
                  <a:lnTo>
                    <a:pt x="248" y="138"/>
                  </a:lnTo>
                  <a:lnTo>
                    <a:pt x="249" y="125"/>
                  </a:lnTo>
                  <a:lnTo>
                    <a:pt x="249" y="125"/>
                  </a:lnTo>
                  <a:lnTo>
                    <a:pt x="248" y="111"/>
                  </a:lnTo>
                  <a:lnTo>
                    <a:pt x="246" y="97"/>
                  </a:lnTo>
                  <a:lnTo>
                    <a:pt x="243" y="85"/>
                  </a:lnTo>
                  <a:lnTo>
                    <a:pt x="240" y="73"/>
                  </a:lnTo>
                  <a:lnTo>
                    <a:pt x="235" y="62"/>
                  </a:lnTo>
                  <a:lnTo>
                    <a:pt x="230" y="51"/>
                  </a:lnTo>
                  <a:lnTo>
                    <a:pt x="224" y="42"/>
                  </a:lnTo>
                  <a:lnTo>
                    <a:pt x="217" y="33"/>
                  </a:lnTo>
                  <a:lnTo>
                    <a:pt x="209" y="26"/>
                  </a:lnTo>
                  <a:lnTo>
                    <a:pt x="200" y="19"/>
                  </a:lnTo>
                  <a:lnTo>
                    <a:pt x="190" y="13"/>
                  </a:lnTo>
                  <a:lnTo>
                    <a:pt x="180" y="9"/>
                  </a:lnTo>
                  <a:lnTo>
                    <a:pt x="169" y="6"/>
                  </a:lnTo>
                  <a:lnTo>
                    <a:pt x="157" y="2"/>
                  </a:lnTo>
                  <a:lnTo>
                    <a:pt x="144" y="1"/>
                  </a:lnTo>
                  <a:lnTo>
                    <a:pt x="131" y="0"/>
                  </a:lnTo>
                  <a:lnTo>
                    <a:pt x="131" y="0"/>
                  </a:lnTo>
                  <a:close/>
                  <a:moveTo>
                    <a:pt x="129" y="52"/>
                  </a:moveTo>
                  <a:lnTo>
                    <a:pt x="129" y="52"/>
                  </a:lnTo>
                  <a:lnTo>
                    <a:pt x="140" y="52"/>
                  </a:lnTo>
                  <a:lnTo>
                    <a:pt x="150" y="55"/>
                  </a:lnTo>
                  <a:lnTo>
                    <a:pt x="159" y="60"/>
                  </a:lnTo>
                  <a:lnTo>
                    <a:pt x="166" y="66"/>
                  </a:lnTo>
                  <a:lnTo>
                    <a:pt x="166" y="66"/>
                  </a:lnTo>
                  <a:lnTo>
                    <a:pt x="173" y="74"/>
                  </a:lnTo>
                  <a:lnTo>
                    <a:pt x="178" y="85"/>
                  </a:lnTo>
                  <a:lnTo>
                    <a:pt x="180" y="96"/>
                  </a:lnTo>
                  <a:lnTo>
                    <a:pt x="181" y="109"/>
                  </a:lnTo>
                  <a:lnTo>
                    <a:pt x="69" y="109"/>
                  </a:lnTo>
                  <a:lnTo>
                    <a:pt x="69" y="109"/>
                  </a:lnTo>
                  <a:lnTo>
                    <a:pt x="72" y="96"/>
                  </a:lnTo>
                  <a:lnTo>
                    <a:pt x="77" y="85"/>
                  </a:lnTo>
                  <a:lnTo>
                    <a:pt x="82" y="75"/>
                  </a:lnTo>
                  <a:lnTo>
                    <a:pt x="90" y="68"/>
                  </a:lnTo>
                  <a:lnTo>
                    <a:pt x="98" y="61"/>
                  </a:lnTo>
                  <a:lnTo>
                    <a:pt x="107" y="55"/>
                  </a:lnTo>
                  <a:lnTo>
                    <a:pt x="118" y="52"/>
                  </a:lnTo>
                  <a:lnTo>
                    <a:pt x="129" y="52"/>
                  </a:lnTo>
                  <a:lnTo>
                    <a:pt x="129" y="52"/>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56" name="Freeform 22"/>
            <p:cNvSpPr>
              <a:spLocks/>
            </p:cNvSpPr>
            <p:nvPr userDrawn="1"/>
          </p:nvSpPr>
          <p:spPr bwMode="auto">
            <a:xfrm>
              <a:off x="1057276" y="6429158"/>
              <a:ext cx="130175" cy="203200"/>
            </a:xfrm>
            <a:custGeom>
              <a:avLst/>
              <a:gdLst/>
              <a:ahLst/>
              <a:cxnLst>
                <a:cxn ang="0">
                  <a:pos x="0" y="57"/>
                </a:cxn>
                <a:cxn ang="0">
                  <a:pos x="89" y="57"/>
                </a:cxn>
                <a:cxn ang="0">
                  <a:pos x="89" y="385"/>
                </a:cxn>
                <a:cxn ang="0">
                  <a:pos x="158" y="385"/>
                </a:cxn>
                <a:cxn ang="0">
                  <a:pos x="158" y="57"/>
                </a:cxn>
                <a:cxn ang="0">
                  <a:pos x="247" y="57"/>
                </a:cxn>
                <a:cxn ang="0">
                  <a:pos x="247" y="0"/>
                </a:cxn>
                <a:cxn ang="0">
                  <a:pos x="0" y="0"/>
                </a:cxn>
                <a:cxn ang="0">
                  <a:pos x="0" y="57"/>
                </a:cxn>
              </a:cxnLst>
              <a:rect l="0" t="0" r="r" b="b"/>
              <a:pathLst>
                <a:path w="247" h="385">
                  <a:moveTo>
                    <a:pt x="0" y="57"/>
                  </a:moveTo>
                  <a:lnTo>
                    <a:pt x="89" y="57"/>
                  </a:lnTo>
                  <a:lnTo>
                    <a:pt x="89" y="385"/>
                  </a:lnTo>
                  <a:lnTo>
                    <a:pt x="158" y="385"/>
                  </a:lnTo>
                  <a:lnTo>
                    <a:pt x="158" y="57"/>
                  </a:lnTo>
                  <a:lnTo>
                    <a:pt x="247" y="57"/>
                  </a:lnTo>
                  <a:lnTo>
                    <a:pt x="247" y="0"/>
                  </a:lnTo>
                  <a:lnTo>
                    <a:pt x="0" y="0"/>
                  </a:lnTo>
                  <a:lnTo>
                    <a:pt x="0" y="57"/>
                  </a:lnTo>
                  <a:close/>
                </a:path>
              </a:pathLst>
            </a:custGeom>
            <a:solidFill>
              <a:srgbClr val="7E000A"/>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57" name="Freeform 23"/>
            <p:cNvSpPr>
              <a:spLocks noEditPoints="1"/>
            </p:cNvSpPr>
            <p:nvPr userDrawn="1"/>
          </p:nvSpPr>
          <p:spPr bwMode="auto">
            <a:xfrm>
              <a:off x="1247776" y="6427571"/>
              <a:ext cx="141288" cy="204788"/>
            </a:xfrm>
            <a:custGeom>
              <a:avLst/>
              <a:gdLst/>
              <a:ahLst/>
              <a:cxnLst>
                <a:cxn ang="0">
                  <a:pos x="146" y="222"/>
                </a:cxn>
                <a:cxn ang="0">
                  <a:pos x="140" y="216"/>
                </a:cxn>
                <a:cxn ang="0">
                  <a:pos x="162" y="211"/>
                </a:cxn>
                <a:cxn ang="0">
                  <a:pos x="182" y="203"/>
                </a:cxn>
                <a:cxn ang="0">
                  <a:pos x="198" y="192"/>
                </a:cxn>
                <a:cxn ang="0">
                  <a:pos x="213" y="179"/>
                </a:cxn>
                <a:cxn ang="0">
                  <a:pos x="225" y="163"/>
                </a:cxn>
                <a:cxn ang="0">
                  <a:pos x="234" y="147"/>
                </a:cxn>
                <a:cxn ang="0">
                  <a:pos x="239" y="127"/>
                </a:cxn>
                <a:cxn ang="0">
                  <a:pos x="241" y="107"/>
                </a:cxn>
                <a:cxn ang="0">
                  <a:pos x="240" y="94"/>
                </a:cxn>
                <a:cxn ang="0">
                  <a:pos x="236" y="71"/>
                </a:cxn>
                <a:cxn ang="0">
                  <a:pos x="227" y="51"/>
                </a:cxn>
                <a:cxn ang="0">
                  <a:pos x="215" y="34"/>
                </a:cxn>
                <a:cxn ang="0">
                  <a:pos x="197" y="21"/>
                </a:cxn>
                <a:cxn ang="0">
                  <a:pos x="176" y="11"/>
                </a:cxn>
                <a:cxn ang="0">
                  <a:pos x="151" y="5"/>
                </a:cxn>
                <a:cxn ang="0">
                  <a:pos x="121" y="1"/>
                </a:cxn>
                <a:cxn ang="0">
                  <a:pos x="105" y="0"/>
                </a:cxn>
                <a:cxn ang="0">
                  <a:pos x="2" y="4"/>
                </a:cxn>
                <a:cxn ang="0">
                  <a:pos x="0" y="389"/>
                </a:cxn>
                <a:cxn ang="0">
                  <a:pos x="67" y="225"/>
                </a:cxn>
                <a:cxn ang="0">
                  <a:pos x="183" y="388"/>
                </a:cxn>
                <a:cxn ang="0">
                  <a:pos x="269" y="389"/>
                </a:cxn>
                <a:cxn ang="0">
                  <a:pos x="169" y="253"/>
                </a:cxn>
                <a:cxn ang="0">
                  <a:pos x="146" y="222"/>
                </a:cxn>
                <a:cxn ang="0">
                  <a:pos x="67" y="59"/>
                </a:cxn>
                <a:cxn ang="0">
                  <a:pos x="96" y="58"/>
                </a:cxn>
                <a:cxn ang="0">
                  <a:pos x="115" y="58"/>
                </a:cxn>
                <a:cxn ang="0">
                  <a:pos x="142" y="65"/>
                </a:cxn>
                <a:cxn ang="0">
                  <a:pos x="152" y="71"/>
                </a:cxn>
                <a:cxn ang="0">
                  <a:pos x="161" y="78"/>
                </a:cxn>
                <a:cxn ang="0">
                  <a:pos x="167" y="88"/>
                </a:cxn>
                <a:cxn ang="0">
                  <a:pos x="170" y="101"/>
                </a:cxn>
                <a:cxn ang="0">
                  <a:pos x="171" y="114"/>
                </a:cxn>
                <a:cxn ang="0">
                  <a:pos x="169" y="127"/>
                </a:cxn>
                <a:cxn ang="0">
                  <a:pos x="165" y="139"/>
                </a:cxn>
                <a:cxn ang="0">
                  <a:pos x="159" y="149"/>
                </a:cxn>
                <a:cxn ang="0">
                  <a:pos x="150" y="158"/>
                </a:cxn>
                <a:cxn ang="0">
                  <a:pos x="139" y="165"/>
                </a:cxn>
                <a:cxn ang="0">
                  <a:pos x="111" y="172"/>
                </a:cxn>
                <a:cxn ang="0">
                  <a:pos x="94" y="173"/>
                </a:cxn>
                <a:cxn ang="0">
                  <a:pos x="67" y="59"/>
                </a:cxn>
              </a:cxnLst>
              <a:rect l="0" t="0" r="r" b="b"/>
              <a:pathLst>
                <a:path w="269" h="389">
                  <a:moveTo>
                    <a:pt x="146" y="222"/>
                  </a:moveTo>
                  <a:lnTo>
                    <a:pt x="146" y="222"/>
                  </a:lnTo>
                  <a:lnTo>
                    <a:pt x="140" y="216"/>
                  </a:lnTo>
                  <a:lnTo>
                    <a:pt x="140" y="216"/>
                  </a:lnTo>
                  <a:lnTo>
                    <a:pt x="151" y="214"/>
                  </a:lnTo>
                  <a:lnTo>
                    <a:pt x="162" y="211"/>
                  </a:lnTo>
                  <a:lnTo>
                    <a:pt x="172" y="208"/>
                  </a:lnTo>
                  <a:lnTo>
                    <a:pt x="182" y="203"/>
                  </a:lnTo>
                  <a:lnTo>
                    <a:pt x="191" y="198"/>
                  </a:lnTo>
                  <a:lnTo>
                    <a:pt x="198" y="192"/>
                  </a:lnTo>
                  <a:lnTo>
                    <a:pt x="206" y="185"/>
                  </a:lnTo>
                  <a:lnTo>
                    <a:pt x="213" y="179"/>
                  </a:lnTo>
                  <a:lnTo>
                    <a:pt x="219" y="172"/>
                  </a:lnTo>
                  <a:lnTo>
                    <a:pt x="225" y="163"/>
                  </a:lnTo>
                  <a:lnTo>
                    <a:pt x="229" y="156"/>
                  </a:lnTo>
                  <a:lnTo>
                    <a:pt x="234" y="147"/>
                  </a:lnTo>
                  <a:lnTo>
                    <a:pt x="237" y="137"/>
                  </a:lnTo>
                  <a:lnTo>
                    <a:pt x="239" y="127"/>
                  </a:lnTo>
                  <a:lnTo>
                    <a:pt x="240" y="117"/>
                  </a:lnTo>
                  <a:lnTo>
                    <a:pt x="241" y="107"/>
                  </a:lnTo>
                  <a:lnTo>
                    <a:pt x="241" y="107"/>
                  </a:lnTo>
                  <a:lnTo>
                    <a:pt x="240" y="94"/>
                  </a:lnTo>
                  <a:lnTo>
                    <a:pt x="239" y="82"/>
                  </a:lnTo>
                  <a:lnTo>
                    <a:pt x="236" y="71"/>
                  </a:lnTo>
                  <a:lnTo>
                    <a:pt x="233" y="61"/>
                  </a:lnTo>
                  <a:lnTo>
                    <a:pt x="227" y="51"/>
                  </a:lnTo>
                  <a:lnTo>
                    <a:pt x="222" y="42"/>
                  </a:lnTo>
                  <a:lnTo>
                    <a:pt x="215" y="34"/>
                  </a:lnTo>
                  <a:lnTo>
                    <a:pt x="207" y="28"/>
                  </a:lnTo>
                  <a:lnTo>
                    <a:pt x="197" y="21"/>
                  </a:lnTo>
                  <a:lnTo>
                    <a:pt x="187" y="16"/>
                  </a:lnTo>
                  <a:lnTo>
                    <a:pt x="176" y="11"/>
                  </a:lnTo>
                  <a:lnTo>
                    <a:pt x="164" y="8"/>
                  </a:lnTo>
                  <a:lnTo>
                    <a:pt x="151" y="5"/>
                  </a:lnTo>
                  <a:lnTo>
                    <a:pt x="137" y="2"/>
                  </a:lnTo>
                  <a:lnTo>
                    <a:pt x="121" y="1"/>
                  </a:lnTo>
                  <a:lnTo>
                    <a:pt x="105" y="0"/>
                  </a:lnTo>
                  <a:lnTo>
                    <a:pt x="105" y="0"/>
                  </a:lnTo>
                  <a:lnTo>
                    <a:pt x="46" y="1"/>
                  </a:lnTo>
                  <a:lnTo>
                    <a:pt x="2" y="4"/>
                  </a:lnTo>
                  <a:lnTo>
                    <a:pt x="0" y="4"/>
                  </a:lnTo>
                  <a:lnTo>
                    <a:pt x="0" y="389"/>
                  </a:lnTo>
                  <a:lnTo>
                    <a:pt x="67" y="389"/>
                  </a:lnTo>
                  <a:lnTo>
                    <a:pt x="67" y="225"/>
                  </a:lnTo>
                  <a:lnTo>
                    <a:pt x="70" y="225"/>
                  </a:lnTo>
                  <a:lnTo>
                    <a:pt x="183" y="388"/>
                  </a:lnTo>
                  <a:lnTo>
                    <a:pt x="184" y="389"/>
                  </a:lnTo>
                  <a:lnTo>
                    <a:pt x="269" y="389"/>
                  </a:lnTo>
                  <a:lnTo>
                    <a:pt x="169" y="253"/>
                  </a:lnTo>
                  <a:lnTo>
                    <a:pt x="169" y="253"/>
                  </a:lnTo>
                  <a:lnTo>
                    <a:pt x="158" y="237"/>
                  </a:lnTo>
                  <a:lnTo>
                    <a:pt x="146" y="222"/>
                  </a:lnTo>
                  <a:lnTo>
                    <a:pt x="146" y="222"/>
                  </a:lnTo>
                  <a:close/>
                  <a:moveTo>
                    <a:pt x="67" y="59"/>
                  </a:moveTo>
                  <a:lnTo>
                    <a:pt x="67" y="59"/>
                  </a:lnTo>
                  <a:lnTo>
                    <a:pt x="96" y="58"/>
                  </a:lnTo>
                  <a:lnTo>
                    <a:pt x="96" y="58"/>
                  </a:lnTo>
                  <a:lnTo>
                    <a:pt x="115" y="58"/>
                  </a:lnTo>
                  <a:lnTo>
                    <a:pt x="129" y="61"/>
                  </a:lnTo>
                  <a:lnTo>
                    <a:pt x="142" y="65"/>
                  </a:lnTo>
                  <a:lnTo>
                    <a:pt x="148" y="67"/>
                  </a:lnTo>
                  <a:lnTo>
                    <a:pt x="152" y="71"/>
                  </a:lnTo>
                  <a:lnTo>
                    <a:pt x="157" y="74"/>
                  </a:lnTo>
                  <a:lnTo>
                    <a:pt x="161" y="78"/>
                  </a:lnTo>
                  <a:lnTo>
                    <a:pt x="163" y="83"/>
                  </a:lnTo>
                  <a:lnTo>
                    <a:pt x="167" y="88"/>
                  </a:lnTo>
                  <a:lnTo>
                    <a:pt x="168" y="94"/>
                  </a:lnTo>
                  <a:lnTo>
                    <a:pt x="170" y="101"/>
                  </a:lnTo>
                  <a:lnTo>
                    <a:pt x="171" y="114"/>
                  </a:lnTo>
                  <a:lnTo>
                    <a:pt x="171" y="114"/>
                  </a:lnTo>
                  <a:lnTo>
                    <a:pt x="170" y="120"/>
                  </a:lnTo>
                  <a:lnTo>
                    <a:pt x="169" y="127"/>
                  </a:lnTo>
                  <a:lnTo>
                    <a:pt x="168" y="134"/>
                  </a:lnTo>
                  <a:lnTo>
                    <a:pt x="165" y="139"/>
                  </a:lnTo>
                  <a:lnTo>
                    <a:pt x="162" y="145"/>
                  </a:lnTo>
                  <a:lnTo>
                    <a:pt x="159" y="149"/>
                  </a:lnTo>
                  <a:lnTo>
                    <a:pt x="154" y="153"/>
                  </a:lnTo>
                  <a:lnTo>
                    <a:pt x="150" y="158"/>
                  </a:lnTo>
                  <a:lnTo>
                    <a:pt x="144" y="161"/>
                  </a:lnTo>
                  <a:lnTo>
                    <a:pt x="139" y="165"/>
                  </a:lnTo>
                  <a:lnTo>
                    <a:pt x="126" y="170"/>
                  </a:lnTo>
                  <a:lnTo>
                    <a:pt x="111" y="172"/>
                  </a:lnTo>
                  <a:lnTo>
                    <a:pt x="94" y="173"/>
                  </a:lnTo>
                  <a:lnTo>
                    <a:pt x="94" y="173"/>
                  </a:lnTo>
                  <a:lnTo>
                    <a:pt x="67" y="173"/>
                  </a:lnTo>
                  <a:lnTo>
                    <a:pt x="67" y="59"/>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58" name="Freeform 24"/>
            <p:cNvSpPr>
              <a:spLocks noEditPoints="1"/>
            </p:cNvSpPr>
            <p:nvPr userDrawn="1"/>
          </p:nvSpPr>
          <p:spPr bwMode="auto">
            <a:xfrm>
              <a:off x="1385888" y="6478371"/>
              <a:ext cx="131763" cy="157163"/>
            </a:xfrm>
            <a:custGeom>
              <a:avLst/>
              <a:gdLst/>
              <a:ahLst/>
              <a:cxnLst>
                <a:cxn ang="0">
                  <a:pos x="132" y="0"/>
                </a:cxn>
                <a:cxn ang="0">
                  <a:pos x="104" y="4"/>
                </a:cxn>
                <a:cxn ang="0">
                  <a:pos x="78" y="11"/>
                </a:cxn>
                <a:cxn ang="0">
                  <a:pos x="56" y="25"/>
                </a:cxn>
                <a:cxn ang="0">
                  <a:pos x="37" y="42"/>
                </a:cxn>
                <a:cxn ang="0">
                  <a:pos x="21" y="63"/>
                </a:cxn>
                <a:cxn ang="0">
                  <a:pos x="10" y="90"/>
                </a:cxn>
                <a:cxn ang="0">
                  <a:pos x="4" y="118"/>
                </a:cxn>
                <a:cxn ang="0">
                  <a:pos x="0" y="151"/>
                </a:cxn>
                <a:cxn ang="0">
                  <a:pos x="2" y="169"/>
                </a:cxn>
                <a:cxn ang="0">
                  <a:pos x="6" y="201"/>
                </a:cxn>
                <a:cxn ang="0">
                  <a:pos x="15" y="229"/>
                </a:cxn>
                <a:cxn ang="0">
                  <a:pos x="27" y="252"/>
                </a:cxn>
                <a:cxn ang="0">
                  <a:pos x="45" y="270"/>
                </a:cxn>
                <a:cxn ang="0">
                  <a:pos x="65" y="284"/>
                </a:cxn>
                <a:cxn ang="0">
                  <a:pos x="92" y="294"/>
                </a:cxn>
                <a:cxn ang="0">
                  <a:pos x="122" y="298"/>
                </a:cxn>
                <a:cxn ang="0">
                  <a:pos x="138" y="298"/>
                </a:cxn>
                <a:cxn ang="0">
                  <a:pos x="191" y="294"/>
                </a:cxn>
                <a:cxn ang="0">
                  <a:pos x="238" y="280"/>
                </a:cxn>
                <a:cxn ang="0">
                  <a:pos x="232" y="225"/>
                </a:cxn>
                <a:cxn ang="0">
                  <a:pos x="228" y="227"/>
                </a:cxn>
                <a:cxn ang="0">
                  <a:pos x="190" y="240"/>
                </a:cxn>
                <a:cxn ang="0">
                  <a:pos x="149" y="244"/>
                </a:cxn>
                <a:cxn ang="0">
                  <a:pos x="139" y="243"/>
                </a:cxn>
                <a:cxn ang="0">
                  <a:pos x="122" y="241"/>
                </a:cxn>
                <a:cxn ang="0">
                  <a:pos x="107" y="236"/>
                </a:cxn>
                <a:cxn ang="0">
                  <a:pos x="94" y="229"/>
                </a:cxn>
                <a:cxn ang="0">
                  <a:pos x="90" y="223"/>
                </a:cxn>
                <a:cxn ang="0">
                  <a:pos x="81" y="212"/>
                </a:cxn>
                <a:cxn ang="0">
                  <a:pos x="74" y="197"/>
                </a:cxn>
                <a:cxn ang="0">
                  <a:pos x="70" y="179"/>
                </a:cxn>
                <a:cxn ang="0">
                  <a:pos x="69" y="158"/>
                </a:cxn>
                <a:cxn ang="0">
                  <a:pos x="247" y="155"/>
                </a:cxn>
                <a:cxn ang="0">
                  <a:pos x="249" y="138"/>
                </a:cxn>
                <a:cxn ang="0">
                  <a:pos x="249" y="125"/>
                </a:cxn>
                <a:cxn ang="0">
                  <a:pos x="247" y="97"/>
                </a:cxn>
                <a:cxn ang="0">
                  <a:pos x="242" y="73"/>
                </a:cxn>
                <a:cxn ang="0">
                  <a:pos x="232" y="51"/>
                </a:cxn>
                <a:cxn ang="0">
                  <a:pos x="219" y="33"/>
                </a:cxn>
                <a:cxn ang="0">
                  <a:pos x="201" y="19"/>
                </a:cxn>
                <a:cxn ang="0">
                  <a:pos x="181" y="9"/>
                </a:cxn>
                <a:cxn ang="0">
                  <a:pos x="158" y="2"/>
                </a:cxn>
                <a:cxn ang="0">
                  <a:pos x="132" y="0"/>
                </a:cxn>
                <a:cxn ang="0">
                  <a:pos x="129" y="52"/>
                </a:cxn>
                <a:cxn ang="0">
                  <a:pos x="141" y="52"/>
                </a:cxn>
                <a:cxn ang="0">
                  <a:pos x="160" y="60"/>
                </a:cxn>
                <a:cxn ang="0">
                  <a:pos x="168" y="66"/>
                </a:cxn>
                <a:cxn ang="0">
                  <a:pos x="179" y="85"/>
                </a:cxn>
                <a:cxn ang="0">
                  <a:pos x="183" y="109"/>
                </a:cxn>
                <a:cxn ang="0">
                  <a:pos x="71" y="109"/>
                </a:cxn>
                <a:cxn ang="0">
                  <a:pos x="79" y="85"/>
                </a:cxn>
                <a:cxn ang="0">
                  <a:pos x="91" y="68"/>
                </a:cxn>
                <a:cxn ang="0">
                  <a:pos x="108" y="55"/>
                </a:cxn>
                <a:cxn ang="0">
                  <a:pos x="129" y="52"/>
                </a:cxn>
              </a:cxnLst>
              <a:rect l="0" t="0" r="r" b="b"/>
              <a:pathLst>
                <a:path w="249" h="298">
                  <a:moveTo>
                    <a:pt x="132" y="0"/>
                  </a:moveTo>
                  <a:lnTo>
                    <a:pt x="132" y="0"/>
                  </a:lnTo>
                  <a:lnTo>
                    <a:pt x="117" y="1"/>
                  </a:lnTo>
                  <a:lnTo>
                    <a:pt x="104" y="4"/>
                  </a:lnTo>
                  <a:lnTo>
                    <a:pt x="91" y="7"/>
                  </a:lnTo>
                  <a:lnTo>
                    <a:pt x="78" y="11"/>
                  </a:lnTo>
                  <a:lnTo>
                    <a:pt x="67" y="17"/>
                  </a:lnTo>
                  <a:lnTo>
                    <a:pt x="56" y="25"/>
                  </a:lnTo>
                  <a:lnTo>
                    <a:pt x="46" y="32"/>
                  </a:lnTo>
                  <a:lnTo>
                    <a:pt x="37" y="42"/>
                  </a:lnTo>
                  <a:lnTo>
                    <a:pt x="28" y="52"/>
                  </a:lnTo>
                  <a:lnTo>
                    <a:pt x="21" y="63"/>
                  </a:lnTo>
                  <a:lnTo>
                    <a:pt x="15" y="76"/>
                  </a:lnTo>
                  <a:lnTo>
                    <a:pt x="10" y="90"/>
                  </a:lnTo>
                  <a:lnTo>
                    <a:pt x="6" y="104"/>
                  </a:lnTo>
                  <a:lnTo>
                    <a:pt x="4" y="118"/>
                  </a:lnTo>
                  <a:lnTo>
                    <a:pt x="2" y="135"/>
                  </a:lnTo>
                  <a:lnTo>
                    <a:pt x="0" y="151"/>
                  </a:lnTo>
                  <a:lnTo>
                    <a:pt x="0" y="151"/>
                  </a:lnTo>
                  <a:lnTo>
                    <a:pt x="2" y="169"/>
                  </a:lnTo>
                  <a:lnTo>
                    <a:pt x="3" y="186"/>
                  </a:lnTo>
                  <a:lnTo>
                    <a:pt x="6" y="201"/>
                  </a:lnTo>
                  <a:lnTo>
                    <a:pt x="9" y="215"/>
                  </a:lnTo>
                  <a:lnTo>
                    <a:pt x="15" y="229"/>
                  </a:lnTo>
                  <a:lnTo>
                    <a:pt x="20" y="241"/>
                  </a:lnTo>
                  <a:lnTo>
                    <a:pt x="27" y="252"/>
                  </a:lnTo>
                  <a:lnTo>
                    <a:pt x="36" y="262"/>
                  </a:lnTo>
                  <a:lnTo>
                    <a:pt x="45" y="270"/>
                  </a:lnTo>
                  <a:lnTo>
                    <a:pt x="54" y="278"/>
                  </a:lnTo>
                  <a:lnTo>
                    <a:pt x="65" y="284"/>
                  </a:lnTo>
                  <a:lnTo>
                    <a:pt x="79" y="289"/>
                  </a:lnTo>
                  <a:lnTo>
                    <a:pt x="92" y="294"/>
                  </a:lnTo>
                  <a:lnTo>
                    <a:pt x="106" y="296"/>
                  </a:lnTo>
                  <a:lnTo>
                    <a:pt x="122" y="298"/>
                  </a:lnTo>
                  <a:lnTo>
                    <a:pt x="138" y="298"/>
                  </a:lnTo>
                  <a:lnTo>
                    <a:pt x="138" y="298"/>
                  </a:lnTo>
                  <a:lnTo>
                    <a:pt x="165" y="297"/>
                  </a:lnTo>
                  <a:lnTo>
                    <a:pt x="191" y="294"/>
                  </a:lnTo>
                  <a:lnTo>
                    <a:pt x="215" y="288"/>
                  </a:lnTo>
                  <a:lnTo>
                    <a:pt x="238" y="280"/>
                  </a:lnTo>
                  <a:lnTo>
                    <a:pt x="241" y="279"/>
                  </a:lnTo>
                  <a:lnTo>
                    <a:pt x="232" y="225"/>
                  </a:lnTo>
                  <a:lnTo>
                    <a:pt x="228" y="227"/>
                  </a:lnTo>
                  <a:lnTo>
                    <a:pt x="228" y="227"/>
                  </a:lnTo>
                  <a:lnTo>
                    <a:pt x="210" y="234"/>
                  </a:lnTo>
                  <a:lnTo>
                    <a:pt x="190" y="240"/>
                  </a:lnTo>
                  <a:lnTo>
                    <a:pt x="169" y="243"/>
                  </a:lnTo>
                  <a:lnTo>
                    <a:pt x="149" y="244"/>
                  </a:lnTo>
                  <a:lnTo>
                    <a:pt x="149" y="244"/>
                  </a:lnTo>
                  <a:lnTo>
                    <a:pt x="139" y="243"/>
                  </a:lnTo>
                  <a:lnTo>
                    <a:pt x="130" y="243"/>
                  </a:lnTo>
                  <a:lnTo>
                    <a:pt x="122" y="241"/>
                  </a:lnTo>
                  <a:lnTo>
                    <a:pt x="114" y="238"/>
                  </a:lnTo>
                  <a:lnTo>
                    <a:pt x="107" y="236"/>
                  </a:lnTo>
                  <a:lnTo>
                    <a:pt x="101" y="233"/>
                  </a:lnTo>
                  <a:lnTo>
                    <a:pt x="94" y="229"/>
                  </a:lnTo>
                  <a:lnTo>
                    <a:pt x="90" y="223"/>
                  </a:lnTo>
                  <a:lnTo>
                    <a:pt x="90" y="223"/>
                  </a:lnTo>
                  <a:lnTo>
                    <a:pt x="84" y="217"/>
                  </a:lnTo>
                  <a:lnTo>
                    <a:pt x="81" y="212"/>
                  </a:lnTo>
                  <a:lnTo>
                    <a:pt x="76" y="204"/>
                  </a:lnTo>
                  <a:lnTo>
                    <a:pt x="74" y="197"/>
                  </a:lnTo>
                  <a:lnTo>
                    <a:pt x="72" y="188"/>
                  </a:lnTo>
                  <a:lnTo>
                    <a:pt x="70" y="179"/>
                  </a:lnTo>
                  <a:lnTo>
                    <a:pt x="70" y="168"/>
                  </a:lnTo>
                  <a:lnTo>
                    <a:pt x="69" y="158"/>
                  </a:lnTo>
                  <a:lnTo>
                    <a:pt x="247" y="158"/>
                  </a:lnTo>
                  <a:lnTo>
                    <a:pt x="247" y="155"/>
                  </a:lnTo>
                  <a:lnTo>
                    <a:pt x="247" y="155"/>
                  </a:lnTo>
                  <a:lnTo>
                    <a:pt x="249" y="138"/>
                  </a:lnTo>
                  <a:lnTo>
                    <a:pt x="249" y="125"/>
                  </a:lnTo>
                  <a:lnTo>
                    <a:pt x="249" y="125"/>
                  </a:lnTo>
                  <a:lnTo>
                    <a:pt x="249" y="111"/>
                  </a:lnTo>
                  <a:lnTo>
                    <a:pt x="247" y="97"/>
                  </a:lnTo>
                  <a:lnTo>
                    <a:pt x="245" y="85"/>
                  </a:lnTo>
                  <a:lnTo>
                    <a:pt x="242" y="73"/>
                  </a:lnTo>
                  <a:lnTo>
                    <a:pt x="237" y="62"/>
                  </a:lnTo>
                  <a:lnTo>
                    <a:pt x="232" y="51"/>
                  </a:lnTo>
                  <a:lnTo>
                    <a:pt x="225" y="42"/>
                  </a:lnTo>
                  <a:lnTo>
                    <a:pt x="219" y="33"/>
                  </a:lnTo>
                  <a:lnTo>
                    <a:pt x="210" y="26"/>
                  </a:lnTo>
                  <a:lnTo>
                    <a:pt x="201" y="19"/>
                  </a:lnTo>
                  <a:lnTo>
                    <a:pt x="192" y="13"/>
                  </a:lnTo>
                  <a:lnTo>
                    <a:pt x="181" y="9"/>
                  </a:lnTo>
                  <a:lnTo>
                    <a:pt x="170" y="6"/>
                  </a:lnTo>
                  <a:lnTo>
                    <a:pt x="158" y="2"/>
                  </a:lnTo>
                  <a:lnTo>
                    <a:pt x="146" y="1"/>
                  </a:lnTo>
                  <a:lnTo>
                    <a:pt x="132" y="0"/>
                  </a:lnTo>
                  <a:lnTo>
                    <a:pt x="132" y="0"/>
                  </a:lnTo>
                  <a:close/>
                  <a:moveTo>
                    <a:pt x="129" y="52"/>
                  </a:moveTo>
                  <a:lnTo>
                    <a:pt x="129" y="52"/>
                  </a:lnTo>
                  <a:lnTo>
                    <a:pt x="141" y="52"/>
                  </a:lnTo>
                  <a:lnTo>
                    <a:pt x="151" y="55"/>
                  </a:lnTo>
                  <a:lnTo>
                    <a:pt x="160" y="60"/>
                  </a:lnTo>
                  <a:lnTo>
                    <a:pt x="168" y="66"/>
                  </a:lnTo>
                  <a:lnTo>
                    <a:pt x="168" y="66"/>
                  </a:lnTo>
                  <a:lnTo>
                    <a:pt x="175" y="74"/>
                  </a:lnTo>
                  <a:lnTo>
                    <a:pt x="179" y="85"/>
                  </a:lnTo>
                  <a:lnTo>
                    <a:pt x="182" y="96"/>
                  </a:lnTo>
                  <a:lnTo>
                    <a:pt x="183" y="109"/>
                  </a:lnTo>
                  <a:lnTo>
                    <a:pt x="71" y="109"/>
                  </a:lnTo>
                  <a:lnTo>
                    <a:pt x="71" y="109"/>
                  </a:lnTo>
                  <a:lnTo>
                    <a:pt x="74" y="96"/>
                  </a:lnTo>
                  <a:lnTo>
                    <a:pt x="79" y="85"/>
                  </a:lnTo>
                  <a:lnTo>
                    <a:pt x="84" y="75"/>
                  </a:lnTo>
                  <a:lnTo>
                    <a:pt x="91" y="68"/>
                  </a:lnTo>
                  <a:lnTo>
                    <a:pt x="100" y="61"/>
                  </a:lnTo>
                  <a:lnTo>
                    <a:pt x="108" y="55"/>
                  </a:lnTo>
                  <a:lnTo>
                    <a:pt x="118" y="52"/>
                  </a:lnTo>
                  <a:lnTo>
                    <a:pt x="129" y="52"/>
                  </a:lnTo>
                  <a:lnTo>
                    <a:pt x="129" y="52"/>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59" name="Freeform 25"/>
            <p:cNvSpPr>
              <a:spLocks noEditPoints="1"/>
            </p:cNvSpPr>
            <p:nvPr userDrawn="1"/>
          </p:nvSpPr>
          <p:spPr bwMode="auto">
            <a:xfrm>
              <a:off x="1530351" y="6478371"/>
              <a:ext cx="123825" cy="157163"/>
            </a:xfrm>
            <a:custGeom>
              <a:avLst/>
              <a:gdLst/>
              <a:ahLst/>
              <a:cxnLst>
                <a:cxn ang="0">
                  <a:pos x="233" y="97"/>
                </a:cxn>
                <a:cxn ang="0">
                  <a:pos x="228" y="63"/>
                </a:cxn>
                <a:cxn ang="0">
                  <a:pos x="217" y="38"/>
                </a:cxn>
                <a:cxn ang="0">
                  <a:pos x="199" y="18"/>
                </a:cxn>
                <a:cxn ang="0">
                  <a:pos x="171" y="7"/>
                </a:cxn>
                <a:cxn ang="0">
                  <a:pos x="135" y="1"/>
                </a:cxn>
                <a:cxn ang="0">
                  <a:pos x="95" y="2"/>
                </a:cxn>
                <a:cxn ang="0">
                  <a:pos x="18" y="19"/>
                </a:cxn>
                <a:cxn ang="0">
                  <a:pos x="32" y="74"/>
                </a:cxn>
                <a:cxn ang="0">
                  <a:pos x="71" y="59"/>
                </a:cxn>
                <a:cxn ang="0">
                  <a:pos x="111" y="54"/>
                </a:cxn>
                <a:cxn ang="0">
                  <a:pos x="136" y="56"/>
                </a:cxn>
                <a:cxn ang="0">
                  <a:pos x="159" y="72"/>
                </a:cxn>
                <a:cxn ang="0">
                  <a:pos x="166" y="104"/>
                </a:cxn>
                <a:cxn ang="0">
                  <a:pos x="147" y="117"/>
                </a:cxn>
                <a:cxn ang="0">
                  <a:pos x="96" y="124"/>
                </a:cxn>
                <a:cxn ang="0">
                  <a:pos x="56" y="138"/>
                </a:cxn>
                <a:cxn ang="0">
                  <a:pos x="26" y="158"/>
                </a:cxn>
                <a:cxn ang="0">
                  <a:pos x="7" y="184"/>
                </a:cxn>
                <a:cxn ang="0">
                  <a:pos x="0" y="217"/>
                </a:cxn>
                <a:cxn ang="0">
                  <a:pos x="3" y="235"/>
                </a:cxn>
                <a:cxn ang="0">
                  <a:pos x="10" y="258"/>
                </a:cxn>
                <a:cxn ang="0">
                  <a:pos x="24" y="276"/>
                </a:cxn>
                <a:cxn ang="0">
                  <a:pos x="42" y="289"/>
                </a:cxn>
                <a:cxn ang="0">
                  <a:pos x="64" y="297"/>
                </a:cxn>
                <a:cxn ang="0">
                  <a:pos x="82" y="298"/>
                </a:cxn>
                <a:cxn ang="0">
                  <a:pos x="123" y="291"/>
                </a:cxn>
                <a:cxn ang="0">
                  <a:pos x="155" y="272"/>
                </a:cxn>
                <a:cxn ang="0">
                  <a:pos x="171" y="253"/>
                </a:cxn>
                <a:cxn ang="0">
                  <a:pos x="170" y="292"/>
                </a:cxn>
                <a:cxn ang="0">
                  <a:pos x="234" y="289"/>
                </a:cxn>
                <a:cxn ang="0">
                  <a:pos x="233" y="213"/>
                </a:cxn>
                <a:cxn ang="0">
                  <a:pos x="93" y="244"/>
                </a:cxn>
                <a:cxn ang="0">
                  <a:pos x="75" y="235"/>
                </a:cxn>
                <a:cxn ang="0">
                  <a:pos x="65" y="217"/>
                </a:cxn>
                <a:cxn ang="0">
                  <a:pos x="65" y="204"/>
                </a:cxn>
                <a:cxn ang="0">
                  <a:pos x="72" y="190"/>
                </a:cxn>
                <a:cxn ang="0">
                  <a:pos x="84" y="179"/>
                </a:cxn>
                <a:cxn ang="0">
                  <a:pos x="122" y="167"/>
                </a:cxn>
                <a:cxn ang="0">
                  <a:pos x="166" y="169"/>
                </a:cxn>
                <a:cxn ang="0">
                  <a:pos x="161" y="195"/>
                </a:cxn>
                <a:cxn ang="0">
                  <a:pos x="144" y="225"/>
                </a:cxn>
                <a:cxn ang="0">
                  <a:pos x="127" y="238"/>
                </a:cxn>
                <a:cxn ang="0">
                  <a:pos x="107" y="244"/>
                </a:cxn>
              </a:cxnLst>
              <a:rect l="0" t="0" r="r" b="b"/>
              <a:pathLst>
                <a:path w="234" h="298">
                  <a:moveTo>
                    <a:pt x="233" y="213"/>
                  </a:moveTo>
                  <a:lnTo>
                    <a:pt x="233" y="97"/>
                  </a:lnTo>
                  <a:lnTo>
                    <a:pt x="233" y="97"/>
                  </a:lnTo>
                  <a:lnTo>
                    <a:pt x="232" y="85"/>
                  </a:lnTo>
                  <a:lnTo>
                    <a:pt x="231" y="74"/>
                  </a:lnTo>
                  <a:lnTo>
                    <a:pt x="228" y="63"/>
                  </a:lnTo>
                  <a:lnTo>
                    <a:pt x="226" y="54"/>
                  </a:lnTo>
                  <a:lnTo>
                    <a:pt x="222" y="45"/>
                  </a:lnTo>
                  <a:lnTo>
                    <a:pt x="217" y="38"/>
                  </a:lnTo>
                  <a:lnTo>
                    <a:pt x="212" y="30"/>
                  </a:lnTo>
                  <a:lnTo>
                    <a:pt x="205" y="23"/>
                  </a:lnTo>
                  <a:lnTo>
                    <a:pt x="199" y="18"/>
                  </a:lnTo>
                  <a:lnTo>
                    <a:pt x="190" y="13"/>
                  </a:lnTo>
                  <a:lnTo>
                    <a:pt x="181" y="9"/>
                  </a:lnTo>
                  <a:lnTo>
                    <a:pt x="171" y="7"/>
                  </a:lnTo>
                  <a:lnTo>
                    <a:pt x="160" y="4"/>
                  </a:lnTo>
                  <a:lnTo>
                    <a:pt x="148" y="2"/>
                  </a:lnTo>
                  <a:lnTo>
                    <a:pt x="135" y="1"/>
                  </a:lnTo>
                  <a:lnTo>
                    <a:pt x="121" y="0"/>
                  </a:lnTo>
                  <a:lnTo>
                    <a:pt x="121" y="0"/>
                  </a:lnTo>
                  <a:lnTo>
                    <a:pt x="95" y="2"/>
                  </a:lnTo>
                  <a:lnTo>
                    <a:pt x="68" y="6"/>
                  </a:lnTo>
                  <a:lnTo>
                    <a:pt x="42" y="11"/>
                  </a:lnTo>
                  <a:lnTo>
                    <a:pt x="18" y="19"/>
                  </a:lnTo>
                  <a:lnTo>
                    <a:pt x="15" y="20"/>
                  </a:lnTo>
                  <a:lnTo>
                    <a:pt x="28" y="75"/>
                  </a:lnTo>
                  <a:lnTo>
                    <a:pt x="32" y="74"/>
                  </a:lnTo>
                  <a:lnTo>
                    <a:pt x="32" y="74"/>
                  </a:lnTo>
                  <a:lnTo>
                    <a:pt x="50" y="65"/>
                  </a:lnTo>
                  <a:lnTo>
                    <a:pt x="71" y="59"/>
                  </a:lnTo>
                  <a:lnTo>
                    <a:pt x="91" y="55"/>
                  </a:lnTo>
                  <a:lnTo>
                    <a:pt x="101" y="54"/>
                  </a:lnTo>
                  <a:lnTo>
                    <a:pt x="111" y="54"/>
                  </a:lnTo>
                  <a:lnTo>
                    <a:pt x="111" y="54"/>
                  </a:lnTo>
                  <a:lnTo>
                    <a:pt x="124" y="54"/>
                  </a:lnTo>
                  <a:lnTo>
                    <a:pt x="136" y="56"/>
                  </a:lnTo>
                  <a:lnTo>
                    <a:pt x="145" y="60"/>
                  </a:lnTo>
                  <a:lnTo>
                    <a:pt x="152" y="65"/>
                  </a:lnTo>
                  <a:lnTo>
                    <a:pt x="159" y="72"/>
                  </a:lnTo>
                  <a:lnTo>
                    <a:pt x="162" y="81"/>
                  </a:lnTo>
                  <a:lnTo>
                    <a:pt x="165" y="92"/>
                  </a:lnTo>
                  <a:lnTo>
                    <a:pt x="166" y="104"/>
                  </a:lnTo>
                  <a:lnTo>
                    <a:pt x="166" y="117"/>
                  </a:lnTo>
                  <a:lnTo>
                    <a:pt x="166" y="117"/>
                  </a:lnTo>
                  <a:lnTo>
                    <a:pt x="147" y="117"/>
                  </a:lnTo>
                  <a:lnTo>
                    <a:pt x="128" y="118"/>
                  </a:lnTo>
                  <a:lnTo>
                    <a:pt x="112" y="120"/>
                  </a:lnTo>
                  <a:lnTo>
                    <a:pt x="96" y="124"/>
                  </a:lnTo>
                  <a:lnTo>
                    <a:pt x="81" y="128"/>
                  </a:lnTo>
                  <a:lnTo>
                    <a:pt x="68" y="133"/>
                  </a:lnTo>
                  <a:lnTo>
                    <a:pt x="56" y="138"/>
                  </a:lnTo>
                  <a:lnTo>
                    <a:pt x="45" y="144"/>
                  </a:lnTo>
                  <a:lnTo>
                    <a:pt x="35" y="150"/>
                  </a:lnTo>
                  <a:lnTo>
                    <a:pt x="26" y="158"/>
                  </a:lnTo>
                  <a:lnTo>
                    <a:pt x="18" y="167"/>
                  </a:lnTo>
                  <a:lnTo>
                    <a:pt x="11" y="176"/>
                  </a:lnTo>
                  <a:lnTo>
                    <a:pt x="7" y="184"/>
                  </a:lnTo>
                  <a:lnTo>
                    <a:pt x="4" y="195"/>
                  </a:lnTo>
                  <a:lnTo>
                    <a:pt x="2" y="206"/>
                  </a:lnTo>
                  <a:lnTo>
                    <a:pt x="0" y="217"/>
                  </a:lnTo>
                  <a:lnTo>
                    <a:pt x="0" y="217"/>
                  </a:lnTo>
                  <a:lnTo>
                    <a:pt x="2" y="226"/>
                  </a:lnTo>
                  <a:lnTo>
                    <a:pt x="3" y="235"/>
                  </a:lnTo>
                  <a:lnTo>
                    <a:pt x="4" y="243"/>
                  </a:lnTo>
                  <a:lnTo>
                    <a:pt x="7" y="251"/>
                  </a:lnTo>
                  <a:lnTo>
                    <a:pt x="10" y="258"/>
                  </a:lnTo>
                  <a:lnTo>
                    <a:pt x="14" y="265"/>
                  </a:lnTo>
                  <a:lnTo>
                    <a:pt x="18" y="270"/>
                  </a:lnTo>
                  <a:lnTo>
                    <a:pt x="24" y="276"/>
                  </a:lnTo>
                  <a:lnTo>
                    <a:pt x="29" y="281"/>
                  </a:lnTo>
                  <a:lnTo>
                    <a:pt x="35" y="286"/>
                  </a:lnTo>
                  <a:lnTo>
                    <a:pt x="42" y="289"/>
                  </a:lnTo>
                  <a:lnTo>
                    <a:pt x="49" y="292"/>
                  </a:lnTo>
                  <a:lnTo>
                    <a:pt x="57" y="295"/>
                  </a:lnTo>
                  <a:lnTo>
                    <a:pt x="64" y="297"/>
                  </a:lnTo>
                  <a:lnTo>
                    <a:pt x="73" y="298"/>
                  </a:lnTo>
                  <a:lnTo>
                    <a:pt x="82" y="298"/>
                  </a:lnTo>
                  <a:lnTo>
                    <a:pt x="82" y="298"/>
                  </a:lnTo>
                  <a:lnTo>
                    <a:pt x="96" y="298"/>
                  </a:lnTo>
                  <a:lnTo>
                    <a:pt x="110" y="296"/>
                  </a:lnTo>
                  <a:lnTo>
                    <a:pt x="123" y="291"/>
                  </a:lnTo>
                  <a:lnTo>
                    <a:pt x="134" y="286"/>
                  </a:lnTo>
                  <a:lnTo>
                    <a:pt x="145" y="279"/>
                  </a:lnTo>
                  <a:lnTo>
                    <a:pt x="155" y="272"/>
                  </a:lnTo>
                  <a:lnTo>
                    <a:pt x="163" y="263"/>
                  </a:lnTo>
                  <a:lnTo>
                    <a:pt x="171" y="253"/>
                  </a:lnTo>
                  <a:lnTo>
                    <a:pt x="171" y="253"/>
                  </a:lnTo>
                  <a:lnTo>
                    <a:pt x="170" y="269"/>
                  </a:lnTo>
                  <a:lnTo>
                    <a:pt x="170" y="289"/>
                  </a:lnTo>
                  <a:lnTo>
                    <a:pt x="170" y="292"/>
                  </a:lnTo>
                  <a:lnTo>
                    <a:pt x="234" y="292"/>
                  </a:lnTo>
                  <a:lnTo>
                    <a:pt x="234" y="289"/>
                  </a:lnTo>
                  <a:lnTo>
                    <a:pt x="234" y="289"/>
                  </a:lnTo>
                  <a:lnTo>
                    <a:pt x="233" y="253"/>
                  </a:lnTo>
                  <a:lnTo>
                    <a:pt x="233" y="213"/>
                  </a:lnTo>
                  <a:lnTo>
                    <a:pt x="233" y="213"/>
                  </a:lnTo>
                  <a:close/>
                  <a:moveTo>
                    <a:pt x="101" y="245"/>
                  </a:moveTo>
                  <a:lnTo>
                    <a:pt x="101" y="245"/>
                  </a:lnTo>
                  <a:lnTo>
                    <a:pt x="93" y="244"/>
                  </a:lnTo>
                  <a:lnTo>
                    <a:pt x="86" y="243"/>
                  </a:lnTo>
                  <a:lnTo>
                    <a:pt x="80" y="240"/>
                  </a:lnTo>
                  <a:lnTo>
                    <a:pt x="75" y="235"/>
                  </a:lnTo>
                  <a:lnTo>
                    <a:pt x="71" y="231"/>
                  </a:lnTo>
                  <a:lnTo>
                    <a:pt x="68" y="224"/>
                  </a:lnTo>
                  <a:lnTo>
                    <a:pt x="65" y="217"/>
                  </a:lnTo>
                  <a:lnTo>
                    <a:pt x="65" y="210"/>
                  </a:lnTo>
                  <a:lnTo>
                    <a:pt x="65" y="210"/>
                  </a:lnTo>
                  <a:lnTo>
                    <a:pt x="65" y="204"/>
                  </a:lnTo>
                  <a:lnTo>
                    <a:pt x="67" y="200"/>
                  </a:lnTo>
                  <a:lnTo>
                    <a:pt x="69" y="194"/>
                  </a:lnTo>
                  <a:lnTo>
                    <a:pt x="72" y="190"/>
                  </a:lnTo>
                  <a:lnTo>
                    <a:pt x="75" y="187"/>
                  </a:lnTo>
                  <a:lnTo>
                    <a:pt x="80" y="182"/>
                  </a:lnTo>
                  <a:lnTo>
                    <a:pt x="84" y="179"/>
                  </a:lnTo>
                  <a:lnTo>
                    <a:pt x="91" y="176"/>
                  </a:lnTo>
                  <a:lnTo>
                    <a:pt x="105" y="171"/>
                  </a:lnTo>
                  <a:lnTo>
                    <a:pt x="122" y="167"/>
                  </a:lnTo>
                  <a:lnTo>
                    <a:pt x="143" y="165"/>
                  </a:lnTo>
                  <a:lnTo>
                    <a:pt x="166" y="163"/>
                  </a:lnTo>
                  <a:lnTo>
                    <a:pt x="166" y="169"/>
                  </a:lnTo>
                  <a:lnTo>
                    <a:pt x="166" y="169"/>
                  </a:lnTo>
                  <a:lnTo>
                    <a:pt x="165" y="182"/>
                  </a:lnTo>
                  <a:lnTo>
                    <a:pt x="161" y="195"/>
                  </a:lnTo>
                  <a:lnTo>
                    <a:pt x="156" y="209"/>
                  </a:lnTo>
                  <a:lnTo>
                    <a:pt x="148" y="221"/>
                  </a:lnTo>
                  <a:lnTo>
                    <a:pt x="144" y="225"/>
                  </a:lnTo>
                  <a:lnTo>
                    <a:pt x="139" y="231"/>
                  </a:lnTo>
                  <a:lnTo>
                    <a:pt x="134" y="234"/>
                  </a:lnTo>
                  <a:lnTo>
                    <a:pt x="127" y="238"/>
                  </a:lnTo>
                  <a:lnTo>
                    <a:pt x="122" y="241"/>
                  </a:lnTo>
                  <a:lnTo>
                    <a:pt x="115" y="243"/>
                  </a:lnTo>
                  <a:lnTo>
                    <a:pt x="107" y="244"/>
                  </a:lnTo>
                  <a:lnTo>
                    <a:pt x="101" y="245"/>
                  </a:lnTo>
                  <a:lnTo>
                    <a:pt x="101" y="245"/>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60" name="Rectangle 26"/>
            <p:cNvSpPr>
              <a:spLocks noChangeArrowheads="1"/>
            </p:cNvSpPr>
            <p:nvPr userDrawn="1"/>
          </p:nvSpPr>
          <p:spPr bwMode="auto">
            <a:xfrm>
              <a:off x="1681163" y="6411696"/>
              <a:ext cx="34925" cy="220663"/>
            </a:xfrm>
            <a:prstGeom prst="rect">
              <a:avLst/>
            </a:prstGeom>
            <a:solidFill>
              <a:srgbClr val="FD0014"/>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61" name="Rectangle 27"/>
            <p:cNvSpPr>
              <a:spLocks noChangeArrowheads="1"/>
            </p:cNvSpPr>
            <p:nvPr userDrawn="1"/>
          </p:nvSpPr>
          <p:spPr bwMode="auto">
            <a:xfrm>
              <a:off x="996951" y="6429158"/>
              <a:ext cx="34925" cy="203200"/>
            </a:xfrm>
            <a:prstGeom prst="rect">
              <a:avLst/>
            </a:prstGeom>
            <a:solidFill>
              <a:srgbClr val="7E000A"/>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62" name="Freeform 28"/>
            <p:cNvSpPr>
              <a:spLocks/>
            </p:cNvSpPr>
            <p:nvPr userDrawn="1"/>
          </p:nvSpPr>
          <p:spPr bwMode="auto">
            <a:xfrm>
              <a:off x="1738313" y="6591083"/>
              <a:ext cx="46038" cy="44450"/>
            </a:xfrm>
            <a:custGeom>
              <a:avLst/>
              <a:gdLst/>
              <a:ahLst/>
              <a:cxnLst>
                <a:cxn ang="0">
                  <a:pos x="43" y="0"/>
                </a:cxn>
                <a:cxn ang="0">
                  <a:pos x="43" y="0"/>
                </a:cxn>
                <a:cxn ang="0">
                  <a:pos x="35" y="1"/>
                </a:cxn>
                <a:cxn ang="0">
                  <a:pos x="26" y="3"/>
                </a:cxn>
                <a:cxn ang="0">
                  <a:pos x="20" y="8"/>
                </a:cxn>
                <a:cxn ang="0">
                  <a:pos x="13" y="13"/>
                </a:cxn>
                <a:cxn ang="0">
                  <a:pos x="7" y="19"/>
                </a:cxn>
                <a:cxn ang="0">
                  <a:pos x="3" y="26"/>
                </a:cxn>
                <a:cxn ang="0">
                  <a:pos x="1" y="34"/>
                </a:cxn>
                <a:cxn ang="0">
                  <a:pos x="0" y="43"/>
                </a:cxn>
                <a:cxn ang="0">
                  <a:pos x="0" y="43"/>
                </a:cxn>
                <a:cxn ang="0">
                  <a:pos x="1" y="52"/>
                </a:cxn>
                <a:cxn ang="0">
                  <a:pos x="3" y="61"/>
                </a:cxn>
                <a:cxn ang="0">
                  <a:pos x="7" y="67"/>
                </a:cxn>
                <a:cxn ang="0">
                  <a:pos x="13" y="74"/>
                </a:cxn>
                <a:cxn ang="0">
                  <a:pos x="20" y="79"/>
                </a:cxn>
                <a:cxn ang="0">
                  <a:pos x="26" y="83"/>
                </a:cxn>
                <a:cxn ang="0">
                  <a:pos x="35" y="86"/>
                </a:cxn>
                <a:cxn ang="0">
                  <a:pos x="43" y="86"/>
                </a:cxn>
                <a:cxn ang="0">
                  <a:pos x="43" y="86"/>
                </a:cxn>
                <a:cxn ang="0">
                  <a:pos x="51" y="86"/>
                </a:cxn>
                <a:cxn ang="0">
                  <a:pos x="60" y="83"/>
                </a:cxn>
                <a:cxn ang="0">
                  <a:pos x="67" y="79"/>
                </a:cxn>
                <a:cxn ang="0">
                  <a:pos x="74" y="74"/>
                </a:cxn>
                <a:cxn ang="0">
                  <a:pos x="79" y="67"/>
                </a:cxn>
                <a:cxn ang="0">
                  <a:pos x="83" y="61"/>
                </a:cxn>
                <a:cxn ang="0">
                  <a:pos x="86" y="52"/>
                </a:cxn>
                <a:cxn ang="0">
                  <a:pos x="87" y="43"/>
                </a:cxn>
                <a:cxn ang="0">
                  <a:pos x="87" y="43"/>
                </a:cxn>
                <a:cxn ang="0">
                  <a:pos x="86" y="34"/>
                </a:cxn>
                <a:cxn ang="0">
                  <a:pos x="83" y="26"/>
                </a:cxn>
                <a:cxn ang="0">
                  <a:pos x="79" y="19"/>
                </a:cxn>
                <a:cxn ang="0">
                  <a:pos x="74" y="13"/>
                </a:cxn>
                <a:cxn ang="0">
                  <a:pos x="67" y="8"/>
                </a:cxn>
                <a:cxn ang="0">
                  <a:pos x="60" y="3"/>
                </a:cxn>
                <a:cxn ang="0">
                  <a:pos x="51" y="1"/>
                </a:cxn>
                <a:cxn ang="0">
                  <a:pos x="43" y="0"/>
                </a:cxn>
                <a:cxn ang="0">
                  <a:pos x="43" y="0"/>
                </a:cxn>
              </a:cxnLst>
              <a:rect l="0" t="0" r="r" b="b"/>
              <a:pathLst>
                <a:path w="87" h="86">
                  <a:moveTo>
                    <a:pt x="43" y="0"/>
                  </a:moveTo>
                  <a:lnTo>
                    <a:pt x="43" y="0"/>
                  </a:lnTo>
                  <a:lnTo>
                    <a:pt x="35" y="1"/>
                  </a:lnTo>
                  <a:lnTo>
                    <a:pt x="26" y="3"/>
                  </a:lnTo>
                  <a:lnTo>
                    <a:pt x="20" y="8"/>
                  </a:lnTo>
                  <a:lnTo>
                    <a:pt x="13" y="13"/>
                  </a:lnTo>
                  <a:lnTo>
                    <a:pt x="7" y="19"/>
                  </a:lnTo>
                  <a:lnTo>
                    <a:pt x="3" y="26"/>
                  </a:lnTo>
                  <a:lnTo>
                    <a:pt x="1" y="34"/>
                  </a:lnTo>
                  <a:lnTo>
                    <a:pt x="0" y="43"/>
                  </a:lnTo>
                  <a:lnTo>
                    <a:pt x="0" y="43"/>
                  </a:lnTo>
                  <a:lnTo>
                    <a:pt x="1" y="52"/>
                  </a:lnTo>
                  <a:lnTo>
                    <a:pt x="3" y="61"/>
                  </a:lnTo>
                  <a:lnTo>
                    <a:pt x="7" y="67"/>
                  </a:lnTo>
                  <a:lnTo>
                    <a:pt x="13" y="74"/>
                  </a:lnTo>
                  <a:lnTo>
                    <a:pt x="20" y="79"/>
                  </a:lnTo>
                  <a:lnTo>
                    <a:pt x="26" y="83"/>
                  </a:lnTo>
                  <a:lnTo>
                    <a:pt x="35" y="86"/>
                  </a:lnTo>
                  <a:lnTo>
                    <a:pt x="43" y="86"/>
                  </a:lnTo>
                  <a:lnTo>
                    <a:pt x="43" y="86"/>
                  </a:lnTo>
                  <a:lnTo>
                    <a:pt x="51" y="86"/>
                  </a:lnTo>
                  <a:lnTo>
                    <a:pt x="60" y="83"/>
                  </a:lnTo>
                  <a:lnTo>
                    <a:pt x="67" y="79"/>
                  </a:lnTo>
                  <a:lnTo>
                    <a:pt x="74" y="74"/>
                  </a:lnTo>
                  <a:lnTo>
                    <a:pt x="79" y="67"/>
                  </a:lnTo>
                  <a:lnTo>
                    <a:pt x="83" y="61"/>
                  </a:lnTo>
                  <a:lnTo>
                    <a:pt x="86" y="52"/>
                  </a:lnTo>
                  <a:lnTo>
                    <a:pt x="87" y="43"/>
                  </a:lnTo>
                  <a:lnTo>
                    <a:pt x="87" y="43"/>
                  </a:lnTo>
                  <a:lnTo>
                    <a:pt x="86" y="34"/>
                  </a:lnTo>
                  <a:lnTo>
                    <a:pt x="83" y="26"/>
                  </a:lnTo>
                  <a:lnTo>
                    <a:pt x="79" y="19"/>
                  </a:lnTo>
                  <a:lnTo>
                    <a:pt x="74" y="13"/>
                  </a:lnTo>
                  <a:lnTo>
                    <a:pt x="67" y="8"/>
                  </a:lnTo>
                  <a:lnTo>
                    <a:pt x="60" y="3"/>
                  </a:lnTo>
                  <a:lnTo>
                    <a:pt x="51" y="1"/>
                  </a:lnTo>
                  <a:lnTo>
                    <a:pt x="43" y="0"/>
                  </a:lnTo>
                  <a:lnTo>
                    <a:pt x="43" y="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grpSp>
    </p:spTree>
    <p:extLst>
      <p:ext uri="{BB962C8B-B14F-4D97-AF65-F5344CB8AC3E}">
        <p14:creationId xmlns:p14="http://schemas.microsoft.com/office/powerpoint/2010/main" xmlns="" val="3003710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タイトルのみ">
    <p:spTree>
      <p:nvGrpSpPr>
        <p:cNvPr id="1" name=""/>
        <p:cNvGrpSpPr/>
        <p:nvPr/>
      </p:nvGrpSpPr>
      <p:grpSpPr>
        <a:xfrm>
          <a:off x="0" y="0"/>
          <a:ext cx="0" cy="0"/>
          <a:chOff x="0" y="0"/>
          <a:chExt cx="0" cy="0"/>
        </a:xfrm>
      </p:grpSpPr>
      <p:sp>
        <p:nvSpPr>
          <p:cNvPr id="49" name="スライド番号プレースホルダ 2"/>
          <p:cNvSpPr>
            <a:spLocks noGrp="1"/>
          </p:cNvSpPr>
          <p:nvPr>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ED881F7E-4721-4672-B9D1-22F8E31EDEB5}" type="slidenum">
              <a:rPr lang="en-US" altLang="ja-JP">
                <a:solidFill>
                  <a:prstClr val="black"/>
                </a:solidFill>
              </a:rPr>
              <a:pPr>
                <a:defRPr/>
              </a:pPr>
              <a:t>&lt;#&gt;</a:t>
            </a:fld>
            <a:endParaRPr lang="en-US" altLang="ja-JP">
              <a:solidFill>
                <a:prstClr val="black"/>
              </a:solidFill>
            </a:endParaRPr>
          </a:p>
        </p:txBody>
      </p:sp>
      <p:grpSp>
        <p:nvGrpSpPr>
          <p:cNvPr id="2" name="グループ化 93"/>
          <p:cNvGrpSpPr/>
          <p:nvPr userDrawn="1"/>
        </p:nvGrpSpPr>
        <p:grpSpPr bwMode="gray">
          <a:xfrm>
            <a:off x="6844506" y="547566"/>
            <a:ext cx="1982788" cy="569913"/>
            <a:chOff x="6642100" y="547566"/>
            <a:chExt cx="1982788" cy="569913"/>
          </a:xfrm>
        </p:grpSpPr>
        <p:sp>
          <p:nvSpPr>
            <p:cNvPr id="95"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96"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97"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98"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99"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6"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7"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8"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9"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0"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1"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2"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3"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4"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5"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6"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7"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a:solidFill>
                  <a:sysClr val="windowText" lastClr="000080"/>
                </a:solidFill>
              </a:endParaRPr>
            </a:p>
          </p:txBody>
        </p:sp>
      </p:grpSp>
      <p:sp>
        <p:nvSpPr>
          <p:cNvPr id="38" name="正方形/長方形 11"/>
          <p:cNvSpPr>
            <a:spLocks noChangeArrowheads="1"/>
          </p:cNvSpPr>
          <p:nvPr userDrawn="1"/>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grpSp>
        <p:nvGrpSpPr>
          <p:cNvPr id="3" name="グループ化 38"/>
          <p:cNvGrpSpPr/>
          <p:nvPr userDrawn="1"/>
        </p:nvGrpSpPr>
        <p:grpSpPr bwMode="gray">
          <a:xfrm>
            <a:off x="324643" y="2763058"/>
            <a:ext cx="2178447" cy="109537"/>
            <a:chOff x="312738" y="2747963"/>
            <a:chExt cx="1970087" cy="109537"/>
          </a:xfrm>
        </p:grpSpPr>
        <p:sp>
          <p:nvSpPr>
            <p:cNvPr id="40" name="正方形/長方形 39"/>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80"/>
                </a:solidFill>
              </a:endParaRPr>
            </a:p>
          </p:txBody>
        </p:sp>
        <p:sp>
          <p:nvSpPr>
            <p:cNvPr id="41" name="正方形/長方形 40"/>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80"/>
                </a:solidFill>
              </a:endParaRPr>
            </a:p>
          </p:txBody>
        </p:sp>
      </p:grpSp>
      <p:sp>
        <p:nvSpPr>
          <p:cNvPr id="32" name="Text Box 13"/>
          <p:cNvSpPr txBox="1">
            <a:spLocks noChangeArrowheads="1"/>
          </p:cNvSpPr>
          <p:nvPr userDrawn="1"/>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prstClr val="black"/>
                </a:solidFill>
                <a:latin typeface="Arial" charset="0"/>
                <a:ea typeface="ＭＳ Ｐゴシック" pitchFamily="50" charset="-128"/>
              </a:rPr>
              <a:t>© Hitachi, Ltd. </a:t>
            </a:r>
            <a:r>
              <a:rPr kumimoji="0" lang="en-US" altLang="ja-JP" sz="900" dirty="0" smtClean="0">
                <a:solidFill>
                  <a:prstClr val="black"/>
                </a:solidFill>
                <a:latin typeface="Arial" charset="0"/>
                <a:ea typeface="ＭＳ Ｐゴシック" pitchFamily="50" charset="-128"/>
              </a:rPr>
              <a:t>2016. </a:t>
            </a:r>
            <a:r>
              <a:rPr kumimoji="0" lang="en-US" altLang="ja-JP" sz="900" dirty="0">
                <a:solidFill>
                  <a:prstClr val="black"/>
                </a:solidFill>
                <a:latin typeface="Arial" charset="0"/>
                <a:ea typeface="ＭＳ Ｐゴシック" pitchFamily="50" charset="-128"/>
              </a:rPr>
              <a:t>All rights reserved.</a:t>
            </a:r>
          </a:p>
        </p:txBody>
      </p:sp>
    </p:spTree>
    <p:extLst>
      <p:ext uri="{BB962C8B-B14F-4D97-AF65-F5344CB8AC3E}">
        <p14:creationId xmlns:p14="http://schemas.microsoft.com/office/powerpoint/2010/main" xmlns="" val="3218164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2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566738" y="3153460"/>
            <a:ext cx="4201791" cy="480131"/>
          </a:xfrm>
          <a:prstGeom prst="rect">
            <a:avLst/>
          </a:prstGeom>
        </p:spPr>
        <p:txBody>
          <a:bodyPr wrap="none">
            <a:spAutoFit/>
          </a:bodyPr>
          <a:lstStyle>
            <a:lvl1pPr>
              <a:defRPr sz="2800">
                <a:solidFill>
                  <a:schemeClr val="tx1"/>
                </a:solidFill>
                <a:latin typeface="+mj-ea"/>
                <a:ea typeface="+mj-ea"/>
              </a:defRPr>
            </a:lvl1pPr>
          </a:lstStyle>
          <a:p>
            <a:r>
              <a:rPr lang="ja-JP" altLang="en-US" smtClean="0"/>
              <a:t>マスタ タイトルの書式設定</a:t>
            </a:r>
            <a:endParaRPr lang="ja-JP" altLang="en-US" dirty="0"/>
          </a:p>
        </p:txBody>
      </p:sp>
      <p:sp>
        <p:nvSpPr>
          <p:cNvPr id="49" name="スライド番号プレースホルダ 2"/>
          <p:cNvSpPr>
            <a:spLocks noGrp="1"/>
          </p:cNvSpPr>
          <p:nvPr>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ED881F7E-4721-4672-B9D1-22F8E31EDEB5}" type="slidenum">
              <a:rPr lang="en-US" altLang="ja-JP">
                <a:solidFill>
                  <a:prstClr val="black"/>
                </a:solidFill>
              </a:rPr>
              <a:pPr>
                <a:defRPr/>
              </a:pPr>
              <a:t>&lt;#&gt;</a:t>
            </a:fld>
            <a:endParaRPr lang="en-US" altLang="ja-JP">
              <a:solidFill>
                <a:prstClr val="black"/>
              </a:solidFill>
            </a:endParaRPr>
          </a:p>
        </p:txBody>
      </p:sp>
      <p:grpSp>
        <p:nvGrpSpPr>
          <p:cNvPr id="3" name="グループ化 94"/>
          <p:cNvGrpSpPr/>
          <p:nvPr userDrawn="1"/>
        </p:nvGrpSpPr>
        <p:grpSpPr bwMode="gray">
          <a:xfrm>
            <a:off x="6844506" y="547566"/>
            <a:ext cx="1982788" cy="569913"/>
            <a:chOff x="6642100" y="547566"/>
            <a:chExt cx="1982788" cy="569913"/>
          </a:xfrm>
        </p:grpSpPr>
        <p:sp>
          <p:nvSpPr>
            <p:cNvPr id="96"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97"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98"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99"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0"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1"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2"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3"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4"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5"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6"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a:solidFill>
                  <a:sysClr val="windowText" lastClr="000080"/>
                </a:solidFill>
              </a:endParaRPr>
            </a:p>
          </p:txBody>
        </p:sp>
      </p:grpSp>
      <p:sp>
        <p:nvSpPr>
          <p:cNvPr id="39" name="正方形/長方形 11"/>
          <p:cNvSpPr>
            <a:spLocks noChangeArrowheads="1"/>
          </p:cNvSpPr>
          <p:nvPr userDrawn="1"/>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grpSp>
        <p:nvGrpSpPr>
          <p:cNvPr id="4" name="グループ化 39"/>
          <p:cNvGrpSpPr/>
          <p:nvPr userDrawn="1"/>
        </p:nvGrpSpPr>
        <p:grpSpPr bwMode="gray">
          <a:xfrm>
            <a:off x="324643" y="2763058"/>
            <a:ext cx="2178447" cy="109537"/>
            <a:chOff x="312738" y="2747963"/>
            <a:chExt cx="1970087" cy="109537"/>
          </a:xfrm>
        </p:grpSpPr>
        <p:sp>
          <p:nvSpPr>
            <p:cNvPr id="41" name="正方形/長方形 40"/>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80"/>
                </a:solidFill>
              </a:endParaRPr>
            </a:p>
          </p:txBody>
        </p:sp>
        <p:sp>
          <p:nvSpPr>
            <p:cNvPr id="42" name="正方形/長方形 41"/>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80"/>
                </a:solidFill>
              </a:endParaRPr>
            </a:p>
          </p:txBody>
        </p:sp>
      </p:grpSp>
      <p:sp>
        <p:nvSpPr>
          <p:cNvPr id="33" name="Text Box 13"/>
          <p:cNvSpPr txBox="1">
            <a:spLocks noChangeArrowheads="1"/>
          </p:cNvSpPr>
          <p:nvPr userDrawn="1"/>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prstClr val="black"/>
                </a:solidFill>
                <a:latin typeface="Arial" charset="0"/>
                <a:ea typeface="ＭＳ Ｐゴシック" pitchFamily="50" charset="-128"/>
              </a:rPr>
              <a:t>© Hitachi, Ltd. </a:t>
            </a:r>
            <a:r>
              <a:rPr kumimoji="0" lang="en-US" altLang="ja-JP" sz="900" dirty="0" smtClean="0">
                <a:solidFill>
                  <a:prstClr val="black"/>
                </a:solidFill>
                <a:latin typeface="Arial" charset="0"/>
                <a:ea typeface="ＭＳ Ｐゴシック" pitchFamily="50" charset="-128"/>
              </a:rPr>
              <a:t>2016. </a:t>
            </a:r>
            <a:r>
              <a:rPr kumimoji="0" lang="en-US" altLang="ja-JP" sz="900" dirty="0">
                <a:solidFill>
                  <a:prstClr val="black"/>
                </a:solidFill>
                <a:latin typeface="Arial" charset="0"/>
                <a:ea typeface="ＭＳ Ｐゴシック" pitchFamily="50" charset="-128"/>
              </a:rPr>
              <a:t>All rights reserved.</a:t>
            </a:r>
          </a:p>
        </p:txBody>
      </p:sp>
    </p:spTree>
    <p:extLst>
      <p:ext uri="{BB962C8B-B14F-4D97-AF65-F5344CB8AC3E}">
        <p14:creationId xmlns:p14="http://schemas.microsoft.com/office/powerpoint/2010/main" xmlns="" val="1681043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userDrawn="1">
            <p:ph type="title"/>
          </p:nvPr>
        </p:nvSpPr>
        <p:spPr bwMode="gray">
          <a:xfrm>
            <a:off x="113191" y="261370"/>
            <a:ext cx="3550972" cy="424732"/>
          </a:xfrm>
          <a:prstGeom prst="rect">
            <a:avLst/>
          </a:prstGeom>
        </p:spPr>
        <p:txBody>
          <a:bodyPr wrap="none">
            <a:spAutoFit/>
          </a:bodyPr>
          <a:lstStyle>
            <a:lvl1pPr>
              <a:defRPr sz="2400">
                <a:solidFill>
                  <a:schemeClr val="tx1"/>
                </a:solidFill>
                <a:latin typeface="+mj-ea"/>
                <a:ea typeface="+mj-ea"/>
              </a:defRPr>
            </a:lvl1pPr>
          </a:lstStyle>
          <a:p>
            <a:r>
              <a:rPr lang="ja-JP" altLang="en-US" smtClean="0"/>
              <a:t>マスタ タイトルの書式設定</a:t>
            </a:r>
            <a:endParaRPr lang="ja-JP" altLang="en-US" dirty="0"/>
          </a:p>
        </p:txBody>
      </p:sp>
      <p:sp>
        <p:nvSpPr>
          <p:cNvPr id="49"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a:solidFill>
                  <a:prstClr val="black"/>
                </a:solidFill>
              </a:rPr>
              <a:pPr>
                <a:defRPr/>
              </a:pPr>
              <a:t>&lt;#&gt;</a:t>
            </a:fld>
            <a:endParaRPr lang="en-US" altLang="ja-JP">
              <a:solidFill>
                <a:prstClr val="black"/>
              </a:solidFill>
            </a:endParaRPr>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grpSp>
        <p:nvGrpSpPr>
          <p:cNvPr id="3" name="グループ化 62"/>
          <p:cNvGrpSpPr/>
          <p:nvPr userDrawn="1"/>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8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80"/>
                </a:solidFill>
              </a:endParaRPr>
            </a:p>
          </p:txBody>
        </p:sp>
      </p:grpSp>
      <p:grpSp>
        <p:nvGrpSpPr>
          <p:cNvPr id="4" name="グループ化 37"/>
          <p:cNvGrpSpPr/>
          <p:nvPr userDrawn="1"/>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a:solidFill>
                  <a:sysClr val="windowText" lastClr="000080"/>
                </a:solidFill>
              </a:endParaRPr>
            </a:p>
          </p:txBody>
        </p:sp>
      </p:grpSp>
      <p:sp>
        <p:nvSpPr>
          <p:cNvPr id="36" name="Text Box 13"/>
          <p:cNvSpPr txBox="1">
            <a:spLocks noChangeArrowheads="1"/>
          </p:cNvSpPr>
          <p:nvPr userDrawn="1"/>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prstClr val="black"/>
                </a:solidFill>
                <a:latin typeface="Arial" charset="0"/>
                <a:ea typeface="ＭＳ Ｐゴシック" pitchFamily="50" charset="-128"/>
              </a:rPr>
              <a:t>© Hitachi, Ltd. </a:t>
            </a:r>
            <a:r>
              <a:rPr kumimoji="0" lang="en-US" altLang="ja-JP" sz="900" dirty="0" smtClean="0">
                <a:solidFill>
                  <a:prstClr val="black"/>
                </a:solidFill>
                <a:latin typeface="Arial" charset="0"/>
                <a:ea typeface="ＭＳ Ｐゴシック" pitchFamily="50" charset="-128"/>
              </a:rPr>
              <a:t>2016. </a:t>
            </a:r>
            <a:r>
              <a:rPr kumimoji="0" lang="en-US" altLang="ja-JP" sz="900" dirty="0">
                <a:solidFill>
                  <a:prstClr val="black"/>
                </a:solidFill>
                <a:latin typeface="Arial" charset="0"/>
                <a:ea typeface="ＭＳ Ｐゴシック" pitchFamily="50" charset="-128"/>
              </a:rPr>
              <a:t>All rights reserved.</a:t>
            </a:r>
          </a:p>
        </p:txBody>
      </p:sp>
    </p:spTree>
    <p:extLst>
      <p:ext uri="{BB962C8B-B14F-4D97-AF65-F5344CB8AC3E}">
        <p14:creationId xmlns:p14="http://schemas.microsoft.com/office/powerpoint/2010/main" xmlns="" val="132510883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3_白紙">
    <p:spTree>
      <p:nvGrpSpPr>
        <p:cNvPr id="1" name=""/>
        <p:cNvGrpSpPr/>
        <p:nvPr/>
      </p:nvGrpSpPr>
      <p:grpSpPr>
        <a:xfrm>
          <a:off x="0" y="0"/>
          <a:ext cx="0" cy="0"/>
          <a:chOff x="0" y="0"/>
          <a:chExt cx="0" cy="0"/>
        </a:xfrm>
      </p:grpSpPr>
      <p:grpSp>
        <p:nvGrpSpPr>
          <p:cNvPr id="2" name="グループ化 193"/>
          <p:cNvGrpSpPr/>
          <p:nvPr userDrawn="1"/>
        </p:nvGrpSpPr>
        <p:grpSpPr>
          <a:xfrm>
            <a:off x="2541588" y="3873514"/>
            <a:ext cx="3990976" cy="441325"/>
            <a:chOff x="2541588" y="1458913"/>
            <a:chExt cx="3990976" cy="441325"/>
          </a:xfrm>
        </p:grpSpPr>
        <p:sp>
          <p:nvSpPr>
            <p:cNvPr id="4180" name="Freeform 84"/>
            <p:cNvSpPr>
              <a:spLocks noEditPoints="1"/>
            </p:cNvSpPr>
            <p:nvPr userDrawn="1"/>
          </p:nvSpPr>
          <p:spPr bwMode="auto">
            <a:xfrm>
              <a:off x="2541588" y="1460501"/>
              <a:ext cx="147638" cy="149225"/>
            </a:xfrm>
            <a:custGeom>
              <a:avLst/>
              <a:gdLst/>
              <a:ahLst/>
              <a:cxnLst>
                <a:cxn ang="0">
                  <a:pos x="100" y="125"/>
                </a:cxn>
                <a:cxn ang="0">
                  <a:pos x="120" y="138"/>
                </a:cxn>
                <a:cxn ang="0">
                  <a:pos x="128" y="155"/>
                </a:cxn>
                <a:cxn ang="0">
                  <a:pos x="125" y="168"/>
                </a:cxn>
                <a:cxn ang="0">
                  <a:pos x="116" y="176"/>
                </a:cxn>
                <a:cxn ang="0">
                  <a:pos x="109" y="165"/>
                </a:cxn>
                <a:cxn ang="0">
                  <a:pos x="100" y="147"/>
                </a:cxn>
                <a:cxn ang="0">
                  <a:pos x="86" y="184"/>
                </a:cxn>
                <a:cxn ang="0">
                  <a:pos x="86" y="273"/>
                </a:cxn>
                <a:cxn ang="0">
                  <a:pos x="84" y="277"/>
                </a:cxn>
                <a:cxn ang="0">
                  <a:pos x="68" y="280"/>
                </a:cxn>
                <a:cxn ang="0">
                  <a:pos x="59" y="275"/>
                </a:cxn>
                <a:cxn ang="0">
                  <a:pos x="64" y="135"/>
                </a:cxn>
                <a:cxn ang="0">
                  <a:pos x="35" y="186"/>
                </a:cxn>
                <a:cxn ang="0">
                  <a:pos x="4" y="220"/>
                </a:cxn>
                <a:cxn ang="0">
                  <a:pos x="17" y="187"/>
                </a:cxn>
                <a:cxn ang="0">
                  <a:pos x="58" y="97"/>
                </a:cxn>
                <a:cxn ang="0">
                  <a:pos x="17" y="97"/>
                </a:cxn>
                <a:cxn ang="0">
                  <a:pos x="4" y="83"/>
                </a:cxn>
                <a:cxn ang="0">
                  <a:pos x="62" y="87"/>
                </a:cxn>
                <a:cxn ang="0">
                  <a:pos x="35" y="45"/>
                </a:cxn>
                <a:cxn ang="0">
                  <a:pos x="7" y="41"/>
                </a:cxn>
                <a:cxn ang="0">
                  <a:pos x="74" y="21"/>
                </a:cxn>
                <a:cxn ang="0">
                  <a:pos x="104" y="6"/>
                </a:cxn>
                <a:cxn ang="0">
                  <a:pos x="135" y="13"/>
                </a:cxn>
                <a:cxn ang="0">
                  <a:pos x="141" y="21"/>
                </a:cxn>
                <a:cxn ang="0">
                  <a:pos x="135" y="25"/>
                </a:cxn>
                <a:cxn ang="0">
                  <a:pos x="102" y="32"/>
                </a:cxn>
                <a:cxn ang="0">
                  <a:pos x="104" y="87"/>
                </a:cxn>
                <a:cxn ang="0">
                  <a:pos x="120" y="67"/>
                </a:cxn>
                <a:cxn ang="0">
                  <a:pos x="145" y="94"/>
                </a:cxn>
                <a:cxn ang="0">
                  <a:pos x="142" y="97"/>
                </a:cxn>
                <a:cxn ang="0">
                  <a:pos x="212" y="139"/>
                </a:cxn>
                <a:cxn ang="0">
                  <a:pos x="241" y="168"/>
                </a:cxn>
                <a:cxn ang="0">
                  <a:pos x="264" y="197"/>
                </a:cxn>
                <a:cxn ang="0">
                  <a:pos x="278" y="225"/>
                </a:cxn>
                <a:cxn ang="0">
                  <a:pos x="278" y="245"/>
                </a:cxn>
                <a:cxn ang="0">
                  <a:pos x="265" y="265"/>
                </a:cxn>
                <a:cxn ang="0">
                  <a:pos x="260" y="265"/>
                </a:cxn>
                <a:cxn ang="0">
                  <a:pos x="255" y="255"/>
                </a:cxn>
                <a:cxn ang="0">
                  <a:pos x="248" y="229"/>
                </a:cxn>
                <a:cxn ang="0">
                  <a:pos x="126" y="258"/>
                </a:cxn>
                <a:cxn ang="0">
                  <a:pos x="122" y="273"/>
                </a:cxn>
                <a:cxn ang="0">
                  <a:pos x="116" y="271"/>
                </a:cxn>
                <a:cxn ang="0">
                  <a:pos x="104" y="233"/>
                </a:cxn>
                <a:cxn ang="0">
                  <a:pos x="145" y="186"/>
                </a:cxn>
                <a:cxn ang="0">
                  <a:pos x="168" y="87"/>
                </a:cxn>
                <a:cxn ang="0">
                  <a:pos x="178" y="29"/>
                </a:cxn>
                <a:cxn ang="0">
                  <a:pos x="219" y="24"/>
                </a:cxn>
                <a:cxn ang="0">
                  <a:pos x="223" y="29"/>
                </a:cxn>
                <a:cxn ang="0">
                  <a:pos x="220" y="34"/>
                </a:cxn>
                <a:cxn ang="0">
                  <a:pos x="191" y="94"/>
                </a:cxn>
                <a:cxn ang="0">
                  <a:pos x="144" y="232"/>
                </a:cxn>
                <a:cxn ang="0">
                  <a:pos x="245" y="219"/>
                </a:cxn>
                <a:cxn ang="0">
                  <a:pos x="231" y="184"/>
                </a:cxn>
                <a:cxn ang="0">
                  <a:pos x="212" y="139"/>
                </a:cxn>
              </a:cxnLst>
              <a:rect l="0" t="0" r="r" b="b"/>
              <a:pathLst>
                <a:path w="280" h="280">
                  <a:moveTo>
                    <a:pt x="86" y="118"/>
                  </a:moveTo>
                  <a:lnTo>
                    <a:pt x="86" y="118"/>
                  </a:lnTo>
                  <a:lnTo>
                    <a:pt x="100" y="125"/>
                  </a:lnTo>
                  <a:lnTo>
                    <a:pt x="113" y="134"/>
                  </a:lnTo>
                  <a:lnTo>
                    <a:pt x="113" y="134"/>
                  </a:lnTo>
                  <a:lnTo>
                    <a:pt x="120" y="138"/>
                  </a:lnTo>
                  <a:lnTo>
                    <a:pt x="125" y="144"/>
                  </a:lnTo>
                  <a:lnTo>
                    <a:pt x="128" y="148"/>
                  </a:lnTo>
                  <a:lnTo>
                    <a:pt x="128" y="155"/>
                  </a:lnTo>
                  <a:lnTo>
                    <a:pt x="128" y="155"/>
                  </a:lnTo>
                  <a:lnTo>
                    <a:pt x="126" y="163"/>
                  </a:lnTo>
                  <a:lnTo>
                    <a:pt x="125" y="168"/>
                  </a:lnTo>
                  <a:lnTo>
                    <a:pt x="120" y="174"/>
                  </a:lnTo>
                  <a:lnTo>
                    <a:pt x="116" y="176"/>
                  </a:lnTo>
                  <a:lnTo>
                    <a:pt x="116" y="176"/>
                  </a:lnTo>
                  <a:lnTo>
                    <a:pt x="115" y="176"/>
                  </a:lnTo>
                  <a:lnTo>
                    <a:pt x="113" y="174"/>
                  </a:lnTo>
                  <a:lnTo>
                    <a:pt x="109" y="165"/>
                  </a:lnTo>
                  <a:lnTo>
                    <a:pt x="109" y="165"/>
                  </a:lnTo>
                  <a:lnTo>
                    <a:pt x="104" y="155"/>
                  </a:lnTo>
                  <a:lnTo>
                    <a:pt x="100" y="147"/>
                  </a:lnTo>
                  <a:lnTo>
                    <a:pt x="94" y="138"/>
                  </a:lnTo>
                  <a:lnTo>
                    <a:pt x="86" y="128"/>
                  </a:lnTo>
                  <a:lnTo>
                    <a:pt x="86" y="184"/>
                  </a:lnTo>
                  <a:lnTo>
                    <a:pt x="86" y="184"/>
                  </a:lnTo>
                  <a:lnTo>
                    <a:pt x="86" y="273"/>
                  </a:lnTo>
                  <a:lnTo>
                    <a:pt x="86" y="273"/>
                  </a:lnTo>
                  <a:lnTo>
                    <a:pt x="86" y="275"/>
                  </a:lnTo>
                  <a:lnTo>
                    <a:pt x="84" y="277"/>
                  </a:lnTo>
                  <a:lnTo>
                    <a:pt x="84" y="277"/>
                  </a:lnTo>
                  <a:lnTo>
                    <a:pt x="78" y="278"/>
                  </a:lnTo>
                  <a:lnTo>
                    <a:pt x="68" y="280"/>
                  </a:lnTo>
                  <a:lnTo>
                    <a:pt x="68" y="280"/>
                  </a:lnTo>
                  <a:lnTo>
                    <a:pt x="61" y="278"/>
                  </a:lnTo>
                  <a:lnTo>
                    <a:pt x="61" y="277"/>
                  </a:lnTo>
                  <a:lnTo>
                    <a:pt x="59" y="275"/>
                  </a:lnTo>
                  <a:lnTo>
                    <a:pt x="59" y="275"/>
                  </a:lnTo>
                  <a:lnTo>
                    <a:pt x="64" y="163"/>
                  </a:lnTo>
                  <a:lnTo>
                    <a:pt x="64" y="135"/>
                  </a:lnTo>
                  <a:lnTo>
                    <a:pt x="64" y="135"/>
                  </a:lnTo>
                  <a:lnTo>
                    <a:pt x="49" y="163"/>
                  </a:lnTo>
                  <a:lnTo>
                    <a:pt x="35" y="186"/>
                  </a:lnTo>
                  <a:lnTo>
                    <a:pt x="35" y="186"/>
                  </a:lnTo>
                  <a:lnTo>
                    <a:pt x="22" y="203"/>
                  </a:lnTo>
                  <a:lnTo>
                    <a:pt x="4" y="220"/>
                  </a:lnTo>
                  <a:lnTo>
                    <a:pt x="0" y="215"/>
                  </a:lnTo>
                  <a:lnTo>
                    <a:pt x="0" y="215"/>
                  </a:lnTo>
                  <a:lnTo>
                    <a:pt x="17" y="187"/>
                  </a:lnTo>
                  <a:lnTo>
                    <a:pt x="33" y="160"/>
                  </a:lnTo>
                  <a:lnTo>
                    <a:pt x="46" y="129"/>
                  </a:lnTo>
                  <a:lnTo>
                    <a:pt x="58" y="97"/>
                  </a:lnTo>
                  <a:lnTo>
                    <a:pt x="29" y="97"/>
                  </a:lnTo>
                  <a:lnTo>
                    <a:pt x="29" y="97"/>
                  </a:lnTo>
                  <a:lnTo>
                    <a:pt x="17" y="97"/>
                  </a:lnTo>
                  <a:lnTo>
                    <a:pt x="7" y="99"/>
                  </a:lnTo>
                  <a:lnTo>
                    <a:pt x="4" y="83"/>
                  </a:lnTo>
                  <a:lnTo>
                    <a:pt x="4" y="83"/>
                  </a:lnTo>
                  <a:lnTo>
                    <a:pt x="17" y="86"/>
                  </a:lnTo>
                  <a:lnTo>
                    <a:pt x="29" y="87"/>
                  </a:lnTo>
                  <a:lnTo>
                    <a:pt x="62" y="87"/>
                  </a:lnTo>
                  <a:lnTo>
                    <a:pt x="62" y="41"/>
                  </a:lnTo>
                  <a:lnTo>
                    <a:pt x="62" y="41"/>
                  </a:lnTo>
                  <a:lnTo>
                    <a:pt x="35" y="45"/>
                  </a:lnTo>
                  <a:lnTo>
                    <a:pt x="9" y="48"/>
                  </a:lnTo>
                  <a:lnTo>
                    <a:pt x="7" y="41"/>
                  </a:lnTo>
                  <a:lnTo>
                    <a:pt x="7" y="41"/>
                  </a:lnTo>
                  <a:lnTo>
                    <a:pt x="42" y="32"/>
                  </a:lnTo>
                  <a:lnTo>
                    <a:pt x="74" y="21"/>
                  </a:lnTo>
                  <a:lnTo>
                    <a:pt x="74" y="21"/>
                  </a:lnTo>
                  <a:lnTo>
                    <a:pt x="87" y="16"/>
                  </a:lnTo>
                  <a:lnTo>
                    <a:pt x="96" y="10"/>
                  </a:lnTo>
                  <a:lnTo>
                    <a:pt x="104" y="6"/>
                  </a:lnTo>
                  <a:lnTo>
                    <a:pt x="112" y="0"/>
                  </a:lnTo>
                  <a:lnTo>
                    <a:pt x="112" y="0"/>
                  </a:lnTo>
                  <a:lnTo>
                    <a:pt x="135" y="13"/>
                  </a:lnTo>
                  <a:lnTo>
                    <a:pt x="139" y="18"/>
                  </a:lnTo>
                  <a:lnTo>
                    <a:pt x="141" y="21"/>
                  </a:lnTo>
                  <a:lnTo>
                    <a:pt x="141" y="21"/>
                  </a:lnTo>
                  <a:lnTo>
                    <a:pt x="139" y="25"/>
                  </a:lnTo>
                  <a:lnTo>
                    <a:pt x="135" y="25"/>
                  </a:lnTo>
                  <a:lnTo>
                    <a:pt x="135" y="25"/>
                  </a:lnTo>
                  <a:lnTo>
                    <a:pt x="125" y="25"/>
                  </a:lnTo>
                  <a:lnTo>
                    <a:pt x="125" y="25"/>
                  </a:lnTo>
                  <a:lnTo>
                    <a:pt x="102" y="32"/>
                  </a:lnTo>
                  <a:lnTo>
                    <a:pt x="86" y="37"/>
                  </a:lnTo>
                  <a:lnTo>
                    <a:pt x="86" y="87"/>
                  </a:lnTo>
                  <a:lnTo>
                    <a:pt x="104" y="87"/>
                  </a:lnTo>
                  <a:lnTo>
                    <a:pt x="104" y="87"/>
                  </a:lnTo>
                  <a:lnTo>
                    <a:pt x="120" y="67"/>
                  </a:lnTo>
                  <a:lnTo>
                    <a:pt x="120" y="67"/>
                  </a:lnTo>
                  <a:lnTo>
                    <a:pt x="144" y="90"/>
                  </a:lnTo>
                  <a:lnTo>
                    <a:pt x="144" y="90"/>
                  </a:lnTo>
                  <a:lnTo>
                    <a:pt x="145" y="94"/>
                  </a:lnTo>
                  <a:lnTo>
                    <a:pt x="145" y="94"/>
                  </a:lnTo>
                  <a:lnTo>
                    <a:pt x="145" y="96"/>
                  </a:lnTo>
                  <a:lnTo>
                    <a:pt x="142" y="97"/>
                  </a:lnTo>
                  <a:lnTo>
                    <a:pt x="86" y="97"/>
                  </a:lnTo>
                  <a:lnTo>
                    <a:pt x="86" y="118"/>
                  </a:lnTo>
                  <a:close/>
                  <a:moveTo>
                    <a:pt x="212" y="139"/>
                  </a:moveTo>
                  <a:lnTo>
                    <a:pt x="212" y="139"/>
                  </a:lnTo>
                  <a:lnTo>
                    <a:pt x="228" y="155"/>
                  </a:lnTo>
                  <a:lnTo>
                    <a:pt x="241" y="168"/>
                  </a:lnTo>
                  <a:lnTo>
                    <a:pt x="252" y="181"/>
                  </a:lnTo>
                  <a:lnTo>
                    <a:pt x="264" y="197"/>
                  </a:lnTo>
                  <a:lnTo>
                    <a:pt x="264" y="197"/>
                  </a:lnTo>
                  <a:lnTo>
                    <a:pt x="273" y="209"/>
                  </a:lnTo>
                  <a:lnTo>
                    <a:pt x="277" y="218"/>
                  </a:lnTo>
                  <a:lnTo>
                    <a:pt x="278" y="225"/>
                  </a:lnTo>
                  <a:lnTo>
                    <a:pt x="280" y="233"/>
                  </a:lnTo>
                  <a:lnTo>
                    <a:pt x="280" y="233"/>
                  </a:lnTo>
                  <a:lnTo>
                    <a:pt x="278" y="245"/>
                  </a:lnTo>
                  <a:lnTo>
                    <a:pt x="274" y="255"/>
                  </a:lnTo>
                  <a:lnTo>
                    <a:pt x="268" y="264"/>
                  </a:lnTo>
                  <a:lnTo>
                    <a:pt x="265" y="265"/>
                  </a:lnTo>
                  <a:lnTo>
                    <a:pt x="261" y="267"/>
                  </a:lnTo>
                  <a:lnTo>
                    <a:pt x="261" y="267"/>
                  </a:lnTo>
                  <a:lnTo>
                    <a:pt x="260" y="265"/>
                  </a:lnTo>
                  <a:lnTo>
                    <a:pt x="258" y="264"/>
                  </a:lnTo>
                  <a:lnTo>
                    <a:pt x="255" y="255"/>
                  </a:lnTo>
                  <a:lnTo>
                    <a:pt x="255" y="255"/>
                  </a:lnTo>
                  <a:lnTo>
                    <a:pt x="252" y="245"/>
                  </a:lnTo>
                  <a:lnTo>
                    <a:pt x="248" y="229"/>
                  </a:lnTo>
                  <a:lnTo>
                    <a:pt x="248" y="229"/>
                  </a:lnTo>
                  <a:lnTo>
                    <a:pt x="219" y="238"/>
                  </a:lnTo>
                  <a:lnTo>
                    <a:pt x="194" y="244"/>
                  </a:lnTo>
                  <a:lnTo>
                    <a:pt x="126" y="258"/>
                  </a:lnTo>
                  <a:lnTo>
                    <a:pt x="126" y="258"/>
                  </a:lnTo>
                  <a:lnTo>
                    <a:pt x="123" y="270"/>
                  </a:lnTo>
                  <a:lnTo>
                    <a:pt x="122" y="273"/>
                  </a:lnTo>
                  <a:lnTo>
                    <a:pt x="119" y="273"/>
                  </a:lnTo>
                  <a:lnTo>
                    <a:pt x="119" y="273"/>
                  </a:lnTo>
                  <a:lnTo>
                    <a:pt x="116" y="271"/>
                  </a:lnTo>
                  <a:lnTo>
                    <a:pt x="113" y="267"/>
                  </a:lnTo>
                  <a:lnTo>
                    <a:pt x="104" y="233"/>
                  </a:lnTo>
                  <a:lnTo>
                    <a:pt x="104" y="233"/>
                  </a:lnTo>
                  <a:lnTo>
                    <a:pt x="132" y="232"/>
                  </a:lnTo>
                  <a:lnTo>
                    <a:pt x="132" y="232"/>
                  </a:lnTo>
                  <a:lnTo>
                    <a:pt x="145" y="186"/>
                  </a:lnTo>
                  <a:lnTo>
                    <a:pt x="160" y="129"/>
                  </a:lnTo>
                  <a:lnTo>
                    <a:pt x="160" y="129"/>
                  </a:lnTo>
                  <a:lnTo>
                    <a:pt x="168" y="87"/>
                  </a:lnTo>
                  <a:lnTo>
                    <a:pt x="177" y="45"/>
                  </a:lnTo>
                  <a:lnTo>
                    <a:pt x="177" y="45"/>
                  </a:lnTo>
                  <a:lnTo>
                    <a:pt x="178" y="29"/>
                  </a:lnTo>
                  <a:lnTo>
                    <a:pt x="180" y="15"/>
                  </a:lnTo>
                  <a:lnTo>
                    <a:pt x="180" y="15"/>
                  </a:lnTo>
                  <a:lnTo>
                    <a:pt x="219" y="24"/>
                  </a:lnTo>
                  <a:lnTo>
                    <a:pt x="219" y="24"/>
                  </a:lnTo>
                  <a:lnTo>
                    <a:pt x="222" y="26"/>
                  </a:lnTo>
                  <a:lnTo>
                    <a:pt x="223" y="29"/>
                  </a:lnTo>
                  <a:lnTo>
                    <a:pt x="223" y="29"/>
                  </a:lnTo>
                  <a:lnTo>
                    <a:pt x="223" y="32"/>
                  </a:lnTo>
                  <a:lnTo>
                    <a:pt x="220" y="34"/>
                  </a:lnTo>
                  <a:lnTo>
                    <a:pt x="207" y="38"/>
                  </a:lnTo>
                  <a:lnTo>
                    <a:pt x="207" y="38"/>
                  </a:lnTo>
                  <a:lnTo>
                    <a:pt x="191" y="94"/>
                  </a:lnTo>
                  <a:lnTo>
                    <a:pt x="175" y="149"/>
                  </a:lnTo>
                  <a:lnTo>
                    <a:pt x="158" y="196"/>
                  </a:lnTo>
                  <a:lnTo>
                    <a:pt x="144" y="232"/>
                  </a:lnTo>
                  <a:lnTo>
                    <a:pt x="144" y="232"/>
                  </a:lnTo>
                  <a:lnTo>
                    <a:pt x="200" y="226"/>
                  </a:lnTo>
                  <a:lnTo>
                    <a:pt x="245" y="219"/>
                  </a:lnTo>
                  <a:lnTo>
                    <a:pt x="245" y="219"/>
                  </a:lnTo>
                  <a:lnTo>
                    <a:pt x="239" y="202"/>
                  </a:lnTo>
                  <a:lnTo>
                    <a:pt x="231" y="184"/>
                  </a:lnTo>
                  <a:lnTo>
                    <a:pt x="219" y="164"/>
                  </a:lnTo>
                  <a:lnTo>
                    <a:pt x="206" y="144"/>
                  </a:lnTo>
                  <a:lnTo>
                    <a:pt x="212" y="13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81" name="Freeform 85"/>
            <p:cNvSpPr>
              <a:spLocks noEditPoints="1"/>
            </p:cNvSpPr>
            <p:nvPr userDrawn="1"/>
          </p:nvSpPr>
          <p:spPr bwMode="auto">
            <a:xfrm>
              <a:off x="2711451" y="1466851"/>
              <a:ext cx="127000" cy="130175"/>
            </a:xfrm>
            <a:custGeom>
              <a:avLst/>
              <a:gdLst/>
              <a:ahLst/>
              <a:cxnLst>
                <a:cxn ang="0">
                  <a:pos x="20" y="71"/>
                </a:cxn>
                <a:cxn ang="0">
                  <a:pos x="49" y="73"/>
                </a:cxn>
                <a:cxn ang="0">
                  <a:pos x="83" y="22"/>
                </a:cxn>
                <a:cxn ang="0">
                  <a:pos x="74" y="11"/>
                </a:cxn>
                <a:cxn ang="0">
                  <a:pos x="65" y="5"/>
                </a:cxn>
                <a:cxn ang="0">
                  <a:pos x="68" y="2"/>
                </a:cxn>
                <a:cxn ang="0">
                  <a:pos x="84" y="0"/>
                </a:cxn>
                <a:cxn ang="0">
                  <a:pos x="109" y="11"/>
                </a:cxn>
                <a:cxn ang="0">
                  <a:pos x="114" y="19"/>
                </a:cxn>
                <a:cxn ang="0">
                  <a:pos x="107" y="32"/>
                </a:cxn>
                <a:cxn ang="0">
                  <a:pos x="96" y="64"/>
                </a:cxn>
                <a:cxn ang="0">
                  <a:pos x="133" y="50"/>
                </a:cxn>
                <a:cxn ang="0">
                  <a:pos x="149" y="51"/>
                </a:cxn>
                <a:cxn ang="0">
                  <a:pos x="152" y="63"/>
                </a:cxn>
                <a:cxn ang="0">
                  <a:pos x="138" y="71"/>
                </a:cxn>
                <a:cxn ang="0">
                  <a:pos x="80" y="119"/>
                </a:cxn>
                <a:cxn ang="0">
                  <a:pos x="39" y="226"/>
                </a:cxn>
                <a:cxn ang="0">
                  <a:pos x="20" y="244"/>
                </a:cxn>
                <a:cxn ang="0">
                  <a:pos x="10" y="238"/>
                </a:cxn>
                <a:cxn ang="0">
                  <a:pos x="13" y="221"/>
                </a:cxn>
                <a:cxn ang="0">
                  <a:pos x="35" y="176"/>
                </a:cxn>
                <a:cxn ang="0">
                  <a:pos x="70" y="87"/>
                </a:cxn>
                <a:cxn ang="0">
                  <a:pos x="35" y="92"/>
                </a:cxn>
                <a:cxn ang="0">
                  <a:pos x="0" y="71"/>
                </a:cxn>
                <a:cxn ang="0">
                  <a:pos x="129" y="189"/>
                </a:cxn>
                <a:cxn ang="0">
                  <a:pos x="130" y="210"/>
                </a:cxn>
                <a:cxn ang="0">
                  <a:pos x="157" y="223"/>
                </a:cxn>
                <a:cxn ang="0">
                  <a:pos x="196" y="225"/>
                </a:cxn>
                <a:cxn ang="0">
                  <a:pos x="223" y="221"/>
                </a:cxn>
                <a:cxn ang="0">
                  <a:pos x="238" y="228"/>
                </a:cxn>
                <a:cxn ang="0">
                  <a:pos x="236" y="239"/>
                </a:cxn>
                <a:cxn ang="0">
                  <a:pos x="223" y="247"/>
                </a:cxn>
                <a:cxn ang="0">
                  <a:pos x="177" y="248"/>
                </a:cxn>
                <a:cxn ang="0">
                  <a:pos x="139" y="239"/>
                </a:cxn>
                <a:cxn ang="0">
                  <a:pos x="116" y="216"/>
                </a:cxn>
                <a:cxn ang="0">
                  <a:pos x="114" y="196"/>
                </a:cxn>
                <a:cxn ang="0">
                  <a:pos x="132" y="174"/>
                </a:cxn>
                <a:cxn ang="0">
                  <a:pos x="139" y="105"/>
                </a:cxn>
                <a:cxn ang="0">
                  <a:pos x="194" y="92"/>
                </a:cxn>
                <a:cxn ang="0">
                  <a:pos x="222" y="97"/>
                </a:cxn>
                <a:cxn ang="0">
                  <a:pos x="232" y="112"/>
                </a:cxn>
                <a:cxn ang="0">
                  <a:pos x="228" y="119"/>
                </a:cxn>
                <a:cxn ang="0">
                  <a:pos x="209" y="118"/>
                </a:cxn>
                <a:cxn ang="0">
                  <a:pos x="197" y="121"/>
                </a:cxn>
                <a:cxn ang="0">
                  <a:pos x="162" y="134"/>
                </a:cxn>
                <a:cxn ang="0">
                  <a:pos x="188" y="111"/>
                </a:cxn>
                <a:cxn ang="0">
                  <a:pos x="177" y="109"/>
                </a:cxn>
                <a:cxn ang="0">
                  <a:pos x="126" y="124"/>
                </a:cxn>
              </a:cxnLst>
              <a:rect l="0" t="0" r="r" b="b"/>
              <a:pathLst>
                <a:path w="239" h="248">
                  <a:moveTo>
                    <a:pt x="6" y="66"/>
                  </a:moveTo>
                  <a:lnTo>
                    <a:pt x="6" y="66"/>
                  </a:lnTo>
                  <a:lnTo>
                    <a:pt x="13" y="70"/>
                  </a:lnTo>
                  <a:lnTo>
                    <a:pt x="20" y="71"/>
                  </a:lnTo>
                  <a:lnTo>
                    <a:pt x="29" y="73"/>
                  </a:lnTo>
                  <a:lnTo>
                    <a:pt x="36" y="74"/>
                  </a:lnTo>
                  <a:lnTo>
                    <a:pt x="36" y="74"/>
                  </a:lnTo>
                  <a:lnTo>
                    <a:pt x="49" y="73"/>
                  </a:lnTo>
                  <a:lnTo>
                    <a:pt x="74" y="69"/>
                  </a:lnTo>
                  <a:lnTo>
                    <a:pt x="74" y="69"/>
                  </a:lnTo>
                  <a:lnTo>
                    <a:pt x="81" y="41"/>
                  </a:lnTo>
                  <a:lnTo>
                    <a:pt x="83" y="22"/>
                  </a:lnTo>
                  <a:lnTo>
                    <a:pt x="83" y="22"/>
                  </a:lnTo>
                  <a:lnTo>
                    <a:pt x="83" y="19"/>
                  </a:lnTo>
                  <a:lnTo>
                    <a:pt x="80" y="15"/>
                  </a:lnTo>
                  <a:lnTo>
                    <a:pt x="74" y="11"/>
                  </a:lnTo>
                  <a:lnTo>
                    <a:pt x="67" y="8"/>
                  </a:lnTo>
                  <a:lnTo>
                    <a:pt x="67" y="8"/>
                  </a:lnTo>
                  <a:lnTo>
                    <a:pt x="67" y="6"/>
                  </a:lnTo>
                  <a:lnTo>
                    <a:pt x="65" y="5"/>
                  </a:lnTo>
                  <a:lnTo>
                    <a:pt x="65" y="5"/>
                  </a:lnTo>
                  <a:lnTo>
                    <a:pt x="67" y="3"/>
                  </a:lnTo>
                  <a:lnTo>
                    <a:pt x="68" y="2"/>
                  </a:lnTo>
                  <a:lnTo>
                    <a:pt x="68" y="2"/>
                  </a:lnTo>
                  <a:lnTo>
                    <a:pt x="72" y="0"/>
                  </a:lnTo>
                  <a:lnTo>
                    <a:pt x="77" y="0"/>
                  </a:lnTo>
                  <a:lnTo>
                    <a:pt x="77" y="0"/>
                  </a:lnTo>
                  <a:lnTo>
                    <a:pt x="84" y="0"/>
                  </a:lnTo>
                  <a:lnTo>
                    <a:pt x="90" y="2"/>
                  </a:lnTo>
                  <a:lnTo>
                    <a:pt x="104" y="8"/>
                  </a:lnTo>
                  <a:lnTo>
                    <a:pt x="104" y="8"/>
                  </a:lnTo>
                  <a:lnTo>
                    <a:pt x="109" y="11"/>
                  </a:lnTo>
                  <a:lnTo>
                    <a:pt x="112" y="14"/>
                  </a:lnTo>
                  <a:lnTo>
                    <a:pt x="114" y="16"/>
                  </a:lnTo>
                  <a:lnTo>
                    <a:pt x="114" y="19"/>
                  </a:lnTo>
                  <a:lnTo>
                    <a:pt x="114" y="19"/>
                  </a:lnTo>
                  <a:lnTo>
                    <a:pt x="114" y="24"/>
                  </a:lnTo>
                  <a:lnTo>
                    <a:pt x="112" y="27"/>
                  </a:lnTo>
                  <a:lnTo>
                    <a:pt x="112" y="27"/>
                  </a:lnTo>
                  <a:lnTo>
                    <a:pt x="107" y="32"/>
                  </a:lnTo>
                  <a:lnTo>
                    <a:pt x="104" y="40"/>
                  </a:lnTo>
                  <a:lnTo>
                    <a:pt x="104" y="40"/>
                  </a:lnTo>
                  <a:lnTo>
                    <a:pt x="96" y="64"/>
                  </a:lnTo>
                  <a:lnTo>
                    <a:pt x="96" y="64"/>
                  </a:lnTo>
                  <a:lnTo>
                    <a:pt x="112" y="58"/>
                  </a:lnTo>
                  <a:lnTo>
                    <a:pt x="126" y="51"/>
                  </a:lnTo>
                  <a:lnTo>
                    <a:pt x="126" y="51"/>
                  </a:lnTo>
                  <a:lnTo>
                    <a:pt x="133" y="50"/>
                  </a:lnTo>
                  <a:lnTo>
                    <a:pt x="139" y="48"/>
                  </a:lnTo>
                  <a:lnTo>
                    <a:pt x="139" y="48"/>
                  </a:lnTo>
                  <a:lnTo>
                    <a:pt x="145" y="50"/>
                  </a:lnTo>
                  <a:lnTo>
                    <a:pt x="149" y="51"/>
                  </a:lnTo>
                  <a:lnTo>
                    <a:pt x="152" y="54"/>
                  </a:lnTo>
                  <a:lnTo>
                    <a:pt x="154" y="58"/>
                  </a:lnTo>
                  <a:lnTo>
                    <a:pt x="154" y="58"/>
                  </a:lnTo>
                  <a:lnTo>
                    <a:pt x="152" y="63"/>
                  </a:lnTo>
                  <a:lnTo>
                    <a:pt x="149" y="66"/>
                  </a:lnTo>
                  <a:lnTo>
                    <a:pt x="145" y="69"/>
                  </a:lnTo>
                  <a:lnTo>
                    <a:pt x="138" y="71"/>
                  </a:lnTo>
                  <a:lnTo>
                    <a:pt x="138" y="71"/>
                  </a:lnTo>
                  <a:lnTo>
                    <a:pt x="113" y="79"/>
                  </a:lnTo>
                  <a:lnTo>
                    <a:pt x="90" y="84"/>
                  </a:lnTo>
                  <a:lnTo>
                    <a:pt x="90" y="84"/>
                  </a:lnTo>
                  <a:lnTo>
                    <a:pt x="80" y="119"/>
                  </a:lnTo>
                  <a:lnTo>
                    <a:pt x="67" y="154"/>
                  </a:lnTo>
                  <a:lnTo>
                    <a:pt x="54" y="190"/>
                  </a:lnTo>
                  <a:lnTo>
                    <a:pt x="39" y="226"/>
                  </a:lnTo>
                  <a:lnTo>
                    <a:pt x="39" y="226"/>
                  </a:lnTo>
                  <a:lnTo>
                    <a:pt x="35" y="235"/>
                  </a:lnTo>
                  <a:lnTo>
                    <a:pt x="30" y="241"/>
                  </a:lnTo>
                  <a:lnTo>
                    <a:pt x="26" y="244"/>
                  </a:lnTo>
                  <a:lnTo>
                    <a:pt x="20" y="244"/>
                  </a:lnTo>
                  <a:lnTo>
                    <a:pt x="20" y="244"/>
                  </a:lnTo>
                  <a:lnTo>
                    <a:pt x="17" y="244"/>
                  </a:lnTo>
                  <a:lnTo>
                    <a:pt x="13" y="242"/>
                  </a:lnTo>
                  <a:lnTo>
                    <a:pt x="10" y="238"/>
                  </a:lnTo>
                  <a:lnTo>
                    <a:pt x="10" y="234"/>
                  </a:lnTo>
                  <a:lnTo>
                    <a:pt x="10" y="234"/>
                  </a:lnTo>
                  <a:lnTo>
                    <a:pt x="10" y="225"/>
                  </a:lnTo>
                  <a:lnTo>
                    <a:pt x="13" y="221"/>
                  </a:lnTo>
                  <a:lnTo>
                    <a:pt x="16" y="215"/>
                  </a:lnTo>
                  <a:lnTo>
                    <a:pt x="16" y="215"/>
                  </a:lnTo>
                  <a:lnTo>
                    <a:pt x="23" y="200"/>
                  </a:lnTo>
                  <a:lnTo>
                    <a:pt x="35" y="176"/>
                  </a:lnTo>
                  <a:lnTo>
                    <a:pt x="35" y="176"/>
                  </a:lnTo>
                  <a:lnTo>
                    <a:pt x="52" y="137"/>
                  </a:lnTo>
                  <a:lnTo>
                    <a:pt x="61" y="112"/>
                  </a:lnTo>
                  <a:lnTo>
                    <a:pt x="70" y="87"/>
                  </a:lnTo>
                  <a:lnTo>
                    <a:pt x="70" y="87"/>
                  </a:lnTo>
                  <a:lnTo>
                    <a:pt x="52" y="90"/>
                  </a:lnTo>
                  <a:lnTo>
                    <a:pt x="35" y="92"/>
                  </a:lnTo>
                  <a:lnTo>
                    <a:pt x="35" y="92"/>
                  </a:lnTo>
                  <a:lnTo>
                    <a:pt x="27" y="90"/>
                  </a:lnTo>
                  <a:lnTo>
                    <a:pt x="19" y="87"/>
                  </a:lnTo>
                  <a:lnTo>
                    <a:pt x="10" y="82"/>
                  </a:lnTo>
                  <a:lnTo>
                    <a:pt x="0" y="71"/>
                  </a:lnTo>
                  <a:lnTo>
                    <a:pt x="6" y="66"/>
                  </a:lnTo>
                  <a:close/>
                  <a:moveTo>
                    <a:pt x="132" y="174"/>
                  </a:moveTo>
                  <a:lnTo>
                    <a:pt x="132" y="174"/>
                  </a:lnTo>
                  <a:lnTo>
                    <a:pt x="129" y="189"/>
                  </a:lnTo>
                  <a:lnTo>
                    <a:pt x="128" y="197"/>
                  </a:lnTo>
                  <a:lnTo>
                    <a:pt x="128" y="197"/>
                  </a:lnTo>
                  <a:lnTo>
                    <a:pt x="129" y="205"/>
                  </a:lnTo>
                  <a:lnTo>
                    <a:pt x="130" y="210"/>
                  </a:lnTo>
                  <a:lnTo>
                    <a:pt x="135" y="215"/>
                  </a:lnTo>
                  <a:lnTo>
                    <a:pt x="141" y="219"/>
                  </a:lnTo>
                  <a:lnTo>
                    <a:pt x="148" y="222"/>
                  </a:lnTo>
                  <a:lnTo>
                    <a:pt x="157" y="223"/>
                  </a:lnTo>
                  <a:lnTo>
                    <a:pt x="165" y="225"/>
                  </a:lnTo>
                  <a:lnTo>
                    <a:pt x="177" y="226"/>
                  </a:lnTo>
                  <a:lnTo>
                    <a:pt x="177" y="226"/>
                  </a:lnTo>
                  <a:lnTo>
                    <a:pt x="196" y="225"/>
                  </a:lnTo>
                  <a:lnTo>
                    <a:pt x="210" y="222"/>
                  </a:lnTo>
                  <a:lnTo>
                    <a:pt x="210" y="222"/>
                  </a:lnTo>
                  <a:lnTo>
                    <a:pt x="216" y="221"/>
                  </a:lnTo>
                  <a:lnTo>
                    <a:pt x="223" y="221"/>
                  </a:lnTo>
                  <a:lnTo>
                    <a:pt x="223" y="221"/>
                  </a:lnTo>
                  <a:lnTo>
                    <a:pt x="230" y="222"/>
                  </a:lnTo>
                  <a:lnTo>
                    <a:pt x="235" y="225"/>
                  </a:lnTo>
                  <a:lnTo>
                    <a:pt x="238" y="228"/>
                  </a:lnTo>
                  <a:lnTo>
                    <a:pt x="239" y="232"/>
                  </a:lnTo>
                  <a:lnTo>
                    <a:pt x="239" y="232"/>
                  </a:lnTo>
                  <a:lnTo>
                    <a:pt x="238" y="236"/>
                  </a:lnTo>
                  <a:lnTo>
                    <a:pt x="236" y="239"/>
                  </a:lnTo>
                  <a:lnTo>
                    <a:pt x="235" y="242"/>
                  </a:lnTo>
                  <a:lnTo>
                    <a:pt x="232" y="244"/>
                  </a:lnTo>
                  <a:lnTo>
                    <a:pt x="232" y="244"/>
                  </a:lnTo>
                  <a:lnTo>
                    <a:pt x="223" y="247"/>
                  </a:lnTo>
                  <a:lnTo>
                    <a:pt x="213" y="248"/>
                  </a:lnTo>
                  <a:lnTo>
                    <a:pt x="190" y="248"/>
                  </a:lnTo>
                  <a:lnTo>
                    <a:pt x="190" y="248"/>
                  </a:lnTo>
                  <a:lnTo>
                    <a:pt x="177" y="248"/>
                  </a:lnTo>
                  <a:lnTo>
                    <a:pt x="165" y="247"/>
                  </a:lnTo>
                  <a:lnTo>
                    <a:pt x="152" y="244"/>
                  </a:lnTo>
                  <a:lnTo>
                    <a:pt x="139" y="239"/>
                  </a:lnTo>
                  <a:lnTo>
                    <a:pt x="139" y="239"/>
                  </a:lnTo>
                  <a:lnTo>
                    <a:pt x="129" y="234"/>
                  </a:lnTo>
                  <a:lnTo>
                    <a:pt x="122" y="226"/>
                  </a:lnTo>
                  <a:lnTo>
                    <a:pt x="119" y="222"/>
                  </a:lnTo>
                  <a:lnTo>
                    <a:pt x="116" y="216"/>
                  </a:lnTo>
                  <a:lnTo>
                    <a:pt x="114" y="210"/>
                  </a:lnTo>
                  <a:lnTo>
                    <a:pt x="114" y="203"/>
                  </a:lnTo>
                  <a:lnTo>
                    <a:pt x="114" y="203"/>
                  </a:lnTo>
                  <a:lnTo>
                    <a:pt x="114" y="196"/>
                  </a:lnTo>
                  <a:lnTo>
                    <a:pt x="116" y="189"/>
                  </a:lnTo>
                  <a:lnTo>
                    <a:pt x="120" y="180"/>
                  </a:lnTo>
                  <a:lnTo>
                    <a:pt x="125" y="173"/>
                  </a:lnTo>
                  <a:lnTo>
                    <a:pt x="132" y="174"/>
                  </a:lnTo>
                  <a:close/>
                  <a:moveTo>
                    <a:pt x="123" y="116"/>
                  </a:moveTo>
                  <a:lnTo>
                    <a:pt x="123" y="116"/>
                  </a:lnTo>
                  <a:lnTo>
                    <a:pt x="130" y="111"/>
                  </a:lnTo>
                  <a:lnTo>
                    <a:pt x="139" y="105"/>
                  </a:lnTo>
                  <a:lnTo>
                    <a:pt x="148" y="100"/>
                  </a:lnTo>
                  <a:lnTo>
                    <a:pt x="157" y="97"/>
                  </a:lnTo>
                  <a:lnTo>
                    <a:pt x="175" y="93"/>
                  </a:lnTo>
                  <a:lnTo>
                    <a:pt x="194" y="92"/>
                  </a:lnTo>
                  <a:lnTo>
                    <a:pt x="194" y="92"/>
                  </a:lnTo>
                  <a:lnTo>
                    <a:pt x="210" y="93"/>
                  </a:lnTo>
                  <a:lnTo>
                    <a:pt x="217" y="95"/>
                  </a:lnTo>
                  <a:lnTo>
                    <a:pt x="222" y="97"/>
                  </a:lnTo>
                  <a:lnTo>
                    <a:pt x="226" y="100"/>
                  </a:lnTo>
                  <a:lnTo>
                    <a:pt x="229" y="103"/>
                  </a:lnTo>
                  <a:lnTo>
                    <a:pt x="232" y="108"/>
                  </a:lnTo>
                  <a:lnTo>
                    <a:pt x="232" y="112"/>
                  </a:lnTo>
                  <a:lnTo>
                    <a:pt x="232" y="112"/>
                  </a:lnTo>
                  <a:lnTo>
                    <a:pt x="232" y="115"/>
                  </a:lnTo>
                  <a:lnTo>
                    <a:pt x="230" y="118"/>
                  </a:lnTo>
                  <a:lnTo>
                    <a:pt x="228" y="119"/>
                  </a:lnTo>
                  <a:lnTo>
                    <a:pt x="225" y="121"/>
                  </a:lnTo>
                  <a:lnTo>
                    <a:pt x="225" y="121"/>
                  </a:lnTo>
                  <a:lnTo>
                    <a:pt x="216" y="119"/>
                  </a:lnTo>
                  <a:lnTo>
                    <a:pt x="209" y="118"/>
                  </a:lnTo>
                  <a:lnTo>
                    <a:pt x="209" y="118"/>
                  </a:lnTo>
                  <a:lnTo>
                    <a:pt x="203" y="119"/>
                  </a:lnTo>
                  <a:lnTo>
                    <a:pt x="197" y="121"/>
                  </a:lnTo>
                  <a:lnTo>
                    <a:pt x="197" y="121"/>
                  </a:lnTo>
                  <a:lnTo>
                    <a:pt x="184" y="128"/>
                  </a:lnTo>
                  <a:lnTo>
                    <a:pt x="168" y="139"/>
                  </a:lnTo>
                  <a:lnTo>
                    <a:pt x="162" y="134"/>
                  </a:lnTo>
                  <a:lnTo>
                    <a:pt x="162" y="134"/>
                  </a:lnTo>
                  <a:lnTo>
                    <a:pt x="186" y="113"/>
                  </a:lnTo>
                  <a:lnTo>
                    <a:pt x="186" y="113"/>
                  </a:lnTo>
                  <a:lnTo>
                    <a:pt x="187" y="112"/>
                  </a:lnTo>
                  <a:lnTo>
                    <a:pt x="188" y="111"/>
                  </a:lnTo>
                  <a:lnTo>
                    <a:pt x="188" y="111"/>
                  </a:lnTo>
                  <a:lnTo>
                    <a:pt x="186" y="109"/>
                  </a:lnTo>
                  <a:lnTo>
                    <a:pt x="177" y="109"/>
                  </a:lnTo>
                  <a:lnTo>
                    <a:pt x="177" y="109"/>
                  </a:lnTo>
                  <a:lnTo>
                    <a:pt x="168" y="109"/>
                  </a:lnTo>
                  <a:lnTo>
                    <a:pt x="155" y="112"/>
                  </a:lnTo>
                  <a:lnTo>
                    <a:pt x="141" y="116"/>
                  </a:lnTo>
                  <a:lnTo>
                    <a:pt x="126" y="124"/>
                  </a:lnTo>
                  <a:lnTo>
                    <a:pt x="123" y="11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82" name="Freeform 86"/>
            <p:cNvSpPr>
              <a:spLocks/>
            </p:cNvSpPr>
            <p:nvPr userDrawn="1"/>
          </p:nvSpPr>
          <p:spPr bwMode="auto">
            <a:xfrm>
              <a:off x="2860676" y="1465263"/>
              <a:ext cx="120650" cy="138113"/>
            </a:xfrm>
            <a:custGeom>
              <a:avLst/>
              <a:gdLst/>
              <a:ahLst/>
              <a:cxnLst>
                <a:cxn ang="0">
                  <a:pos x="16" y="68"/>
                </a:cxn>
                <a:cxn ang="0">
                  <a:pos x="45" y="72"/>
                </a:cxn>
                <a:cxn ang="0">
                  <a:pos x="70" y="70"/>
                </a:cxn>
                <a:cxn ang="0">
                  <a:pos x="74" y="23"/>
                </a:cxn>
                <a:cxn ang="0">
                  <a:pos x="71" y="16"/>
                </a:cxn>
                <a:cxn ang="0">
                  <a:pos x="63" y="9"/>
                </a:cxn>
                <a:cxn ang="0">
                  <a:pos x="58" y="6"/>
                </a:cxn>
                <a:cxn ang="0">
                  <a:pos x="61" y="1"/>
                </a:cxn>
                <a:cxn ang="0">
                  <a:pos x="71" y="0"/>
                </a:cxn>
                <a:cxn ang="0">
                  <a:pos x="103" y="13"/>
                </a:cxn>
                <a:cxn ang="0">
                  <a:pos x="106" y="20"/>
                </a:cxn>
                <a:cxn ang="0">
                  <a:pos x="103" y="28"/>
                </a:cxn>
                <a:cxn ang="0">
                  <a:pos x="97" y="36"/>
                </a:cxn>
                <a:cxn ang="0">
                  <a:pos x="109" y="61"/>
                </a:cxn>
                <a:cxn ang="0">
                  <a:pos x="132" y="54"/>
                </a:cxn>
                <a:cxn ang="0">
                  <a:pos x="145" y="46"/>
                </a:cxn>
                <a:cxn ang="0">
                  <a:pos x="158" y="46"/>
                </a:cxn>
                <a:cxn ang="0">
                  <a:pos x="167" y="51"/>
                </a:cxn>
                <a:cxn ang="0">
                  <a:pos x="167" y="59"/>
                </a:cxn>
                <a:cxn ang="0">
                  <a:pos x="150" y="70"/>
                </a:cxn>
                <a:cxn ang="0">
                  <a:pos x="86" y="85"/>
                </a:cxn>
                <a:cxn ang="0">
                  <a:pos x="68" y="169"/>
                </a:cxn>
                <a:cxn ang="0">
                  <a:pos x="106" y="145"/>
                </a:cxn>
                <a:cxn ang="0">
                  <a:pos x="141" y="132"/>
                </a:cxn>
                <a:cxn ang="0">
                  <a:pos x="164" y="129"/>
                </a:cxn>
                <a:cxn ang="0">
                  <a:pos x="202" y="139"/>
                </a:cxn>
                <a:cxn ang="0">
                  <a:pos x="225" y="162"/>
                </a:cxn>
                <a:cxn ang="0">
                  <a:pos x="229" y="184"/>
                </a:cxn>
                <a:cxn ang="0">
                  <a:pos x="219" y="214"/>
                </a:cxn>
                <a:cxn ang="0">
                  <a:pos x="195" y="236"/>
                </a:cxn>
                <a:cxn ang="0">
                  <a:pos x="147" y="253"/>
                </a:cxn>
                <a:cxn ang="0">
                  <a:pos x="74" y="261"/>
                </a:cxn>
                <a:cxn ang="0">
                  <a:pos x="95" y="248"/>
                </a:cxn>
                <a:cxn ang="0">
                  <a:pos x="158" y="230"/>
                </a:cxn>
                <a:cxn ang="0">
                  <a:pos x="190" y="210"/>
                </a:cxn>
                <a:cxn ang="0">
                  <a:pos x="202" y="188"/>
                </a:cxn>
                <a:cxn ang="0">
                  <a:pos x="202" y="171"/>
                </a:cxn>
                <a:cxn ang="0">
                  <a:pos x="192" y="154"/>
                </a:cxn>
                <a:cxn ang="0">
                  <a:pos x="170" y="145"/>
                </a:cxn>
                <a:cxn ang="0">
                  <a:pos x="145" y="145"/>
                </a:cxn>
                <a:cxn ang="0">
                  <a:pos x="100" y="168"/>
                </a:cxn>
                <a:cxn ang="0">
                  <a:pos x="79" y="188"/>
                </a:cxn>
                <a:cxn ang="0">
                  <a:pos x="71" y="198"/>
                </a:cxn>
                <a:cxn ang="0">
                  <a:pos x="63" y="204"/>
                </a:cxn>
                <a:cxn ang="0">
                  <a:pos x="51" y="197"/>
                </a:cxn>
                <a:cxn ang="0">
                  <a:pos x="45" y="178"/>
                </a:cxn>
                <a:cxn ang="0">
                  <a:pos x="48" y="169"/>
                </a:cxn>
                <a:cxn ang="0">
                  <a:pos x="60" y="123"/>
                </a:cxn>
                <a:cxn ang="0">
                  <a:pos x="41" y="90"/>
                </a:cxn>
                <a:cxn ang="0">
                  <a:pos x="18" y="85"/>
                </a:cxn>
                <a:cxn ang="0">
                  <a:pos x="7" y="62"/>
                </a:cxn>
              </a:cxnLst>
              <a:rect l="0" t="0" r="r" b="b"/>
              <a:pathLst>
                <a:path w="229" h="261">
                  <a:moveTo>
                    <a:pt x="7" y="62"/>
                  </a:moveTo>
                  <a:lnTo>
                    <a:pt x="7" y="62"/>
                  </a:lnTo>
                  <a:lnTo>
                    <a:pt x="16" y="68"/>
                  </a:lnTo>
                  <a:lnTo>
                    <a:pt x="25" y="71"/>
                  </a:lnTo>
                  <a:lnTo>
                    <a:pt x="34" y="72"/>
                  </a:lnTo>
                  <a:lnTo>
                    <a:pt x="45" y="72"/>
                  </a:lnTo>
                  <a:lnTo>
                    <a:pt x="45" y="72"/>
                  </a:lnTo>
                  <a:lnTo>
                    <a:pt x="57" y="71"/>
                  </a:lnTo>
                  <a:lnTo>
                    <a:pt x="70" y="70"/>
                  </a:lnTo>
                  <a:lnTo>
                    <a:pt x="70" y="70"/>
                  </a:lnTo>
                  <a:lnTo>
                    <a:pt x="73" y="45"/>
                  </a:lnTo>
                  <a:lnTo>
                    <a:pt x="74" y="23"/>
                  </a:lnTo>
                  <a:lnTo>
                    <a:pt x="74" y="23"/>
                  </a:lnTo>
                  <a:lnTo>
                    <a:pt x="74" y="19"/>
                  </a:lnTo>
                  <a:lnTo>
                    <a:pt x="71" y="16"/>
                  </a:lnTo>
                  <a:lnTo>
                    <a:pt x="68" y="12"/>
                  </a:lnTo>
                  <a:lnTo>
                    <a:pt x="63" y="9"/>
                  </a:lnTo>
                  <a:lnTo>
                    <a:pt x="63" y="9"/>
                  </a:lnTo>
                  <a:lnTo>
                    <a:pt x="60" y="7"/>
                  </a:lnTo>
                  <a:lnTo>
                    <a:pt x="58" y="6"/>
                  </a:lnTo>
                  <a:lnTo>
                    <a:pt x="58" y="6"/>
                  </a:lnTo>
                  <a:lnTo>
                    <a:pt x="60" y="3"/>
                  </a:lnTo>
                  <a:lnTo>
                    <a:pt x="60" y="3"/>
                  </a:lnTo>
                  <a:lnTo>
                    <a:pt x="61" y="1"/>
                  </a:lnTo>
                  <a:lnTo>
                    <a:pt x="65" y="1"/>
                  </a:lnTo>
                  <a:lnTo>
                    <a:pt x="71" y="0"/>
                  </a:lnTo>
                  <a:lnTo>
                    <a:pt x="71" y="0"/>
                  </a:lnTo>
                  <a:lnTo>
                    <a:pt x="83" y="3"/>
                  </a:lnTo>
                  <a:lnTo>
                    <a:pt x="95" y="7"/>
                  </a:lnTo>
                  <a:lnTo>
                    <a:pt x="103" y="13"/>
                  </a:lnTo>
                  <a:lnTo>
                    <a:pt x="105" y="16"/>
                  </a:lnTo>
                  <a:lnTo>
                    <a:pt x="106" y="20"/>
                  </a:lnTo>
                  <a:lnTo>
                    <a:pt x="106" y="20"/>
                  </a:lnTo>
                  <a:lnTo>
                    <a:pt x="106" y="23"/>
                  </a:lnTo>
                  <a:lnTo>
                    <a:pt x="103" y="28"/>
                  </a:lnTo>
                  <a:lnTo>
                    <a:pt x="103" y="28"/>
                  </a:lnTo>
                  <a:lnTo>
                    <a:pt x="99" y="32"/>
                  </a:lnTo>
                  <a:lnTo>
                    <a:pt x="97" y="36"/>
                  </a:lnTo>
                  <a:lnTo>
                    <a:pt x="97" y="36"/>
                  </a:lnTo>
                  <a:lnTo>
                    <a:pt x="90" y="67"/>
                  </a:lnTo>
                  <a:lnTo>
                    <a:pt x="90" y="67"/>
                  </a:lnTo>
                  <a:lnTo>
                    <a:pt x="109" y="61"/>
                  </a:lnTo>
                  <a:lnTo>
                    <a:pt x="125" y="57"/>
                  </a:lnTo>
                  <a:lnTo>
                    <a:pt x="125" y="57"/>
                  </a:lnTo>
                  <a:lnTo>
                    <a:pt x="132" y="54"/>
                  </a:lnTo>
                  <a:lnTo>
                    <a:pt x="138" y="49"/>
                  </a:lnTo>
                  <a:lnTo>
                    <a:pt x="138" y="49"/>
                  </a:lnTo>
                  <a:lnTo>
                    <a:pt x="145" y="46"/>
                  </a:lnTo>
                  <a:lnTo>
                    <a:pt x="153" y="45"/>
                  </a:lnTo>
                  <a:lnTo>
                    <a:pt x="153" y="45"/>
                  </a:lnTo>
                  <a:lnTo>
                    <a:pt x="158" y="46"/>
                  </a:lnTo>
                  <a:lnTo>
                    <a:pt x="164" y="48"/>
                  </a:lnTo>
                  <a:lnTo>
                    <a:pt x="164" y="48"/>
                  </a:lnTo>
                  <a:lnTo>
                    <a:pt x="167" y="51"/>
                  </a:lnTo>
                  <a:lnTo>
                    <a:pt x="168" y="57"/>
                  </a:lnTo>
                  <a:lnTo>
                    <a:pt x="168" y="57"/>
                  </a:lnTo>
                  <a:lnTo>
                    <a:pt x="167" y="59"/>
                  </a:lnTo>
                  <a:lnTo>
                    <a:pt x="164" y="64"/>
                  </a:lnTo>
                  <a:lnTo>
                    <a:pt x="158" y="67"/>
                  </a:lnTo>
                  <a:lnTo>
                    <a:pt x="150" y="70"/>
                  </a:lnTo>
                  <a:lnTo>
                    <a:pt x="150" y="70"/>
                  </a:lnTo>
                  <a:lnTo>
                    <a:pt x="122" y="78"/>
                  </a:lnTo>
                  <a:lnTo>
                    <a:pt x="86" y="85"/>
                  </a:lnTo>
                  <a:lnTo>
                    <a:pt x="86" y="85"/>
                  </a:lnTo>
                  <a:lnTo>
                    <a:pt x="68" y="169"/>
                  </a:lnTo>
                  <a:lnTo>
                    <a:pt x="68" y="169"/>
                  </a:lnTo>
                  <a:lnTo>
                    <a:pt x="81" y="161"/>
                  </a:lnTo>
                  <a:lnTo>
                    <a:pt x="95" y="152"/>
                  </a:lnTo>
                  <a:lnTo>
                    <a:pt x="106" y="145"/>
                  </a:lnTo>
                  <a:lnTo>
                    <a:pt x="118" y="139"/>
                  </a:lnTo>
                  <a:lnTo>
                    <a:pt x="129" y="135"/>
                  </a:lnTo>
                  <a:lnTo>
                    <a:pt x="141" y="132"/>
                  </a:lnTo>
                  <a:lnTo>
                    <a:pt x="153" y="130"/>
                  </a:lnTo>
                  <a:lnTo>
                    <a:pt x="164" y="129"/>
                  </a:lnTo>
                  <a:lnTo>
                    <a:pt x="164" y="129"/>
                  </a:lnTo>
                  <a:lnTo>
                    <a:pt x="179" y="130"/>
                  </a:lnTo>
                  <a:lnTo>
                    <a:pt x="190" y="133"/>
                  </a:lnTo>
                  <a:lnTo>
                    <a:pt x="202" y="139"/>
                  </a:lnTo>
                  <a:lnTo>
                    <a:pt x="212" y="145"/>
                  </a:lnTo>
                  <a:lnTo>
                    <a:pt x="219" y="152"/>
                  </a:lnTo>
                  <a:lnTo>
                    <a:pt x="225" y="162"/>
                  </a:lnTo>
                  <a:lnTo>
                    <a:pt x="228" y="172"/>
                  </a:lnTo>
                  <a:lnTo>
                    <a:pt x="229" y="184"/>
                  </a:lnTo>
                  <a:lnTo>
                    <a:pt x="229" y="184"/>
                  </a:lnTo>
                  <a:lnTo>
                    <a:pt x="228" y="196"/>
                  </a:lnTo>
                  <a:lnTo>
                    <a:pt x="225" y="206"/>
                  </a:lnTo>
                  <a:lnTo>
                    <a:pt x="219" y="214"/>
                  </a:lnTo>
                  <a:lnTo>
                    <a:pt x="212" y="223"/>
                  </a:lnTo>
                  <a:lnTo>
                    <a:pt x="205" y="230"/>
                  </a:lnTo>
                  <a:lnTo>
                    <a:pt x="195" y="236"/>
                  </a:lnTo>
                  <a:lnTo>
                    <a:pt x="184" y="242"/>
                  </a:lnTo>
                  <a:lnTo>
                    <a:pt x="171" y="246"/>
                  </a:lnTo>
                  <a:lnTo>
                    <a:pt x="147" y="253"/>
                  </a:lnTo>
                  <a:lnTo>
                    <a:pt x="121" y="258"/>
                  </a:lnTo>
                  <a:lnTo>
                    <a:pt x="96" y="259"/>
                  </a:lnTo>
                  <a:lnTo>
                    <a:pt x="74" y="261"/>
                  </a:lnTo>
                  <a:lnTo>
                    <a:pt x="73" y="252"/>
                  </a:lnTo>
                  <a:lnTo>
                    <a:pt x="73" y="252"/>
                  </a:lnTo>
                  <a:lnTo>
                    <a:pt x="95" y="248"/>
                  </a:lnTo>
                  <a:lnTo>
                    <a:pt x="116" y="243"/>
                  </a:lnTo>
                  <a:lnTo>
                    <a:pt x="138" y="237"/>
                  </a:lnTo>
                  <a:lnTo>
                    <a:pt x="158" y="230"/>
                  </a:lnTo>
                  <a:lnTo>
                    <a:pt x="176" y="222"/>
                  </a:lnTo>
                  <a:lnTo>
                    <a:pt x="183" y="216"/>
                  </a:lnTo>
                  <a:lnTo>
                    <a:pt x="190" y="210"/>
                  </a:lnTo>
                  <a:lnTo>
                    <a:pt x="195" y="203"/>
                  </a:lnTo>
                  <a:lnTo>
                    <a:pt x="199" y="196"/>
                  </a:lnTo>
                  <a:lnTo>
                    <a:pt x="202" y="188"/>
                  </a:lnTo>
                  <a:lnTo>
                    <a:pt x="202" y="180"/>
                  </a:lnTo>
                  <a:lnTo>
                    <a:pt x="202" y="180"/>
                  </a:lnTo>
                  <a:lnTo>
                    <a:pt x="202" y="171"/>
                  </a:lnTo>
                  <a:lnTo>
                    <a:pt x="199" y="164"/>
                  </a:lnTo>
                  <a:lnTo>
                    <a:pt x="196" y="158"/>
                  </a:lnTo>
                  <a:lnTo>
                    <a:pt x="192" y="154"/>
                  </a:lnTo>
                  <a:lnTo>
                    <a:pt x="186" y="149"/>
                  </a:lnTo>
                  <a:lnTo>
                    <a:pt x="179" y="146"/>
                  </a:lnTo>
                  <a:lnTo>
                    <a:pt x="170" y="145"/>
                  </a:lnTo>
                  <a:lnTo>
                    <a:pt x="161" y="143"/>
                  </a:lnTo>
                  <a:lnTo>
                    <a:pt x="161" y="143"/>
                  </a:lnTo>
                  <a:lnTo>
                    <a:pt x="145" y="145"/>
                  </a:lnTo>
                  <a:lnTo>
                    <a:pt x="131" y="151"/>
                  </a:lnTo>
                  <a:lnTo>
                    <a:pt x="115" y="158"/>
                  </a:lnTo>
                  <a:lnTo>
                    <a:pt x="100" y="168"/>
                  </a:lnTo>
                  <a:lnTo>
                    <a:pt x="100" y="168"/>
                  </a:lnTo>
                  <a:lnTo>
                    <a:pt x="84" y="181"/>
                  </a:lnTo>
                  <a:lnTo>
                    <a:pt x="79" y="188"/>
                  </a:lnTo>
                  <a:lnTo>
                    <a:pt x="74" y="194"/>
                  </a:lnTo>
                  <a:lnTo>
                    <a:pt x="74" y="194"/>
                  </a:lnTo>
                  <a:lnTo>
                    <a:pt x="71" y="198"/>
                  </a:lnTo>
                  <a:lnTo>
                    <a:pt x="67" y="201"/>
                  </a:lnTo>
                  <a:lnTo>
                    <a:pt x="64" y="203"/>
                  </a:lnTo>
                  <a:lnTo>
                    <a:pt x="63" y="204"/>
                  </a:lnTo>
                  <a:lnTo>
                    <a:pt x="63" y="204"/>
                  </a:lnTo>
                  <a:lnTo>
                    <a:pt x="57" y="203"/>
                  </a:lnTo>
                  <a:lnTo>
                    <a:pt x="51" y="197"/>
                  </a:lnTo>
                  <a:lnTo>
                    <a:pt x="47" y="188"/>
                  </a:lnTo>
                  <a:lnTo>
                    <a:pt x="45" y="184"/>
                  </a:lnTo>
                  <a:lnTo>
                    <a:pt x="45" y="178"/>
                  </a:lnTo>
                  <a:lnTo>
                    <a:pt x="45" y="178"/>
                  </a:lnTo>
                  <a:lnTo>
                    <a:pt x="45" y="175"/>
                  </a:lnTo>
                  <a:lnTo>
                    <a:pt x="48" y="169"/>
                  </a:lnTo>
                  <a:lnTo>
                    <a:pt x="52" y="154"/>
                  </a:lnTo>
                  <a:lnTo>
                    <a:pt x="52" y="154"/>
                  </a:lnTo>
                  <a:lnTo>
                    <a:pt x="60" y="123"/>
                  </a:lnTo>
                  <a:lnTo>
                    <a:pt x="65" y="88"/>
                  </a:lnTo>
                  <a:lnTo>
                    <a:pt x="65" y="88"/>
                  </a:lnTo>
                  <a:lnTo>
                    <a:pt x="41" y="90"/>
                  </a:lnTo>
                  <a:lnTo>
                    <a:pt x="41" y="90"/>
                  </a:lnTo>
                  <a:lnTo>
                    <a:pt x="28" y="90"/>
                  </a:lnTo>
                  <a:lnTo>
                    <a:pt x="18" y="85"/>
                  </a:lnTo>
                  <a:lnTo>
                    <a:pt x="9" y="78"/>
                  </a:lnTo>
                  <a:lnTo>
                    <a:pt x="0" y="68"/>
                  </a:lnTo>
                  <a:lnTo>
                    <a:pt x="7" y="6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83" name="Freeform 87"/>
            <p:cNvSpPr>
              <a:spLocks noEditPoints="1"/>
            </p:cNvSpPr>
            <p:nvPr userDrawn="1"/>
          </p:nvSpPr>
          <p:spPr bwMode="auto">
            <a:xfrm>
              <a:off x="3014663" y="1473201"/>
              <a:ext cx="127000" cy="127000"/>
            </a:xfrm>
            <a:custGeom>
              <a:avLst/>
              <a:gdLst/>
              <a:ahLst/>
              <a:cxnLst>
                <a:cxn ang="0">
                  <a:pos x="49" y="159"/>
                </a:cxn>
                <a:cxn ang="0">
                  <a:pos x="37" y="209"/>
                </a:cxn>
                <a:cxn ang="0">
                  <a:pos x="36" y="234"/>
                </a:cxn>
                <a:cxn ang="0">
                  <a:pos x="21" y="237"/>
                </a:cxn>
                <a:cxn ang="0">
                  <a:pos x="4" y="204"/>
                </a:cxn>
                <a:cxn ang="0">
                  <a:pos x="0" y="159"/>
                </a:cxn>
                <a:cxn ang="0">
                  <a:pos x="13" y="57"/>
                </a:cxn>
                <a:cxn ang="0">
                  <a:pos x="19" y="28"/>
                </a:cxn>
                <a:cxn ang="0">
                  <a:pos x="11" y="1"/>
                </a:cxn>
                <a:cxn ang="0">
                  <a:pos x="16" y="0"/>
                </a:cxn>
                <a:cxn ang="0">
                  <a:pos x="33" y="11"/>
                </a:cxn>
                <a:cxn ang="0">
                  <a:pos x="43" y="30"/>
                </a:cxn>
                <a:cxn ang="0">
                  <a:pos x="39" y="56"/>
                </a:cxn>
                <a:cxn ang="0">
                  <a:pos x="19" y="131"/>
                </a:cxn>
                <a:cxn ang="0">
                  <a:pos x="20" y="179"/>
                </a:cxn>
                <a:cxn ang="0">
                  <a:pos x="23" y="186"/>
                </a:cxn>
                <a:cxn ang="0">
                  <a:pos x="27" y="181"/>
                </a:cxn>
                <a:cxn ang="0">
                  <a:pos x="87" y="62"/>
                </a:cxn>
                <a:cxn ang="0">
                  <a:pos x="107" y="69"/>
                </a:cxn>
                <a:cxn ang="0">
                  <a:pos x="162" y="65"/>
                </a:cxn>
                <a:cxn ang="0">
                  <a:pos x="161" y="26"/>
                </a:cxn>
                <a:cxn ang="0">
                  <a:pos x="148" y="10"/>
                </a:cxn>
                <a:cxn ang="0">
                  <a:pos x="140" y="5"/>
                </a:cxn>
                <a:cxn ang="0">
                  <a:pos x="149" y="0"/>
                </a:cxn>
                <a:cxn ang="0">
                  <a:pos x="178" y="2"/>
                </a:cxn>
                <a:cxn ang="0">
                  <a:pos x="187" y="10"/>
                </a:cxn>
                <a:cxn ang="0">
                  <a:pos x="185" y="20"/>
                </a:cxn>
                <a:cxn ang="0">
                  <a:pos x="195" y="57"/>
                </a:cxn>
                <a:cxn ang="0">
                  <a:pos x="211" y="52"/>
                </a:cxn>
                <a:cxn ang="0">
                  <a:pos x="224" y="50"/>
                </a:cxn>
                <a:cxn ang="0">
                  <a:pos x="233" y="62"/>
                </a:cxn>
                <a:cxn ang="0">
                  <a:pos x="222" y="72"/>
                </a:cxn>
                <a:cxn ang="0">
                  <a:pos x="185" y="170"/>
                </a:cxn>
                <a:cxn ang="0">
                  <a:pos x="227" y="189"/>
                </a:cxn>
                <a:cxn ang="0">
                  <a:pos x="240" y="209"/>
                </a:cxn>
                <a:cxn ang="0">
                  <a:pos x="233" y="221"/>
                </a:cxn>
                <a:cxn ang="0">
                  <a:pos x="217" y="215"/>
                </a:cxn>
                <a:cxn ang="0">
                  <a:pos x="184" y="189"/>
                </a:cxn>
                <a:cxn ang="0">
                  <a:pos x="178" y="212"/>
                </a:cxn>
                <a:cxn ang="0">
                  <a:pos x="158" y="228"/>
                </a:cxn>
                <a:cxn ang="0">
                  <a:pos x="122" y="231"/>
                </a:cxn>
                <a:cxn ang="0">
                  <a:pos x="94" y="218"/>
                </a:cxn>
                <a:cxn ang="0">
                  <a:pos x="87" y="199"/>
                </a:cxn>
                <a:cxn ang="0">
                  <a:pos x="101" y="173"/>
                </a:cxn>
                <a:cxn ang="0">
                  <a:pos x="142" y="165"/>
                </a:cxn>
                <a:cxn ang="0">
                  <a:pos x="162" y="83"/>
                </a:cxn>
                <a:cxn ang="0">
                  <a:pos x="126" y="86"/>
                </a:cxn>
                <a:cxn ang="0">
                  <a:pos x="82" y="68"/>
                </a:cxn>
                <a:cxn ang="0">
                  <a:pos x="119" y="181"/>
                </a:cxn>
                <a:cxn ang="0">
                  <a:pos x="101" y="194"/>
                </a:cxn>
                <a:cxn ang="0">
                  <a:pos x="101" y="205"/>
                </a:cxn>
                <a:cxn ang="0">
                  <a:pos x="127" y="215"/>
                </a:cxn>
                <a:cxn ang="0">
                  <a:pos x="152" y="211"/>
                </a:cxn>
                <a:cxn ang="0">
                  <a:pos x="162" y="196"/>
                </a:cxn>
                <a:cxn ang="0">
                  <a:pos x="148" y="181"/>
                </a:cxn>
              </a:cxnLst>
              <a:rect l="0" t="0" r="r" b="b"/>
              <a:pathLst>
                <a:path w="240" h="238">
                  <a:moveTo>
                    <a:pt x="58" y="130"/>
                  </a:moveTo>
                  <a:lnTo>
                    <a:pt x="58" y="130"/>
                  </a:lnTo>
                  <a:lnTo>
                    <a:pt x="49" y="159"/>
                  </a:lnTo>
                  <a:lnTo>
                    <a:pt x="49" y="159"/>
                  </a:lnTo>
                  <a:lnTo>
                    <a:pt x="40" y="189"/>
                  </a:lnTo>
                  <a:lnTo>
                    <a:pt x="37" y="201"/>
                  </a:lnTo>
                  <a:lnTo>
                    <a:pt x="37" y="209"/>
                  </a:lnTo>
                  <a:lnTo>
                    <a:pt x="37" y="209"/>
                  </a:lnTo>
                  <a:lnTo>
                    <a:pt x="39" y="225"/>
                  </a:lnTo>
                  <a:lnTo>
                    <a:pt x="39" y="225"/>
                  </a:lnTo>
                  <a:lnTo>
                    <a:pt x="37" y="231"/>
                  </a:lnTo>
                  <a:lnTo>
                    <a:pt x="36" y="234"/>
                  </a:lnTo>
                  <a:lnTo>
                    <a:pt x="32" y="237"/>
                  </a:lnTo>
                  <a:lnTo>
                    <a:pt x="27" y="238"/>
                  </a:lnTo>
                  <a:lnTo>
                    <a:pt x="27" y="238"/>
                  </a:lnTo>
                  <a:lnTo>
                    <a:pt x="21" y="237"/>
                  </a:lnTo>
                  <a:lnTo>
                    <a:pt x="17" y="233"/>
                  </a:lnTo>
                  <a:lnTo>
                    <a:pt x="13" y="225"/>
                  </a:lnTo>
                  <a:lnTo>
                    <a:pt x="8" y="215"/>
                  </a:lnTo>
                  <a:lnTo>
                    <a:pt x="4" y="204"/>
                  </a:lnTo>
                  <a:lnTo>
                    <a:pt x="3" y="189"/>
                  </a:lnTo>
                  <a:lnTo>
                    <a:pt x="1" y="175"/>
                  </a:lnTo>
                  <a:lnTo>
                    <a:pt x="0" y="159"/>
                  </a:lnTo>
                  <a:lnTo>
                    <a:pt x="0" y="159"/>
                  </a:lnTo>
                  <a:lnTo>
                    <a:pt x="1" y="136"/>
                  </a:lnTo>
                  <a:lnTo>
                    <a:pt x="3" y="112"/>
                  </a:lnTo>
                  <a:lnTo>
                    <a:pt x="7" y="86"/>
                  </a:lnTo>
                  <a:lnTo>
                    <a:pt x="13" y="57"/>
                  </a:lnTo>
                  <a:lnTo>
                    <a:pt x="13" y="57"/>
                  </a:lnTo>
                  <a:lnTo>
                    <a:pt x="17" y="40"/>
                  </a:lnTo>
                  <a:lnTo>
                    <a:pt x="19" y="28"/>
                  </a:lnTo>
                  <a:lnTo>
                    <a:pt x="19" y="28"/>
                  </a:lnTo>
                  <a:lnTo>
                    <a:pt x="17" y="15"/>
                  </a:lnTo>
                  <a:lnTo>
                    <a:pt x="13" y="4"/>
                  </a:lnTo>
                  <a:lnTo>
                    <a:pt x="13" y="4"/>
                  </a:lnTo>
                  <a:lnTo>
                    <a:pt x="11" y="1"/>
                  </a:lnTo>
                  <a:lnTo>
                    <a:pt x="11" y="1"/>
                  </a:lnTo>
                  <a:lnTo>
                    <a:pt x="13" y="0"/>
                  </a:lnTo>
                  <a:lnTo>
                    <a:pt x="16" y="0"/>
                  </a:lnTo>
                  <a:lnTo>
                    <a:pt x="16" y="0"/>
                  </a:lnTo>
                  <a:lnTo>
                    <a:pt x="19" y="0"/>
                  </a:lnTo>
                  <a:lnTo>
                    <a:pt x="23" y="2"/>
                  </a:lnTo>
                  <a:lnTo>
                    <a:pt x="27" y="5"/>
                  </a:lnTo>
                  <a:lnTo>
                    <a:pt x="33" y="11"/>
                  </a:lnTo>
                  <a:lnTo>
                    <a:pt x="33" y="11"/>
                  </a:lnTo>
                  <a:lnTo>
                    <a:pt x="37" y="18"/>
                  </a:lnTo>
                  <a:lnTo>
                    <a:pt x="42" y="24"/>
                  </a:lnTo>
                  <a:lnTo>
                    <a:pt x="43" y="30"/>
                  </a:lnTo>
                  <a:lnTo>
                    <a:pt x="43" y="37"/>
                  </a:lnTo>
                  <a:lnTo>
                    <a:pt x="43" y="37"/>
                  </a:lnTo>
                  <a:lnTo>
                    <a:pt x="42" y="46"/>
                  </a:lnTo>
                  <a:lnTo>
                    <a:pt x="39" y="56"/>
                  </a:lnTo>
                  <a:lnTo>
                    <a:pt x="39" y="56"/>
                  </a:lnTo>
                  <a:lnTo>
                    <a:pt x="29" y="82"/>
                  </a:lnTo>
                  <a:lnTo>
                    <a:pt x="23" y="107"/>
                  </a:lnTo>
                  <a:lnTo>
                    <a:pt x="19" y="131"/>
                  </a:lnTo>
                  <a:lnTo>
                    <a:pt x="19" y="153"/>
                  </a:lnTo>
                  <a:lnTo>
                    <a:pt x="19" y="153"/>
                  </a:lnTo>
                  <a:lnTo>
                    <a:pt x="19" y="172"/>
                  </a:lnTo>
                  <a:lnTo>
                    <a:pt x="20" y="179"/>
                  </a:lnTo>
                  <a:lnTo>
                    <a:pt x="21" y="183"/>
                  </a:lnTo>
                  <a:lnTo>
                    <a:pt x="21" y="183"/>
                  </a:lnTo>
                  <a:lnTo>
                    <a:pt x="21" y="185"/>
                  </a:lnTo>
                  <a:lnTo>
                    <a:pt x="23" y="186"/>
                  </a:lnTo>
                  <a:lnTo>
                    <a:pt x="23" y="186"/>
                  </a:lnTo>
                  <a:lnTo>
                    <a:pt x="24" y="185"/>
                  </a:lnTo>
                  <a:lnTo>
                    <a:pt x="27" y="181"/>
                  </a:lnTo>
                  <a:lnTo>
                    <a:pt x="27" y="181"/>
                  </a:lnTo>
                  <a:lnTo>
                    <a:pt x="39" y="153"/>
                  </a:lnTo>
                  <a:lnTo>
                    <a:pt x="50" y="127"/>
                  </a:lnTo>
                  <a:lnTo>
                    <a:pt x="58" y="130"/>
                  </a:lnTo>
                  <a:close/>
                  <a:moveTo>
                    <a:pt x="87" y="62"/>
                  </a:moveTo>
                  <a:lnTo>
                    <a:pt x="87" y="62"/>
                  </a:lnTo>
                  <a:lnTo>
                    <a:pt x="93" y="65"/>
                  </a:lnTo>
                  <a:lnTo>
                    <a:pt x="100" y="68"/>
                  </a:lnTo>
                  <a:lnTo>
                    <a:pt x="107" y="69"/>
                  </a:lnTo>
                  <a:lnTo>
                    <a:pt x="114" y="69"/>
                  </a:lnTo>
                  <a:lnTo>
                    <a:pt x="114" y="69"/>
                  </a:lnTo>
                  <a:lnTo>
                    <a:pt x="139" y="68"/>
                  </a:lnTo>
                  <a:lnTo>
                    <a:pt x="162" y="65"/>
                  </a:lnTo>
                  <a:lnTo>
                    <a:pt x="162" y="65"/>
                  </a:lnTo>
                  <a:lnTo>
                    <a:pt x="162" y="43"/>
                  </a:lnTo>
                  <a:lnTo>
                    <a:pt x="161" y="26"/>
                  </a:lnTo>
                  <a:lnTo>
                    <a:pt x="161" y="26"/>
                  </a:lnTo>
                  <a:lnTo>
                    <a:pt x="159" y="18"/>
                  </a:lnTo>
                  <a:lnTo>
                    <a:pt x="158" y="14"/>
                  </a:lnTo>
                  <a:lnTo>
                    <a:pt x="153" y="13"/>
                  </a:lnTo>
                  <a:lnTo>
                    <a:pt x="148" y="10"/>
                  </a:lnTo>
                  <a:lnTo>
                    <a:pt x="148" y="10"/>
                  </a:lnTo>
                  <a:lnTo>
                    <a:pt x="142" y="8"/>
                  </a:lnTo>
                  <a:lnTo>
                    <a:pt x="140" y="7"/>
                  </a:lnTo>
                  <a:lnTo>
                    <a:pt x="140" y="5"/>
                  </a:lnTo>
                  <a:lnTo>
                    <a:pt x="140" y="5"/>
                  </a:lnTo>
                  <a:lnTo>
                    <a:pt x="142" y="4"/>
                  </a:lnTo>
                  <a:lnTo>
                    <a:pt x="145" y="1"/>
                  </a:lnTo>
                  <a:lnTo>
                    <a:pt x="149" y="0"/>
                  </a:lnTo>
                  <a:lnTo>
                    <a:pt x="155" y="0"/>
                  </a:lnTo>
                  <a:lnTo>
                    <a:pt x="155" y="0"/>
                  </a:lnTo>
                  <a:lnTo>
                    <a:pt x="166" y="0"/>
                  </a:lnTo>
                  <a:lnTo>
                    <a:pt x="178" y="2"/>
                  </a:lnTo>
                  <a:lnTo>
                    <a:pt x="178" y="2"/>
                  </a:lnTo>
                  <a:lnTo>
                    <a:pt x="182" y="4"/>
                  </a:lnTo>
                  <a:lnTo>
                    <a:pt x="185" y="7"/>
                  </a:lnTo>
                  <a:lnTo>
                    <a:pt x="187" y="10"/>
                  </a:lnTo>
                  <a:lnTo>
                    <a:pt x="188" y="13"/>
                  </a:lnTo>
                  <a:lnTo>
                    <a:pt x="188" y="13"/>
                  </a:lnTo>
                  <a:lnTo>
                    <a:pt x="185" y="20"/>
                  </a:lnTo>
                  <a:lnTo>
                    <a:pt x="185" y="20"/>
                  </a:lnTo>
                  <a:lnTo>
                    <a:pt x="184" y="34"/>
                  </a:lnTo>
                  <a:lnTo>
                    <a:pt x="182" y="62"/>
                  </a:lnTo>
                  <a:lnTo>
                    <a:pt x="182" y="62"/>
                  </a:lnTo>
                  <a:lnTo>
                    <a:pt x="195" y="57"/>
                  </a:lnTo>
                  <a:lnTo>
                    <a:pt x="207" y="53"/>
                  </a:lnTo>
                  <a:lnTo>
                    <a:pt x="207" y="53"/>
                  </a:lnTo>
                  <a:lnTo>
                    <a:pt x="211" y="52"/>
                  </a:lnTo>
                  <a:lnTo>
                    <a:pt x="211" y="52"/>
                  </a:lnTo>
                  <a:lnTo>
                    <a:pt x="214" y="50"/>
                  </a:lnTo>
                  <a:lnTo>
                    <a:pt x="219" y="50"/>
                  </a:lnTo>
                  <a:lnTo>
                    <a:pt x="219" y="50"/>
                  </a:lnTo>
                  <a:lnTo>
                    <a:pt x="224" y="50"/>
                  </a:lnTo>
                  <a:lnTo>
                    <a:pt x="229" y="53"/>
                  </a:lnTo>
                  <a:lnTo>
                    <a:pt x="232" y="56"/>
                  </a:lnTo>
                  <a:lnTo>
                    <a:pt x="233" y="62"/>
                  </a:lnTo>
                  <a:lnTo>
                    <a:pt x="233" y="62"/>
                  </a:lnTo>
                  <a:lnTo>
                    <a:pt x="232" y="65"/>
                  </a:lnTo>
                  <a:lnTo>
                    <a:pt x="230" y="66"/>
                  </a:lnTo>
                  <a:lnTo>
                    <a:pt x="222" y="72"/>
                  </a:lnTo>
                  <a:lnTo>
                    <a:pt x="222" y="72"/>
                  </a:lnTo>
                  <a:lnTo>
                    <a:pt x="206" y="76"/>
                  </a:lnTo>
                  <a:lnTo>
                    <a:pt x="182" y="81"/>
                  </a:lnTo>
                  <a:lnTo>
                    <a:pt x="182" y="81"/>
                  </a:lnTo>
                  <a:lnTo>
                    <a:pt x="185" y="170"/>
                  </a:lnTo>
                  <a:lnTo>
                    <a:pt x="185" y="170"/>
                  </a:lnTo>
                  <a:lnTo>
                    <a:pt x="210" y="179"/>
                  </a:lnTo>
                  <a:lnTo>
                    <a:pt x="219" y="185"/>
                  </a:lnTo>
                  <a:lnTo>
                    <a:pt x="227" y="189"/>
                  </a:lnTo>
                  <a:lnTo>
                    <a:pt x="233" y="194"/>
                  </a:lnTo>
                  <a:lnTo>
                    <a:pt x="238" y="199"/>
                  </a:lnTo>
                  <a:lnTo>
                    <a:pt x="239" y="204"/>
                  </a:lnTo>
                  <a:lnTo>
                    <a:pt x="240" y="209"/>
                  </a:lnTo>
                  <a:lnTo>
                    <a:pt x="240" y="209"/>
                  </a:lnTo>
                  <a:lnTo>
                    <a:pt x="239" y="215"/>
                  </a:lnTo>
                  <a:lnTo>
                    <a:pt x="238" y="218"/>
                  </a:lnTo>
                  <a:lnTo>
                    <a:pt x="233" y="221"/>
                  </a:lnTo>
                  <a:lnTo>
                    <a:pt x="229" y="222"/>
                  </a:lnTo>
                  <a:lnTo>
                    <a:pt x="229" y="222"/>
                  </a:lnTo>
                  <a:lnTo>
                    <a:pt x="224" y="221"/>
                  </a:lnTo>
                  <a:lnTo>
                    <a:pt x="217" y="215"/>
                  </a:lnTo>
                  <a:lnTo>
                    <a:pt x="217" y="215"/>
                  </a:lnTo>
                  <a:lnTo>
                    <a:pt x="209" y="207"/>
                  </a:lnTo>
                  <a:lnTo>
                    <a:pt x="201" y="201"/>
                  </a:lnTo>
                  <a:lnTo>
                    <a:pt x="184" y="189"/>
                  </a:lnTo>
                  <a:lnTo>
                    <a:pt x="184" y="189"/>
                  </a:lnTo>
                  <a:lnTo>
                    <a:pt x="182" y="199"/>
                  </a:lnTo>
                  <a:lnTo>
                    <a:pt x="181" y="207"/>
                  </a:lnTo>
                  <a:lnTo>
                    <a:pt x="178" y="212"/>
                  </a:lnTo>
                  <a:lnTo>
                    <a:pt x="174" y="218"/>
                  </a:lnTo>
                  <a:lnTo>
                    <a:pt x="174" y="218"/>
                  </a:lnTo>
                  <a:lnTo>
                    <a:pt x="166" y="224"/>
                  </a:lnTo>
                  <a:lnTo>
                    <a:pt x="158" y="228"/>
                  </a:lnTo>
                  <a:lnTo>
                    <a:pt x="146" y="231"/>
                  </a:lnTo>
                  <a:lnTo>
                    <a:pt x="132" y="233"/>
                  </a:lnTo>
                  <a:lnTo>
                    <a:pt x="132" y="233"/>
                  </a:lnTo>
                  <a:lnTo>
                    <a:pt x="122" y="231"/>
                  </a:lnTo>
                  <a:lnTo>
                    <a:pt x="113" y="230"/>
                  </a:lnTo>
                  <a:lnTo>
                    <a:pt x="106" y="227"/>
                  </a:lnTo>
                  <a:lnTo>
                    <a:pt x="98" y="222"/>
                  </a:lnTo>
                  <a:lnTo>
                    <a:pt x="94" y="218"/>
                  </a:lnTo>
                  <a:lnTo>
                    <a:pt x="90" y="212"/>
                  </a:lnTo>
                  <a:lnTo>
                    <a:pt x="87" y="207"/>
                  </a:lnTo>
                  <a:lnTo>
                    <a:pt x="87" y="199"/>
                  </a:lnTo>
                  <a:lnTo>
                    <a:pt x="87" y="199"/>
                  </a:lnTo>
                  <a:lnTo>
                    <a:pt x="88" y="192"/>
                  </a:lnTo>
                  <a:lnTo>
                    <a:pt x="91" y="185"/>
                  </a:lnTo>
                  <a:lnTo>
                    <a:pt x="95" y="179"/>
                  </a:lnTo>
                  <a:lnTo>
                    <a:pt x="101" y="173"/>
                  </a:lnTo>
                  <a:lnTo>
                    <a:pt x="110" y="170"/>
                  </a:lnTo>
                  <a:lnTo>
                    <a:pt x="119" y="167"/>
                  </a:lnTo>
                  <a:lnTo>
                    <a:pt x="130" y="165"/>
                  </a:lnTo>
                  <a:lnTo>
                    <a:pt x="142" y="165"/>
                  </a:lnTo>
                  <a:lnTo>
                    <a:pt x="142" y="165"/>
                  </a:lnTo>
                  <a:lnTo>
                    <a:pt x="165" y="166"/>
                  </a:lnTo>
                  <a:lnTo>
                    <a:pt x="165" y="166"/>
                  </a:lnTo>
                  <a:lnTo>
                    <a:pt x="162" y="83"/>
                  </a:lnTo>
                  <a:lnTo>
                    <a:pt x="162" y="83"/>
                  </a:lnTo>
                  <a:lnTo>
                    <a:pt x="145" y="86"/>
                  </a:lnTo>
                  <a:lnTo>
                    <a:pt x="126" y="86"/>
                  </a:lnTo>
                  <a:lnTo>
                    <a:pt x="126" y="86"/>
                  </a:lnTo>
                  <a:lnTo>
                    <a:pt x="111" y="85"/>
                  </a:lnTo>
                  <a:lnTo>
                    <a:pt x="100" y="82"/>
                  </a:lnTo>
                  <a:lnTo>
                    <a:pt x="90" y="76"/>
                  </a:lnTo>
                  <a:lnTo>
                    <a:pt x="82" y="68"/>
                  </a:lnTo>
                  <a:lnTo>
                    <a:pt x="87" y="62"/>
                  </a:lnTo>
                  <a:close/>
                  <a:moveTo>
                    <a:pt x="132" y="179"/>
                  </a:moveTo>
                  <a:lnTo>
                    <a:pt x="132" y="179"/>
                  </a:lnTo>
                  <a:lnTo>
                    <a:pt x="119" y="181"/>
                  </a:lnTo>
                  <a:lnTo>
                    <a:pt x="108" y="185"/>
                  </a:lnTo>
                  <a:lnTo>
                    <a:pt x="106" y="186"/>
                  </a:lnTo>
                  <a:lnTo>
                    <a:pt x="103" y="191"/>
                  </a:lnTo>
                  <a:lnTo>
                    <a:pt x="101" y="194"/>
                  </a:lnTo>
                  <a:lnTo>
                    <a:pt x="100" y="198"/>
                  </a:lnTo>
                  <a:lnTo>
                    <a:pt x="100" y="198"/>
                  </a:lnTo>
                  <a:lnTo>
                    <a:pt x="100" y="202"/>
                  </a:lnTo>
                  <a:lnTo>
                    <a:pt x="101" y="205"/>
                  </a:lnTo>
                  <a:lnTo>
                    <a:pt x="104" y="208"/>
                  </a:lnTo>
                  <a:lnTo>
                    <a:pt x="107" y="211"/>
                  </a:lnTo>
                  <a:lnTo>
                    <a:pt x="116" y="214"/>
                  </a:lnTo>
                  <a:lnTo>
                    <a:pt x="127" y="215"/>
                  </a:lnTo>
                  <a:lnTo>
                    <a:pt x="127" y="215"/>
                  </a:lnTo>
                  <a:lnTo>
                    <a:pt x="137" y="215"/>
                  </a:lnTo>
                  <a:lnTo>
                    <a:pt x="145" y="214"/>
                  </a:lnTo>
                  <a:lnTo>
                    <a:pt x="152" y="211"/>
                  </a:lnTo>
                  <a:lnTo>
                    <a:pt x="156" y="207"/>
                  </a:lnTo>
                  <a:lnTo>
                    <a:pt x="156" y="207"/>
                  </a:lnTo>
                  <a:lnTo>
                    <a:pt x="159" y="201"/>
                  </a:lnTo>
                  <a:lnTo>
                    <a:pt x="162" y="196"/>
                  </a:lnTo>
                  <a:lnTo>
                    <a:pt x="162" y="191"/>
                  </a:lnTo>
                  <a:lnTo>
                    <a:pt x="164" y="183"/>
                  </a:lnTo>
                  <a:lnTo>
                    <a:pt x="164" y="183"/>
                  </a:lnTo>
                  <a:lnTo>
                    <a:pt x="148" y="181"/>
                  </a:lnTo>
                  <a:lnTo>
                    <a:pt x="132" y="179"/>
                  </a:lnTo>
                  <a:lnTo>
                    <a:pt x="132" y="17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84" name="Freeform 88"/>
            <p:cNvSpPr>
              <a:spLocks/>
            </p:cNvSpPr>
            <p:nvPr userDrawn="1"/>
          </p:nvSpPr>
          <p:spPr bwMode="auto">
            <a:xfrm>
              <a:off x="3160713" y="1568451"/>
              <a:ext cx="46038" cy="41275"/>
            </a:xfrm>
            <a:custGeom>
              <a:avLst/>
              <a:gdLst/>
              <a:ahLst/>
              <a:cxnLst>
                <a:cxn ang="0">
                  <a:pos x="5" y="0"/>
                </a:cxn>
                <a:cxn ang="0">
                  <a:pos x="5" y="0"/>
                </a:cxn>
                <a:cxn ang="0">
                  <a:pos x="22" y="4"/>
                </a:cxn>
                <a:cxn ang="0">
                  <a:pos x="36" y="10"/>
                </a:cxn>
                <a:cxn ang="0">
                  <a:pos x="51" y="16"/>
                </a:cxn>
                <a:cxn ang="0">
                  <a:pos x="63" y="24"/>
                </a:cxn>
                <a:cxn ang="0">
                  <a:pos x="73" y="31"/>
                </a:cxn>
                <a:cxn ang="0">
                  <a:pos x="81" y="40"/>
                </a:cxn>
                <a:cxn ang="0">
                  <a:pos x="86" y="50"/>
                </a:cxn>
                <a:cxn ang="0">
                  <a:pos x="87" y="60"/>
                </a:cxn>
                <a:cxn ang="0">
                  <a:pos x="87" y="60"/>
                </a:cxn>
                <a:cxn ang="0">
                  <a:pos x="86" y="66"/>
                </a:cxn>
                <a:cxn ang="0">
                  <a:pos x="83" y="72"/>
                </a:cxn>
                <a:cxn ang="0">
                  <a:pos x="79" y="76"/>
                </a:cxn>
                <a:cxn ang="0">
                  <a:pos x="71" y="78"/>
                </a:cxn>
                <a:cxn ang="0">
                  <a:pos x="71" y="78"/>
                </a:cxn>
                <a:cxn ang="0">
                  <a:pos x="67" y="78"/>
                </a:cxn>
                <a:cxn ang="0">
                  <a:pos x="63" y="75"/>
                </a:cxn>
                <a:cxn ang="0">
                  <a:pos x="60" y="72"/>
                </a:cxn>
                <a:cxn ang="0">
                  <a:pos x="55" y="65"/>
                </a:cxn>
                <a:cxn ang="0">
                  <a:pos x="55" y="65"/>
                </a:cxn>
                <a:cxn ang="0">
                  <a:pos x="44" y="46"/>
                </a:cxn>
                <a:cxn ang="0">
                  <a:pos x="31" y="30"/>
                </a:cxn>
                <a:cxn ang="0">
                  <a:pos x="16" y="17"/>
                </a:cxn>
                <a:cxn ang="0">
                  <a:pos x="0" y="7"/>
                </a:cxn>
                <a:cxn ang="0">
                  <a:pos x="5" y="0"/>
                </a:cxn>
              </a:cxnLst>
              <a:rect l="0" t="0" r="r" b="b"/>
              <a:pathLst>
                <a:path w="87" h="78">
                  <a:moveTo>
                    <a:pt x="5" y="0"/>
                  </a:moveTo>
                  <a:lnTo>
                    <a:pt x="5" y="0"/>
                  </a:lnTo>
                  <a:lnTo>
                    <a:pt x="22" y="4"/>
                  </a:lnTo>
                  <a:lnTo>
                    <a:pt x="36" y="10"/>
                  </a:lnTo>
                  <a:lnTo>
                    <a:pt x="51" y="16"/>
                  </a:lnTo>
                  <a:lnTo>
                    <a:pt x="63" y="24"/>
                  </a:lnTo>
                  <a:lnTo>
                    <a:pt x="73" y="31"/>
                  </a:lnTo>
                  <a:lnTo>
                    <a:pt x="81" y="40"/>
                  </a:lnTo>
                  <a:lnTo>
                    <a:pt x="86" y="50"/>
                  </a:lnTo>
                  <a:lnTo>
                    <a:pt x="87" y="60"/>
                  </a:lnTo>
                  <a:lnTo>
                    <a:pt x="87" y="60"/>
                  </a:lnTo>
                  <a:lnTo>
                    <a:pt x="86" y="66"/>
                  </a:lnTo>
                  <a:lnTo>
                    <a:pt x="83" y="72"/>
                  </a:lnTo>
                  <a:lnTo>
                    <a:pt x="79" y="76"/>
                  </a:lnTo>
                  <a:lnTo>
                    <a:pt x="71" y="78"/>
                  </a:lnTo>
                  <a:lnTo>
                    <a:pt x="71" y="78"/>
                  </a:lnTo>
                  <a:lnTo>
                    <a:pt x="67" y="78"/>
                  </a:lnTo>
                  <a:lnTo>
                    <a:pt x="63" y="75"/>
                  </a:lnTo>
                  <a:lnTo>
                    <a:pt x="60" y="72"/>
                  </a:lnTo>
                  <a:lnTo>
                    <a:pt x="55" y="65"/>
                  </a:lnTo>
                  <a:lnTo>
                    <a:pt x="55" y="65"/>
                  </a:lnTo>
                  <a:lnTo>
                    <a:pt x="44" y="46"/>
                  </a:lnTo>
                  <a:lnTo>
                    <a:pt x="31" y="30"/>
                  </a:lnTo>
                  <a:lnTo>
                    <a:pt x="16" y="17"/>
                  </a:lnTo>
                  <a:lnTo>
                    <a:pt x="0" y="7"/>
                  </a:lnTo>
                  <a:lnTo>
                    <a:pt x="5"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85" name="Freeform 89"/>
            <p:cNvSpPr>
              <a:spLocks/>
            </p:cNvSpPr>
            <p:nvPr userDrawn="1"/>
          </p:nvSpPr>
          <p:spPr bwMode="auto">
            <a:xfrm>
              <a:off x="3289301" y="1474788"/>
              <a:ext cx="46038" cy="122238"/>
            </a:xfrm>
            <a:custGeom>
              <a:avLst/>
              <a:gdLst/>
              <a:ahLst/>
              <a:cxnLst>
                <a:cxn ang="0">
                  <a:pos x="0" y="232"/>
                </a:cxn>
                <a:cxn ang="0">
                  <a:pos x="0" y="220"/>
                </a:cxn>
                <a:cxn ang="0">
                  <a:pos x="0" y="220"/>
                </a:cxn>
                <a:cxn ang="0">
                  <a:pos x="9" y="220"/>
                </a:cxn>
                <a:cxn ang="0">
                  <a:pos x="16" y="219"/>
                </a:cxn>
                <a:cxn ang="0">
                  <a:pos x="20" y="218"/>
                </a:cxn>
                <a:cxn ang="0">
                  <a:pos x="25" y="213"/>
                </a:cxn>
                <a:cxn ang="0">
                  <a:pos x="26" y="207"/>
                </a:cxn>
                <a:cxn ang="0">
                  <a:pos x="27" y="199"/>
                </a:cxn>
                <a:cxn ang="0">
                  <a:pos x="27" y="170"/>
                </a:cxn>
                <a:cxn ang="0">
                  <a:pos x="27" y="63"/>
                </a:cxn>
                <a:cxn ang="0">
                  <a:pos x="27" y="63"/>
                </a:cxn>
                <a:cxn ang="0">
                  <a:pos x="27" y="34"/>
                </a:cxn>
                <a:cxn ang="0">
                  <a:pos x="26" y="25"/>
                </a:cxn>
                <a:cxn ang="0">
                  <a:pos x="25" y="18"/>
                </a:cxn>
                <a:cxn ang="0">
                  <a:pos x="20" y="15"/>
                </a:cxn>
                <a:cxn ang="0">
                  <a:pos x="16" y="12"/>
                </a:cxn>
                <a:cxn ang="0">
                  <a:pos x="9" y="12"/>
                </a:cxn>
                <a:cxn ang="0">
                  <a:pos x="0" y="11"/>
                </a:cxn>
                <a:cxn ang="0">
                  <a:pos x="0" y="0"/>
                </a:cxn>
                <a:cxn ang="0">
                  <a:pos x="85" y="0"/>
                </a:cxn>
                <a:cxn ang="0">
                  <a:pos x="85" y="11"/>
                </a:cxn>
                <a:cxn ang="0">
                  <a:pos x="85" y="11"/>
                </a:cxn>
                <a:cxn ang="0">
                  <a:pos x="77" y="12"/>
                </a:cxn>
                <a:cxn ang="0">
                  <a:pos x="71" y="12"/>
                </a:cxn>
                <a:cxn ang="0">
                  <a:pos x="65" y="15"/>
                </a:cxn>
                <a:cxn ang="0">
                  <a:pos x="62" y="18"/>
                </a:cxn>
                <a:cxn ang="0">
                  <a:pos x="61" y="25"/>
                </a:cxn>
                <a:cxn ang="0">
                  <a:pos x="59" y="34"/>
                </a:cxn>
                <a:cxn ang="0">
                  <a:pos x="59" y="63"/>
                </a:cxn>
                <a:cxn ang="0">
                  <a:pos x="59" y="170"/>
                </a:cxn>
                <a:cxn ang="0">
                  <a:pos x="59" y="170"/>
                </a:cxn>
                <a:cxn ang="0">
                  <a:pos x="59" y="199"/>
                </a:cxn>
                <a:cxn ang="0">
                  <a:pos x="61" y="207"/>
                </a:cxn>
                <a:cxn ang="0">
                  <a:pos x="62" y="213"/>
                </a:cxn>
                <a:cxn ang="0">
                  <a:pos x="65" y="218"/>
                </a:cxn>
                <a:cxn ang="0">
                  <a:pos x="71" y="219"/>
                </a:cxn>
                <a:cxn ang="0">
                  <a:pos x="77" y="220"/>
                </a:cxn>
                <a:cxn ang="0">
                  <a:pos x="85" y="220"/>
                </a:cxn>
                <a:cxn ang="0">
                  <a:pos x="85" y="232"/>
                </a:cxn>
                <a:cxn ang="0">
                  <a:pos x="0" y="232"/>
                </a:cxn>
              </a:cxnLst>
              <a:rect l="0" t="0" r="r" b="b"/>
              <a:pathLst>
                <a:path w="85" h="232">
                  <a:moveTo>
                    <a:pt x="0" y="232"/>
                  </a:moveTo>
                  <a:lnTo>
                    <a:pt x="0" y="220"/>
                  </a:lnTo>
                  <a:lnTo>
                    <a:pt x="0" y="220"/>
                  </a:lnTo>
                  <a:lnTo>
                    <a:pt x="9" y="220"/>
                  </a:lnTo>
                  <a:lnTo>
                    <a:pt x="16" y="219"/>
                  </a:lnTo>
                  <a:lnTo>
                    <a:pt x="20" y="218"/>
                  </a:lnTo>
                  <a:lnTo>
                    <a:pt x="25" y="213"/>
                  </a:lnTo>
                  <a:lnTo>
                    <a:pt x="26" y="207"/>
                  </a:lnTo>
                  <a:lnTo>
                    <a:pt x="27" y="199"/>
                  </a:lnTo>
                  <a:lnTo>
                    <a:pt x="27" y="170"/>
                  </a:lnTo>
                  <a:lnTo>
                    <a:pt x="27" y="63"/>
                  </a:lnTo>
                  <a:lnTo>
                    <a:pt x="27" y="63"/>
                  </a:lnTo>
                  <a:lnTo>
                    <a:pt x="27" y="34"/>
                  </a:lnTo>
                  <a:lnTo>
                    <a:pt x="26" y="25"/>
                  </a:lnTo>
                  <a:lnTo>
                    <a:pt x="25" y="18"/>
                  </a:lnTo>
                  <a:lnTo>
                    <a:pt x="20" y="15"/>
                  </a:lnTo>
                  <a:lnTo>
                    <a:pt x="16" y="12"/>
                  </a:lnTo>
                  <a:lnTo>
                    <a:pt x="9" y="12"/>
                  </a:lnTo>
                  <a:lnTo>
                    <a:pt x="0" y="11"/>
                  </a:lnTo>
                  <a:lnTo>
                    <a:pt x="0" y="0"/>
                  </a:lnTo>
                  <a:lnTo>
                    <a:pt x="85" y="0"/>
                  </a:lnTo>
                  <a:lnTo>
                    <a:pt x="85" y="11"/>
                  </a:lnTo>
                  <a:lnTo>
                    <a:pt x="85" y="11"/>
                  </a:lnTo>
                  <a:lnTo>
                    <a:pt x="77" y="12"/>
                  </a:lnTo>
                  <a:lnTo>
                    <a:pt x="71" y="12"/>
                  </a:lnTo>
                  <a:lnTo>
                    <a:pt x="65" y="15"/>
                  </a:lnTo>
                  <a:lnTo>
                    <a:pt x="62" y="18"/>
                  </a:lnTo>
                  <a:lnTo>
                    <a:pt x="61" y="25"/>
                  </a:lnTo>
                  <a:lnTo>
                    <a:pt x="59" y="34"/>
                  </a:lnTo>
                  <a:lnTo>
                    <a:pt x="59" y="63"/>
                  </a:lnTo>
                  <a:lnTo>
                    <a:pt x="59" y="170"/>
                  </a:lnTo>
                  <a:lnTo>
                    <a:pt x="59" y="170"/>
                  </a:lnTo>
                  <a:lnTo>
                    <a:pt x="59" y="199"/>
                  </a:lnTo>
                  <a:lnTo>
                    <a:pt x="61" y="207"/>
                  </a:lnTo>
                  <a:lnTo>
                    <a:pt x="62" y="213"/>
                  </a:lnTo>
                  <a:lnTo>
                    <a:pt x="65" y="218"/>
                  </a:lnTo>
                  <a:lnTo>
                    <a:pt x="71" y="219"/>
                  </a:lnTo>
                  <a:lnTo>
                    <a:pt x="77" y="220"/>
                  </a:lnTo>
                  <a:lnTo>
                    <a:pt x="85" y="220"/>
                  </a:lnTo>
                  <a:lnTo>
                    <a:pt x="85" y="232"/>
                  </a:lnTo>
                  <a:lnTo>
                    <a:pt x="0" y="23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86" name="Freeform 90"/>
            <p:cNvSpPr>
              <a:spLocks/>
            </p:cNvSpPr>
            <p:nvPr userDrawn="1"/>
          </p:nvSpPr>
          <p:spPr bwMode="auto">
            <a:xfrm>
              <a:off x="3355976" y="1474788"/>
              <a:ext cx="100013" cy="122238"/>
            </a:xfrm>
            <a:custGeom>
              <a:avLst/>
              <a:gdLst/>
              <a:ahLst/>
              <a:cxnLst>
                <a:cxn ang="0">
                  <a:pos x="178" y="53"/>
                </a:cxn>
                <a:cxn ang="0">
                  <a:pos x="178" y="53"/>
                </a:cxn>
                <a:cxn ang="0">
                  <a:pos x="175" y="37"/>
                </a:cxn>
                <a:cxn ang="0">
                  <a:pos x="175" y="37"/>
                </a:cxn>
                <a:cxn ang="0">
                  <a:pos x="174" y="31"/>
                </a:cxn>
                <a:cxn ang="0">
                  <a:pos x="171" y="25"/>
                </a:cxn>
                <a:cxn ang="0">
                  <a:pos x="168" y="21"/>
                </a:cxn>
                <a:cxn ang="0">
                  <a:pos x="163" y="18"/>
                </a:cxn>
                <a:cxn ang="0">
                  <a:pos x="158" y="15"/>
                </a:cxn>
                <a:cxn ang="0">
                  <a:pos x="152" y="13"/>
                </a:cxn>
                <a:cxn ang="0">
                  <a:pos x="133" y="12"/>
                </a:cxn>
                <a:cxn ang="0">
                  <a:pos x="110" y="12"/>
                </a:cxn>
                <a:cxn ang="0">
                  <a:pos x="110" y="170"/>
                </a:cxn>
                <a:cxn ang="0">
                  <a:pos x="110" y="170"/>
                </a:cxn>
                <a:cxn ang="0">
                  <a:pos x="110" y="199"/>
                </a:cxn>
                <a:cxn ang="0">
                  <a:pos x="111" y="207"/>
                </a:cxn>
                <a:cxn ang="0">
                  <a:pos x="114" y="213"/>
                </a:cxn>
                <a:cxn ang="0">
                  <a:pos x="118" y="218"/>
                </a:cxn>
                <a:cxn ang="0">
                  <a:pos x="124" y="219"/>
                </a:cxn>
                <a:cxn ang="0">
                  <a:pos x="133" y="220"/>
                </a:cxn>
                <a:cxn ang="0">
                  <a:pos x="145" y="220"/>
                </a:cxn>
                <a:cxn ang="0">
                  <a:pos x="145" y="232"/>
                </a:cxn>
                <a:cxn ang="0">
                  <a:pos x="45" y="232"/>
                </a:cxn>
                <a:cxn ang="0">
                  <a:pos x="45" y="220"/>
                </a:cxn>
                <a:cxn ang="0">
                  <a:pos x="45" y="220"/>
                </a:cxn>
                <a:cxn ang="0">
                  <a:pos x="55" y="220"/>
                </a:cxn>
                <a:cxn ang="0">
                  <a:pos x="63" y="219"/>
                </a:cxn>
                <a:cxn ang="0">
                  <a:pos x="69" y="218"/>
                </a:cxn>
                <a:cxn ang="0">
                  <a:pos x="74" y="213"/>
                </a:cxn>
                <a:cxn ang="0">
                  <a:pos x="76" y="207"/>
                </a:cxn>
                <a:cxn ang="0">
                  <a:pos x="78" y="199"/>
                </a:cxn>
                <a:cxn ang="0">
                  <a:pos x="79" y="170"/>
                </a:cxn>
                <a:cxn ang="0">
                  <a:pos x="79" y="12"/>
                </a:cxn>
                <a:cxn ang="0">
                  <a:pos x="56" y="12"/>
                </a:cxn>
                <a:cxn ang="0">
                  <a:pos x="56" y="12"/>
                </a:cxn>
                <a:cxn ang="0">
                  <a:pos x="37" y="13"/>
                </a:cxn>
                <a:cxn ang="0">
                  <a:pos x="30" y="15"/>
                </a:cxn>
                <a:cxn ang="0">
                  <a:pos x="26" y="18"/>
                </a:cxn>
                <a:cxn ang="0">
                  <a:pos x="21" y="21"/>
                </a:cxn>
                <a:cxn ang="0">
                  <a:pos x="18" y="25"/>
                </a:cxn>
                <a:cxn ang="0">
                  <a:pos x="16" y="31"/>
                </a:cxn>
                <a:cxn ang="0">
                  <a:pos x="14" y="37"/>
                </a:cxn>
                <a:cxn ang="0">
                  <a:pos x="14" y="37"/>
                </a:cxn>
                <a:cxn ang="0">
                  <a:pos x="11" y="53"/>
                </a:cxn>
                <a:cxn ang="0">
                  <a:pos x="0" y="53"/>
                </a:cxn>
                <a:cxn ang="0">
                  <a:pos x="0" y="0"/>
                </a:cxn>
                <a:cxn ang="0">
                  <a:pos x="190" y="0"/>
                </a:cxn>
                <a:cxn ang="0">
                  <a:pos x="190" y="53"/>
                </a:cxn>
                <a:cxn ang="0">
                  <a:pos x="178" y="53"/>
                </a:cxn>
              </a:cxnLst>
              <a:rect l="0" t="0" r="r" b="b"/>
              <a:pathLst>
                <a:path w="190" h="232">
                  <a:moveTo>
                    <a:pt x="178" y="53"/>
                  </a:moveTo>
                  <a:lnTo>
                    <a:pt x="178" y="53"/>
                  </a:lnTo>
                  <a:lnTo>
                    <a:pt x="175" y="37"/>
                  </a:lnTo>
                  <a:lnTo>
                    <a:pt x="175" y="37"/>
                  </a:lnTo>
                  <a:lnTo>
                    <a:pt x="174" y="31"/>
                  </a:lnTo>
                  <a:lnTo>
                    <a:pt x="171" y="25"/>
                  </a:lnTo>
                  <a:lnTo>
                    <a:pt x="168" y="21"/>
                  </a:lnTo>
                  <a:lnTo>
                    <a:pt x="163" y="18"/>
                  </a:lnTo>
                  <a:lnTo>
                    <a:pt x="158" y="15"/>
                  </a:lnTo>
                  <a:lnTo>
                    <a:pt x="152" y="13"/>
                  </a:lnTo>
                  <a:lnTo>
                    <a:pt x="133" y="12"/>
                  </a:lnTo>
                  <a:lnTo>
                    <a:pt x="110" y="12"/>
                  </a:lnTo>
                  <a:lnTo>
                    <a:pt x="110" y="170"/>
                  </a:lnTo>
                  <a:lnTo>
                    <a:pt x="110" y="170"/>
                  </a:lnTo>
                  <a:lnTo>
                    <a:pt x="110" y="199"/>
                  </a:lnTo>
                  <a:lnTo>
                    <a:pt x="111" y="207"/>
                  </a:lnTo>
                  <a:lnTo>
                    <a:pt x="114" y="213"/>
                  </a:lnTo>
                  <a:lnTo>
                    <a:pt x="118" y="218"/>
                  </a:lnTo>
                  <a:lnTo>
                    <a:pt x="124" y="219"/>
                  </a:lnTo>
                  <a:lnTo>
                    <a:pt x="133" y="220"/>
                  </a:lnTo>
                  <a:lnTo>
                    <a:pt x="145" y="220"/>
                  </a:lnTo>
                  <a:lnTo>
                    <a:pt x="145" y="232"/>
                  </a:lnTo>
                  <a:lnTo>
                    <a:pt x="45" y="232"/>
                  </a:lnTo>
                  <a:lnTo>
                    <a:pt x="45" y="220"/>
                  </a:lnTo>
                  <a:lnTo>
                    <a:pt x="45" y="220"/>
                  </a:lnTo>
                  <a:lnTo>
                    <a:pt x="55" y="220"/>
                  </a:lnTo>
                  <a:lnTo>
                    <a:pt x="63" y="219"/>
                  </a:lnTo>
                  <a:lnTo>
                    <a:pt x="69" y="218"/>
                  </a:lnTo>
                  <a:lnTo>
                    <a:pt x="74" y="213"/>
                  </a:lnTo>
                  <a:lnTo>
                    <a:pt x="76" y="207"/>
                  </a:lnTo>
                  <a:lnTo>
                    <a:pt x="78" y="199"/>
                  </a:lnTo>
                  <a:lnTo>
                    <a:pt x="79" y="170"/>
                  </a:lnTo>
                  <a:lnTo>
                    <a:pt x="79" y="12"/>
                  </a:lnTo>
                  <a:lnTo>
                    <a:pt x="56" y="12"/>
                  </a:lnTo>
                  <a:lnTo>
                    <a:pt x="56" y="12"/>
                  </a:lnTo>
                  <a:lnTo>
                    <a:pt x="37" y="13"/>
                  </a:lnTo>
                  <a:lnTo>
                    <a:pt x="30" y="15"/>
                  </a:lnTo>
                  <a:lnTo>
                    <a:pt x="26" y="18"/>
                  </a:lnTo>
                  <a:lnTo>
                    <a:pt x="21" y="21"/>
                  </a:lnTo>
                  <a:lnTo>
                    <a:pt x="18" y="25"/>
                  </a:lnTo>
                  <a:lnTo>
                    <a:pt x="16" y="31"/>
                  </a:lnTo>
                  <a:lnTo>
                    <a:pt x="14" y="37"/>
                  </a:lnTo>
                  <a:lnTo>
                    <a:pt x="14" y="37"/>
                  </a:lnTo>
                  <a:lnTo>
                    <a:pt x="11" y="53"/>
                  </a:lnTo>
                  <a:lnTo>
                    <a:pt x="0" y="53"/>
                  </a:lnTo>
                  <a:lnTo>
                    <a:pt x="0" y="0"/>
                  </a:lnTo>
                  <a:lnTo>
                    <a:pt x="190" y="0"/>
                  </a:lnTo>
                  <a:lnTo>
                    <a:pt x="190" y="53"/>
                  </a:lnTo>
                  <a:lnTo>
                    <a:pt x="178" y="5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87" name="Freeform 91"/>
            <p:cNvSpPr>
              <a:spLocks/>
            </p:cNvSpPr>
            <p:nvPr userDrawn="1"/>
          </p:nvSpPr>
          <p:spPr bwMode="auto">
            <a:xfrm>
              <a:off x="3481388" y="1466851"/>
              <a:ext cx="93663" cy="131763"/>
            </a:xfrm>
            <a:custGeom>
              <a:avLst/>
              <a:gdLst/>
              <a:ahLst/>
              <a:cxnLst>
                <a:cxn ang="0">
                  <a:pos x="54" y="91"/>
                </a:cxn>
                <a:cxn ang="0">
                  <a:pos x="51" y="39"/>
                </a:cxn>
                <a:cxn ang="0">
                  <a:pos x="51" y="29"/>
                </a:cxn>
                <a:cxn ang="0">
                  <a:pos x="50" y="23"/>
                </a:cxn>
                <a:cxn ang="0">
                  <a:pos x="42" y="14"/>
                </a:cxn>
                <a:cxn ang="0">
                  <a:pos x="31" y="7"/>
                </a:cxn>
                <a:cxn ang="0">
                  <a:pos x="31" y="6"/>
                </a:cxn>
                <a:cxn ang="0">
                  <a:pos x="31" y="4"/>
                </a:cxn>
                <a:cxn ang="0">
                  <a:pos x="41" y="0"/>
                </a:cxn>
                <a:cxn ang="0">
                  <a:pos x="53" y="1"/>
                </a:cxn>
                <a:cxn ang="0">
                  <a:pos x="66" y="6"/>
                </a:cxn>
                <a:cxn ang="0">
                  <a:pos x="76" y="12"/>
                </a:cxn>
                <a:cxn ang="0">
                  <a:pos x="79" y="19"/>
                </a:cxn>
                <a:cxn ang="0">
                  <a:pos x="77" y="27"/>
                </a:cxn>
                <a:cxn ang="0">
                  <a:pos x="74" y="43"/>
                </a:cxn>
                <a:cxn ang="0">
                  <a:pos x="74" y="68"/>
                </a:cxn>
                <a:cxn ang="0">
                  <a:pos x="74" y="88"/>
                </a:cxn>
                <a:cxn ang="0">
                  <a:pos x="77" y="106"/>
                </a:cxn>
                <a:cxn ang="0">
                  <a:pos x="84" y="110"/>
                </a:cxn>
                <a:cxn ang="0">
                  <a:pos x="89" y="110"/>
                </a:cxn>
                <a:cxn ang="0">
                  <a:pos x="98" y="106"/>
                </a:cxn>
                <a:cxn ang="0">
                  <a:pos x="131" y="90"/>
                </a:cxn>
                <a:cxn ang="0">
                  <a:pos x="144" y="87"/>
                </a:cxn>
                <a:cxn ang="0">
                  <a:pos x="150" y="88"/>
                </a:cxn>
                <a:cxn ang="0">
                  <a:pos x="158" y="94"/>
                </a:cxn>
                <a:cxn ang="0">
                  <a:pos x="160" y="98"/>
                </a:cxn>
                <a:cxn ang="0">
                  <a:pos x="157" y="106"/>
                </a:cxn>
                <a:cxn ang="0">
                  <a:pos x="150" y="111"/>
                </a:cxn>
                <a:cxn ang="0">
                  <a:pos x="138" y="116"/>
                </a:cxn>
                <a:cxn ang="0">
                  <a:pos x="121" y="120"/>
                </a:cxn>
                <a:cxn ang="0">
                  <a:pos x="77" y="136"/>
                </a:cxn>
                <a:cxn ang="0">
                  <a:pos x="45" y="153"/>
                </a:cxn>
                <a:cxn ang="0">
                  <a:pos x="25" y="174"/>
                </a:cxn>
                <a:cxn ang="0">
                  <a:pos x="18" y="190"/>
                </a:cxn>
                <a:cxn ang="0">
                  <a:pos x="18" y="194"/>
                </a:cxn>
                <a:cxn ang="0">
                  <a:pos x="21" y="207"/>
                </a:cxn>
                <a:cxn ang="0">
                  <a:pos x="31" y="216"/>
                </a:cxn>
                <a:cxn ang="0">
                  <a:pos x="51" y="221"/>
                </a:cxn>
                <a:cxn ang="0">
                  <a:pos x="80" y="223"/>
                </a:cxn>
                <a:cxn ang="0">
                  <a:pos x="113" y="221"/>
                </a:cxn>
                <a:cxn ang="0">
                  <a:pos x="154" y="216"/>
                </a:cxn>
                <a:cxn ang="0">
                  <a:pos x="163" y="216"/>
                </a:cxn>
                <a:cxn ang="0">
                  <a:pos x="169" y="217"/>
                </a:cxn>
                <a:cxn ang="0">
                  <a:pos x="176" y="224"/>
                </a:cxn>
                <a:cxn ang="0">
                  <a:pos x="177" y="230"/>
                </a:cxn>
                <a:cxn ang="0">
                  <a:pos x="173" y="239"/>
                </a:cxn>
                <a:cxn ang="0">
                  <a:pos x="163" y="243"/>
                </a:cxn>
                <a:cxn ang="0">
                  <a:pos x="151" y="245"/>
                </a:cxn>
                <a:cxn ang="0">
                  <a:pos x="96" y="248"/>
                </a:cxn>
                <a:cxn ang="0">
                  <a:pos x="71" y="246"/>
                </a:cxn>
                <a:cxn ang="0">
                  <a:pos x="35" y="240"/>
                </a:cxn>
                <a:cxn ang="0">
                  <a:pos x="22" y="234"/>
                </a:cxn>
                <a:cxn ang="0">
                  <a:pos x="5" y="219"/>
                </a:cxn>
                <a:cxn ang="0">
                  <a:pos x="0" y="197"/>
                </a:cxn>
                <a:cxn ang="0">
                  <a:pos x="0" y="187"/>
                </a:cxn>
                <a:cxn ang="0">
                  <a:pos x="9" y="168"/>
                </a:cxn>
                <a:cxn ang="0">
                  <a:pos x="25" y="149"/>
                </a:cxn>
                <a:cxn ang="0">
                  <a:pos x="51" y="130"/>
                </a:cxn>
                <a:cxn ang="0">
                  <a:pos x="69" y="120"/>
                </a:cxn>
                <a:cxn ang="0">
                  <a:pos x="57" y="110"/>
                </a:cxn>
                <a:cxn ang="0">
                  <a:pos x="54" y="91"/>
                </a:cxn>
              </a:cxnLst>
              <a:rect l="0" t="0" r="r" b="b"/>
              <a:pathLst>
                <a:path w="177" h="248">
                  <a:moveTo>
                    <a:pt x="54" y="91"/>
                  </a:moveTo>
                  <a:lnTo>
                    <a:pt x="54" y="91"/>
                  </a:lnTo>
                  <a:lnTo>
                    <a:pt x="51" y="65"/>
                  </a:lnTo>
                  <a:lnTo>
                    <a:pt x="51" y="39"/>
                  </a:lnTo>
                  <a:lnTo>
                    <a:pt x="51" y="39"/>
                  </a:lnTo>
                  <a:lnTo>
                    <a:pt x="51" y="29"/>
                  </a:lnTo>
                  <a:lnTo>
                    <a:pt x="50" y="23"/>
                  </a:lnTo>
                  <a:lnTo>
                    <a:pt x="50" y="23"/>
                  </a:lnTo>
                  <a:lnTo>
                    <a:pt x="47" y="19"/>
                  </a:lnTo>
                  <a:lnTo>
                    <a:pt x="42" y="14"/>
                  </a:lnTo>
                  <a:lnTo>
                    <a:pt x="42" y="14"/>
                  </a:lnTo>
                  <a:lnTo>
                    <a:pt x="31" y="7"/>
                  </a:lnTo>
                  <a:lnTo>
                    <a:pt x="31" y="7"/>
                  </a:lnTo>
                  <a:lnTo>
                    <a:pt x="31" y="6"/>
                  </a:lnTo>
                  <a:lnTo>
                    <a:pt x="31" y="6"/>
                  </a:lnTo>
                  <a:lnTo>
                    <a:pt x="31" y="4"/>
                  </a:lnTo>
                  <a:lnTo>
                    <a:pt x="34" y="1"/>
                  </a:lnTo>
                  <a:lnTo>
                    <a:pt x="41" y="0"/>
                  </a:lnTo>
                  <a:lnTo>
                    <a:pt x="41" y="0"/>
                  </a:lnTo>
                  <a:lnTo>
                    <a:pt x="53" y="1"/>
                  </a:lnTo>
                  <a:lnTo>
                    <a:pt x="66" y="6"/>
                  </a:lnTo>
                  <a:lnTo>
                    <a:pt x="66" y="6"/>
                  </a:lnTo>
                  <a:lnTo>
                    <a:pt x="71" y="9"/>
                  </a:lnTo>
                  <a:lnTo>
                    <a:pt x="76" y="12"/>
                  </a:lnTo>
                  <a:lnTo>
                    <a:pt x="79" y="14"/>
                  </a:lnTo>
                  <a:lnTo>
                    <a:pt x="79" y="19"/>
                  </a:lnTo>
                  <a:lnTo>
                    <a:pt x="79" y="19"/>
                  </a:lnTo>
                  <a:lnTo>
                    <a:pt x="77" y="27"/>
                  </a:lnTo>
                  <a:lnTo>
                    <a:pt x="77" y="27"/>
                  </a:lnTo>
                  <a:lnTo>
                    <a:pt x="74" y="43"/>
                  </a:lnTo>
                  <a:lnTo>
                    <a:pt x="74" y="68"/>
                  </a:lnTo>
                  <a:lnTo>
                    <a:pt x="74" y="68"/>
                  </a:lnTo>
                  <a:lnTo>
                    <a:pt x="74" y="88"/>
                  </a:lnTo>
                  <a:lnTo>
                    <a:pt x="74" y="88"/>
                  </a:lnTo>
                  <a:lnTo>
                    <a:pt x="76" y="98"/>
                  </a:lnTo>
                  <a:lnTo>
                    <a:pt x="77" y="106"/>
                  </a:lnTo>
                  <a:lnTo>
                    <a:pt x="80" y="110"/>
                  </a:lnTo>
                  <a:lnTo>
                    <a:pt x="84" y="110"/>
                  </a:lnTo>
                  <a:lnTo>
                    <a:pt x="84" y="110"/>
                  </a:lnTo>
                  <a:lnTo>
                    <a:pt x="89" y="110"/>
                  </a:lnTo>
                  <a:lnTo>
                    <a:pt x="98" y="106"/>
                  </a:lnTo>
                  <a:lnTo>
                    <a:pt x="98" y="106"/>
                  </a:lnTo>
                  <a:lnTo>
                    <a:pt x="131" y="90"/>
                  </a:lnTo>
                  <a:lnTo>
                    <a:pt x="131" y="90"/>
                  </a:lnTo>
                  <a:lnTo>
                    <a:pt x="138" y="87"/>
                  </a:lnTo>
                  <a:lnTo>
                    <a:pt x="144" y="87"/>
                  </a:lnTo>
                  <a:lnTo>
                    <a:pt x="144" y="87"/>
                  </a:lnTo>
                  <a:lnTo>
                    <a:pt x="150" y="88"/>
                  </a:lnTo>
                  <a:lnTo>
                    <a:pt x="154" y="90"/>
                  </a:lnTo>
                  <a:lnTo>
                    <a:pt x="158" y="94"/>
                  </a:lnTo>
                  <a:lnTo>
                    <a:pt x="160" y="98"/>
                  </a:lnTo>
                  <a:lnTo>
                    <a:pt x="160" y="98"/>
                  </a:lnTo>
                  <a:lnTo>
                    <a:pt x="158" y="103"/>
                  </a:lnTo>
                  <a:lnTo>
                    <a:pt x="157" y="106"/>
                  </a:lnTo>
                  <a:lnTo>
                    <a:pt x="154" y="109"/>
                  </a:lnTo>
                  <a:lnTo>
                    <a:pt x="150" y="111"/>
                  </a:lnTo>
                  <a:lnTo>
                    <a:pt x="150" y="111"/>
                  </a:lnTo>
                  <a:lnTo>
                    <a:pt x="138" y="116"/>
                  </a:lnTo>
                  <a:lnTo>
                    <a:pt x="121" y="120"/>
                  </a:lnTo>
                  <a:lnTo>
                    <a:pt x="121" y="120"/>
                  </a:lnTo>
                  <a:lnTo>
                    <a:pt x="98" y="127"/>
                  </a:lnTo>
                  <a:lnTo>
                    <a:pt x="77" y="136"/>
                  </a:lnTo>
                  <a:lnTo>
                    <a:pt x="60" y="145"/>
                  </a:lnTo>
                  <a:lnTo>
                    <a:pt x="45" y="153"/>
                  </a:lnTo>
                  <a:lnTo>
                    <a:pt x="34" y="164"/>
                  </a:lnTo>
                  <a:lnTo>
                    <a:pt x="25" y="174"/>
                  </a:lnTo>
                  <a:lnTo>
                    <a:pt x="19" y="184"/>
                  </a:lnTo>
                  <a:lnTo>
                    <a:pt x="18" y="190"/>
                  </a:lnTo>
                  <a:lnTo>
                    <a:pt x="18" y="194"/>
                  </a:lnTo>
                  <a:lnTo>
                    <a:pt x="18" y="194"/>
                  </a:lnTo>
                  <a:lnTo>
                    <a:pt x="18" y="201"/>
                  </a:lnTo>
                  <a:lnTo>
                    <a:pt x="21" y="207"/>
                  </a:lnTo>
                  <a:lnTo>
                    <a:pt x="25" y="211"/>
                  </a:lnTo>
                  <a:lnTo>
                    <a:pt x="31" y="216"/>
                  </a:lnTo>
                  <a:lnTo>
                    <a:pt x="40" y="219"/>
                  </a:lnTo>
                  <a:lnTo>
                    <a:pt x="51" y="221"/>
                  </a:lnTo>
                  <a:lnTo>
                    <a:pt x="64" y="223"/>
                  </a:lnTo>
                  <a:lnTo>
                    <a:pt x="80" y="223"/>
                  </a:lnTo>
                  <a:lnTo>
                    <a:pt x="80" y="223"/>
                  </a:lnTo>
                  <a:lnTo>
                    <a:pt x="113" y="221"/>
                  </a:lnTo>
                  <a:lnTo>
                    <a:pt x="134" y="220"/>
                  </a:lnTo>
                  <a:lnTo>
                    <a:pt x="154" y="216"/>
                  </a:lnTo>
                  <a:lnTo>
                    <a:pt x="154" y="216"/>
                  </a:lnTo>
                  <a:lnTo>
                    <a:pt x="163" y="216"/>
                  </a:lnTo>
                  <a:lnTo>
                    <a:pt x="163" y="216"/>
                  </a:lnTo>
                  <a:lnTo>
                    <a:pt x="169" y="217"/>
                  </a:lnTo>
                  <a:lnTo>
                    <a:pt x="173" y="220"/>
                  </a:lnTo>
                  <a:lnTo>
                    <a:pt x="176" y="224"/>
                  </a:lnTo>
                  <a:lnTo>
                    <a:pt x="177" y="230"/>
                  </a:lnTo>
                  <a:lnTo>
                    <a:pt x="177" y="230"/>
                  </a:lnTo>
                  <a:lnTo>
                    <a:pt x="176" y="234"/>
                  </a:lnTo>
                  <a:lnTo>
                    <a:pt x="173" y="239"/>
                  </a:lnTo>
                  <a:lnTo>
                    <a:pt x="169" y="242"/>
                  </a:lnTo>
                  <a:lnTo>
                    <a:pt x="163" y="243"/>
                  </a:lnTo>
                  <a:lnTo>
                    <a:pt x="163" y="243"/>
                  </a:lnTo>
                  <a:lnTo>
                    <a:pt x="151" y="245"/>
                  </a:lnTo>
                  <a:lnTo>
                    <a:pt x="134" y="246"/>
                  </a:lnTo>
                  <a:lnTo>
                    <a:pt x="96" y="248"/>
                  </a:lnTo>
                  <a:lnTo>
                    <a:pt x="96" y="248"/>
                  </a:lnTo>
                  <a:lnTo>
                    <a:pt x="71" y="246"/>
                  </a:lnTo>
                  <a:lnTo>
                    <a:pt x="53" y="245"/>
                  </a:lnTo>
                  <a:lnTo>
                    <a:pt x="35" y="240"/>
                  </a:lnTo>
                  <a:lnTo>
                    <a:pt x="22" y="234"/>
                  </a:lnTo>
                  <a:lnTo>
                    <a:pt x="22" y="234"/>
                  </a:lnTo>
                  <a:lnTo>
                    <a:pt x="12" y="227"/>
                  </a:lnTo>
                  <a:lnTo>
                    <a:pt x="5" y="219"/>
                  </a:lnTo>
                  <a:lnTo>
                    <a:pt x="2" y="208"/>
                  </a:lnTo>
                  <a:lnTo>
                    <a:pt x="0" y="197"/>
                  </a:lnTo>
                  <a:lnTo>
                    <a:pt x="0" y="197"/>
                  </a:lnTo>
                  <a:lnTo>
                    <a:pt x="0" y="187"/>
                  </a:lnTo>
                  <a:lnTo>
                    <a:pt x="3" y="178"/>
                  </a:lnTo>
                  <a:lnTo>
                    <a:pt x="9" y="168"/>
                  </a:lnTo>
                  <a:lnTo>
                    <a:pt x="16" y="159"/>
                  </a:lnTo>
                  <a:lnTo>
                    <a:pt x="25" y="149"/>
                  </a:lnTo>
                  <a:lnTo>
                    <a:pt x="38" y="140"/>
                  </a:lnTo>
                  <a:lnTo>
                    <a:pt x="51" y="130"/>
                  </a:lnTo>
                  <a:lnTo>
                    <a:pt x="69" y="120"/>
                  </a:lnTo>
                  <a:lnTo>
                    <a:pt x="69" y="120"/>
                  </a:lnTo>
                  <a:lnTo>
                    <a:pt x="61" y="116"/>
                  </a:lnTo>
                  <a:lnTo>
                    <a:pt x="57" y="110"/>
                  </a:lnTo>
                  <a:lnTo>
                    <a:pt x="55" y="101"/>
                  </a:lnTo>
                  <a:lnTo>
                    <a:pt x="54" y="91"/>
                  </a:lnTo>
                  <a:lnTo>
                    <a:pt x="54" y="91"/>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88" name="Freeform 92"/>
            <p:cNvSpPr>
              <a:spLocks noEditPoints="1"/>
            </p:cNvSpPr>
            <p:nvPr userDrawn="1"/>
          </p:nvSpPr>
          <p:spPr bwMode="auto">
            <a:xfrm>
              <a:off x="3611563" y="1458913"/>
              <a:ext cx="147638" cy="150813"/>
            </a:xfrm>
            <a:custGeom>
              <a:avLst/>
              <a:gdLst/>
              <a:ahLst/>
              <a:cxnLst>
                <a:cxn ang="0">
                  <a:pos x="79" y="31"/>
                </a:cxn>
                <a:cxn ang="0">
                  <a:pos x="95" y="3"/>
                </a:cxn>
                <a:cxn ang="0">
                  <a:pos x="115" y="9"/>
                </a:cxn>
                <a:cxn ang="0">
                  <a:pos x="101" y="54"/>
                </a:cxn>
                <a:cxn ang="0">
                  <a:pos x="147" y="34"/>
                </a:cxn>
                <a:cxn ang="0">
                  <a:pos x="173" y="63"/>
                </a:cxn>
                <a:cxn ang="0">
                  <a:pos x="101" y="64"/>
                </a:cxn>
                <a:cxn ang="0">
                  <a:pos x="101" y="80"/>
                </a:cxn>
                <a:cxn ang="0">
                  <a:pos x="101" y="103"/>
                </a:cxn>
                <a:cxn ang="0">
                  <a:pos x="156" y="82"/>
                </a:cxn>
                <a:cxn ang="0">
                  <a:pos x="182" y="110"/>
                </a:cxn>
                <a:cxn ang="0">
                  <a:pos x="101" y="113"/>
                </a:cxn>
                <a:cxn ang="0">
                  <a:pos x="145" y="135"/>
                </a:cxn>
                <a:cxn ang="0">
                  <a:pos x="167" y="151"/>
                </a:cxn>
                <a:cxn ang="0">
                  <a:pos x="167" y="158"/>
                </a:cxn>
                <a:cxn ang="0">
                  <a:pos x="160" y="236"/>
                </a:cxn>
                <a:cxn ang="0">
                  <a:pos x="156" y="249"/>
                </a:cxn>
                <a:cxn ang="0">
                  <a:pos x="130" y="260"/>
                </a:cxn>
                <a:cxn ang="0">
                  <a:pos x="118" y="244"/>
                </a:cxn>
                <a:cxn ang="0">
                  <a:pos x="130" y="236"/>
                </a:cxn>
                <a:cxn ang="0">
                  <a:pos x="135" y="235"/>
                </a:cxn>
                <a:cxn ang="0">
                  <a:pos x="102" y="160"/>
                </a:cxn>
                <a:cxn ang="0">
                  <a:pos x="99" y="281"/>
                </a:cxn>
                <a:cxn ang="0">
                  <a:pos x="83" y="283"/>
                </a:cxn>
                <a:cxn ang="0">
                  <a:pos x="77" y="277"/>
                </a:cxn>
                <a:cxn ang="0">
                  <a:pos x="44" y="258"/>
                </a:cxn>
                <a:cxn ang="0">
                  <a:pos x="41" y="264"/>
                </a:cxn>
                <a:cxn ang="0">
                  <a:pos x="21" y="264"/>
                </a:cxn>
                <a:cxn ang="0">
                  <a:pos x="21" y="163"/>
                </a:cxn>
                <a:cxn ang="0">
                  <a:pos x="47" y="148"/>
                </a:cxn>
                <a:cxn ang="0">
                  <a:pos x="24" y="113"/>
                </a:cxn>
                <a:cxn ang="0">
                  <a:pos x="25" y="103"/>
                </a:cxn>
                <a:cxn ang="0">
                  <a:pos x="31" y="64"/>
                </a:cxn>
                <a:cxn ang="0">
                  <a:pos x="0" y="87"/>
                </a:cxn>
                <a:cxn ang="0">
                  <a:pos x="34" y="21"/>
                </a:cxn>
                <a:cxn ang="0">
                  <a:pos x="72" y="18"/>
                </a:cxn>
                <a:cxn ang="0">
                  <a:pos x="69" y="25"/>
                </a:cxn>
                <a:cxn ang="0">
                  <a:pos x="40" y="54"/>
                </a:cxn>
                <a:cxn ang="0">
                  <a:pos x="224" y="34"/>
                </a:cxn>
                <a:cxn ang="0">
                  <a:pos x="211" y="84"/>
                </a:cxn>
                <a:cxn ang="0">
                  <a:pos x="211" y="213"/>
                </a:cxn>
                <a:cxn ang="0">
                  <a:pos x="193" y="216"/>
                </a:cxn>
                <a:cxn ang="0">
                  <a:pos x="188" y="210"/>
                </a:cxn>
                <a:cxn ang="0">
                  <a:pos x="188" y="22"/>
                </a:cxn>
                <a:cxn ang="0">
                  <a:pos x="222" y="28"/>
                </a:cxn>
                <a:cxn ang="0">
                  <a:pos x="244" y="31"/>
                </a:cxn>
                <a:cxn ang="0">
                  <a:pos x="280" y="8"/>
                </a:cxn>
                <a:cxn ang="0">
                  <a:pos x="279" y="15"/>
                </a:cxn>
                <a:cxn ang="0">
                  <a:pos x="270" y="251"/>
                </a:cxn>
                <a:cxn ang="0">
                  <a:pos x="269" y="258"/>
                </a:cxn>
                <a:cxn ang="0">
                  <a:pos x="256" y="273"/>
                </a:cxn>
                <a:cxn ang="0">
                  <a:pos x="227" y="270"/>
                </a:cxn>
                <a:cxn ang="0">
                  <a:pos x="217" y="261"/>
                </a:cxn>
                <a:cxn ang="0">
                  <a:pos x="193" y="247"/>
                </a:cxn>
                <a:cxn ang="0">
                  <a:pos x="238" y="249"/>
                </a:cxn>
                <a:cxn ang="0">
                  <a:pos x="244" y="245"/>
                </a:cxn>
              </a:cxnLst>
              <a:rect l="0" t="0" r="r" b="b"/>
              <a:pathLst>
                <a:path w="280" h="283">
                  <a:moveTo>
                    <a:pt x="79" y="54"/>
                  </a:moveTo>
                  <a:lnTo>
                    <a:pt x="79" y="54"/>
                  </a:lnTo>
                  <a:lnTo>
                    <a:pt x="79" y="31"/>
                  </a:lnTo>
                  <a:lnTo>
                    <a:pt x="79" y="31"/>
                  </a:lnTo>
                  <a:lnTo>
                    <a:pt x="77" y="0"/>
                  </a:lnTo>
                  <a:lnTo>
                    <a:pt x="77" y="0"/>
                  </a:lnTo>
                  <a:lnTo>
                    <a:pt x="95" y="3"/>
                  </a:lnTo>
                  <a:lnTo>
                    <a:pt x="95" y="3"/>
                  </a:lnTo>
                  <a:lnTo>
                    <a:pt x="111" y="5"/>
                  </a:lnTo>
                  <a:lnTo>
                    <a:pt x="114" y="8"/>
                  </a:lnTo>
                  <a:lnTo>
                    <a:pt x="115" y="9"/>
                  </a:lnTo>
                  <a:lnTo>
                    <a:pt x="115" y="9"/>
                  </a:lnTo>
                  <a:lnTo>
                    <a:pt x="114" y="12"/>
                  </a:lnTo>
                  <a:lnTo>
                    <a:pt x="112" y="13"/>
                  </a:lnTo>
                  <a:lnTo>
                    <a:pt x="101" y="18"/>
                  </a:lnTo>
                  <a:lnTo>
                    <a:pt x="101" y="54"/>
                  </a:lnTo>
                  <a:lnTo>
                    <a:pt x="130" y="54"/>
                  </a:lnTo>
                  <a:lnTo>
                    <a:pt x="130" y="54"/>
                  </a:lnTo>
                  <a:lnTo>
                    <a:pt x="138" y="44"/>
                  </a:lnTo>
                  <a:lnTo>
                    <a:pt x="147" y="34"/>
                  </a:lnTo>
                  <a:lnTo>
                    <a:pt x="147" y="34"/>
                  </a:lnTo>
                  <a:lnTo>
                    <a:pt x="172" y="60"/>
                  </a:lnTo>
                  <a:lnTo>
                    <a:pt x="172" y="60"/>
                  </a:lnTo>
                  <a:lnTo>
                    <a:pt x="173" y="63"/>
                  </a:lnTo>
                  <a:lnTo>
                    <a:pt x="173" y="63"/>
                  </a:lnTo>
                  <a:lnTo>
                    <a:pt x="172" y="64"/>
                  </a:lnTo>
                  <a:lnTo>
                    <a:pt x="170" y="64"/>
                  </a:lnTo>
                  <a:lnTo>
                    <a:pt x="101" y="64"/>
                  </a:lnTo>
                  <a:lnTo>
                    <a:pt x="101" y="69"/>
                  </a:lnTo>
                  <a:lnTo>
                    <a:pt x="101" y="69"/>
                  </a:lnTo>
                  <a:lnTo>
                    <a:pt x="101" y="80"/>
                  </a:lnTo>
                  <a:lnTo>
                    <a:pt x="101" y="80"/>
                  </a:lnTo>
                  <a:lnTo>
                    <a:pt x="101" y="86"/>
                  </a:lnTo>
                  <a:lnTo>
                    <a:pt x="101" y="86"/>
                  </a:lnTo>
                  <a:lnTo>
                    <a:pt x="101" y="92"/>
                  </a:lnTo>
                  <a:lnTo>
                    <a:pt x="101" y="103"/>
                  </a:lnTo>
                  <a:lnTo>
                    <a:pt x="137" y="103"/>
                  </a:lnTo>
                  <a:lnTo>
                    <a:pt x="137" y="103"/>
                  </a:lnTo>
                  <a:lnTo>
                    <a:pt x="156" y="82"/>
                  </a:lnTo>
                  <a:lnTo>
                    <a:pt x="156" y="82"/>
                  </a:lnTo>
                  <a:lnTo>
                    <a:pt x="167" y="93"/>
                  </a:lnTo>
                  <a:lnTo>
                    <a:pt x="179" y="106"/>
                  </a:lnTo>
                  <a:lnTo>
                    <a:pt x="179" y="106"/>
                  </a:lnTo>
                  <a:lnTo>
                    <a:pt x="182" y="110"/>
                  </a:lnTo>
                  <a:lnTo>
                    <a:pt x="182" y="110"/>
                  </a:lnTo>
                  <a:lnTo>
                    <a:pt x="180" y="112"/>
                  </a:lnTo>
                  <a:lnTo>
                    <a:pt x="177" y="113"/>
                  </a:lnTo>
                  <a:lnTo>
                    <a:pt x="101" y="113"/>
                  </a:lnTo>
                  <a:lnTo>
                    <a:pt x="102" y="148"/>
                  </a:lnTo>
                  <a:lnTo>
                    <a:pt x="132" y="148"/>
                  </a:lnTo>
                  <a:lnTo>
                    <a:pt x="132" y="148"/>
                  </a:lnTo>
                  <a:lnTo>
                    <a:pt x="145" y="135"/>
                  </a:lnTo>
                  <a:lnTo>
                    <a:pt x="145" y="135"/>
                  </a:lnTo>
                  <a:lnTo>
                    <a:pt x="164" y="148"/>
                  </a:lnTo>
                  <a:lnTo>
                    <a:pt x="164" y="148"/>
                  </a:lnTo>
                  <a:lnTo>
                    <a:pt x="167" y="151"/>
                  </a:lnTo>
                  <a:lnTo>
                    <a:pt x="169" y="154"/>
                  </a:lnTo>
                  <a:lnTo>
                    <a:pt x="169" y="154"/>
                  </a:lnTo>
                  <a:lnTo>
                    <a:pt x="169" y="157"/>
                  </a:lnTo>
                  <a:lnTo>
                    <a:pt x="167" y="158"/>
                  </a:lnTo>
                  <a:lnTo>
                    <a:pt x="160" y="166"/>
                  </a:lnTo>
                  <a:lnTo>
                    <a:pt x="160" y="210"/>
                  </a:lnTo>
                  <a:lnTo>
                    <a:pt x="160" y="210"/>
                  </a:lnTo>
                  <a:lnTo>
                    <a:pt x="160" y="236"/>
                  </a:lnTo>
                  <a:lnTo>
                    <a:pt x="160" y="236"/>
                  </a:lnTo>
                  <a:lnTo>
                    <a:pt x="160" y="242"/>
                  </a:lnTo>
                  <a:lnTo>
                    <a:pt x="159" y="247"/>
                  </a:lnTo>
                  <a:lnTo>
                    <a:pt x="156" y="249"/>
                  </a:lnTo>
                  <a:lnTo>
                    <a:pt x="153" y="252"/>
                  </a:lnTo>
                  <a:lnTo>
                    <a:pt x="153" y="252"/>
                  </a:lnTo>
                  <a:lnTo>
                    <a:pt x="143" y="257"/>
                  </a:lnTo>
                  <a:lnTo>
                    <a:pt x="130" y="260"/>
                  </a:lnTo>
                  <a:lnTo>
                    <a:pt x="130" y="260"/>
                  </a:lnTo>
                  <a:lnTo>
                    <a:pt x="128" y="252"/>
                  </a:lnTo>
                  <a:lnTo>
                    <a:pt x="124" y="247"/>
                  </a:lnTo>
                  <a:lnTo>
                    <a:pt x="118" y="244"/>
                  </a:lnTo>
                  <a:lnTo>
                    <a:pt x="108" y="241"/>
                  </a:lnTo>
                  <a:lnTo>
                    <a:pt x="108" y="235"/>
                  </a:lnTo>
                  <a:lnTo>
                    <a:pt x="108" y="235"/>
                  </a:lnTo>
                  <a:lnTo>
                    <a:pt x="130" y="236"/>
                  </a:lnTo>
                  <a:lnTo>
                    <a:pt x="130" y="236"/>
                  </a:lnTo>
                  <a:lnTo>
                    <a:pt x="132" y="236"/>
                  </a:lnTo>
                  <a:lnTo>
                    <a:pt x="132" y="236"/>
                  </a:lnTo>
                  <a:lnTo>
                    <a:pt x="135" y="235"/>
                  </a:lnTo>
                  <a:lnTo>
                    <a:pt x="137" y="231"/>
                  </a:lnTo>
                  <a:lnTo>
                    <a:pt x="137" y="160"/>
                  </a:lnTo>
                  <a:lnTo>
                    <a:pt x="102" y="160"/>
                  </a:lnTo>
                  <a:lnTo>
                    <a:pt x="102" y="160"/>
                  </a:lnTo>
                  <a:lnTo>
                    <a:pt x="102" y="276"/>
                  </a:lnTo>
                  <a:lnTo>
                    <a:pt x="102" y="276"/>
                  </a:lnTo>
                  <a:lnTo>
                    <a:pt x="102" y="278"/>
                  </a:lnTo>
                  <a:lnTo>
                    <a:pt x="99" y="281"/>
                  </a:lnTo>
                  <a:lnTo>
                    <a:pt x="99" y="281"/>
                  </a:lnTo>
                  <a:lnTo>
                    <a:pt x="93" y="281"/>
                  </a:lnTo>
                  <a:lnTo>
                    <a:pt x="83" y="283"/>
                  </a:lnTo>
                  <a:lnTo>
                    <a:pt x="83" y="283"/>
                  </a:lnTo>
                  <a:lnTo>
                    <a:pt x="80" y="283"/>
                  </a:lnTo>
                  <a:lnTo>
                    <a:pt x="79" y="281"/>
                  </a:lnTo>
                  <a:lnTo>
                    <a:pt x="77" y="280"/>
                  </a:lnTo>
                  <a:lnTo>
                    <a:pt x="77" y="277"/>
                  </a:lnTo>
                  <a:lnTo>
                    <a:pt x="77" y="277"/>
                  </a:lnTo>
                  <a:lnTo>
                    <a:pt x="79" y="160"/>
                  </a:lnTo>
                  <a:lnTo>
                    <a:pt x="44" y="160"/>
                  </a:lnTo>
                  <a:lnTo>
                    <a:pt x="44" y="258"/>
                  </a:lnTo>
                  <a:lnTo>
                    <a:pt x="44" y="258"/>
                  </a:lnTo>
                  <a:lnTo>
                    <a:pt x="44" y="263"/>
                  </a:lnTo>
                  <a:lnTo>
                    <a:pt x="41" y="264"/>
                  </a:lnTo>
                  <a:lnTo>
                    <a:pt x="41" y="264"/>
                  </a:lnTo>
                  <a:lnTo>
                    <a:pt x="27" y="265"/>
                  </a:lnTo>
                  <a:lnTo>
                    <a:pt x="27" y="265"/>
                  </a:lnTo>
                  <a:lnTo>
                    <a:pt x="24" y="265"/>
                  </a:lnTo>
                  <a:lnTo>
                    <a:pt x="21" y="264"/>
                  </a:lnTo>
                  <a:lnTo>
                    <a:pt x="21" y="263"/>
                  </a:lnTo>
                  <a:lnTo>
                    <a:pt x="19" y="260"/>
                  </a:lnTo>
                  <a:lnTo>
                    <a:pt x="19" y="260"/>
                  </a:lnTo>
                  <a:lnTo>
                    <a:pt x="21" y="163"/>
                  </a:lnTo>
                  <a:lnTo>
                    <a:pt x="21" y="163"/>
                  </a:lnTo>
                  <a:lnTo>
                    <a:pt x="19" y="134"/>
                  </a:lnTo>
                  <a:lnTo>
                    <a:pt x="19" y="134"/>
                  </a:lnTo>
                  <a:lnTo>
                    <a:pt x="47" y="148"/>
                  </a:lnTo>
                  <a:lnTo>
                    <a:pt x="79" y="148"/>
                  </a:lnTo>
                  <a:lnTo>
                    <a:pt x="79" y="113"/>
                  </a:lnTo>
                  <a:lnTo>
                    <a:pt x="24" y="113"/>
                  </a:lnTo>
                  <a:lnTo>
                    <a:pt x="24" y="113"/>
                  </a:lnTo>
                  <a:lnTo>
                    <a:pt x="3" y="115"/>
                  </a:lnTo>
                  <a:lnTo>
                    <a:pt x="2" y="100"/>
                  </a:lnTo>
                  <a:lnTo>
                    <a:pt x="2" y="100"/>
                  </a:lnTo>
                  <a:lnTo>
                    <a:pt x="25" y="103"/>
                  </a:lnTo>
                  <a:lnTo>
                    <a:pt x="79" y="103"/>
                  </a:lnTo>
                  <a:lnTo>
                    <a:pt x="79" y="64"/>
                  </a:lnTo>
                  <a:lnTo>
                    <a:pt x="31" y="64"/>
                  </a:lnTo>
                  <a:lnTo>
                    <a:pt x="31" y="64"/>
                  </a:lnTo>
                  <a:lnTo>
                    <a:pt x="18" y="79"/>
                  </a:lnTo>
                  <a:lnTo>
                    <a:pt x="5" y="92"/>
                  </a:lnTo>
                  <a:lnTo>
                    <a:pt x="0" y="87"/>
                  </a:lnTo>
                  <a:lnTo>
                    <a:pt x="0" y="87"/>
                  </a:lnTo>
                  <a:lnTo>
                    <a:pt x="15" y="64"/>
                  </a:lnTo>
                  <a:lnTo>
                    <a:pt x="28" y="37"/>
                  </a:lnTo>
                  <a:lnTo>
                    <a:pt x="28" y="37"/>
                  </a:lnTo>
                  <a:lnTo>
                    <a:pt x="34" y="21"/>
                  </a:lnTo>
                  <a:lnTo>
                    <a:pt x="37" y="6"/>
                  </a:lnTo>
                  <a:lnTo>
                    <a:pt x="37" y="6"/>
                  </a:lnTo>
                  <a:lnTo>
                    <a:pt x="67" y="15"/>
                  </a:lnTo>
                  <a:lnTo>
                    <a:pt x="72" y="18"/>
                  </a:lnTo>
                  <a:lnTo>
                    <a:pt x="72" y="19"/>
                  </a:lnTo>
                  <a:lnTo>
                    <a:pt x="72" y="19"/>
                  </a:lnTo>
                  <a:lnTo>
                    <a:pt x="72" y="22"/>
                  </a:lnTo>
                  <a:lnTo>
                    <a:pt x="69" y="25"/>
                  </a:lnTo>
                  <a:lnTo>
                    <a:pt x="57" y="27"/>
                  </a:lnTo>
                  <a:lnTo>
                    <a:pt x="57" y="27"/>
                  </a:lnTo>
                  <a:lnTo>
                    <a:pt x="48" y="40"/>
                  </a:lnTo>
                  <a:lnTo>
                    <a:pt x="40" y="54"/>
                  </a:lnTo>
                  <a:lnTo>
                    <a:pt x="79" y="54"/>
                  </a:lnTo>
                  <a:close/>
                  <a:moveTo>
                    <a:pt x="224" y="31"/>
                  </a:moveTo>
                  <a:lnTo>
                    <a:pt x="224" y="31"/>
                  </a:lnTo>
                  <a:lnTo>
                    <a:pt x="224" y="34"/>
                  </a:lnTo>
                  <a:lnTo>
                    <a:pt x="221" y="35"/>
                  </a:lnTo>
                  <a:lnTo>
                    <a:pt x="211" y="41"/>
                  </a:lnTo>
                  <a:lnTo>
                    <a:pt x="211" y="41"/>
                  </a:lnTo>
                  <a:lnTo>
                    <a:pt x="211" y="84"/>
                  </a:lnTo>
                  <a:lnTo>
                    <a:pt x="211" y="84"/>
                  </a:lnTo>
                  <a:lnTo>
                    <a:pt x="212" y="210"/>
                  </a:lnTo>
                  <a:lnTo>
                    <a:pt x="212" y="210"/>
                  </a:lnTo>
                  <a:lnTo>
                    <a:pt x="211" y="213"/>
                  </a:lnTo>
                  <a:lnTo>
                    <a:pt x="208" y="215"/>
                  </a:lnTo>
                  <a:lnTo>
                    <a:pt x="208" y="215"/>
                  </a:lnTo>
                  <a:lnTo>
                    <a:pt x="193" y="216"/>
                  </a:lnTo>
                  <a:lnTo>
                    <a:pt x="193" y="216"/>
                  </a:lnTo>
                  <a:lnTo>
                    <a:pt x="190" y="216"/>
                  </a:lnTo>
                  <a:lnTo>
                    <a:pt x="189" y="215"/>
                  </a:lnTo>
                  <a:lnTo>
                    <a:pt x="188" y="213"/>
                  </a:lnTo>
                  <a:lnTo>
                    <a:pt x="188" y="210"/>
                  </a:lnTo>
                  <a:lnTo>
                    <a:pt x="188" y="210"/>
                  </a:lnTo>
                  <a:lnTo>
                    <a:pt x="189" y="135"/>
                  </a:lnTo>
                  <a:lnTo>
                    <a:pt x="189" y="135"/>
                  </a:lnTo>
                  <a:lnTo>
                    <a:pt x="188" y="22"/>
                  </a:lnTo>
                  <a:lnTo>
                    <a:pt x="188" y="22"/>
                  </a:lnTo>
                  <a:lnTo>
                    <a:pt x="206" y="24"/>
                  </a:lnTo>
                  <a:lnTo>
                    <a:pt x="218" y="27"/>
                  </a:lnTo>
                  <a:lnTo>
                    <a:pt x="222" y="28"/>
                  </a:lnTo>
                  <a:lnTo>
                    <a:pt x="224" y="31"/>
                  </a:lnTo>
                  <a:lnTo>
                    <a:pt x="224" y="31"/>
                  </a:lnTo>
                  <a:close/>
                  <a:moveTo>
                    <a:pt x="244" y="31"/>
                  </a:moveTo>
                  <a:lnTo>
                    <a:pt x="244" y="31"/>
                  </a:lnTo>
                  <a:lnTo>
                    <a:pt x="243" y="0"/>
                  </a:lnTo>
                  <a:lnTo>
                    <a:pt x="243" y="0"/>
                  </a:lnTo>
                  <a:lnTo>
                    <a:pt x="275" y="5"/>
                  </a:lnTo>
                  <a:lnTo>
                    <a:pt x="280" y="8"/>
                  </a:lnTo>
                  <a:lnTo>
                    <a:pt x="280" y="11"/>
                  </a:lnTo>
                  <a:lnTo>
                    <a:pt x="280" y="11"/>
                  </a:lnTo>
                  <a:lnTo>
                    <a:pt x="280" y="12"/>
                  </a:lnTo>
                  <a:lnTo>
                    <a:pt x="279" y="15"/>
                  </a:lnTo>
                  <a:lnTo>
                    <a:pt x="270" y="19"/>
                  </a:lnTo>
                  <a:lnTo>
                    <a:pt x="270" y="193"/>
                  </a:lnTo>
                  <a:lnTo>
                    <a:pt x="270" y="193"/>
                  </a:lnTo>
                  <a:lnTo>
                    <a:pt x="270" y="251"/>
                  </a:lnTo>
                  <a:lnTo>
                    <a:pt x="270" y="251"/>
                  </a:lnTo>
                  <a:lnTo>
                    <a:pt x="270" y="252"/>
                  </a:lnTo>
                  <a:lnTo>
                    <a:pt x="270" y="252"/>
                  </a:lnTo>
                  <a:lnTo>
                    <a:pt x="269" y="258"/>
                  </a:lnTo>
                  <a:lnTo>
                    <a:pt x="267" y="264"/>
                  </a:lnTo>
                  <a:lnTo>
                    <a:pt x="266" y="267"/>
                  </a:lnTo>
                  <a:lnTo>
                    <a:pt x="261" y="271"/>
                  </a:lnTo>
                  <a:lnTo>
                    <a:pt x="256" y="273"/>
                  </a:lnTo>
                  <a:lnTo>
                    <a:pt x="248" y="276"/>
                  </a:lnTo>
                  <a:lnTo>
                    <a:pt x="228" y="278"/>
                  </a:lnTo>
                  <a:lnTo>
                    <a:pt x="228" y="278"/>
                  </a:lnTo>
                  <a:lnTo>
                    <a:pt x="227" y="270"/>
                  </a:lnTo>
                  <a:lnTo>
                    <a:pt x="225" y="267"/>
                  </a:lnTo>
                  <a:lnTo>
                    <a:pt x="222" y="264"/>
                  </a:lnTo>
                  <a:lnTo>
                    <a:pt x="222" y="264"/>
                  </a:lnTo>
                  <a:lnTo>
                    <a:pt x="217" y="261"/>
                  </a:lnTo>
                  <a:lnTo>
                    <a:pt x="211" y="258"/>
                  </a:lnTo>
                  <a:lnTo>
                    <a:pt x="193" y="254"/>
                  </a:lnTo>
                  <a:lnTo>
                    <a:pt x="193" y="247"/>
                  </a:lnTo>
                  <a:lnTo>
                    <a:pt x="193" y="247"/>
                  </a:lnTo>
                  <a:lnTo>
                    <a:pt x="206" y="248"/>
                  </a:lnTo>
                  <a:lnTo>
                    <a:pt x="206" y="248"/>
                  </a:lnTo>
                  <a:lnTo>
                    <a:pt x="238" y="249"/>
                  </a:lnTo>
                  <a:lnTo>
                    <a:pt x="238" y="249"/>
                  </a:lnTo>
                  <a:lnTo>
                    <a:pt x="240" y="249"/>
                  </a:lnTo>
                  <a:lnTo>
                    <a:pt x="240" y="249"/>
                  </a:lnTo>
                  <a:lnTo>
                    <a:pt x="243" y="249"/>
                  </a:lnTo>
                  <a:lnTo>
                    <a:pt x="244" y="245"/>
                  </a:lnTo>
                  <a:lnTo>
                    <a:pt x="244" y="31"/>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89" name="Freeform 93"/>
            <p:cNvSpPr>
              <a:spLocks noEditPoints="1"/>
            </p:cNvSpPr>
            <p:nvPr userDrawn="1"/>
          </p:nvSpPr>
          <p:spPr bwMode="auto">
            <a:xfrm>
              <a:off x="3789363" y="1460501"/>
              <a:ext cx="153988" cy="149225"/>
            </a:xfrm>
            <a:custGeom>
              <a:avLst/>
              <a:gdLst/>
              <a:ahLst/>
              <a:cxnLst>
                <a:cxn ang="0">
                  <a:pos x="180" y="84"/>
                </a:cxn>
                <a:cxn ang="0">
                  <a:pos x="199" y="106"/>
                </a:cxn>
                <a:cxn ang="0">
                  <a:pos x="197" y="111"/>
                </a:cxn>
                <a:cxn ang="0">
                  <a:pos x="161" y="155"/>
                </a:cxn>
                <a:cxn ang="0">
                  <a:pos x="196" y="159"/>
                </a:cxn>
                <a:cxn ang="0">
                  <a:pos x="194" y="166"/>
                </a:cxn>
                <a:cxn ang="0">
                  <a:pos x="196" y="207"/>
                </a:cxn>
                <a:cxn ang="0">
                  <a:pos x="145" y="234"/>
                </a:cxn>
                <a:cxn ang="0">
                  <a:pos x="85" y="262"/>
                </a:cxn>
                <a:cxn ang="0">
                  <a:pos x="80" y="263"/>
                </a:cxn>
                <a:cxn ang="0">
                  <a:pos x="88" y="230"/>
                </a:cxn>
                <a:cxn ang="0">
                  <a:pos x="87" y="130"/>
                </a:cxn>
                <a:cxn ang="0">
                  <a:pos x="120" y="139"/>
                </a:cxn>
                <a:cxn ang="0">
                  <a:pos x="110" y="148"/>
                </a:cxn>
                <a:cxn ang="0">
                  <a:pos x="133" y="111"/>
                </a:cxn>
                <a:cxn ang="0">
                  <a:pos x="80" y="98"/>
                </a:cxn>
                <a:cxn ang="0">
                  <a:pos x="133" y="101"/>
                </a:cxn>
                <a:cxn ang="0">
                  <a:pos x="100" y="69"/>
                </a:cxn>
                <a:cxn ang="0">
                  <a:pos x="93" y="80"/>
                </a:cxn>
                <a:cxn ang="0">
                  <a:pos x="80" y="85"/>
                </a:cxn>
                <a:cxn ang="0">
                  <a:pos x="54" y="130"/>
                </a:cxn>
                <a:cxn ang="0">
                  <a:pos x="68" y="136"/>
                </a:cxn>
                <a:cxn ang="0">
                  <a:pos x="59" y="143"/>
                </a:cxn>
                <a:cxn ang="0">
                  <a:pos x="59" y="275"/>
                </a:cxn>
                <a:cxn ang="0">
                  <a:pos x="42" y="281"/>
                </a:cxn>
                <a:cxn ang="0">
                  <a:pos x="35" y="276"/>
                </a:cxn>
                <a:cxn ang="0">
                  <a:pos x="36" y="143"/>
                </a:cxn>
                <a:cxn ang="0">
                  <a:pos x="0" y="166"/>
                </a:cxn>
                <a:cxn ang="0">
                  <a:pos x="46" y="101"/>
                </a:cxn>
                <a:cxn ang="0">
                  <a:pos x="61" y="64"/>
                </a:cxn>
                <a:cxn ang="0">
                  <a:pos x="98" y="48"/>
                </a:cxn>
                <a:cxn ang="0">
                  <a:pos x="113" y="1"/>
                </a:cxn>
                <a:cxn ang="0">
                  <a:pos x="148" y="13"/>
                </a:cxn>
                <a:cxn ang="0">
                  <a:pos x="145" y="20"/>
                </a:cxn>
                <a:cxn ang="0">
                  <a:pos x="116" y="48"/>
                </a:cxn>
                <a:cxn ang="0">
                  <a:pos x="174" y="29"/>
                </a:cxn>
                <a:cxn ang="0">
                  <a:pos x="197" y="56"/>
                </a:cxn>
                <a:cxn ang="0">
                  <a:pos x="155" y="58"/>
                </a:cxn>
                <a:cxn ang="0">
                  <a:pos x="16" y="68"/>
                </a:cxn>
                <a:cxn ang="0">
                  <a:pos x="40" y="32"/>
                </a:cxn>
                <a:cxn ang="0">
                  <a:pos x="72" y="6"/>
                </a:cxn>
                <a:cxn ang="0">
                  <a:pos x="90" y="17"/>
                </a:cxn>
                <a:cxn ang="0">
                  <a:pos x="75" y="22"/>
                </a:cxn>
                <a:cxn ang="0">
                  <a:pos x="27" y="72"/>
                </a:cxn>
                <a:cxn ang="0">
                  <a:pos x="226" y="234"/>
                </a:cxn>
                <a:cxn ang="0">
                  <a:pos x="228" y="276"/>
                </a:cxn>
                <a:cxn ang="0">
                  <a:pos x="220" y="282"/>
                </a:cxn>
                <a:cxn ang="0">
                  <a:pos x="204" y="282"/>
                </a:cxn>
                <a:cxn ang="0">
                  <a:pos x="204" y="168"/>
                </a:cxn>
                <a:cxn ang="0">
                  <a:pos x="203" y="9"/>
                </a:cxn>
                <a:cxn ang="0">
                  <a:pos x="268" y="9"/>
                </a:cxn>
                <a:cxn ang="0">
                  <a:pos x="291" y="27"/>
                </a:cxn>
                <a:cxn ang="0">
                  <a:pos x="288" y="35"/>
                </a:cxn>
                <a:cxn ang="0">
                  <a:pos x="281" y="223"/>
                </a:cxn>
                <a:cxn ang="0">
                  <a:pos x="277" y="236"/>
                </a:cxn>
                <a:cxn ang="0">
                  <a:pos x="264" y="243"/>
                </a:cxn>
                <a:cxn ang="0">
                  <a:pos x="241" y="232"/>
                </a:cxn>
                <a:cxn ang="0">
                  <a:pos x="226" y="219"/>
                </a:cxn>
                <a:cxn ang="0">
                  <a:pos x="257" y="219"/>
                </a:cxn>
                <a:cxn ang="0">
                  <a:pos x="226" y="219"/>
                </a:cxn>
              </a:cxnLst>
              <a:rect l="0" t="0" r="r" b="b"/>
              <a:pathLst>
                <a:path w="291" h="282">
                  <a:moveTo>
                    <a:pt x="155" y="101"/>
                  </a:moveTo>
                  <a:lnTo>
                    <a:pt x="165" y="101"/>
                  </a:lnTo>
                  <a:lnTo>
                    <a:pt x="165" y="101"/>
                  </a:lnTo>
                  <a:lnTo>
                    <a:pt x="180" y="84"/>
                  </a:lnTo>
                  <a:lnTo>
                    <a:pt x="180" y="84"/>
                  </a:lnTo>
                  <a:lnTo>
                    <a:pt x="190" y="94"/>
                  </a:lnTo>
                  <a:lnTo>
                    <a:pt x="199" y="106"/>
                  </a:lnTo>
                  <a:lnTo>
                    <a:pt x="199" y="106"/>
                  </a:lnTo>
                  <a:lnTo>
                    <a:pt x="200" y="108"/>
                  </a:lnTo>
                  <a:lnTo>
                    <a:pt x="200" y="108"/>
                  </a:lnTo>
                  <a:lnTo>
                    <a:pt x="200" y="111"/>
                  </a:lnTo>
                  <a:lnTo>
                    <a:pt x="197" y="111"/>
                  </a:lnTo>
                  <a:lnTo>
                    <a:pt x="155" y="111"/>
                  </a:lnTo>
                  <a:lnTo>
                    <a:pt x="155" y="155"/>
                  </a:lnTo>
                  <a:lnTo>
                    <a:pt x="161" y="155"/>
                  </a:lnTo>
                  <a:lnTo>
                    <a:pt x="161" y="155"/>
                  </a:lnTo>
                  <a:lnTo>
                    <a:pt x="175" y="139"/>
                  </a:lnTo>
                  <a:lnTo>
                    <a:pt x="175" y="139"/>
                  </a:lnTo>
                  <a:lnTo>
                    <a:pt x="196" y="159"/>
                  </a:lnTo>
                  <a:lnTo>
                    <a:pt x="196" y="159"/>
                  </a:lnTo>
                  <a:lnTo>
                    <a:pt x="197" y="164"/>
                  </a:lnTo>
                  <a:lnTo>
                    <a:pt x="197" y="164"/>
                  </a:lnTo>
                  <a:lnTo>
                    <a:pt x="197" y="165"/>
                  </a:lnTo>
                  <a:lnTo>
                    <a:pt x="194" y="166"/>
                  </a:lnTo>
                  <a:lnTo>
                    <a:pt x="155" y="166"/>
                  </a:lnTo>
                  <a:lnTo>
                    <a:pt x="155" y="217"/>
                  </a:lnTo>
                  <a:lnTo>
                    <a:pt x="155" y="217"/>
                  </a:lnTo>
                  <a:lnTo>
                    <a:pt x="196" y="207"/>
                  </a:lnTo>
                  <a:lnTo>
                    <a:pt x="197" y="214"/>
                  </a:lnTo>
                  <a:lnTo>
                    <a:pt x="197" y="214"/>
                  </a:lnTo>
                  <a:lnTo>
                    <a:pt x="171" y="224"/>
                  </a:lnTo>
                  <a:lnTo>
                    <a:pt x="145" y="234"/>
                  </a:lnTo>
                  <a:lnTo>
                    <a:pt x="117" y="245"/>
                  </a:lnTo>
                  <a:lnTo>
                    <a:pt x="88" y="252"/>
                  </a:lnTo>
                  <a:lnTo>
                    <a:pt x="88" y="252"/>
                  </a:lnTo>
                  <a:lnTo>
                    <a:pt x="85" y="262"/>
                  </a:lnTo>
                  <a:lnTo>
                    <a:pt x="84" y="263"/>
                  </a:lnTo>
                  <a:lnTo>
                    <a:pt x="83" y="265"/>
                  </a:lnTo>
                  <a:lnTo>
                    <a:pt x="83" y="265"/>
                  </a:lnTo>
                  <a:lnTo>
                    <a:pt x="80" y="263"/>
                  </a:lnTo>
                  <a:lnTo>
                    <a:pt x="77" y="259"/>
                  </a:lnTo>
                  <a:lnTo>
                    <a:pt x="68" y="232"/>
                  </a:lnTo>
                  <a:lnTo>
                    <a:pt x="68" y="232"/>
                  </a:lnTo>
                  <a:lnTo>
                    <a:pt x="88" y="230"/>
                  </a:lnTo>
                  <a:lnTo>
                    <a:pt x="88" y="159"/>
                  </a:lnTo>
                  <a:lnTo>
                    <a:pt x="88" y="159"/>
                  </a:lnTo>
                  <a:lnTo>
                    <a:pt x="88" y="145"/>
                  </a:lnTo>
                  <a:lnTo>
                    <a:pt x="87" y="130"/>
                  </a:lnTo>
                  <a:lnTo>
                    <a:pt x="87" y="130"/>
                  </a:lnTo>
                  <a:lnTo>
                    <a:pt x="114" y="135"/>
                  </a:lnTo>
                  <a:lnTo>
                    <a:pt x="119" y="137"/>
                  </a:lnTo>
                  <a:lnTo>
                    <a:pt x="120" y="139"/>
                  </a:lnTo>
                  <a:lnTo>
                    <a:pt x="120" y="139"/>
                  </a:lnTo>
                  <a:lnTo>
                    <a:pt x="120" y="142"/>
                  </a:lnTo>
                  <a:lnTo>
                    <a:pt x="119" y="143"/>
                  </a:lnTo>
                  <a:lnTo>
                    <a:pt x="110" y="148"/>
                  </a:lnTo>
                  <a:lnTo>
                    <a:pt x="110" y="227"/>
                  </a:lnTo>
                  <a:lnTo>
                    <a:pt x="110" y="227"/>
                  </a:lnTo>
                  <a:lnTo>
                    <a:pt x="133" y="223"/>
                  </a:lnTo>
                  <a:lnTo>
                    <a:pt x="133" y="111"/>
                  </a:lnTo>
                  <a:lnTo>
                    <a:pt x="100" y="111"/>
                  </a:lnTo>
                  <a:lnTo>
                    <a:pt x="100" y="111"/>
                  </a:lnTo>
                  <a:lnTo>
                    <a:pt x="83" y="113"/>
                  </a:lnTo>
                  <a:lnTo>
                    <a:pt x="80" y="98"/>
                  </a:lnTo>
                  <a:lnTo>
                    <a:pt x="80" y="98"/>
                  </a:lnTo>
                  <a:lnTo>
                    <a:pt x="90" y="101"/>
                  </a:lnTo>
                  <a:lnTo>
                    <a:pt x="100" y="101"/>
                  </a:lnTo>
                  <a:lnTo>
                    <a:pt x="133" y="101"/>
                  </a:lnTo>
                  <a:lnTo>
                    <a:pt x="133" y="58"/>
                  </a:lnTo>
                  <a:lnTo>
                    <a:pt x="109" y="58"/>
                  </a:lnTo>
                  <a:lnTo>
                    <a:pt x="109" y="58"/>
                  </a:lnTo>
                  <a:lnTo>
                    <a:pt x="100" y="69"/>
                  </a:lnTo>
                  <a:lnTo>
                    <a:pt x="91" y="78"/>
                  </a:lnTo>
                  <a:lnTo>
                    <a:pt x="91" y="78"/>
                  </a:lnTo>
                  <a:lnTo>
                    <a:pt x="93" y="80"/>
                  </a:lnTo>
                  <a:lnTo>
                    <a:pt x="93" y="80"/>
                  </a:lnTo>
                  <a:lnTo>
                    <a:pt x="93" y="82"/>
                  </a:lnTo>
                  <a:lnTo>
                    <a:pt x="90" y="84"/>
                  </a:lnTo>
                  <a:lnTo>
                    <a:pt x="80" y="85"/>
                  </a:lnTo>
                  <a:lnTo>
                    <a:pt x="80" y="85"/>
                  </a:lnTo>
                  <a:lnTo>
                    <a:pt x="65" y="108"/>
                  </a:lnTo>
                  <a:lnTo>
                    <a:pt x="49" y="129"/>
                  </a:lnTo>
                  <a:lnTo>
                    <a:pt x="49" y="129"/>
                  </a:lnTo>
                  <a:lnTo>
                    <a:pt x="54" y="130"/>
                  </a:lnTo>
                  <a:lnTo>
                    <a:pt x="54" y="130"/>
                  </a:lnTo>
                  <a:lnTo>
                    <a:pt x="65" y="133"/>
                  </a:lnTo>
                  <a:lnTo>
                    <a:pt x="68" y="135"/>
                  </a:lnTo>
                  <a:lnTo>
                    <a:pt x="68" y="136"/>
                  </a:lnTo>
                  <a:lnTo>
                    <a:pt x="68" y="136"/>
                  </a:lnTo>
                  <a:lnTo>
                    <a:pt x="68" y="139"/>
                  </a:lnTo>
                  <a:lnTo>
                    <a:pt x="67" y="140"/>
                  </a:lnTo>
                  <a:lnTo>
                    <a:pt x="59" y="143"/>
                  </a:lnTo>
                  <a:lnTo>
                    <a:pt x="59" y="204"/>
                  </a:lnTo>
                  <a:lnTo>
                    <a:pt x="59" y="204"/>
                  </a:lnTo>
                  <a:lnTo>
                    <a:pt x="59" y="275"/>
                  </a:lnTo>
                  <a:lnTo>
                    <a:pt x="59" y="275"/>
                  </a:lnTo>
                  <a:lnTo>
                    <a:pt x="58" y="278"/>
                  </a:lnTo>
                  <a:lnTo>
                    <a:pt x="55" y="279"/>
                  </a:lnTo>
                  <a:lnTo>
                    <a:pt x="51" y="281"/>
                  </a:lnTo>
                  <a:lnTo>
                    <a:pt x="42" y="281"/>
                  </a:lnTo>
                  <a:lnTo>
                    <a:pt x="42" y="281"/>
                  </a:lnTo>
                  <a:lnTo>
                    <a:pt x="36" y="279"/>
                  </a:lnTo>
                  <a:lnTo>
                    <a:pt x="35" y="278"/>
                  </a:lnTo>
                  <a:lnTo>
                    <a:pt x="35" y="276"/>
                  </a:lnTo>
                  <a:lnTo>
                    <a:pt x="35" y="276"/>
                  </a:lnTo>
                  <a:lnTo>
                    <a:pt x="36" y="204"/>
                  </a:lnTo>
                  <a:lnTo>
                    <a:pt x="36" y="143"/>
                  </a:lnTo>
                  <a:lnTo>
                    <a:pt x="36" y="143"/>
                  </a:lnTo>
                  <a:lnTo>
                    <a:pt x="22" y="158"/>
                  </a:lnTo>
                  <a:lnTo>
                    <a:pt x="4" y="172"/>
                  </a:lnTo>
                  <a:lnTo>
                    <a:pt x="0" y="166"/>
                  </a:lnTo>
                  <a:lnTo>
                    <a:pt x="0" y="166"/>
                  </a:lnTo>
                  <a:lnTo>
                    <a:pt x="14" y="149"/>
                  </a:lnTo>
                  <a:lnTo>
                    <a:pt x="27" y="133"/>
                  </a:lnTo>
                  <a:lnTo>
                    <a:pt x="36" y="117"/>
                  </a:lnTo>
                  <a:lnTo>
                    <a:pt x="46" y="101"/>
                  </a:lnTo>
                  <a:lnTo>
                    <a:pt x="46" y="101"/>
                  </a:lnTo>
                  <a:lnTo>
                    <a:pt x="55" y="81"/>
                  </a:lnTo>
                  <a:lnTo>
                    <a:pt x="61" y="64"/>
                  </a:lnTo>
                  <a:lnTo>
                    <a:pt x="61" y="64"/>
                  </a:lnTo>
                  <a:lnTo>
                    <a:pt x="85" y="74"/>
                  </a:lnTo>
                  <a:lnTo>
                    <a:pt x="85" y="74"/>
                  </a:lnTo>
                  <a:lnTo>
                    <a:pt x="98" y="48"/>
                  </a:lnTo>
                  <a:lnTo>
                    <a:pt x="98" y="48"/>
                  </a:lnTo>
                  <a:lnTo>
                    <a:pt x="109" y="22"/>
                  </a:lnTo>
                  <a:lnTo>
                    <a:pt x="112" y="11"/>
                  </a:lnTo>
                  <a:lnTo>
                    <a:pt x="113" y="1"/>
                  </a:lnTo>
                  <a:lnTo>
                    <a:pt x="113" y="1"/>
                  </a:lnTo>
                  <a:lnTo>
                    <a:pt x="130" y="6"/>
                  </a:lnTo>
                  <a:lnTo>
                    <a:pt x="130" y="6"/>
                  </a:lnTo>
                  <a:lnTo>
                    <a:pt x="145" y="11"/>
                  </a:lnTo>
                  <a:lnTo>
                    <a:pt x="148" y="13"/>
                  </a:lnTo>
                  <a:lnTo>
                    <a:pt x="148" y="16"/>
                  </a:lnTo>
                  <a:lnTo>
                    <a:pt x="148" y="16"/>
                  </a:lnTo>
                  <a:lnTo>
                    <a:pt x="148" y="17"/>
                  </a:lnTo>
                  <a:lnTo>
                    <a:pt x="145" y="20"/>
                  </a:lnTo>
                  <a:lnTo>
                    <a:pt x="133" y="22"/>
                  </a:lnTo>
                  <a:lnTo>
                    <a:pt x="133" y="22"/>
                  </a:lnTo>
                  <a:lnTo>
                    <a:pt x="125" y="35"/>
                  </a:lnTo>
                  <a:lnTo>
                    <a:pt x="116" y="48"/>
                  </a:lnTo>
                  <a:lnTo>
                    <a:pt x="159" y="48"/>
                  </a:lnTo>
                  <a:lnTo>
                    <a:pt x="159" y="48"/>
                  </a:lnTo>
                  <a:lnTo>
                    <a:pt x="174" y="29"/>
                  </a:lnTo>
                  <a:lnTo>
                    <a:pt x="174" y="29"/>
                  </a:lnTo>
                  <a:lnTo>
                    <a:pt x="185" y="40"/>
                  </a:lnTo>
                  <a:lnTo>
                    <a:pt x="196" y="52"/>
                  </a:lnTo>
                  <a:lnTo>
                    <a:pt x="196" y="52"/>
                  </a:lnTo>
                  <a:lnTo>
                    <a:pt x="197" y="56"/>
                  </a:lnTo>
                  <a:lnTo>
                    <a:pt x="197" y="56"/>
                  </a:lnTo>
                  <a:lnTo>
                    <a:pt x="197" y="58"/>
                  </a:lnTo>
                  <a:lnTo>
                    <a:pt x="194" y="58"/>
                  </a:lnTo>
                  <a:lnTo>
                    <a:pt x="155" y="58"/>
                  </a:lnTo>
                  <a:lnTo>
                    <a:pt x="155" y="101"/>
                  </a:lnTo>
                  <a:close/>
                  <a:moveTo>
                    <a:pt x="3" y="81"/>
                  </a:moveTo>
                  <a:lnTo>
                    <a:pt x="3" y="81"/>
                  </a:lnTo>
                  <a:lnTo>
                    <a:pt x="16" y="68"/>
                  </a:lnTo>
                  <a:lnTo>
                    <a:pt x="25" y="56"/>
                  </a:lnTo>
                  <a:lnTo>
                    <a:pt x="33" y="45"/>
                  </a:lnTo>
                  <a:lnTo>
                    <a:pt x="40" y="32"/>
                  </a:lnTo>
                  <a:lnTo>
                    <a:pt x="40" y="32"/>
                  </a:lnTo>
                  <a:lnTo>
                    <a:pt x="51" y="14"/>
                  </a:lnTo>
                  <a:lnTo>
                    <a:pt x="55" y="0"/>
                  </a:lnTo>
                  <a:lnTo>
                    <a:pt x="55" y="0"/>
                  </a:lnTo>
                  <a:lnTo>
                    <a:pt x="72" y="6"/>
                  </a:lnTo>
                  <a:lnTo>
                    <a:pt x="72" y="6"/>
                  </a:lnTo>
                  <a:lnTo>
                    <a:pt x="87" y="13"/>
                  </a:lnTo>
                  <a:lnTo>
                    <a:pt x="90" y="14"/>
                  </a:lnTo>
                  <a:lnTo>
                    <a:pt x="90" y="17"/>
                  </a:lnTo>
                  <a:lnTo>
                    <a:pt x="90" y="17"/>
                  </a:lnTo>
                  <a:lnTo>
                    <a:pt x="90" y="20"/>
                  </a:lnTo>
                  <a:lnTo>
                    <a:pt x="87" y="22"/>
                  </a:lnTo>
                  <a:lnTo>
                    <a:pt x="75" y="22"/>
                  </a:lnTo>
                  <a:lnTo>
                    <a:pt x="75" y="22"/>
                  </a:lnTo>
                  <a:lnTo>
                    <a:pt x="59" y="42"/>
                  </a:lnTo>
                  <a:lnTo>
                    <a:pt x="45" y="58"/>
                  </a:lnTo>
                  <a:lnTo>
                    <a:pt x="27" y="72"/>
                  </a:lnTo>
                  <a:lnTo>
                    <a:pt x="7" y="85"/>
                  </a:lnTo>
                  <a:lnTo>
                    <a:pt x="3" y="81"/>
                  </a:lnTo>
                  <a:close/>
                  <a:moveTo>
                    <a:pt x="226" y="234"/>
                  </a:moveTo>
                  <a:lnTo>
                    <a:pt x="226" y="234"/>
                  </a:lnTo>
                  <a:lnTo>
                    <a:pt x="228" y="255"/>
                  </a:lnTo>
                  <a:lnTo>
                    <a:pt x="228" y="255"/>
                  </a:lnTo>
                  <a:lnTo>
                    <a:pt x="228" y="276"/>
                  </a:lnTo>
                  <a:lnTo>
                    <a:pt x="228" y="276"/>
                  </a:lnTo>
                  <a:lnTo>
                    <a:pt x="226" y="279"/>
                  </a:lnTo>
                  <a:lnTo>
                    <a:pt x="226" y="281"/>
                  </a:lnTo>
                  <a:lnTo>
                    <a:pt x="226" y="281"/>
                  </a:lnTo>
                  <a:lnTo>
                    <a:pt x="220" y="282"/>
                  </a:lnTo>
                  <a:lnTo>
                    <a:pt x="210" y="282"/>
                  </a:lnTo>
                  <a:lnTo>
                    <a:pt x="210" y="282"/>
                  </a:lnTo>
                  <a:lnTo>
                    <a:pt x="206" y="282"/>
                  </a:lnTo>
                  <a:lnTo>
                    <a:pt x="204" y="282"/>
                  </a:lnTo>
                  <a:lnTo>
                    <a:pt x="203" y="279"/>
                  </a:lnTo>
                  <a:lnTo>
                    <a:pt x="203" y="278"/>
                  </a:lnTo>
                  <a:lnTo>
                    <a:pt x="203" y="278"/>
                  </a:lnTo>
                  <a:lnTo>
                    <a:pt x="204" y="168"/>
                  </a:lnTo>
                  <a:lnTo>
                    <a:pt x="204" y="168"/>
                  </a:lnTo>
                  <a:lnTo>
                    <a:pt x="204" y="48"/>
                  </a:lnTo>
                  <a:lnTo>
                    <a:pt x="203" y="9"/>
                  </a:lnTo>
                  <a:lnTo>
                    <a:pt x="203" y="9"/>
                  </a:lnTo>
                  <a:lnTo>
                    <a:pt x="229" y="23"/>
                  </a:lnTo>
                  <a:lnTo>
                    <a:pt x="255" y="23"/>
                  </a:lnTo>
                  <a:lnTo>
                    <a:pt x="255" y="23"/>
                  </a:lnTo>
                  <a:lnTo>
                    <a:pt x="268" y="9"/>
                  </a:lnTo>
                  <a:lnTo>
                    <a:pt x="268" y="9"/>
                  </a:lnTo>
                  <a:lnTo>
                    <a:pt x="288" y="26"/>
                  </a:lnTo>
                  <a:lnTo>
                    <a:pt x="288" y="26"/>
                  </a:lnTo>
                  <a:lnTo>
                    <a:pt x="291" y="27"/>
                  </a:lnTo>
                  <a:lnTo>
                    <a:pt x="291" y="30"/>
                  </a:lnTo>
                  <a:lnTo>
                    <a:pt x="291" y="30"/>
                  </a:lnTo>
                  <a:lnTo>
                    <a:pt x="291" y="32"/>
                  </a:lnTo>
                  <a:lnTo>
                    <a:pt x="288" y="35"/>
                  </a:lnTo>
                  <a:lnTo>
                    <a:pt x="281" y="40"/>
                  </a:lnTo>
                  <a:lnTo>
                    <a:pt x="281" y="133"/>
                  </a:lnTo>
                  <a:lnTo>
                    <a:pt x="281" y="133"/>
                  </a:lnTo>
                  <a:lnTo>
                    <a:pt x="281" y="223"/>
                  </a:lnTo>
                  <a:lnTo>
                    <a:pt x="281" y="223"/>
                  </a:lnTo>
                  <a:lnTo>
                    <a:pt x="281" y="229"/>
                  </a:lnTo>
                  <a:lnTo>
                    <a:pt x="280" y="233"/>
                  </a:lnTo>
                  <a:lnTo>
                    <a:pt x="277" y="236"/>
                  </a:lnTo>
                  <a:lnTo>
                    <a:pt x="274" y="239"/>
                  </a:lnTo>
                  <a:lnTo>
                    <a:pt x="274" y="239"/>
                  </a:lnTo>
                  <a:lnTo>
                    <a:pt x="270" y="242"/>
                  </a:lnTo>
                  <a:lnTo>
                    <a:pt x="264" y="243"/>
                  </a:lnTo>
                  <a:lnTo>
                    <a:pt x="246" y="246"/>
                  </a:lnTo>
                  <a:lnTo>
                    <a:pt x="246" y="246"/>
                  </a:lnTo>
                  <a:lnTo>
                    <a:pt x="245" y="239"/>
                  </a:lnTo>
                  <a:lnTo>
                    <a:pt x="241" y="232"/>
                  </a:lnTo>
                  <a:lnTo>
                    <a:pt x="235" y="229"/>
                  </a:lnTo>
                  <a:lnTo>
                    <a:pt x="226" y="226"/>
                  </a:lnTo>
                  <a:lnTo>
                    <a:pt x="226" y="234"/>
                  </a:lnTo>
                  <a:close/>
                  <a:moveTo>
                    <a:pt x="226" y="219"/>
                  </a:moveTo>
                  <a:lnTo>
                    <a:pt x="226" y="219"/>
                  </a:lnTo>
                  <a:lnTo>
                    <a:pt x="252" y="219"/>
                  </a:lnTo>
                  <a:lnTo>
                    <a:pt x="252" y="219"/>
                  </a:lnTo>
                  <a:lnTo>
                    <a:pt x="257" y="219"/>
                  </a:lnTo>
                  <a:lnTo>
                    <a:pt x="257" y="216"/>
                  </a:lnTo>
                  <a:lnTo>
                    <a:pt x="257" y="33"/>
                  </a:lnTo>
                  <a:lnTo>
                    <a:pt x="226" y="33"/>
                  </a:lnTo>
                  <a:lnTo>
                    <a:pt x="226" y="21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90" name="Freeform 94"/>
            <p:cNvSpPr>
              <a:spLocks noEditPoints="1"/>
            </p:cNvSpPr>
            <p:nvPr userDrawn="1"/>
          </p:nvSpPr>
          <p:spPr bwMode="auto">
            <a:xfrm>
              <a:off x="3981451" y="1462088"/>
              <a:ext cx="150813" cy="149225"/>
            </a:xfrm>
            <a:custGeom>
              <a:avLst/>
              <a:gdLst/>
              <a:ahLst/>
              <a:cxnLst>
                <a:cxn ang="0">
                  <a:pos x="134" y="56"/>
                </a:cxn>
                <a:cxn ang="0">
                  <a:pos x="167" y="17"/>
                </a:cxn>
                <a:cxn ang="0">
                  <a:pos x="205" y="6"/>
                </a:cxn>
                <a:cxn ang="0">
                  <a:pos x="202" y="13"/>
                </a:cxn>
                <a:cxn ang="0">
                  <a:pos x="234" y="56"/>
                </a:cxn>
                <a:cxn ang="0">
                  <a:pos x="280" y="58"/>
                </a:cxn>
                <a:cxn ang="0">
                  <a:pos x="279" y="66"/>
                </a:cxn>
                <a:cxn ang="0">
                  <a:pos x="240" y="101"/>
                </a:cxn>
                <a:cxn ang="0">
                  <a:pos x="266" y="126"/>
                </a:cxn>
                <a:cxn ang="0">
                  <a:pos x="266" y="132"/>
                </a:cxn>
                <a:cxn ang="0">
                  <a:pos x="227" y="181"/>
                </a:cxn>
                <a:cxn ang="0">
                  <a:pos x="215" y="227"/>
                </a:cxn>
                <a:cxn ang="0">
                  <a:pos x="285" y="253"/>
                </a:cxn>
                <a:cxn ang="0">
                  <a:pos x="269" y="262"/>
                </a:cxn>
                <a:cxn ang="0">
                  <a:pos x="237" y="266"/>
                </a:cxn>
                <a:cxn ang="0">
                  <a:pos x="180" y="227"/>
                </a:cxn>
                <a:cxn ang="0">
                  <a:pos x="74" y="279"/>
                </a:cxn>
                <a:cxn ang="0">
                  <a:pos x="124" y="246"/>
                </a:cxn>
                <a:cxn ang="0">
                  <a:pos x="157" y="201"/>
                </a:cxn>
                <a:cxn ang="0">
                  <a:pos x="132" y="158"/>
                </a:cxn>
                <a:cxn ang="0">
                  <a:pos x="111" y="130"/>
                </a:cxn>
                <a:cxn ang="0">
                  <a:pos x="69" y="149"/>
                </a:cxn>
                <a:cxn ang="0">
                  <a:pos x="69" y="256"/>
                </a:cxn>
                <a:cxn ang="0">
                  <a:pos x="61" y="273"/>
                </a:cxn>
                <a:cxn ang="0">
                  <a:pos x="34" y="282"/>
                </a:cxn>
                <a:cxn ang="0">
                  <a:pos x="16" y="263"/>
                </a:cxn>
                <a:cxn ang="0">
                  <a:pos x="27" y="253"/>
                </a:cxn>
                <a:cxn ang="0">
                  <a:pos x="45" y="250"/>
                </a:cxn>
                <a:cxn ang="0">
                  <a:pos x="24" y="176"/>
                </a:cxn>
                <a:cxn ang="0">
                  <a:pos x="16" y="189"/>
                </a:cxn>
                <a:cxn ang="0">
                  <a:pos x="2" y="156"/>
                </a:cxn>
                <a:cxn ang="0">
                  <a:pos x="45" y="77"/>
                </a:cxn>
                <a:cxn ang="0">
                  <a:pos x="2" y="78"/>
                </a:cxn>
                <a:cxn ang="0">
                  <a:pos x="24" y="66"/>
                </a:cxn>
                <a:cxn ang="0">
                  <a:pos x="45" y="19"/>
                </a:cxn>
                <a:cxn ang="0">
                  <a:pos x="77" y="4"/>
                </a:cxn>
                <a:cxn ang="0">
                  <a:pos x="83" y="8"/>
                </a:cxn>
                <a:cxn ang="0">
                  <a:pos x="69" y="66"/>
                </a:cxn>
                <a:cxn ang="0">
                  <a:pos x="87" y="48"/>
                </a:cxn>
                <a:cxn ang="0">
                  <a:pos x="109" y="71"/>
                </a:cxn>
                <a:cxn ang="0">
                  <a:pos x="109" y="77"/>
                </a:cxn>
                <a:cxn ang="0">
                  <a:pos x="69" y="132"/>
                </a:cxn>
                <a:cxn ang="0">
                  <a:pos x="111" y="116"/>
                </a:cxn>
                <a:cxn ang="0">
                  <a:pos x="167" y="119"/>
                </a:cxn>
                <a:cxn ang="0">
                  <a:pos x="119" y="68"/>
                </a:cxn>
                <a:cxn ang="0">
                  <a:pos x="137" y="129"/>
                </a:cxn>
                <a:cxn ang="0">
                  <a:pos x="145" y="159"/>
                </a:cxn>
                <a:cxn ang="0">
                  <a:pos x="169" y="192"/>
                </a:cxn>
                <a:cxn ang="0">
                  <a:pos x="206" y="168"/>
                </a:cxn>
              </a:cxnLst>
              <a:rect l="0" t="0" r="r" b="b"/>
              <a:pathLst>
                <a:path w="286" h="282">
                  <a:moveTo>
                    <a:pt x="105" y="53"/>
                  </a:moveTo>
                  <a:lnTo>
                    <a:pt x="105" y="53"/>
                  </a:lnTo>
                  <a:lnTo>
                    <a:pt x="119" y="56"/>
                  </a:lnTo>
                  <a:lnTo>
                    <a:pt x="134" y="56"/>
                  </a:lnTo>
                  <a:lnTo>
                    <a:pt x="167" y="56"/>
                  </a:lnTo>
                  <a:lnTo>
                    <a:pt x="167" y="32"/>
                  </a:lnTo>
                  <a:lnTo>
                    <a:pt x="167" y="32"/>
                  </a:lnTo>
                  <a:lnTo>
                    <a:pt x="167" y="17"/>
                  </a:lnTo>
                  <a:lnTo>
                    <a:pt x="166" y="0"/>
                  </a:lnTo>
                  <a:lnTo>
                    <a:pt x="166" y="0"/>
                  </a:lnTo>
                  <a:lnTo>
                    <a:pt x="201" y="4"/>
                  </a:lnTo>
                  <a:lnTo>
                    <a:pt x="205" y="6"/>
                  </a:lnTo>
                  <a:lnTo>
                    <a:pt x="205" y="8"/>
                  </a:lnTo>
                  <a:lnTo>
                    <a:pt x="205" y="8"/>
                  </a:lnTo>
                  <a:lnTo>
                    <a:pt x="205" y="11"/>
                  </a:lnTo>
                  <a:lnTo>
                    <a:pt x="202" y="13"/>
                  </a:lnTo>
                  <a:lnTo>
                    <a:pt x="192" y="17"/>
                  </a:lnTo>
                  <a:lnTo>
                    <a:pt x="192" y="56"/>
                  </a:lnTo>
                  <a:lnTo>
                    <a:pt x="234" y="56"/>
                  </a:lnTo>
                  <a:lnTo>
                    <a:pt x="234" y="56"/>
                  </a:lnTo>
                  <a:lnTo>
                    <a:pt x="251" y="33"/>
                  </a:lnTo>
                  <a:lnTo>
                    <a:pt x="251" y="33"/>
                  </a:lnTo>
                  <a:lnTo>
                    <a:pt x="280" y="58"/>
                  </a:lnTo>
                  <a:lnTo>
                    <a:pt x="280" y="58"/>
                  </a:lnTo>
                  <a:lnTo>
                    <a:pt x="282" y="64"/>
                  </a:lnTo>
                  <a:lnTo>
                    <a:pt x="282" y="64"/>
                  </a:lnTo>
                  <a:lnTo>
                    <a:pt x="282" y="65"/>
                  </a:lnTo>
                  <a:lnTo>
                    <a:pt x="279" y="66"/>
                  </a:lnTo>
                  <a:lnTo>
                    <a:pt x="192" y="66"/>
                  </a:lnTo>
                  <a:lnTo>
                    <a:pt x="192" y="119"/>
                  </a:lnTo>
                  <a:lnTo>
                    <a:pt x="225" y="119"/>
                  </a:lnTo>
                  <a:lnTo>
                    <a:pt x="240" y="101"/>
                  </a:lnTo>
                  <a:lnTo>
                    <a:pt x="240" y="101"/>
                  </a:lnTo>
                  <a:lnTo>
                    <a:pt x="263" y="121"/>
                  </a:lnTo>
                  <a:lnTo>
                    <a:pt x="263" y="121"/>
                  </a:lnTo>
                  <a:lnTo>
                    <a:pt x="266" y="126"/>
                  </a:lnTo>
                  <a:lnTo>
                    <a:pt x="267" y="129"/>
                  </a:lnTo>
                  <a:lnTo>
                    <a:pt x="267" y="129"/>
                  </a:lnTo>
                  <a:lnTo>
                    <a:pt x="267" y="130"/>
                  </a:lnTo>
                  <a:lnTo>
                    <a:pt x="266" y="132"/>
                  </a:lnTo>
                  <a:lnTo>
                    <a:pt x="254" y="136"/>
                  </a:lnTo>
                  <a:lnTo>
                    <a:pt x="254" y="136"/>
                  </a:lnTo>
                  <a:lnTo>
                    <a:pt x="241" y="161"/>
                  </a:lnTo>
                  <a:lnTo>
                    <a:pt x="227" y="181"/>
                  </a:lnTo>
                  <a:lnTo>
                    <a:pt x="212" y="198"/>
                  </a:lnTo>
                  <a:lnTo>
                    <a:pt x="195" y="216"/>
                  </a:lnTo>
                  <a:lnTo>
                    <a:pt x="195" y="216"/>
                  </a:lnTo>
                  <a:lnTo>
                    <a:pt x="215" y="227"/>
                  </a:lnTo>
                  <a:lnTo>
                    <a:pt x="235" y="236"/>
                  </a:lnTo>
                  <a:lnTo>
                    <a:pt x="259" y="242"/>
                  </a:lnTo>
                  <a:lnTo>
                    <a:pt x="286" y="246"/>
                  </a:lnTo>
                  <a:lnTo>
                    <a:pt x="285" y="253"/>
                  </a:lnTo>
                  <a:lnTo>
                    <a:pt x="285" y="253"/>
                  </a:lnTo>
                  <a:lnTo>
                    <a:pt x="276" y="256"/>
                  </a:lnTo>
                  <a:lnTo>
                    <a:pt x="269" y="262"/>
                  </a:lnTo>
                  <a:lnTo>
                    <a:pt x="269" y="262"/>
                  </a:lnTo>
                  <a:lnTo>
                    <a:pt x="264" y="268"/>
                  </a:lnTo>
                  <a:lnTo>
                    <a:pt x="261" y="276"/>
                  </a:lnTo>
                  <a:lnTo>
                    <a:pt x="261" y="276"/>
                  </a:lnTo>
                  <a:lnTo>
                    <a:pt x="237" y="266"/>
                  </a:lnTo>
                  <a:lnTo>
                    <a:pt x="216" y="256"/>
                  </a:lnTo>
                  <a:lnTo>
                    <a:pt x="198" y="243"/>
                  </a:lnTo>
                  <a:lnTo>
                    <a:pt x="180" y="227"/>
                  </a:lnTo>
                  <a:lnTo>
                    <a:pt x="180" y="227"/>
                  </a:lnTo>
                  <a:lnTo>
                    <a:pt x="156" y="244"/>
                  </a:lnTo>
                  <a:lnTo>
                    <a:pt x="131" y="259"/>
                  </a:lnTo>
                  <a:lnTo>
                    <a:pt x="103" y="271"/>
                  </a:lnTo>
                  <a:lnTo>
                    <a:pt x="74" y="279"/>
                  </a:lnTo>
                  <a:lnTo>
                    <a:pt x="71" y="273"/>
                  </a:lnTo>
                  <a:lnTo>
                    <a:pt x="71" y="273"/>
                  </a:lnTo>
                  <a:lnTo>
                    <a:pt x="99" y="260"/>
                  </a:lnTo>
                  <a:lnTo>
                    <a:pt x="124" y="246"/>
                  </a:lnTo>
                  <a:lnTo>
                    <a:pt x="145" y="231"/>
                  </a:lnTo>
                  <a:lnTo>
                    <a:pt x="167" y="214"/>
                  </a:lnTo>
                  <a:lnTo>
                    <a:pt x="167" y="214"/>
                  </a:lnTo>
                  <a:lnTo>
                    <a:pt x="157" y="201"/>
                  </a:lnTo>
                  <a:lnTo>
                    <a:pt x="147" y="187"/>
                  </a:lnTo>
                  <a:lnTo>
                    <a:pt x="140" y="172"/>
                  </a:lnTo>
                  <a:lnTo>
                    <a:pt x="132" y="158"/>
                  </a:lnTo>
                  <a:lnTo>
                    <a:pt x="132" y="158"/>
                  </a:lnTo>
                  <a:lnTo>
                    <a:pt x="128" y="145"/>
                  </a:lnTo>
                  <a:lnTo>
                    <a:pt x="124" y="129"/>
                  </a:lnTo>
                  <a:lnTo>
                    <a:pt x="124" y="129"/>
                  </a:lnTo>
                  <a:lnTo>
                    <a:pt x="111" y="130"/>
                  </a:lnTo>
                  <a:lnTo>
                    <a:pt x="109" y="117"/>
                  </a:lnTo>
                  <a:lnTo>
                    <a:pt x="109" y="117"/>
                  </a:lnTo>
                  <a:lnTo>
                    <a:pt x="92" y="132"/>
                  </a:lnTo>
                  <a:lnTo>
                    <a:pt x="69" y="149"/>
                  </a:lnTo>
                  <a:lnTo>
                    <a:pt x="69" y="233"/>
                  </a:lnTo>
                  <a:lnTo>
                    <a:pt x="69" y="233"/>
                  </a:lnTo>
                  <a:lnTo>
                    <a:pt x="69" y="256"/>
                  </a:lnTo>
                  <a:lnTo>
                    <a:pt x="69" y="256"/>
                  </a:lnTo>
                  <a:lnTo>
                    <a:pt x="69" y="262"/>
                  </a:lnTo>
                  <a:lnTo>
                    <a:pt x="67" y="266"/>
                  </a:lnTo>
                  <a:lnTo>
                    <a:pt x="64" y="271"/>
                  </a:lnTo>
                  <a:lnTo>
                    <a:pt x="61" y="273"/>
                  </a:lnTo>
                  <a:lnTo>
                    <a:pt x="57" y="275"/>
                  </a:lnTo>
                  <a:lnTo>
                    <a:pt x="51" y="278"/>
                  </a:lnTo>
                  <a:lnTo>
                    <a:pt x="34" y="282"/>
                  </a:lnTo>
                  <a:lnTo>
                    <a:pt x="34" y="282"/>
                  </a:lnTo>
                  <a:lnTo>
                    <a:pt x="31" y="273"/>
                  </a:lnTo>
                  <a:lnTo>
                    <a:pt x="29" y="271"/>
                  </a:lnTo>
                  <a:lnTo>
                    <a:pt x="27" y="268"/>
                  </a:lnTo>
                  <a:lnTo>
                    <a:pt x="16" y="263"/>
                  </a:lnTo>
                  <a:lnTo>
                    <a:pt x="2" y="258"/>
                  </a:lnTo>
                  <a:lnTo>
                    <a:pt x="2" y="252"/>
                  </a:lnTo>
                  <a:lnTo>
                    <a:pt x="2" y="252"/>
                  </a:lnTo>
                  <a:lnTo>
                    <a:pt x="27" y="253"/>
                  </a:lnTo>
                  <a:lnTo>
                    <a:pt x="41" y="255"/>
                  </a:lnTo>
                  <a:lnTo>
                    <a:pt x="41" y="255"/>
                  </a:lnTo>
                  <a:lnTo>
                    <a:pt x="44" y="253"/>
                  </a:lnTo>
                  <a:lnTo>
                    <a:pt x="45" y="250"/>
                  </a:lnTo>
                  <a:lnTo>
                    <a:pt x="45" y="162"/>
                  </a:lnTo>
                  <a:lnTo>
                    <a:pt x="45" y="162"/>
                  </a:lnTo>
                  <a:lnTo>
                    <a:pt x="24" y="176"/>
                  </a:lnTo>
                  <a:lnTo>
                    <a:pt x="24" y="176"/>
                  </a:lnTo>
                  <a:lnTo>
                    <a:pt x="22" y="182"/>
                  </a:lnTo>
                  <a:lnTo>
                    <a:pt x="21" y="187"/>
                  </a:lnTo>
                  <a:lnTo>
                    <a:pt x="19" y="189"/>
                  </a:lnTo>
                  <a:lnTo>
                    <a:pt x="16" y="189"/>
                  </a:lnTo>
                  <a:lnTo>
                    <a:pt x="16" y="189"/>
                  </a:lnTo>
                  <a:lnTo>
                    <a:pt x="15" y="189"/>
                  </a:lnTo>
                  <a:lnTo>
                    <a:pt x="12" y="185"/>
                  </a:lnTo>
                  <a:lnTo>
                    <a:pt x="2" y="156"/>
                  </a:lnTo>
                  <a:lnTo>
                    <a:pt x="2" y="156"/>
                  </a:lnTo>
                  <a:lnTo>
                    <a:pt x="21" y="150"/>
                  </a:lnTo>
                  <a:lnTo>
                    <a:pt x="45" y="140"/>
                  </a:lnTo>
                  <a:lnTo>
                    <a:pt x="45" y="77"/>
                  </a:lnTo>
                  <a:lnTo>
                    <a:pt x="24" y="77"/>
                  </a:lnTo>
                  <a:lnTo>
                    <a:pt x="24" y="77"/>
                  </a:lnTo>
                  <a:lnTo>
                    <a:pt x="12" y="77"/>
                  </a:lnTo>
                  <a:lnTo>
                    <a:pt x="2" y="78"/>
                  </a:lnTo>
                  <a:lnTo>
                    <a:pt x="0" y="64"/>
                  </a:lnTo>
                  <a:lnTo>
                    <a:pt x="0" y="64"/>
                  </a:lnTo>
                  <a:lnTo>
                    <a:pt x="12" y="65"/>
                  </a:lnTo>
                  <a:lnTo>
                    <a:pt x="24" y="66"/>
                  </a:lnTo>
                  <a:lnTo>
                    <a:pt x="45" y="66"/>
                  </a:lnTo>
                  <a:lnTo>
                    <a:pt x="45" y="40"/>
                  </a:lnTo>
                  <a:lnTo>
                    <a:pt x="45" y="40"/>
                  </a:lnTo>
                  <a:lnTo>
                    <a:pt x="45" y="19"/>
                  </a:lnTo>
                  <a:lnTo>
                    <a:pt x="44" y="0"/>
                  </a:lnTo>
                  <a:lnTo>
                    <a:pt x="44" y="0"/>
                  </a:lnTo>
                  <a:lnTo>
                    <a:pt x="64" y="3"/>
                  </a:lnTo>
                  <a:lnTo>
                    <a:pt x="77" y="4"/>
                  </a:lnTo>
                  <a:lnTo>
                    <a:pt x="83" y="6"/>
                  </a:lnTo>
                  <a:lnTo>
                    <a:pt x="83" y="7"/>
                  </a:lnTo>
                  <a:lnTo>
                    <a:pt x="83" y="8"/>
                  </a:lnTo>
                  <a:lnTo>
                    <a:pt x="83" y="8"/>
                  </a:lnTo>
                  <a:lnTo>
                    <a:pt x="83" y="11"/>
                  </a:lnTo>
                  <a:lnTo>
                    <a:pt x="82" y="13"/>
                  </a:lnTo>
                  <a:lnTo>
                    <a:pt x="69" y="19"/>
                  </a:lnTo>
                  <a:lnTo>
                    <a:pt x="69" y="66"/>
                  </a:lnTo>
                  <a:lnTo>
                    <a:pt x="73" y="66"/>
                  </a:lnTo>
                  <a:lnTo>
                    <a:pt x="73" y="66"/>
                  </a:lnTo>
                  <a:lnTo>
                    <a:pt x="87" y="48"/>
                  </a:lnTo>
                  <a:lnTo>
                    <a:pt x="87" y="48"/>
                  </a:lnTo>
                  <a:lnTo>
                    <a:pt x="98" y="58"/>
                  </a:lnTo>
                  <a:lnTo>
                    <a:pt x="108" y="69"/>
                  </a:lnTo>
                  <a:lnTo>
                    <a:pt x="105" y="53"/>
                  </a:lnTo>
                  <a:close/>
                  <a:moveTo>
                    <a:pt x="109" y="71"/>
                  </a:moveTo>
                  <a:lnTo>
                    <a:pt x="109" y="71"/>
                  </a:lnTo>
                  <a:lnTo>
                    <a:pt x="109" y="74"/>
                  </a:lnTo>
                  <a:lnTo>
                    <a:pt x="109" y="74"/>
                  </a:lnTo>
                  <a:lnTo>
                    <a:pt x="109" y="77"/>
                  </a:lnTo>
                  <a:lnTo>
                    <a:pt x="108" y="77"/>
                  </a:lnTo>
                  <a:lnTo>
                    <a:pt x="69" y="77"/>
                  </a:lnTo>
                  <a:lnTo>
                    <a:pt x="69" y="132"/>
                  </a:lnTo>
                  <a:lnTo>
                    <a:pt x="69" y="132"/>
                  </a:lnTo>
                  <a:lnTo>
                    <a:pt x="109" y="108"/>
                  </a:lnTo>
                  <a:lnTo>
                    <a:pt x="114" y="113"/>
                  </a:lnTo>
                  <a:lnTo>
                    <a:pt x="114" y="113"/>
                  </a:lnTo>
                  <a:lnTo>
                    <a:pt x="111" y="116"/>
                  </a:lnTo>
                  <a:lnTo>
                    <a:pt x="111" y="116"/>
                  </a:lnTo>
                  <a:lnTo>
                    <a:pt x="122" y="117"/>
                  </a:lnTo>
                  <a:lnTo>
                    <a:pt x="137" y="119"/>
                  </a:lnTo>
                  <a:lnTo>
                    <a:pt x="167" y="119"/>
                  </a:lnTo>
                  <a:lnTo>
                    <a:pt x="167" y="66"/>
                  </a:lnTo>
                  <a:lnTo>
                    <a:pt x="134" y="66"/>
                  </a:lnTo>
                  <a:lnTo>
                    <a:pt x="134" y="66"/>
                  </a:lnTo>
                  <a:lnTo>
                    <a:pt x="119" y="68"/>
                  </a:lnTo>
                  <a:lnTo>
                    <a:pt x="108" y="69"/>
                  </a:lnTo>
                  <a:lnTo>
                    <a:pt x="109" y="71"/>
                  </a:lnTo>
                  <a:close/>
                  <a:moveTo>
                    <a:pt x="137" y="129"/>
                  </a:moveTo>
                  <a:lnTo>
                    <a:pt x="137" y="129"/>
                  </a:lnTo>
                  <a:lnTo>
                    <a:pt x="132" y="129"/>
                  </a:lnTo>
                  <a:lnTo>
                    <a:pt x="132" y="129"/>
                  </a:lnTo>
                  <a:lnTo>
                    <a:pt x="140" y="147"/>
                  </a:lnTo>
                  <a:lnTo>
                    <a:pt x="145" y="159"/>
                  </a:lnTo>
                  <a:lnTo>
                    <a:pt x="145" y="159"/>
                  </a:lnTo>
                  <a:lnTo>
                    <a:pt x="153" y="172"/>
                  </a:lnTo>
                  <a:lnTo>
                    <a:pt x="160" y="182"/>
                  </a:lnTo>
                  <a:lnTo>
                    <a:pt x="169" y="192"/>
                  </a:lnTo>
                  <a:lnTo>
                    <a:pt x="179" y="203"/>
                  </a:lnTo>
                  <a:lnTo>
                    <a:pt x="179" y="203"/>
                  </a:lnTo>
                  <a:lnTo>
                    <a:pt x="193" y="185"/>
                  </a:lnTo>
                  <a:lnTo>
                    <a:pt x="206" y="168"/>
                  </a:lnTo>
                  <a:lnTo>
                    <a:pt x="216" y="150"/>
                  </a:lnTo>
                  <a:lnTo>
                    <a:pt x="227" y="129"/>
                  </a:lnTo>
                  <a:lnTo>
                    <a:pt x="137" y="12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91" name="Freeform 95"/>
            <p:cNvSpPr>
              <a:spLocks noEditPoints="1"/>
            </p:cNvSpPr>
            <p:nvPr userDrawn="1"/>
          </p:nvSpPr>
          <p:spPr bwMode="auto">
            <a:xfrm>
              <a:off x="4159251" y="1460501"/>
              <a:ext cx="157163" cy="149225"/>
            </a:xfrm>
            <a:custGeom>
              <a:avLst/>
              <a:gdLst/>
              <a:ahLst/>
              <a:cxnLst>
                <a:cxn ang="0">
                  <a:pos x="93" y="80"/>
                </a:cxn>
                <a:cxn ang="0">
                  <a:pos x="80" y="85"/>
                </a:cxn>
                <a:cxn ang="0">
                  <a:pos x="55" y="129"/>
                </a:cxn>
                <a:cxn ang="0">
                  <a:pos x="68" y="137"/>
                </a:cxn>
                <a:cxn ang="0">
                  <a:pos x="60" y="275"/>
                </a:cxn>
                <a:cxn ang="0">
                  <a:pos x="42" y="281"/>
                </a:cxn>
                <a:cxn ang="0">
                  <a:pos x="35" y="275"/>
                </a:cxn>
                <a:cxn ang="0">
                  <a:pos x="22" y="158"/>
                </a:cxn>
                <a:cxn ang="0">
                  <a:pos x="28" y="132"/>
                </a:cxn>
                <a:cxn ang="0">
                  <a:pos x="61" y="64"/>
                </a:cxn>
                <a:cxn ang="0">
                  <a:pos x="90" y="65"/>
                </a:cxn>
                <a:cxn ang="0">
                  <a:pos x="135" y="67"/>
                </a:cxn>
                <a:cxn ang="0">
                  <a:pos x="164" y="9"/>
                </a:cxn>
                <a:cxn ang="0">
                  <a:pos x="168" y="13"/>
                </a:cxn>
                <a:cxn ang="0">
                  <a:pos x="158" y="56"/>
                </a:cxn>
                <a:cxn ang="0">
                  <a:pos x="187" y="53"/>
                </a:cxn>
                <a:cxn ang="0">
                  <a:pos x="179" y="32"/>
                </a:cxn>
                <a:cxn ang="0">
                  <a:pos x="196" y="27"/>
                </a:cxn>
                <a:cxn ang="0">
                  <a:pos x="199" y="46"/>
                </a:cxn>
                <a:cxn ang="0">
                  <a:pos x="212" y="71"/>
                </a:cxn>
                <a:cxn ang="0">
                  <a:pos x="211" y="78"/>
                </a:cxn>
                <a:cxn ang="0">
                  <a:pos x="160" y="271"/>
                </a:cxn>
                <a:cxn ang="0">
                  <a:pos x="142" y="278"/>
                </a:cxn>
                <a:cxn ang="0">
                  <a:pos x="135" y="272"/>
                </a:cxn>
                <a:cxn ang="0">
                  <a:pos x="110" y="78"/>
                </a:cxn>
                <a:cxn ang="0">
                  <a:pos x="34" y="43"/>
                </a:cxn>
                <a:cxn ang="0">
                  <a:pos x="57" y="0"/>
                </a:cxn>
                <a:cxn ang="0">
                  <a:pos x="92" y="17"/>
                </a:cxn>
                <a:cxn ang="0">
                  <a:pos x="76" y="22"/>
                </a:cxn>
                <a:cxn ang="0">
                  <a:pos x="5" y="80"/>
                </a:cxn>
                <a:cxn ang="0">
                  <a:pos x="95" y="140"/>
                </a:cxn>
                <a:cxn ang="0">
                  <a:pos x="113" y="108"/>
                </a:cxn>
                <a:cxn ang="0">
                  <a:pos x="131" y="116"/>
                </a:cxn>
                <a:cxn ang="0">
                  <a:pos x="112" y="161"/>
                </a:cxn>
                <a:cxn ang="0">
                  <a:pos x="173" y="108"/>
                </a:cxn>
                <a:cxn ang="0">
                  <a:pos x="206" y="184"/>
                </a:cxn>
                <a:cxn ang="0">
                  <a:pos x="203" y="220"/>
                </a:cxn>
                <a:cxn ang="0">
                  <a:pos x="189" y="230"/>
                </a:cxn>
                <a:cxn ang="0">
                  <a:pos x="180" y="162"/>
                </a:cxn>
                <a:cxn ang="0">
                  <a:pos x="260" y="179"/>
                </a:cxn>
                <a:cxn ang="0">
                  <a:pos x="260" y="261"/>
                </a:cxn>
                <a:cxn ang="0">
                  <a:pos x="248" y="274"/>
                </a:cxn>
                <a:cxn ang="0">
                  <a:pos x="221" y="269"/>
                </a:cxn>
                <a:cxn ang="0">
                  <a:pos x="184" y="255"/>
                </a:cxn>
                <a:cxn ang="0">
                  <a:pos x="235" y="250"/>
                </a:cxn>
                <a:cxn ang="0">
                  <a:pos x="211" y="103"/>
                </a:cxn>
                <a:cxn ang="0">
                  <a:pos x="219" y="93"/>
                </a:cxn>
                <a:cxn ang="0">
                  <a:pos x="293" y="95"/>
                </a:cxn>
                <a:cxn ang="0">
                  <a:pos x="260" y="103"/>
                </a:cxn>
                <a:cxn ang="0">
                  <a:pos x="263" y="9"/>
                </a:cxn>
                <a:cxn ang="0">
                  <a:pos x="289" y="36"/>
                </a:cxn>
                <a:cxn ang="0">
                  <a:pos x="209" y="40"/>
                </a:cxn>
                <a:cxn ang="0">
                  <a:pos x="247" y="29"/>
                </a:cxn>
              </a:cxnLst>
              <a:rect l="0" t="0" r="r" b="b"/>
              <a:pathLst>
                <a:path w="295" h="281">
                  <a:moveTo>
                    <a:pt x="110" y="78"/>
                  </a:moveTo>
                  <a:lnTo>
                    <a:pt x="110" y="78"/>
                  </a:lnTo>
                  <a:lnTo>
                    <a:pt x="93" y="78"/>
                  </a:lnTo>
                  <a:lnTo>
                    <a:pt x="93" y="78"/>
                  </a:lnTo>
                  <a:lnTo>
                    <a:pt x="93" y="80"/>
                  </a:lnTo>
                  <a:lnTo>
                    <a:pt x="93" y="80"/>
                  </a:lnTo>
                  <a:lnTo>
                    <a:pt x="93" y="82"/>
                  </a:lnTo>
                  <a:lnTo>
                    <a:pt x="90" y="84"/>
                  </a:lnTo>
                  <a:lnTo>
                    <a:pt x="80" y="85"/>
                  </a:lnTo>
                  <a:lnTo>
                    <a:pt x="80" y="85"/>
                  </a:lnTo>
                  <a:lnTo>
                    <a:pt x="67" y="107"/>
                  </a:lnTo>
                  <a:lnTo>
                    <a:pt x="51" y="129"/>
                  </a:lnTo>
                  <a:lnTo>
                    <a:pt x="51" y="129"/>
                  </a:lnTo>
                  <a:lnTo>
                    <a:pt x="55" y="129"/>
                  </a:lnTo>
                  <a:lnTo>
                    <a:pt x="55" y="129"/>
                  </a:lnTo>
                  <a:lnTo>
                    <a:pt x="67" y="132"/>
                  </a:lnTo>
                  <a:lnTo>
                    <a:pt x="68" y="133"/>
                  </a:lnTo>
                  <a:lnTo>
                    <a:pt x="70" y="136"/>
                  </a:lnTo>
                  <a:lnTo>
                    <a:pt x="70" y="136"/>
                  </a:lnTo>
                  <a:lnTo>
                    <a:pt x="68" y="137"/>
                  </a:lnTo>
                  <a:lnTo>
                    <a:pt x="67" y="140"/>
                  </a:lnTo>
                  <a:lnTo>
                    <a:pt x="60" y="143"/>
                  </a:lnTo>
                  <a:lnTo>
                    <a:pt x="60" y="204"/>
                  </a:lnTo>
                  <a:lnTo>
                    <a:pt x="60" y="204"/>
                  </a:lnTo>
                  <a:lnTo>
                    <a:pt x="60" y="275"/>
                  </a:lnTo>
                  <a:lnTo>
                    <a:pt x="60" y="275"/>
                  </a:lnTo>
                  <a:lnTo>
                    <a:pt x="60" y="278"/>
                  </a:lnTo>
                  <a:lnTo>
                    <a:pt x="57" y="279"/>
                  </a:lnTo>
                  <a:lnTo>
                    <a:pt x="51" y="281"/>
                  </a:lnTo>
                  <a:lnTo>
                    <a:pt x="42" y="281"/>
                  </a:lnTo>
                  <a:lnTo>
                    <a:pt x="42" y="281"/>
                  </a:lnTo>
                  <a:lnTo>
                    <a:pt x="39" y="281"/>
                  </a:lnTo>
                  <a:lnTo>
                    <a:pt x="37" y="279"/>
                  </a:lnTo>
                  <a:lnTo>
                    <a:pt x="35" y="278"/>
                  </a:lnTo>
                  <a:lnTo>
                    <a:pt x="35" y="275"/>
                  </a:lnTo>
                  <a:lnTo>
                    <a:pt x="35" y="275"/>
                  </a:lnTo>
                  <a:lnTo>
                    <a:pt x="37" y="203"/>
                  </a:lnTo>
                  <a:lnTo>
                    <a:pt x="37" y="143"/>
                  </a:lnTo>
                  <a:lnTo>
                    <a:pt x="37" y="143"/>
                  </a:lnTo>
                  <a:lnTo>
                    <a:pt x="22" y="158"/>
                  </a:lnTo>
                  <a:lnTo>
                    <a:pt x="5" y="172"/>
                  </a:lnTo>
                  <a:lnTo>
                    <a:pt x="0" y="166"/>
                  </a:lnTo>
                  <a:lnTo>
                    <a:pt x="0" y="166"/>
                  </a:lnTo>
                  <a:lnTo>
                    <a:pt x="16" y="149"/>
                  </a:lnTo>
                  <a:lnTo>
                    <a:pt x="28" y="132"/>
                  </a:lnTo>
                  <a:lnTo>
                    <a:pt x="38" y="117"/>
                  </a:lnTo>
                  <a:lnTo>
                    <a:pt x="47" y="100"/>
                  </a:lnTo>
                  <a:lnTo>
                    <a:pt x="47" y="100"/>
                  </a:lnTo>
                  <a:lnTo>
                    <a:pt x="55" y="81"/>
                  </a:lnTo>
                  <a:lnTo>
                    <a:pt x="61" y="64"/>
                  </a:lnTo>
                  <a:lnTo>
                    <a:pt x="61" y="64"/>
                  </a:lnTo>
                  <a:lnTo>
                    <a:pt x="84" y="72"/>
                  </a:lnTo>
                  <a:lnTo>
                    <a:pt x="90" y="75"/>
                  </a:lnTo>
                  <a:lnTo>
                    <a:pt x="93" y="78"/>
                  </a:lnTo>
                  <a:lnTo>
                    <a:pt x="90" y="65"/>
                  </a:lnTo>
                  <a:lnTo>
                    <a:pt x="90" y="65"/>
                  </a:lnTo>
                  <a:lnTo>
                    <a:pt x="102" y="67"/>
                  </a:lnTo>
                  <a:lnTo>
                    <a:pt x="112" y="67"/>
                  </a:lnTo>
                  <a:lnTo>
                    <a:pt x="135" y="67"/>
                  </a:lnTo>
                  <a:lnTo>
                    <a:pt x="135" y="67"/>
                  </a:lnTo>
                  <a:lnTo>
                    <a:pt x="135" y="25"/>
                  </a:lnTo>
                  <a:lnTo>
                    <a:pt x="134" y="4"/>
                  </a:lnTo>
                  <a:lnTo>
                    <a:pt x="134" y="4"/>
                  </a:lnTo>
                  <a:lnTo>
                    <a:pt x="160" y="7"/>
                  </a:lnTo>
                  <a:lnTo>
                    <a:pt x="164" y="9"/>
                  </a:lnTo>
                  <a:lnTo>
                    <a:pt x="167" y="10"/>
                  </a:lnTo>
                  <a:lnTo>
                    <a:pt x="167" y="10"/>
                  </a:lnTo>
                  <a:lnTo>
                    <a:pt x="168" y="11"/>
                  </a:lnTo>
                  <a:lnTo>
                    <a:pt x="168" y="13"/>
                  </a:lnTo>
                  <a:lnTo>
                    <a:pt x="168" y="13"/>
                  </a:lnTo>
                  <a:lnTo>
                    <a:pt x="168" y="14"/>
                  </a:lnTo>
                  <a:lnTo>
                    <a:pt x="167" y="17"/>
                  </a:lnTo>
                  <a:lnTo>
                    <a:pt x="158" y="20"/>
                  </a:lnTo>
                  <a:lnTo>
                    <a:pt x="158" y="20"/>
                  </a:lnTo>
                  <a:lnTo>
                    <a:pt x="158" y="56"/>
                  </a:lnTo>
                  <a:lnTo>
                    <a:pt x="158" y="56"/>
                  </a:lnTo>
                  <a:lnTo>
                    <a:pt x="158" y="67"/>
                  </a:lnTo>
                  <a:lnTo>
                    <a:pt x="176" y="67"/>
                  </a:lnTo>
                  <a:lnTo>
                    <a:pt x="176" y="67"/>
                  </a:lnTo>
                  <a:lnTo>
                    <a:pt x="187" y="53"/>
                  </a:lnTo>
                  <a:lnTo>
                    <a:pt x="187" y="53"/>
                  </a:lnTo>
                  <a:lnTo>
                    <a:pt x="184" y="52"/>
                  </a:lnTo>
                  <a:lnTo>
                    <a:pt x="183" y="48"/>
                  </a:lnTo>
                  <a:lnTo>
                    <a:pt x="183" y="48"/>
                  </a:lnTo>
                  <a:lnTo>
                    <a:pt x="179" y="32"/>
                  </a:lnTo>
                  <a:lnTo>
                    <a:pt x="168" y="17"/>
                  </a:lnTo>
                  <a:lnTo>
                    <a:pt x="173" y="14"/>
                  </a:lnTo>
                  <a:lnTo>
                    <a:pt x="173" y="14"/>
                  </a:lnTo>
                  <a:lnTo>
                    <a:pt x="187" y="22"/>
                  </a:lnTo>
                  <a:lnTo>
                    <a:pt x="196" y="27"/>
                  </a:lnTo>
                  <a:lnTo>
                    <a:pt x="200" y="32"/>
                  </a:lnTo>
                  <a:lnTo>
                    <a:pt x="202" y="38"/>
                  </a:lnTo>
                  <a:lnTo>
                    <a:pt x="202" y="38"/>
                  </a:lnTo>
                  <a:lnTo>
                    <a:pt x="200" y="42"/>
                  </a:lnTo>
                  <a:lnTo>
                    <a:pt x="199" y="46"/>
                  </a:lnTo>
                  <a:lnTo>
                    <a:pt x="197" y="51"/>
                  </a:lnTo>
                  <a:lnTo>
                    <a:pt x="195" y="53"/>
                  </a:lnTo>
                  <a:lnTo>
                    <a:pt x="195" y="53"/>
                  </a:lnTo>
                  <a:lnTo>
                    <a:pt x="203" y="61"/>
                  </a:lnTo>
                  <a:lnTo>
                    <a:pt x="212" y="71"/>
                  </a:lnTo>
                  <a:lnTo>
                    <a:pt x="212" y="71"/>
                  </a:lnTo>
                  <a:lnTo>
                    <a:pt x="215" y="75"/>
                  </a:lnTo>
                  <a:lnTo>
                    <a:pt x="215" y="75"/>
                  </a:lnTo>
                  <a:lnTo>
                    <a:pt x="213" y="77"/>
                  </a:lnTo>
                  <a:lnTo>
                    <a:pt x="211" y="78"/>
                  </a:lnTo>
                  <a:lnTo>
                    <a:pt x="158" y="78"/>
                  </a:lnTo>
                  <a:lnTo>
                    <a:pt x="158" y="122"/>
                  </a:lnTo>
                  <a:lnTo>
                    <a:pt x="158" y="122"/>
                  </a:lnTo>
                  <a:lnTo>
                    <a:pt x="160" y="271"/>
                  </a:lnTo>
                  <a:lnTo>
                    <a:pt x="160" y="271"/>
                  </a:lnTo>
                  <a:lnTo>
                    <a:pt x="158" y="275"/>
                  </a:lnTo>
                  <a:lnTo>
                    <a:pt x="158" y="275"/>
                  </a:lnTo>
                  <a:lnTo>
                    <a:pt x="153" y="278"/>
                  </a:lnTo>
                  <a:lnTo>
                    <a:pt x="142" y="278"/>
                  </a:lnTo>
                  <a:lnTo>
                    <a:pt x="142" y="278"/>
                  </a:lnTo>
                  <a:lnTo>
                    <a:pt x="137" y="278"/>
                  </a:lnTo>
                  <a:lnTo>
                    <a:pt x="135" y="276"/>
                  </a:lnTo>
                  <a:lnTo>
                    <a:pt x="135" y="274"/>
                  </a:lnTo>
                  <a:lnTo>
                    <a:pt x="135" y="274"/>
                  </a:lnTo>
                  <a:lnTo>
                    <a:pt x="135" y="272"/>
                  </a:lnTo>
                  <a:lnTo>
                    <a:pt x="135" y="272"/>
                  </a:lnTo>
                  <a:lnTo>
                    <a:pt x="135" y="146"/>
                  </a:lnTo>
                  <a:lnTo>
                    <a:pt x="135" y="146"/>
                  </a:lnTo>
                  <a:lnTo>
                    <a:pt x="135" y="78"/>
                  </a:lnTo>
                  <a:lnTo>
                    <a:pt x="110" y="78"/>
                  </a:lnTo>
                  <a:close/>
                  <a:moveTo>
                    <a:pt x="5" y="80"/>
                  </a:moveTo>
                  <a:lnTo>
                    <a:pt x="5" y="80"/>
                  </a:lnTo>
                  <a:lnTo>
                    <a:pt x="16" y="67"/>
                  </a:lnTo>
                  <a:lnTo>
                    <a:pt x="26" y="55"/>
                  </a:lnTo>
                  <a:lnTo>
                    <a:pt x="34" y="43"/>
                  </a:lnTo>
                  <a:lnTo>
                    <a:pt x="42" y="32"/>
                  </a:lnTo>
                  <a:lnTo>
                    <a:pt x="42" y="32"/>
                  </a:lnTo>
                  <a:lnTo>
                    <a:pt x="51" y="14"/>
                  </a:lnTo>
                  <a:lnTo>
                    <a:pt x="57" y="0"/>
                  </a:lnTo>
                  <a:lnTo>
                    <a:pt x="57" y="0"/>
                  </a:lnTo>
                  <a:lnTo>
                    <a:pt x="73" y="6"/>
                  </a:lnTo>
                  <a:lnTo>
                    <a:pt x="73" y="6"/>
                  </a:lnTo>
                  <a:lnTo>
                    <a:pt x="87" y="11"/>
                  </a:lnTo>
                  <a:lnTo>
                    <a:pt x="90" y="14"/>
                  </a:lnTo>
                  <a:lnTo>
                    <a:pt x="92" y="17"/>
                  </a:lnTo>
                  <a:lnTo>
                    <a:pt x="92" y="17"/>
                  </a:lnTo>
                  <a:lnTo>
                    <a:pt x="90" y="19"/>
                  </a:lnTo>
                  <a:lnTo>
                    <a:pt x="87" y="20"/>
                  </a:lnTo>
                  <a:lnTo>
                    <a:pt x="76" y="22"/>
                  </a:lnTo>
                  <a:lnTo>
                    <a:pt x="76" y="22"/>
                  </a:lnTo>
                  <a:lnTo>
                    <a:pt x="61" y="42"/>
                  </a:lnTo>
                  <a:lnTo>
                    <a:pt x="45" y="58"/>
                  </a:lnTo>
                  <a:lnTo>
                    <a:pt x="29" y="71"/>
                  </a:lnTo>
                  <a:lnTo>
                    <a:pt x="9" y="85"/>
                  </a:lnTo>
                  <a:lnTo>
                    <a:pt x="5" y="80"/>
                  </a:lnTo>
                  <a:close/>
                  <a:moveTo>
                    <a:pt x="71" y="246"/>
                  </a:moveTo>
                  <a:lnTo>
                    <a:pt x="71" y="246"/>
                  </a:lnTo>
                  <a:lnTo>
                    <a:pt x="81" y="214"/>
                  </a:lnTo>
                  <a:lnTo>
                    <a:pt x="89" y="177"/>
                  </a:lnTo>
                  <a:lnTo>
                    <a:pt x="95" y="140"/>
                  </a:lnTo>
                  <a:lnTo>
                    <a:pt x="96" y="110"/>
                  </a:lnTo>
                  <a:lnTo>
                    <a:pt x="96" y="110"/>
                  </a:lnTo>
                  <a:lnTo>
                    <a:pt x="96" y="104"/>
                  </a:lnTo>
                  <a:lnTo>
                    <a:pt x="96" y="104"/>
                  </a:lnTo>
                  <a:lnTo>
                    <a:pt x="113" y="108"/>
                  </a:lnTo>
                  <a:lnTo>
                    <a:pt x="113" y="108"/>
                  </a:lnTo>
                  <a:lnTo>
                    <a:pt x="128" y="111"/>
                  </a:lnTo>
                  <a:lnTo>
                    <a:pt x="129" y="113"/>
                  </a:lnTo>
                  <a:lnTo>
                    <a:pt x="131" y="116"/>
                  </a:lnTo>
                  <a:lnTo>
                    <a:pt x="131" y="116"/>
                  </a:lnTo>
                  <a:lnTo>
                    <a:pt x="131" y="117"/>
                  </a:lnTo>
                  <a:lnTo>
                    <a:pt x="128" y="120"/>
                  </a:lnTo>
                  <a:lnTo>
                    <a:pt x="119" y="123"/>
                  </a:lnTo>
                  <a:lnTo>
                    <a:pt x="119" y="123"/>
                  </a:lnTo>
                  <a:lnTo>
                    <a:pt x="112" y="161"/>
                  </a:lnTo>
                  <a:lnTo>
                    <a:pt x="103" y="194"/>
                  </a:lnTo>
                  <a:lnTo>
                    <a:pt x="92" y="223"/>
                  </a:lnTo>
                  <a:lnTo>
                    <a:pt x="79" y="249"/>
                  </a:lnTo>
                  <a:lnTo>
                    <a:pt x="71" y="246"/>
                  </a:lnTo>
                  <a:close/>
                  <a:moveTo>
                    <a:pt x="173" y="108"/>
                  </a:moveTo>
                  <a:lnTo>
                    <a:pt x="173" y="108"/>
                  </a:lnTo>
                  <a:lnTo>
                    <a:pt x="189" y="140"/>
                  </a:lnTo>
                  <a:lnTo>
                    <a:pt x="199" y="164"/>
                  </a:lnTo>
                  <a:lnTo>
                    <a:pt x="199" y="164"/>
                  </a:lnTo>
                  <a:lnTo>
                    <a:pt x="206" y="184"/>
                  </a:lnTo>
                  <a:lnTo>
                    <a:pt x="208" y="192"/>
                  </a:lnTo>
                  <a:lnTo>
                    <a:pt x="209" y="198"/>
                  </a:lnTo>
                  <a:lnTo>
                    <a:pt x="209" y="198"/>
                  </a:lnTo>
                  <a:lnTo>
                    <a:pt x="206" y="210"/>
                  </a:lnTo>
                  <a:lnTo>
                    <a:pt x="203" y="220"/>
                  </a:lnTo>
                  <a:lnTo>
                    <a:pt x="197" y="227"/>
                  </a:lnTo>
                  <a:lnTo>
                    <a:pt x="195" y="230"/>
                  </a:lnTo>
                  <a:lnTo>
                    <a:pt x="192" y="230"/>
                  </a:lnTo>
                  <a:lnTo>
                    <a:pt x="192" y="230"/>
                  </a:lnTo>
                  <a:lnTo>
                    <a:pt x="189" y="230"/>
                  </a:lnTo>
                  <a:lnTo>
                    <a:pt x="189" y="229"/>
                  </a:lnTo>
                  <a:lnTo>
                    <a:pt x="187" y="220"/>
                  </a:lnTo>
                  <a:lnTo>
                    <a:pt x="187" y="220"/>
                  </a:lnTo>
                  <a:lnTo>
                    <a:pt x="184" y="190"/>
                  </a:lnTo>
                  <a:lnTo>
                    <a:pt x="180" y="162"/>
                  </a:lnTo>
                  <a:lnTo>
                    <a:pt x="174" y="137"/>
                  </a:lnTo>
                  <a:lnTo>
                    <a:pt x="167" y="110"/>
                  </a:lnTo>
                  <a:lnTo>
                    <a:pt x="173" y="108"/>
                  </a:lnTo>
                  <a:close/>
                  <a:moveTo>
                    <a:pt x="260" y="179"/>
                  </a:moveTo>
                  <a:lnTo>
                    <a:pt x="260" y="179"/>
                  </a:lnTo>
                  <a:lnTo>
                    <a:pt x="260" y="208"/>
                  </a:lnTo>
                  <a:lnTo>
                    <a:pt x="260" y="208"/>
                  </a:lnTo>
                  <a:lnTo>
                    <a:pt x="260" y="255"/>
                  </a:lnTo>
                  <a:lnTo>
                    <a:pt x="260" y="255"/>
                  </a:lnTo>
                  <a:lnTo>
                    <a:pt x="260" y="261"/>
                  </a:lnTo>
                  <a:lnTo>
                    <a:pt x="258" y="265"/>
                  </a:lnTo>
                  <a:lnTo>
                    <a:pt x="255" y="268"/>
                  </a:lnTo>
                  <a:lnTo>
                    <a:pt x="253" y="271"/>
                  </a:lnTo>
                  <a:lnTo>
                    <a:pt x="253" y="271"/>
                  </a:lnTo>
                  <a:lnTo>
                    <a:pt x="248" y="274"/>
                  </a:lnTo>
                  <a:lnTo>
                    <a:pt x="242" y="275"/>
                  </a:lnTo>
                  <a:lnTo>
                    <a:pt x="224" y="279"/>
                  </a:lnTo>
                  <a:lnTo>
                    <a:pt x="224" y="279"/>
                  </a:lnTo>
                  <a:lnTo>
                    <a:pt x="222" y="274"/>
                  </a:lnTo>
                  <a:lnTo>
                    <a:pt x="221" y="269"/>
                  </a:lnTo>
                  <a:lnTo>
                    <a:pt x="218" y="266"/>
                  </a:lnTo>
                  <a:lnTo>
                    <a:pt x="213" y="263"/>
                  </a:lnTo>
                  <a:lnTo>
                    <a:pt x="213" y="263"/>
                  </a:lnTo>
                  <a:lnTo>
                    <a:pt x="205" y="259"/>
                  </a:lnTo>
                  <a:lnTo>
                    <a:pt x="184" y="255"/>
                  </a:lnTo>
                  <a:lnTo>
                    <a:pt x="186" y="249"/>
                  </a:lnTo>
                  <a:lnTo>
                    <a:pt x="186" y="249"/>
                  </a:lnTo>
                  <a:lnTo>
                    <a:pt x="231" y="250"/>
                  </a:lnTo>
                  <a:lnTo>
                    <a:pt x="231" y="250"/>
                  </a:lnTo>
                  <a:lnTo>
                    <a:pt x="235" y="250"/>
                  </a:lnTo>
                  <a:lnTo>
                    <a:pt x="235" y="246"/>
                  </a:lnTo>
                  <a:lnTo>
                    <a:pt x="235" y="103"/>
                  </a:lnTo>
                  <a:lnTo>
                    <a:pt x="218" y="103"/>
                  </a:lnTo>
                  <a:lnTo>
                    <a:pt x="218" y="103"/>
                  </a:lnTo>
                  <a:lnTo>
                    <a:pt x="211" y="103"/>
                  </a:lnTo>
                  <a:lnTo>
                    <a:pt x="199" y="104"/>
                  </a:lnTo>
                  <a:lnTo>
                    <a:pt x="197" y="90"/>
                  </a:lnTo>
                  <a:lnTo>
                    <a:pt x="197" y="90"/>
                  </a:lnTo>
                  <a:lnTo>
                    <a:pt x="209" y="93"/>
                  </a:lnTo>
                  <a:lnTo>
                    <a:pt x="219" y="93"/>
                  </a:lnTo>
                  <a:lnTo>
                    <a:pt x="251" y="93"/>
                  </a:lnTo>
                  <a:lnTo>
                    <a:pt x="267" y="72"/>
                  </a:lnTo>
                  <a:lnTo>
                    <a:pt x="267" y="72"/>
                  </a:lnTo>
                  <a:lnTo>
                    <a:pt x="293" y="95"/>
                  </a:lnTo>
                  <a:lnTo>
                    <a:pt x="293" y="95"/>
                  </a:lnTo>
                  <a:lnTo>
                    <a:pt x="295" y="100"/>
                  </a:lnTo>
                  <a:lnTo>
                    <a:pt x="295" y="100"/>
                  </a:lnTo>
                  <a:lnTo>
                    <a:pt x="295" y="103"/>
                  </a:lnTo>
                  <a:lnTo>
                    <a:pt x="292" y="103"/>
                  </a:lnTo>
                  <a:lnTo>
                    <a:pt x="260" y="103"/>
                  </a:lnTo>
                  <a:lnTo>
                    <a:pt x="260" y="179"/>
                  </a:lnTo>
                  <a:close/>
                  <a:moveTo>
                    <a:pt x="247" y="29"/>
                  </a:moveTo>
                  <a:lnTo>
                    <a:pt x="247" y="29"/>
                  </a:lnTo>
                  <a:lnTo>
                    <a:pt x="263" y="9"/>
                  </a:lnTo>
                  <a:lnTo>
                    <a:pt x="263" y="9"/>
                  </a:lnTo>
                  <a:lnTo>
                    <a:pt x="276" y="20"/>
                  </a:lnTo>
                  <a:lnTo>
                    <a:pt x="287" y="32"/>
                  </a:lnTo>
                  <a:lnTo>
                    <a:pt x="287" y="32"/>
                  </a:lnTo>
                  <a:lnTo>
                    <a:pt x="289" y="36"/>
                  </a:lnTo>
                  <a:lnTo>
                    <a:pt x="289" y="36"/>
                  </a:lnTo>
                  <a:lnTo>
                    <a:pt x="289" y="39"/>
                  </a:lnTo>
                  <a:lnTo>
                    <a:pt x="286" y="39"/>
                  </a:lnTo>
                  <a:lnTo>
                    <a:pt x="224" y="39"/>
                  </a:lnTo>
                  <a:lnTo>
                    <a:pt x="224" y="39"/>
                  </a:lnTo>
                  <a:lnTo>
                    <a:pt x="209" y="40"/>
                  </a:lnTo>
                  <a:lnTo>
                    <a:pt x="208" y="27"/>
                  </a:lnTo>
                  <a:lnTo>
                    <a:pt x="208" y="27"/>
                  </a:lnTo>
                  <a:lnTo>
                    <a:pt x="218" y="29"/>
                  </a:lnTo>
                  <a:lnTo>
                    <a:pt x="225" y="29"/>
                  </a:lnTo>
                  <a:lnTo>
                    <a:pt x="247" y="2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92" name="Freeform 96"/>
            <p:cNvSpPr>
              <a:spLocks/>
            </p:cNvSpPr>
            <p:nvPr userDrawn="1"/>
          </p:nvSpPr>
          <p:spPr bwMode="auto">
            <a:xfrm>
              <a:off x="4329113" y="1568451"/>
              <a:ext cx="44450" cy="41275"/>
            </a:xfrm>
            <a:custGeom>
              <a:avLst/>
              <a:gdLst/>
              <a:ahLst/>
              <a:cxnLst>
                <a:cxn ang="0">
                  <a:pos x="3" y="0"/>
                </a:cxn>
                <a:cxn ang="0">
                  <a:pos x="3" y="0"/>
                </a:cxn>
                <a:cxn ang="0">
                  <a:pos x="21" y="4"/>
                </a:cxn>
                <a:cxn ang="0">
                  <a:pos x="37" y="10"/>
                </a:cxn>
                <a:cxn ang="0">
                  <a:pos x="50" y="16"/>
                </a:cxn>
                <a:cxn ang="0">
                  <a:pos x="63" y="24"/>
                </a:cxn>
                <a:cxn ang="0">
                  <a:pos x="73" y="31"/>
                </a:cxn>
                <a:cxn ang="0">
                  <a:pos x="80" y="40"/>
                </a:cxn>
                <a:cxn ang="0">
                  <a:pos x="84" y="50"/>
                </a:cxn>
                <a:cxn ang="0">
                  <a:pos x="86" y="60"/>
                </a:cxn>
                <a:cxn ang="0">
                  <a:pos x="86" y="60"/>
                </a:cxn>
                <a:cxn ang="0">
                  <a:pos x="86" y="66"/>
                </a:cxn>
                <a:cxn ang="0">
                  <a:pos x="82" y="72"/>
                </a:cxn>
                <a:cxn ang="0">
                  <a:pos x="77" y="76"/>
                </a:cxn>
                <a:cxn ang="0">
                  <a:pos x="71" y="78"/>
                </a:cxn>
                <a:cxn ang="0">
                  <a:pos x="71" y="78"/>
                </a:cxn>
                <a:cxn ang="0">
                  <a:pos x="66" y="78"/>
                </a:cxn>
                <a:cxn ang="0">
                  <a:pos x="61" y="75"/>
                </a:cxn>
                <a:cxn ang="0">
                  <a:pos x="58" y="72"/>
                </a:cxn>
                <a:cxn ang="0">
                  <a:pos x="54" y="65"/>
                </a:cxn>
                <a:cxn ang="0">
                  <a:pos x="54" y="65"/>
                </a:cxn>
                <a:cxn ang="0">
                  <a:pos x="44" y="46"/>
                </a:cxn>
                <a:cxn ang="0">
                  <a:pos x="29" y="30"/>
                </a:cxn>
                <a:cxn ang="0">
                  <a:pos x="15" y="17"/>
                </a:cxn>
                <a:cxn ang="0">
                  <a:pos x="0" y="7"/>
                </a:cxn>
                <a:cxn ang="0">
                  <a:pos x="3" y="0"/>
                </a:cxn>
              </a:cxnLst>
              <a:rect l="0" t="0" r="r" b="b"/>
              <a:pathLst>
                <a:path w="86" h="78">
                  <a:moveTo>
                    <a:pt x="3" y="0"/>
                  </a:moveTo>
                  <a:lnTo>
                    <a:pt x="3" y="0"/>
                  </a:lnTo>
                  <a:lnTo>
                    <a:pt x="21" y="4"/>
                  </a:lnTo>
                  <a:lnTo>
                    <a:pt x="37" y="10"/>
                  </a:lnTo>
                  <a:lnTo>
                    <a:pt x="50" y="16"/>
                  </a:lnTo>
                  <a:lnTo>
                    <a:pt x="63" y="24"/>
                  </a:lnTo>
                  <a:lnTo>
                    <a:pt x="73" y="31"/>
                  </a:lnTo>
                  <a:lnTo>
                    <a:pt x="80" y="40"/>
                  </a:lnTo>
                  <a:lnTo>
                    <a:pt x="84" y="50"/>
                  </a:lnTo>
                  <a:lnTo>
                    <a:pt x="86" y="60"/>
                  </a:lnTo>
                  <a:lnTo>
                    <a:pt x="86" y="60"/>
                  </a:lnTo>
                  <a:lnTo>
                    <a:pt x="86" y="66"/>
                  </a:lnTo>
                  <a:lnTo>
                    <a:pt x="82" y="72"/>
                  </a:lnTo>
                  <a:lnTo>
                    <a:pt x="77" y="76"/>
                  </a:lnTo>
                  <a:lnTo>
                    <a:pt x="71" y="78"/>
                  </a:lnTo>
                  <a:lnTo>
                    <a:pt x="71" y="78"/>
                  </a:lnTo>
                  <a:lnTo>
                    <a:pt x="66" y="78"/>
                  </a:lnTo>
                  <a:lnTo>
                    <a:pt x="61" y="75"/>
                  </a:lnTo>
                  <a:lnTo>
                    <a:pt x="58" y="72"/>
                  </a:lnTo>
                  <a:lnTo>
                    <a:pt x="54" y="65"/>
                  </a:lnTo>
                  <a:lnTo>
                    <a:pt x="54" y="65"/>
                  </a:lnTo>
                  <a:lnTo>
                    <a:pt x="44" y="46"/>
                  </a:lnTo>
                  <a:lnTo>
                    <a:pt x="29" y="30"/>
                  </a:lnTo>
                  <a:lnTo>
                    <a:pt x="15" y="17"/>
                  </a:lnTo>
                  <a:lnTo>
                    <a:pt x="0" y="7"/>
                  </a:lnTo>
                  <a:lnTo>
                    <a:pt x="3"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93" name="Freeform 97"/>
            <p:cNvSpPr>
              <a:spLocks/>
            </p:cNvSpPr>
            <p:nvPr userDrawn="1"/>
          </p:nvSpPr>
          <p:spPr bwMode="auto">
            <a:xfrm>
              <a:off x="4446588" y="1470026"/>
              <a:ext cx="122238" cy="133350"/>
            </a:xfrm>
            <a:custGeom>
              <a:avLst/>
              <a:gdLst/>
              <a:ahLst/>
              <a:cxnLst>
                <a:cxn ang="0">
                  <a:pos x="54" y="19"/>
                </a:cxn>
                <a:cxn ang="0">
                  <a:pos x="63" y="21"/>
                </a:cxn>
                <a:cxn ang="0">
                  <a:pos x="78" y="19"/>
                </a:cxn>
                <a:cxn ang="0">
                  <a:pos x="122" y="8"/>
                </a:cxn>
                <a:cxn ang="0">
                  <a:pos x="138" y="3"/>
                </a:cxn>
                <a:cxn ang="0">
                  <a:pos x="144" y="0"/>
                </a:cxn>
                <a:cxn ang="0">
                  <a:pos x="165" y="13"/>
                </a:cxn>
                <a:cxn ang="0">
                  <a:pos x="174" y="21"/>
                </a:cxn>
                <a:cxn ang="0">
                  <a:pos x="176" y="27"/>
                </a:cxn>
                <a:cxn ang="0">
                  <a:pos x="170" y="36"/>
                </a:cxn>
                <a:cxn ang="0">
                  <a:pos x="158" y="45"/>
                </a:cxn>
                <a:cxn ang="0">
                  <a:pos x="39" y="133"/>
                </a:cxn>
                <a:cxn ang="0">
                  <a:pos x="109" y="114"/>
                </a:cxn>
                <a:cxn ang="0">
                  <a:pos x="177" y="98"/>
                </a:cxn>
                <a:cxn ang="0">
                  <a:pos x="193" y="94"/>
                </a:cxn>
                <a:cxn ang="0">
                  <a:pos x="205" y="91"/>
                </a:cxn>
                <a:cxn ang="0">
                  <a:pos x="223" y="98"/>
                </a:cxn>
                <a:cxn ang="0">
                  <a:pos x="231" y="108"/>
                </a:cxn>
                <a:cxn ang="0">
                  <a:pos x="226" y="116"/>
                </a:cxn>
                <a:cxn ang="0">
                  <a:pos x="215" y="118"/>
                </a:cxn>
                <a:cxn ang="0">
                  <a:pos x="154" y="126"/>
                </a:cxn>
                <a:cxn ang="0">
                  <a:pos x="125" y="140"/>
                </a:cxn>
                <a:cxn ang="0">
                  <a:pos x="107" y="158"/>
                </a:cxn>
                <a:cxn ang="0">
                  <a:pos x="100" y="175"/>
                </a:cxn>
                <a:cxn ang="0">
                  <a:pos x="100" y="182"/>
                </a:cxn>
                <a:cxn ang="0">
                  <a:pos x="103" y="197"/>
                </a:cxn>
                <a:cxn ang="0">
                  <a:pos x="121" y="213"/>
                </a:cxn>
                <a:cxn ang="0">
                  <a:pos x="147" y="220"/>
                </a:cxn>
                <a:cxn ang="0">
                  <a:pos x="171" y="223"/>
                </a:cxn>
                <a:cxn ang="0">
                  <a:pos x="183" y="228"/>
                </a:cxn>
                <a:cxn ang="0">
                  <a:pos x="189" y="237"/>
                </a:cxn>
                <a:cxn ang="0">
                  <a:pos x="187" y="243"/>
                </a:cxn>
                <a:cxn ang="0">
                  <a:pos x="167" y="250"/>
                </a:cxn>
                <a:cxn ang="0">
                  <a:pos x="164" y="250"/>
                </a:cxn>
                <a:cxn ang="0">
                  <a:pos x="116" y="240"/>
                </a:cxn>
                <a:cxn ang="0">
                  <a:pos x="87" y="213"/>
                </a:cxn>
                <a:cxn ang="0">
                  <a:pos x="81" y="188"/>
                </a:cxn>
                <a:cxn ang="0">
                  <a:pos x="83" y="178"/>
                </a:cxn>
                <a:cxn ang="0">
                  <a:pos x="93" y="152"/>
                </a:cxn>
                <a:cxn ang="0">
                  <a:pos x="121" y="127"/>
                </a:cxn>
                <a:cxn ang="0">
                  <a:pos x="92" y="133"/>
                </a:cxn>
                <a:cxn ang="0">
                  <a:pos x="25" y="159"/>
                </a:cxn>
                <a:cxn ang="0">
                  <a:pos x="13" y="162"/>
                </a:cxn>
                <a:cxn ang="0">
                  <a:pos x="7" y="160"/>
                </a:cxn>
                <a:cxn ang="0">
                  <a:pos x="0" y="150"/>
                </a:cxn>
                <a:cxn ang="0">
                  <a:pos x="0" y="143"/>
                </a:cxn>
                <a:cxn ang="0">
                  <a:pos x="7" y="137"/>
                </a:cxn>
                <a:cxn ang="0">
                  <a:pos x="31" y="124"/>
                </a:cxn>
                <a:cxn ang="0">
                  <a:pos x="107" y="59"/>
                </a:cxn>
                <a:cxn ang="0">
                  <a:pos x="136" y="30"/>
                </a:cxn>
                <a:cxn ang="0">
                  <a:pos x="139" y="26"/>
                </a:cxn>
                <a:cxn ang="0">
                  <a:pos x="135" y="23"/>
                </a:cxn>
                <a:cxn ang="0">
                  <a:pos x="134" y="23"/>
                </a:cxn>
                <a:cxn ang="0">
                  <a:pos x="113" y="27"/>
                </a:cxn>
                <a:cxn ang="0">
                  <a:pos x="73" y="42"/>
                </a:cxn>
                <a:cxn ang="0">
                  <a:pos x="63" y="46"/>
                </a:cxn>
                <a:cxn ang="0">
                  <a:pos x="58" y="45"/>
                </a:cxn>
                <a:cxn ang="0">
                  <a:pos x="47" y="32"/>
                </a:cxn>
                <a:cxn ang="0">
                  <a:pos x="39" y="13"/>
                </a:cxn>
                <a:cxn ang="0">
                  <a:pos x="44" y="8"/>
                </a:cxn>
                <a:cxn ang="0">
                  <a:pos x="47" y="11"/>
                </a:cxn>
              </a:cxnLst>
              <a:rect l="0" t="0" r="r" b="b"/>
              <a:pathLst>
                <a:path w="231" h="250">
                  <a:moveTo>
                    <a:pt x="47" y="11"/>
                  </a:moveTo>
                  <a:lnTo>
                    <a:pt x="47" y="11"/>
                  </a:lnTo>
                  <a:lnTo>
                    <a:pt x="54" y="19"/>
                  </a:lnTo>
                  <a:lnTo>
                    <a:pt x="58" y="20"/>
                  </a:lnTo>
                  <a:lnTo>
                    <a:pt x="63" y="21"/>
                  </a:lnTo>
                  <a:lnTo>
                    <a:pt x="63" y="21"/>
                  </a:lnTo>
                  <a:lnTo>
                    <a:pt x="65" y="21"/>
                  </a:lnTo>
                  <a:lnTo>
                    <a:pt x="65" y="21"/>
                  </a:lnTo>
                  <a:lnTo>
                    <a:pt x="78" y="19"/>
                  </a:lnTo>
                  <a:lnTo>
                    <a:pt x="78" y="19"/>
                  </a:lnTo>
                  <a:lnTo>
                    <a:pt x="122" y="8"/>
                  </a:lnTo>
                  <a:lnTo>
                    <a:pt x="122" y="8"/>
                  </a:lnTo>
                  <a:lnTo>
                    <a:pt x="132" y="6"/>
                  </a:lnTo>
                  <a:lnTo>
                    <a:pt x="138" y="3"/>
                  </a:lnTo>
                  <a:lnTo>
                    <a:pt x="138" y="3"/>
                  </a:lnTo>
                  <a:lnTo>
                    <a:pt x="141" y="0"/>
                  </a:lnTo>
                  <a:lnTo>
                    <a:pt x="144" y="0"/>
                  </a:lnTo>
                  <a:lnTo>
                    <a:pt x="144" y="0"/>
                  </a:lnTo>
                  <a:lnTo>
                    <a:pt x="147" y="0"/>
                  </a:lnTo>
                  <a:lnTo>
                    <a:pt x="151" y="3"/>
                  </a:lnTo>
                  <a:lnTo>
                    <a:pt x="165" y="13"/>
                  </a:lnTo>
                  <a:lnTo>
                    <a:pt x="165" y="13"/>
                  </a:lnTo>
                  <a:lnTo>
                    <a:pt x="171" y="17"/>
                  </a:lnTo>
                  <a:lnTo>
                    <a:pt x="174" y="21"/>
                  </a:lnTo>
                  <a:lnTo>
                    <a:pt x="176" y="24"/>
                  </a:lnTo>
                  <a:lnTo>
                    <a:pt x="176" y="27"/>
                  </a:lnTo>
                  <a:lnTo>
                    <a:pt x="176" y="27"/>
                  </a:lnTo>
                  <a:lnTo>
                    <a:pt x="174" y="33"/>
                  </a:lnTo>
                  <a:lnTo>
                    <a:pt x="173" y="34"/>
                  </a:lnTo>
                  <a:lnTo>
                    <a:pt x="170" y="36"/>
                  </a:lnTo>
                  <a:lnTo>
                    <a:pt x="170" y="36"/>
                  </a:lnTo>
                  <a:lnTo>
                    <a:pt x="164" y="40"/>
                  </a:lnTo>
                  <a:lnTo>
                    <a:pt x="158" y="45"/>
                  </a:lnTo>
                  <a:lnTo>
                    <a:pt x="158" y="45"/>
                  </a:lnTo>
                  <a:lnTo>
                    <a:pt x="97" y="91"/>
                  </a:lnTo>
                  <a:lnTo>
                    <a:pt x="39" y="133"/>
                  </a:lnTo>
                  <a:lnTo>
                    <a:pt x="39" y="133"/>
                  </a:lnTo>
                  <a:lnTo>
                    <a:pt x="74" y="123"/>
                  </a:lnTo>
                  <a:lnTo>
                    <a:pt x="109" y="114"/>
                  </a:lnTo>
                  <a:lnTo>
                    <a:pt x="142" y="105"/>
                  </a:lnTo>
                  <a:lnTo>
                    <a:pt x="177" y="98"/>
                  </a:lnTo>
                  <a:lnTo>
                    <a:pt x="177" y="98"/>
                  </a:lnTo>
                  <a:lnTo>
                    <a:pt x="186" y="95"/>
                  </a:lnTo>
                  <a:lnTo>
                    <a:pt x="193" y="94"/>
                  </a:lnTo>
                  <a:lnTo>
                    <a:pt x="193" y="94"/>
                  </a:lnTo>
                  <a:lnTo>
                    <a:pt x="200" y="91"/>
                  </a:lnTo>
                  <a:lnTo>
                    <a:pt x="205" y="91"/>
                  </a:lnTo>
                  <a:lnTo>
                    <a:pt x="205" y="91"/>
                  </a:lnTo>
                  <a:lnTo>
                    <a:pt x="213" y="92"/>
                  </a:lnTo>
                  <a:lnTo>
                    <a:pt x="223" y="98"/>
                  </a:lnTo>
                  <a:lnTo>
                    <a:pt x="223" y="98"/>
                  </a:lnTo>
                  <a:lnTo>
                    <a:pt x="226" y="100"/>
                  </a:lnTo>
                  <a:lnTo>
                    <a:pt x="229" y="103"/>
                  </a:lnTo>
                  <a:lnTo>
                    <a:pt x="231" y="108"/>
                  </a:lnTo>
                  <a:lnTo>
                    <a:pt x="231" y="108"/>
                  </a:lnTo>
                  <a:lnTo>
                    <a:pt x="229" y="113"/>
                  </a:lnTo>
                  <a:lnTo>
                    <a:pt x="226" y="116"/>
                  </a:lnTo>
                  <a:lnTo>
                    <a:pt x="222" y="117"/>
                  </a:lnTo>
                  <a:lnTo>
                    <a:pt x="215" y="118"/>
                  </a:lnTo>
                  <a:lnTo>
                    <a:pt x="215" y="118"/>
                  </a:lnTo>
                  <a:lnTo>
                    <a:pt x="187" y="118"/>
                  </a:lnTo>
                  <a:lnTo>
                    <a:pt x="164" y="123"/>
                  </a:lnTo>
                  <a:lnTo>
                    <a:pt x="154" y="126"/>
                  </a:lnTo>
                  <a:lnTo>
                    <a:pt x="144" y="129"/>
                  </a:lnTo>
                  <a:lnTo>
                    <a:pt x="134" y="134"/>
                  </a:lnTo>
                  <a:lnTo>
                    <a:pt x="125" y="140"/>
                  </a:lnTo>
                  <a:lnTo>
                    <a:pt x="125" y="140"/>
                  </a:lnTo>
                  <a:lnTo>
                    <a:pt x="115" y="149"/>
                  </a:lnTo>
                  <a:lnTo>
                    <a:pt x="107" y="158"/>
                  </a:lnTo>
                  <a:lnTo>
                    <a:pt x="103" y="163"/>
                  </a:lnTo>
                  <a:lnTo>
                    <a:pt x="102" y="169"/>
                  </a:lnTo>
                  <a:lnTo>
                    <a:pt x="100" y="175"/>
                  </a:lnTo>
                  <a:lnTo>
                    <a:pt x="100" y="181"/>
                  </a:lnTo>
                  <a:lnTo>
                    <a:pt x="100" y="181"/>
                  </a:lnTo>
                  <a:lnTo>
                    <a:pt x="100" y="182"/>
                  </a:lnTo>
                  <a:lnTo>
                    <a:pt x="100" y="182"/>
                  </a:lnTo>
                  <a:lnTo>
                    <a:pt x="100" y="189"/>
                  </a:lnTo>
                  <a:lnTo>
                    <a:pt x="103" y="197"/>
                  </a:lnTo>
                  <a:lnTo>
                    <a:pt x="107" y="202"/>
                  </a:lnTo>
                  <a:lnTo>
                    <a:pt x="113" y="208"/>
                  </a:lnTo>
                  <a:lnTo>
                    <a:pt x="121" y="213"/>
                  </a:lnTo>
                  <a:lnTo>
                    <a:pt x="128" y="217"/>
                  </a:lnTo>
                  <a:lnTo>
                    <a:pt x="138" y="218"/>
                  </a:lnTo>
                  <a:lnTo>
                    <a:pt x="147" y="220"/>
                  </a:lnTo>
                  <a:lnTo>
                    <a:pt x="147" y="220"/>
                  </a:lnTo>
                  <a:lnTo>
                    <a:pt x="171" y="223"/>
                  </a:lnTo>
                  <a:lnTo>
                    <a:pt x="171" y="223"/>
                  </a:lnTo>
                  <a:lnTo>
                    <a:pt x="177" y="224"/>
                  </a:lnTo>
                  <a:lnTo>
                    <a:pt x="183" y="228"/>
                  </a:lnTo>
                  <a:lnTo>
                    <a:pt x="183" y="228"/>
                  </a:lnTo>
                  <a:lnTo>
                    <a:pt x="187" y="233"/>
                  </a:lnTo>
                  <a:lnTo>
                    <a:pt x="189" y="237"/>
                  </a:lnTo>
                  <a:lnTo>
                    <a:pt x="189" y="237"/>
                  </a:lnTo>
                  <a:lnTo>
                    <a:pt x="189" y="240"/>
                  </a:lnTo>
                  <a:lnTo>
                    <a:pt x="189" y="240"/>
                  </a:lnTo>
                  <a:lnTo>
                    <a:pt x="187" y="243"/>
                  </a:lnTo>
                  <a:lnTo>
                    <a:pt x="184" y="247"/>
                  </a:lnTo>
                  <a:lnTo>
                    <a:pt x="179" y="249"/>
                  </a:lnTo>
                  <a:lnTo>
                    <a:pt x="167" y="250"/>
                  </a:lnTo>
                  <a:lnTo>
                    <a:pt x="167" y="250"/>
                  </a:lnTo>
                  <a:lnTo>
                    <a:pt x="164" y="250"/>
                  </a:lnTo>
                  <a:lnTo>
                    <a:pt x="164" y="250"/>
                  </a:lnTo>
                  <a:lnTo>
                    <a:pt x="147" y="249"/>
                  </a:lnTo>
                  <a:lnTo>
                    <a:pt x="131" y="246"/>
                  </a:lnTo>
                  <a:lnTo>
                    <a:pt x="116" y="240"/>
                  </a:lnTo>
                  <a:lnTo>
                    <a:pt x="105" y="231"/>
                  </a:lnTo>
                  <a:lnTo>
                    <a:pt x="94" y="223"/>
                  </a:lnTo>
                  <a:lnTo>
                    <a:pt x="87" y="213"/>
                  </a:lnTo>
                  <a:lnTo>
                    <a:pt x="83" y="201"/>
                  </a:lnTo>
                  <a:lnTo>
                    <a:pt x="81" y="188"/>
                  </a:lnTo>
                  <a:lnTo>
                    <a:pt x="81" y="188"/>
                  </a:lnTo>
                  <a:lnTo>
                    <a:pt x="81" y="187"/>
                  </a:lnTo>
                  <a:lnTo>
                    <a:pt x="81" y="187"/>
                  </a:lnTo>
                  <a:lnTo>
                    <a:pt x="83" y="178"/>
                  </a:lnTo>
                  <a:lnTo>
                    <a:pt x="84" y="169"/>
                  </a:lnTo>
                  <a:lnTo>
                    <a:pt x="89" y="160"/>
                  </a:lnTo>
                  <a:lnTo>
                    <a:pt x="93" y="152"/>
                  </a:lnTo>
                  <a:lnTo>
                    <a:pt x="100" y="143"/>
                  </a:lnTo>
                  <a:lnTo>
                    <a:pt x="109" y="134"/>
                  </a:lnTo>
                  <a:lnTo>
                    <a:pt x="121" y="127"/>
                  </a:lnTo>
                  <a:lnTo>
                    <a:pt x="134" y="120"/>
                  </a:lnTo>
                  <a:lnTo>
                    <a:pt x="134" y="120"/>
                  </a:lnTo>
                  <a:lnTo>
                    <a:pt x="92" y="133"/>
                  </a:lnTo>
                  <a:lnTo>
                    <a:pt x="92" y="133"/>
                  </a:lnTo>
                  <a:lnTo>
                    <a:pt x="54" y="146"/>
                  </a:lnTo>
                  <a:lnTo>
                    <a:pt x="25" y="159"/>
                  </a:lnTo>
                  <a:lnTo>
                    <a:pt x="25" y="159"/>
                  </a:lnTo>
                  <a:lnTo>
                    <a:pt x="19" y="162"/>
                  </a:lnTo>
                  <a:lnTo>
                    <a:pt x="13" y="162"/>
                  </a:lnTo>
                  <a:lnTo>
                    <a:pt x="13" y="162"/>
                  </a:lnTo>
                  <a:lnTo>
                    <a:pt x="10" y="162"/>
                  </a:lnTo>
                  <a:lnTo>
                    <a:pt x="7" y="160"/>
                  </a:lnTo>
                  <a:lnTo>
                    <a:pt x="3" y="156"/>
                  </a:lnTo>
                  <a:lnTo>
                    <a:pt x="3" y="156"/>
                  </a:lnTo>
                  <a:lnTo>
                    <a:pt x="0" y="150"/>
                  </a:lnTo>
                  <a:lnTo>
                    <a:pt x="0" y="146"/>
                  </a:lnTo>
                  <a:lnTo>
                    <a:pt x="0" y="146"/>
                  </a:lnTo>
                  <a:lnTo>
                    <a:pt x="0" y="143"/>
                  </a:lnTo>
                  <a:lnTo>
                    <a:pt x="2" y="140"/>
                  </a:lnTo>
                  <a:lnTo>
                    <a:pt x="3" y="139"/>
                  </a:lnTo>
                  <a:lnTo>
                    <a:pt x="7" y="137"/>
                  </a:lnTo>
                  <a:lnTo>
                    <a:pt x="7" y="137"/>
                  </a:lnTo>
                  <a:lnTo>
                    <a:pt x="18" y="133"/>
                  </a:lnTo>
                  <a:lnTo>
                    <a:pt x="31" y="124"/>
                  </a:lnTo>
                  <a:lnTo>
                    <a:pt x="31" y="124"/>
                  </a:lnTo>
                  <a:lnTo>
                    <a:pt x="65" y="97"/>
                  </a:lnTo>
                  <a:lnTo>
                    <a:pt x="107" y="59"/>
                  </a:lnTo>
                  <a:lnTo>
                    <a:pt x="107" y="59"/>
                  </a:lnTo>
                  <a:lnTo>
                    <a:pt x="126" y="42"/>
                  </a:lnTo>
                  <a:lnTo>
                    <a:pt x="136" y="30"/>
                  </a:lnTo>
                  <a:lnTo>
                    <a:pt x="136" y="30"/>
                  </a:lnTo>
                  <a:lnTo>
                    <a:pt x="138" y="27"/>
                  </a:lnTo>
                  <a:lnTo>
                    <a:pt x="139" y="26"/>
                  </a:lnTo>
                  <a:lnTo>
                    <a:pt x="139" y="26"/>
                  </a:lnTo>
                  <a:lnTo>
                    <a:pt x="138" y="23"/>
                  </a:lnTo>
                  <a:lnTo>
                    <a:pt x="135" y="23"/>
                  </a:lnTo>
                  <a:lnTo>
                    <a:pt x="135" y="23"/>
                  </a:lnTo>
                  <a:lnTo>
                    <a:pt x="134" y="23"/>
                  </a:lnTo>
                  <a:lnTo>
                    <a:pt x="134" y="23"/>
                  </a:lnTo>
                  <a:lnTo>
                    <a:pt x="125" y="24"/>
                  </a:lnTo>
                  <a:lnTo>
                    <a:pt x="113" y="27"/>
                  </a:lnTo>
                  <a:lnTo>
                    <a:pt x="113" y="27"/>
                  </a:lnTo>
                  <a:lnTo>
                    <a:pt x="87" y="36"/>
                  </a:lnTo>
                  <a:lnTo>
                    <a:pt x="73" y="42"/>
                  </a:lnTo>
                  <a:lnTo>
                    <a:pt x="73" y="42"/>
                  </a:lnTo>
                  <a:lnTo>
                    <a:pt x="68" y="45"/>
                  </a:lnTo>
                  <a:lnTo>
                    <a:pt x="63" y="46"/>
                  </a:lnTo>
                  <a:lnTo>
                    <a:pt x="63" y="46"/>
                  </a:lnTo>
                  <a:lnTo>
                    <a:pt x="63" y="46"/>
                  </a:lnTo>
                  <a:lnTo>
                    <a:pt x="63" y="46"/>
                  </a:lnTo>
                  <a:lnTo>
                    <a:pt x="58" y="45"/>
                  </a:lnTo>
                  <a:lnTo>
                    <a:pt x="54" y="42"/>
                  </a:lnTo>
                  <a:lnTo>
                    <a:pt x="47" y="32"/>
                  </a:lnTo>
                  <a:lnTo>
                    <a:pt x="47" y="32"/>
                  </a:lnTo>
                  <a:lnTo>
                    <a:pt x="41" y="21"/>
                  </a:lnTo>
                  <a:lnTo>
                    <a:pt x="39" y="13"/>
                  </a:lnTo>
                  <a:lnTo>
                    <a:pt x="39" y="13"/>
                  </a:lnTo>
                  <a:lnTo>
                    <a:pt x="41" y="10"/>
                  </a:lnTo>
                  <a:lnTo>
                    <a:pt x="44" y="8"/>
                  </a:lnTo>
                  <a:lnTo>
                    <a:pt x="44" y="8"/>
                  </a:lnTo>
                  <a:lnTo>
                    <a:pt x="45" y="10"/>
                  </a:lnTo>
                  <a:lnTo>
                    <a:pt x="47" y="11"/>
                  </a:lnTo>
                  <a:lnTo>
                    <a:pt x="47" y="11"/>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94" name="Freeform 98"/>
            <p:cNvSpPr>
              <a:spLocks/>
            </p:cNvSpPr>
            <p:nvPr userDrawn="1"/>
          </p:nvSpPr>
          <p:spPr bwMode="auto">
            <a:xfrm>
              <a:off x="4603751" y="1470026"/>
              <a:ext cx="104775" cy="131763"/>
            </a:xfrm>
            <a:custGeom>
              <a:avLst/>
              <a:gdLst/>
              <a:ahLst/>
              <a:cxnLst>
                <a:cxn ang="0">
                  <a:pos x="196" y="152"/>
                </a:cxn>
                <a:cxn ang="0">
                  <a:pos x="174" y="194"/>
                </a:cxn>
                <a:cxn ang="0">
                  <a:pos x="146" y="223"/>
                </a:cxn>
                <a:cxn ang="0">
                  <a:pos x="113" y="242"/>
                </a:cxn>
                <a:cxn ang="0">
                  <a:pos x="75" y="247"/>
                </a:cxn>
                <a:cxn ang="0">
                  <a:pos x="62" y="247"/>
                </a:cxn>
                <a:cxn ang="0">
                  <a:pos x="39" y="239"/>
                </a:cxn>
                <a:cxn ang="0">
                  <a:pos x="22" y="223"/>
                </a:cxn>
                <a:cxn ang="0">
                  <a:pos x="13" y="198"/>
                </a:cxn>
                <a:cxn ang="0">
                  <a:pos x="11" y="182"/>
                </a:cxn>
                <a:cxn ang="0">
                  <a:pos x="14" y="117"/>
                </a:cxn>
                <a:cxn ang="0">
                  <a:pos x="17" y="74"/>
                </a:cxn>
                <a:cxn ang="0">
                  <a:pos x="19" y="30"/>
                </a:cxn>
                <a:cxn ang="0">
                  <a:pos x="16" y="19"/>
                </a:cxn>
                <a:cxn ang="0">
                  <a:pos x="3" y="7"/>
                </a:cxn>
                <a:cxn ang="0">
                  <a:pos x="0" y="6"/>
                </a:cxn>
                <a:cxn ang="0">
                  <a:pos x="0" y="4"/>
                </a:cxn>
                <a:cxn ang="0">
                  <a:pos x="1" y="1"/>
                </a:cxn>
                <a:cxn ang="0">
                  <a:pos x="7" y="0"/>
                </a:cxn>
                <a:cxn ang="0">
                  <a:pos x="22" y="3"/>
                </a:cxn>
                <a:cxn ang="0">
                  <a:pos x="36" y="8"/>
                </a:cxn>
                <a:cxn ang="0">
                  <a:pos x="43" y="13"/>
                </a:cxn>
                <a:cxn ang="0">
                  <a:pos x="51" y="21"/>
                </a:cxn>
                <a:cxn ang="0">
                  <a:pos x="52" y="24"/>
                </a:cxn>
                <a:cxn ang="0">
                  <a:pos x="49" y="32"/>
                </a:cxn>
                <a:cxn ang="0">
                  <a:pos x="45" y="39"/>
                </a:cxn>
                <a:cxn ang="0">
                  <a:pos x="43" y="50"/>
                </a:cxn>
                <a:cxn ang="0">
                  <a:pos x="38" y="121"/>
                </a:cxn>
                <a:cxn ang="0">
                  <a:pos x="35" y="187"/>
                </a:cxn>
                <a:cxn ang="0">
                  <a:pos x="35" y="195"/>
                </a:cxn>
                <a:cxn ang="0">
                  <a:pos x="39" y="210"/>
                </a:cxn>
                <a:cxn ang="0">
                  <a:pos x="48" y="220"/>
                </a:cxn>
                <a:cxn ang="0">
                  <a:pos x="62" y="223"/>
                </a:cxn>
                <a:cxn ang="0">
                  <a:pos x="71" y="224"/>
                </a:cxn>
                <a:cxn ang="0">
                  <a:pos x="106" y="218"/>
                </a:cxn>
                <a:cxn ang="0">
                  <a:pos x="138" y="204"/>
                </a:cxn>
                <a:cxn ang="0">
                  <a:pos x="165" y="181"/>
                </a:cxn>
                <a:cxn ang="0">
                  <a:pos x="188" y="147"/>
                </a:cxn>
              </a:cxnLst>
              <a:rect l="0" t="0" r="r" b="b"/>
              <a:pathLst>
                <a:path w="196" h="247">
                  <a:moveTo>
                    <a:pt x="196" y="152"/>
                  </a:moveTo>
                  <a:lnTo>
                    <a:pt x="196" y="152"/>
                  </a:lnTo>
                  <a:lnTo>
                    <a:pt x="185" y="173"/>
                  </a:lnTo>
                  <a:lnTo>
                    <a:pt x="174" y="194"/>
                  </a:lnTo>
                  <a:lnTo>
                    <a:pt x="161" y="210"/>
                  </a:lnTo>
                  <a:lnTo>
                    <a:pt x="146" y="223"/>
                  </a:lnTo>
                  <a:lnTo>
                    <a:pt x="130" y="234"/>
                  </a:lnTo>
                  <a:lnTo>
                    <a:pt x="113" y="242"/>
                  </a:lnTo>
                  <a:lnTo>
                    <a:pt x="94" y="246"/>
                  </a:lnTo>
                  <a:lnTo>
                    <a:pt x="75" y="247"/>
                  </a:lnTo>
                  <a:lnTo>
                    <a:pt x="75" y="247"/>
                  </a:lnTo>
                  <a:lnTo>
                    <a:pt x="62" y="247"/>
                  </a:lnTo>
                  <a:lnTo>
                    <a:pt x="49" y="244"/>
                  </a:lnTo>
                  <a:lnTo>
                    <a:pt x="39" y="239"/>
                  </a:lnTo>
                  <a:lnTo>
                    <a:pt x="29" y="231"/>
                  </a:lnTo>
                  <a:lnTo>
                    <a:pt x="22" y="223"/>
                  </a:lnTo>
                  <a:lnTo>
                    <a:pt x="16" y="211"/>
                  </a:lnTo>
                  <a:lnTo>
                    <a:pt x="13" y="198"/>
                  </a:lnTo>
                  <a:lnTo>
                    <a:pt x="11" y="182"/>
                  </a:lnTo>
                  <a:lnTo>
                    <a:pt x="11" y="182"/>
                  </a:lnTo>
                  <a:lnTo>
                    <a:pt x="13" y="149"/>
                  </a:lnTo>
                  <a:lnTo>
                    <a:pt x="14" y="117"/>
                  </a:lnTo>
                  <a:lnTo>
                    <a:pt x="14" y="117"/>
                  </a:lnTo>
                  <a:lnTo>
                    <a:pt x="17" y="74"/>
                  </a:lnTo>
                  <a:lnTo>
                    <a:pt x="19" y="30"/>
                  </a:lnTo>
                  <a:lnTo>
                    <a:pt x="19" y="30"/>
                  </a:lnTo>
                  <a:lnTo>
                    <a:pt x="17" y="23"/>
                  </a:lnTo>
                  <a:lnTo>
                    <a:pt x="16" y="19"/>
                  </a:lnTo>
                  <a:lnTo>
                    <a:pt x="11" y="13"/>
                  </a:lnTo>
                  <a:lnTo>
                    <a:pt x="3" y="7"/>
                  </a:lnTo>
                  <a:lnTo>
                    <a:pt x="3" y="7"/>
                  </a:lnTo>
                  <a:lnTo>
                    <a:pt x="0" y="6"/>
                  </a:lnTo>
                  <a:lnTo>
                    <a:pt x="0" y="4"/>
                  </a:lnTo>
                  <a:lnTo>
                    <a:pt x="0" y="4"/>
                  </a:lnTo>
                  <a:lnTo>
                    <a:pt x="0" y="3"/>
                  </a:lnTo>
                  <a:lnTo>
                    <a:pt x="1" y="1"/>
                  </a:lnTo>
                  <a:lnTo>
                    <a:pt x="7" y="0"/>
                  </a:lnTo>
                  <a:lnTo>
                    <a:pt x="7" y="0"/>
                  </a:lnTo>
                  <a:lnTo>
                    <a:pt x="14" y="1"/>
                  </a:lnTo>
                  <a:lnTo>
                    <a:pt x="22" y="3"/>
                  </a:lnTo>
                  <a:lnTo>
                    <a:pt x="29" y="6"/>
                  </a:lnTo>
                  <a:lnTo>
                    <a:pt x="36" y="8"/>
                  </a:lnTo>
                  <a:lnTo>
                    <a:pt x="36" y="8"/>
                  </a:lnTo>
                  <a:lnTo>
                    <a:pt x="43" y="13"/>
                  </a:lnTo>
                  <a:lnTo>
                    <a:pt x="48" y="17"/>
                  </a:lnTo>
                  <a:lnTo>
                    <a:pt x="51" y="21"/>
                  </a:lnTo>
                  <a:lnTo>
                    <a:pt x="52" y="24"/>
                  </a:lnTo>
                  <a:lnTo>
                    <a:pt x="52" y="24"/>
                  </a:lnTo>
                  <a:lnTo>
                    <a:pt x="52" y="29"/>
                  </a:lnTo>
                  <a:lnTo>
                    <a:pt x="49" y="32"/>
                  </a:lnTo>
                  <a:lnTo>
                    <a:pt x="49" y="32"/>
                  </a:lnTo>
                  <a:lnTo>
                    <a:pt x="45" y="39"/>
                  </a:lnTo>
                  <a:lnTo>
                    <a:pt x="43" y="50"/>
                  </a:lnTo>
                  <a:lnTo>
                    <a:pt x="43" y="50"/>
                  </a:lnTo>
                  <a:lnTo>
                    <a:pt x="38" y="121"/>
                  </a:lnTo>
                  <a:lnTo>
                    <a:pt x="38" y="121"/>
                  </a:lnTo>
                  <a:lnTo>
                    <a:pt x="35" y="155"/>
                  </a:lnTo>
                  <a:lnTo>
                    <a:pt x="35" y="187"/>
                  </a:lnTo>
                  <a:lnTo>
                    <a:pt x="35" y="187"/>
                  </a:lnTo>
                  <a:lnTo>
                    <a:pt x="35" y="195"/>
                  </a:lnTo>
                  <a:lnTo>
                    <a:pt x="36" y="204"/>
                  </a:lnTo>
                  <a:lnTo>
                    <a:pt x="39" y="210"/>
                  </a:lnTo>
                  <a:lnTo>
                    <a:pt x="43" y="215"/>
                  </a:lnTo>
                  <a:lnTo>
                    <a:pt x="48" y="220"/>
                  </a:lnTo>
                  <a:lnTo>
                    <a:pt x="55" y="221"/>
                  </a:lnTo>
                  <a:lnTo>
                    <a:pt x="62" y="223"/>
                  </a:lnTo>
                  <a:lnTo>
                    <a:pt x="71" y="224"/>
                  </a:lnTo>
                  <a:lnTo>
                    <a:pt x="71" y="224"/>
                  </a:lnTo>
                  <a:lnTo>
                    <a:pt x="90" y="223"/>
                  </a:lnTo>
                  <a:lnTo>
                    <a:pt x="106" y="218"/>
                  </a:lnTo>
                  <a:lnTo>
                    <a:pt x="122" y="213"/>
                  </a:lnTo>
                  <a:lnTo>
                    <a:pt x="138" y="204"/>
                  </a:lnTo>
                  <a:lnTo>
                    <a:pt x="151" y="194"/>
                  </a:lnTo>
                  <a:lnTo>
                    <a:pt x="165" y="181"/>
                  </a:lnTo>
                  <a:lnTo>
                    <a:pt x="177" y="165"/>
                  </a:lnTo>
                  <a:lnTo>
                    <a:pt x="188" y="147"/>
                  </a:lnTo>
                  <a:lnTo>
                    <a:pt x="196" y="15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95" name="Freeform 99"/>
            <p:cNvSpPr>
              <a:spLocks/>
            </p:cNvSpPr>
            <p:nvPr userDrawn="1"/>
          </p:nvSpPr>
          <p:spPr bwMode="auto">
            <a:xfrm>
              <a:off x="4730751" y="1477963"/>
              <a:ext cx="128588" cy="120650"/>
            </a:xfrm>
            <a:custGeom>
              <a:avLst/>
              <a:gdLst/>
              <a:ahLst/>
              <a:cxnLst>
                <a:cxn ang="0">
                  <a:pos x="165" y="25"/>
                </a:cxn>
                <a:cxn ang="0">
                  <a:pos x="58" y="55"/>
                </a:cxn>
                <a:cxn ang="0">
                  <a:pos x="47" y="60"/>
                </a:cxn>
                <a:cxn ang="0">
                  <a:pos x="39" y="62"/>
                </a:cxn>
                <a:cxn ang="0">
                  <a:pos x="31" y="65"/>
                </a:cxn>
                <a:cxn ang="0">
                  <a:pos x="26" y="65"/>
                </a:cxn>
                <a:cxn ang="0">
                  <a:pos x="16" y="60"/>
                </a:cxn>
                <a:cxn ang="0">
                  <a:pos x="10" y="54"/>
                </a:cxn>
                <a:cxn ang="0">
                  <a:pos x="2" y="41"/>
                </a:cxn>
                <a:cxn ang="0">
                  <a:pos x="0" y="31"/>
                </a:cxn>
                <a:cxn ang="0">
                  <a:pos x="2" y="28"/>
                </a:cxn>
                <a:cxn ang="0">
                  <a:pos x="3" y="26"/>
                </a:cxn>
                <a:cxn ang="0">
                  <a:pos x="7" y="29"/>
                </a:cxn>
                <a:cxn ang="0">
                  <a:pos x="12" y="34"/>
                </a:cxn>
                <a:cxn ang="0">
                  <a:pos x="22" y="38"/>
                </a:cxn>
                <a:cxn ang="0">
                  <a:pos x="26" y="38"/>
                </a:cxn>
                <a:cxn ang="0">
                  <a:pos x="48" y="35"/>
                </a:cxn>
                <a:cxn ang="0">
                  <a:pos x="119" y="19"/>
                </a:cxn>
                <a:cxn ang="0">
                  <a:pos x="180" y="6"/>
                </a:cxn>
                <a:cxn ang="0">
                  <a:pos x="203" y="2"/>
                </a:cxn>
                <a:cxn ang="0">
                  <a:pos x="218" y="0"/>
                </a:cxn>
                <a:cxn ang="0">
                  <a:pos x="237" y="5"/>
                </a:cxn>
                <a:cxn ang="0">
                  <a:pos x="242" y="18"/>
                </a:cxn>
                <a:cxn ang="0">
                  <a:pos x="241" y="22"/>
                </a:cxn>
                <a:cxn ang="0">
                  <a:pos x="237" y="26"/>
                </a:cxn>
                <a:cxn ang="0">
                  <a:pos x="231" y="28"/>
                </a:cxn>
                <a:cxn ang="0">
                  <a:pos x="218" y="28"/>
                </a:cxn>
                <a:cxn ang="0">
                  <a:pos x="186" y="32"/>
                </a:cxn>
                <a:cxn ang="0">
                  <a:pos x="154" y="49"/>
                </a:cxn>
                <a:cxn ang="0">
                  <a:pos x="144" y="58"/>
                </a:cxn>
                <a:cxn ang="0">
                  <a:pos x="129" y="77"/>
                </a:cxn>
                <a:cxn ang="0">
                  <a:pos x="119" y="96"/>
                </a:cxn>
                <a:cxn ang="0">
                  <a:pos x="115" y="117"/>
                </a:cxn>
                <a:cxn ang="0">
                  <a:pos x="115" y="129"/>
                </a:cxn>
                <a:cxn ang="0">
                  <a:pos x="116" y="146"/>
                </a:cxn>
                <a:cxn ang="0">
                  <a:pos x="122" y="161"/>
                </a:cxn>
                <a:cxn ang="0">
                  <a:pos x="132" y="174"/>
                </a:cxn>
                <a:cxn ang="0">
                  <a:pos x="147" y="184"/>
                </a:cxn>
                <a:cxn ang="0">
                  <a:pos x="155" y="188"/>
                </a:cxn>
                <a:cxn ang="0">
                  <a:pos x="177" y="196"/>
                </a:cxn>
                <a:cxn ang="0">
                  <a:pos x="190" y="199"/>
                </a:cxn>
                <a:cxn ang="0">
                  <a:pos x="208" y="203"/>
                </a:cxn>
                <a:cxn ang="0">
                  <a:pos x="213" y="214"/>
                </a:cxn>
                <a:cxn ang="0">
                  <a:pos x="212" y="220"/>
                </a:cxn>
                <a:cxn ang="0">
                  <a:pos x="203" y="228"/>
                </a:cxn>
                <a:cxn ang="0">
                  <a:pos x="197" y="228"/>
                </a:cxn>
                <a:cxn ang="0">
                  <a:pos x="174" y="225"/>
                </a:cxn>
                <a:cxn ang="0">
                  <a:pos x="148" y="216"/>
                </a:cxn>
                <a:cxn ang="0">
                  <a:pos x="136" y="209"/>
                </a:cxn>
                <a:cxn ang="0">
                  <a:pos x="118" y="193"/>
                </a:cxn>
                <a:cxn ang="0">
                  <a:pos x="103" y="173"/>
                </a:cxn>
                <a:cxn ang="0">
                  <a:pos x="96" y="146"/>
                </a:cxn>
                <a:cxn ang="0">
                  <a:pos x="96" y="132"/>
                </a:cxn>
                <a:cxn ang="0">
                  <a:pos x="97" y="113"/>
                </a:cxn>
                <a:cxn ang="0">
                  <a:pos x="110" y="78"/>
                </a:cxn>
                <a:cxn ang="0">
                  <a:pos x="122" y="62"/>
                </a:cxn>
                <a:cxn ang="0">
                  <a:pos x="132" y="52"/>
                </a:cxn>
                <a:cxn ang="0">
                  <a:pos x="154" y="34"/>
                </a:cxn>
                <a:cxn ang="0">
                  <a:pos x="165" y="25"/>
                </a:cxn>
              </a:cxnLst>
              <a:rect l="0" t="0" r="r" b="b"/>
              <a:pathLst>
                <a:path w="242" h="228">
                  <a:moveTo>
                    <a:pt x="165" y="25"/>
                  </a:moveTo>
                  <a:lnTo>
                    <a:pt x="165" y="25"/>
                  </a:lnTo>
                  <a:lnTo>
                    <a:pt x="113" y="39"/>
                  </a:lnTo>
                  <a:lnTo>
                    <a:pt x="58" y="55"/>
                  </a:lnTo>
                  <a:lnTo>
                    <a:pt x="58" y="55"/>
                  </a:lnTo>
                  <a:lnTo>
                    <a:pt x="47" y="60"/>
                  </a:lnTo>
                  <a:lnTo>
                    <a:pt x="39" y="62"/>
                  </a:lnTo>
                  <a:lnTo>
                    <a:pt x="39" y="62"/>
                  </a:lnTo>
                  <a:lnTo>
                    <a:pt x="35" y="65"/>
                  </a:lnTo>
                  <a:lnTo>
                    <a:pt x="31" y="65"/>
                  </a:lnTo>
                  <a:lnTo>
                    <a:pt x="31" y="65"/>
                  </a:lnTo>
                  <a:lnTo>
                    <a:pt x="26" y="65"/>
                  </a:lnTo>
                  <a:lnTo>
                    <a:pt x="22" y="64"/>
                  </a:lnTo>
                  <a:lnTo>
                    <a:pt x="16" y="60"/>
                  </a:lnTo>
                  <a:lnTo>
                    <a:pt x="10" y="54"/>
                  </a:lnTo>
                  <a:lnTo>
                    <a:pt x="10" y="54"/>
                  </a:lnTo>
                  <a:lnTo>
                    <a:pt x="6" y="47"/>
                  </a:lnTo>
                  <a:lnTo>
                    <a:pt x="2" y="41"/>
                  </a:lnTo>
                  <a:lnTo>
                    <a:pt x="0" y="35"/>
                  </a:lnTo>
                  <a:lnTo>
                    <a:pt x="0" y="31"/>
                  </a:lnTo>
                  <a:lnTo>
                    <a:pt x="0" y="31"/>
                  </a:lnTo>
                  <a:lnTo>
                    <a:pt x="2" y="28"/>
                  </a:lnTo>
                  <a:lnTo>
                    <a:pt x="3" y="26"/>
                  </a:lnTo>
                  <a:lnTo>
                    <a:pt x="3" y="26"/>
                  </a:lnTo>
                  <a:lnTo>
                    <a:pt x="5" y="26"/>
                  </a:lnTo>
                  <a:lnTo>
                    <a:pt x="7" y="29"/>
                  </a:lnTo>
                  <a:lnTo>
                    <a:pt x="7" y="29"/>
                  </a:lnTo>
                  <a:lnTo>
                    <a:pt x="12" y="34"/>
                  </a:lnTo>
                  <a:lnTo>
                    <a:pt x="18" y="36"/>
                  </a:lnTo>
                  <a:lnTo>
                    <a:pt x="22" y="38"/>
                  </a:lnTo>
                  <a:lnTo>
                    <a:pt x="26" y="38"/>
                  </a:lnTo>
                  <a:lnTo>
                    <a:pt x="26" y="38"/>
                  </a:lnTo>
                  <a:lnTo>
                    <a:pt x="36" y="38"/>
                  </a:lnTo>
                  <a:lnTo>
                    <a:pt x="48" y="35"/>
                  </a:lnTo>
                  <a:lnTo>
                    <a:pt x="48" y="35"/>
                  </a:lnTo>
                  <a:lnTo>
                    <a:pt x="119" y="19"/>
                  </a:lnTo>
                  <a:lnTo>
                    <a:pt x="180" y="6"/>
                  </a:lnTo>
                  <a:lnTo>
                    <a:pt x="180" y="6"/>
                  </a:lnTo>
                  <a:lnTo>
                    <a:pt x="203" y="2"/>
                  </a:lnTo>
                  <a:lnTo>
                    <a:pt x="203" y="2"/>
                  </a:lnTo>
                  <a:lnTo>
                    <a:pt x="218" y="0"/>
                  </a:lnTo>
                  <a:lnTo>
                    <a:pt x="218" y="0"/>
                  </a:lnTo>
                  <a:lnTo>
                    <a:pt x="228" y="2"/>
                  </a:lnTo>
                  <a:lnTo>
                    <a:pt x="237" y="5"/>
                  </a:lnTo>
                  <a:lnTo>
                    <a:pt x="241" y="10"/>
                  </a:lnTo>
                  <a:lnTo>
                    <a:pt x="242" y="18"/>
                  </a:lnTo>
                  <a:lnTo>
                    <a:pt x="242" y="18"/>
                  </a:lnTo>
                  <a:lnTo>
                    <a:pt x="241" y="22"/>
                  </a:lnTo>
                  <a:lnTo>
                    <a:pt x="239" y="25"/>
                  </a:lnTo>
                  <a:lnTo>
                    <a:pt x="237" y="26"/>
                  </a:lnTo>
                  <a:lnTo>
                    <a:pt x="237" y="26"/>
                  </a:lnTo>
                  <a:lnTo>
                    <a:pt x="231" y="28"/>
                  </a:lnTo>
                  <a:lnTo>
                    <a:pt x="218" y="28"/>
                  </a:lnTo>
                  <a:lnTo>
                    <a:pt x="218" y="28"/>
                  </a:lnTo>
                  <a:lnTo>
                    <a:pt x="200" y="29"/>
                  </a:lnTo>
                  <a:lnTo>
                    <a:pt x="186" y="32"/>
                  </a:lnTo>
                  <a:lnTo>
                    <a:pt x="170" y="39"/>
                  </a:lnTo>
                  <a:lnTo>
                    <a:pt x="154" y="49"/>
                  </a:lnTo>
                  <a:lnTo>
                    <a:pt x="154" y="49"/>
                  </a:lnTo>
                  <a:lnTo>
                    <a:pt x="144" y="58"/>
                  </a:lnTo>
                  <a:lnTo>
                    <a:pt x="136" y="67"/>
                  </a:lnTo>
                  <a:lnTo>
                    <a:pt x="129" y="77"/>
                  </a:lnTo>
                  <a:lnTo>
                    <a:pt x="123" y="86"/>
                  </a:lnTo>
                  <a:lnTo>
                    <a:pt x="119" y="96"/>
                  </a:lnTo>
                  <a:lnTo>
                    <a:pt x="116" y="106"/>
                  </a:lnTo>
                  <a:lnTo>
                    <a:pt x="115" y="117"/>
                  </a:lnTo>
                  <a:lnTo>
                    <a:pt x="115" y="129"/>
                  </a:lnTo>
                  <a:lnTo>
                    <a:pt x="115" y="129"/>
                  </a:lnTo>
                  <a:lnTo>
                    <a:pt x="115" y="138"/>
                  </a:lnTo>
                  <a:lnTo>
                    <a:pt x="116" y="146"/>
                  </a:lnTo>
                  <a:lnTo>
                    <a:pt x="119" y="154"/>
                  </a:lnTo>
                  <a:lnTo>
                    <a:pt x="122" y="161"/>
                  </a:lnTo>
                  <a:lnTo>
                    <a:pt x="126" y="168"/>
                  </a:lnTo>
                  <a:lnTo>
                    <a:pt x="132" y="174"/>
                  </a:lnTo>
                  <a:lnTo>
                    <a:pt x="139" y="180"/>
                  </a:lnTo>
                  <a:lnTo>
                    <a:pt x="147" y="184"/>
                  </a:lnTo>
                  <a:lnTo>
                    <a:pt x="147" y="184"/>
                  </a:lnTo>
                  <a:lnTo>
                    <a:pt x="155" y="188"/>
                  </a:lnTo>
                  <a:lnTo>
                    <a:pt x="165" y="193"/>
                  </a:lnTo>
                  <a:lnTo>
                    <a:pt x="177" y="196"/>
                  </a:lnTo>
                  <a:lnTo>
                    <a:pt x="190" y="199"/>
                  </a:lnTo>
                  <a:lnTo>
                    <a:pt x="190" y="199"/>
                  </a:lnTo>
                  <a:lnTo>
                    <a:pt x="200" y="200"/>
                  </a:lnTo>
                  <a:lnTo>
                    <a:pt x="208" y="203"/>
                  </a:lnTo>
                  <a:lnTo>
                    <a:pt x="212" y="209"/>
                  </a:lnTo>
                  <a:lnTo>
                    <a:pt x="213" y="214"/>
                  </a:lnTo>
                  <a:lnTo>
                    <a:pt x="213" y="214"/>
                  </a:lnTo>
                  <a:lnTo>
                    <a:pt x="212" y="220"/>
                  </a:lnTo>
                  <a:lnTo>
                    <a:pt x="209" y="225"/>
                  </a:lnTo>
                  <a:lnTo>
                    <a:pt x="203" y="228"/>
                  </a:lnTo>
                  <a:lnTo>
                    <a:pt x="197" y="228"/>
                  </a:lnTo>
                  <a:lnTo>
                    <a:pt x="197" y="228"/>
                  </a:lnTo>
                  <a:lnTo>
                    <a:pt x="187" y="228"/>
                  </a:lnTo>
                  <a:lnTo>
                    <a:pt x="174" y="225"/>
                  </a:lnTo>
                  <a:lnTo>
                    <a:pt x="161" y="222"/>
                  </a:lnTo>
                  <a:lnTo>
                    <a:pt x="148" y="216"/>
                  </a:lnTo>
                  <a:lnTo>
                    <a:pt x="148" y="216"/>
                  </a:lnTo>
                  <a:lnTo>
                    <a:pt x="136" y="209"/>
                  </a:lnTo>
                  <a:lnTo>
                    <a:pt x="126" y="201"/>
                  </a:lnTo>
                  <a:lnTo>
                    <a:pt x="118" y="193"/>
                  </a:lnTo>
                  <a:lnTo>
                    <a:pt x="109" y="184"/>
                  </a:lnTo>
                  <a:lnTo>
                    <a:pt x="103" y="173"/>
                  </a:lnTo>
                  <a:lnTo>
                    <a:pt x="99" y="161"/>
                  </a:lnTo>
                  <a:lnTo>
                    <a:pt x="96" y="146"/>
                  </a:lnTo>
                  <a:lnTo>
                    <a:pt x="96" y="132"/>
                  </a:lnTo>
                  <a:lnTo>
                    <a:pt x="96" y="132"/>
                  </a:lnTo>
                  <a:lnTo>
                    <a:pt x="96" y="123"/>
                  </a:lnTo>
                  <a:lnTo>
                    <a:pt x="97" y="113"/>
                  </a:lnTo>
                  <a:lnTo>
                    <a:pt x="102" y="96"/>
                  </a:lnTo>
                  <a:lnTo>
                    <a:pt x="110" y="78"/>
                  </a:lnTo>
                  <a:lnTo>
                    <a:pt x="116" y="70"/>
                  </a:lnTo>
                  <a:lnTo>
                    <a:pt x="122" y="62"/>
                  </a:lnTo>
                  <a:lnTo>
                    <a:pt x="122" y="62"/>
                  </a:lnTo>
                  <a:lnTo>
                    <a:pt x="132" y="52"/>
                  </a:lnTo>
                  <a:lnTo>
                    <a:pt x="144" y="42"/>
                  </a:lnTo>
                  <a:lnTo>
                    <a:pt x="154" y="34"/>
                  </a:lnTo>
                  <a:lnTo>
                    <a:pt x="167" y="26"/>
                  </a:lnTo>
                  <a:lnTo>
                    <a:pt x="165" y="25"/>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96" name="Freeform 100"/>
            <p:cNvSpPr>
              <a:spLocks noEditPoints="1"/>
            </p:cNvSpPr>
            <p:nvPr userDrawn="1"/>
          </p:nvSpPr>
          <p:spPr bwMode="auto">
            <a:xfrm>
              <a:off x="4891088" y="1460501"/>
              <a:ext cx="155575" cy="149225"/>
            </a:xfrm>
            <a:custGeom>
              <a:avLst/>
              <a:gdLst/>
              <a:ahLst/>
              <a:cxnLst>
                <a:cxn ang="0">
                  <a:pos x="32" y="174"/>
                </a:cxn>
                <a:cxn ang="0">
                  <a:pos x="0" y="189"/>
                </a:cxn>
                <a:cxn ang="0">
                  <a:pos x="51" y="134"/>
                </a:cxn>
                <a:cxn ang="0">
                  <a:pos x="90" y="70"/>
                </a:cxn>
                <a:cxn ang="0">
                  <a:pos x="21" y="70"/>
                </a:cxn>
                <a:cxn ang="0">
                  <a:pos x="7" y="57"/>
                </a:cxn>
                <a:cxn ang="0">
                  <a:pos x="54" y="60"/>
                </a:cxn>
                <a:cxn ang="0">
                  <a:pos x="54" y="13"/>
                </a:cxn>
                <a:cxn ang="0">
                  <a:pos x="79" y="3"/>
                </a:cxn>
                <a:cxn ang="0">
                  <a:pos x="90" y="8"/>
                </a:cxn>
                <a:cxn ang="0">
                  <a:pos x="92" y="12"/>
                </a:cxn>
                <a:cxn ang="0">
                  <a:pos x="79" y="60"/>
                </a:cxn>
                <a:cxn ang="0">
                  <a:pos x="106" y="45"/>
                </a:cxn>
                <a:cxn ang="0">
                  <a:pos x="126" y="61"/>
                </a:cxn>
                <a:cxn ang="0">
                  <a:pos x="129" y="67"/>
                </a:cxn>
                <a:cxn ang="0">
                  <a:pos x="116" y="73"/>
                </a:cxn>
                <a:cxn ang="0">
                  <a:pos x="79" y="128"/>
                </a:cxn>
                <a:cxn ang="0">
                  <a:pos x="84" y="132"/>
                </a:cxn>
                <a:cxn ang="0">
                  <a:pos x="108" y="144"/>
                </a:cxn>
                <a:cxn ang="0">
                  <a:pos x="125" y="154"/>
                </a:cxn>
                <a:cxn ang="0">
                  <a:pos x="132" y="170"/>
                </a:cxn>
                <a:cxn ang="0">
                  <a:pos x="129" y="183"/>
                </a:cxn>
                <a:cxn ang="0">
                  <a:pos x="122" y="189"/>
                </a:cxn>
                <a:cxn ang="0">
                  <a:pos x="116" y="183"/>
                </a:cxn>
                <a:cxn ang="0">
                  <a:pos x="89" y="147"/>
                </a:cxn>
                <a:cxn ang="0">
                  <a:pos x="79" y="207"/>
                </a:cxn>
                <a:cxn ang="0">
                  <a:pos x="79" y="275"/>
                </a:cxn>
                <a:cxn ang="0">
                  <a:pos x="63" y="280"/>
                </a:cxn>
                <a:cxn ang="0">
                  <a:pos x="54" y="277"/>
                </a:cxn>
                <a:cxn ang="0">
                  <a:pos x="54" y="210"/>
                </a:cxn>
                <a:cxn ang="0">
                  <a:pos x="254" y="81"/>
                </a:cxn>
                <a:cxn ang="0">
                  <a:pos x="284" y="109"/>
                </a:cxn>
                <a:cxn ang="0">
                  <a:pos x="286" y="113"/>
                </a:cxn>
                <a:cxn ang="0">
                  <a:pos x="206" y="116"/>
                </a:cxn>
                <a:cxn ang="0">
                  <a:pos x="239" y="254"/>
                </a:cxn>
                <a:cxn ang="0">
                  <a:pos x="277" y="244"/>
                </a:cxn>
                <a:cxn ang="0">
                  <a:pos x="293" y="262"/>
                </a:cxn>
                <a:cxn ang="0">
                  <a:pos x="290" y="264"/>
                </a:cxn>
                <a:cxn ang="0">
                  <a:pos x="112" y="265"/>
                </a:cxn>
                <a:cxn ang="0">
                  <a:pos x="97" y="251"/>
                </a:cxn>
                <a:cxn ang="0">
                  <a:pos x="181" y="254"/>
                </a:cxn>
                <a:cxn ang="0">
                  <a:pos x="139" y="116"/>
                </a:cxn>
                <a:cxn ang="0">
                  <a:pos x="113" y="103"/>
                </a:cxn>
                <a:cxn ang="0">
                  <a:pos x="139" y="105"/>
                </a:cxn>
                <a:cxn ang="0">
                  <a:pos x="181" y="39"/>
                </a:cxn>
                <a:cxn ang="0">
                  <a:pos x="179" y="0"/>
                </a:cxn>
                <a:cxn ang="0">
                  <a:pos x="216" y="5"/>
                </a:cxn>
                <a:cxn ang="0">
                  <a:pos x="221" y="9"/>
                </a:cxn>
                <a:cxn ang="0">
                  <a:pos x="206" y="18"/>
                </a:cxn>
              </a:cxnLst>
              <a:rect l="0" t="0" r="r" b="b"/>
              <a:pathLst>
                <a:path w="293" h="280">
                  <a:moveTo>
                    <a:pt x="54" y="154"/>
                  </a:moveTo>
                  <a:lnTo>
                    <a:pt x="54" y="154"/>
                  </a:lnTo>
                  <a:lnTo>
                    <a:pt x="32" y="174"/>
                  </a:lnTo>
                  <a:lnTo>
                    <a:pt x="6" y="194"/>
                  </a:lnTo>
                  <a:lnTo>
                    <a:pt x="0" y="189"/>
                  </a:lnTo>
                  <a:lnTo>
                    <a:pt x="0" y="189"/>
                  </a:lnTo>
                  <a:lnTo>
                    <a:pt x="28" y="161"/>
                  </a:lnTo>
                  <a:lnTo>
                    <a:pt x="39" y="148"/>
                  </a:lnTo>
                  <a:lnTo>
                    <a:pt x="51" y="134"/>
                  </a:lnTo>
                  <a:lnTo>
                    <a:pt x="61" y="119"/>
                  </a:lnTo>
                  <a:lnTo>
                    <a:pt x="71" y="103"/>
                  </a:lnTo>
                  <a:lnTo>
                    <a:pt x="90" y="70"/>
                  </a:lnTo>
                  <a:lnTo>
                    <a:pt x="32" y="70"/>
                  </a:lnTo>
                  <a:lnTo>
                    <a:pt x="32" y="70"/>
                  </a:lnTo>
                  <a:lnTo>
                    <a:pt x="21" y="70"/>
                  </a:lnTo>
                  <a:lnTo>
                    <a:pt x="9" y="73"/>
                  </a:lnTo>
                  <a:lnTo>
                    <a:pt x="7" y="57"/>
                  </a:lnTo>
                  <a:lnTo>
                    <a:pt x="7" y="57"/>
                  </a:lnTo>
                  <a:lnTo>
                    <a:pt x="21" y="58"/>
                  </a:lnTo>
                  <a:lnTo>
                    <a:pt x="32" y="60"/>
                  </a:lnTo>
                  <a:lnTo>
                    <a:pt x="54" y="60"/>
                  </a:lnTo>
                  <a:lnTo>
                    <a:pt x="54" y="26"/>
                  </a:lnTo>
                  <a:lnTo>
                    <a:pt x="54" y="26"/>
                  </a:lnTo>
                  <a:lnTo>
                    <a:pt x="54" y="13"/>
                  </a:lnTo>
                  <a:lnTo>
                    <a:pt x="52" y="0"/>
                  </a:lnTo>
                  <a:lnTo>
                    <a:pt x="52" y="0"/>
                  </a:lnTo>
                  <a:lnTo>
                    <a:pt x="79" y="3"/>
                  </a:lnTo>
                  <a:lnTo>
                    <a:pt x="87" y="5"/>
                  </a:lnTo>
                  <a:lnTo>
                    <a:pt x="87" y="5"/>
                  </a:lnTo>
                  <a:lnTo>
                    <a:pt x="90" y="8"/>
                  </a:lnTo>
                  <a:lnTo>
                    <a:pt x="92" y="10"/>
                  </a:lnTo>
                  <a:lnTo>
                    <a:pt x="92" y="10"/>
                  </a:lnTo>
                  <a:lnTo>
                    <a:pt x="92" y="12"/>
                  </a:lnTo>
                  <a:lnTo>
                    <a:pt x="89" y="13"/>
                  </a:lnTo>
                  <a:lnTo>
                    <a:pt x="79" y="18"/>
                  </a:lnTo>
                  <a:lnTo>
                    <a:pt x="79" y="60"/>
                  </a:lnTo>
                  <a:lnTo>
                    <a:pt x="93" y="60"/>
                  </a:lnTo>
                  <a:lnTo>
                    <a:pt x="93" y="60"/>
                  </a:lnTo>
                  <a:lnTo>
                    <a:pt x="106" y="45"/>
                  </a:lnTo>
                  <a:lnTo>
                    <a:pt x="106" y="45"/>
                  </a:lnTo>
                  <a:lnTo>
                    <a:pt x="126" y="61"/>
                  </a:lnTo>
                  <a:lnTo>
                    <a:pt x="126" y="61"/>
                  </a:lnTo>
                  <a:lnTo>
                    <a:pt x="129" y="64"/>
                  </a:lnTo>
                  <a:lnTo>
                    <a:pt x="129" y="67"/>
                  </a:lnTo>
                  <a:lnTo>
                    <a:pt x="129" y="67"/>
                  </a:lnTo>
                  <a:lnTo>
                    <a:pt x="129" y="68"/>
                  </a:lnTo>
                  <a:lnTo>
                    <a:pt x="126" y="70"/>
                  </a:lnTo>
                  <a:lnTo>
                    <a:pt x="116" y="73"/>
                  </a:lnTo>
                  <a:lnTo>
                    <a:pt x="116" y="73"/>
                  </a:lnTo>
                  <a:lnTo>
                    <a:pt x="97" y="102"/>
                  </a:lnTo>
                  <a:lnTo>
                    <a:pt x="79" y="128"/>
                  </a:lnTo>
                  <a:lnTo>
                    <a:pt x="79" y="131"/>
                  </a:lnTo>
                  <a:lnTo>
                    <a:pt x="79" y="131"/>
                  </a:lnTo>
                  <a:lnTo>
                    <a:pt x="84" y="132"/>
                  </a:lnTo>
                  <a:lnTo>
                    <a:pt x="84" y="132"/>
                  </a:lnTo>
                  <a:lnTo>
                    <a:pt x="96" y="138"/>
                  </a:lnTo>
                  <a:lnTo>
                    <a:pt x="108" y="144"/>
                  </a:lnTo>
                  <a:lnTo>
                    <a:pt x="118" y="149"/>
                  </a:lnTo>
                  <a:lnTo>
                    <a:pt x="125" y="154"/>
                  </a:lnTo>
                  <a:lnTo>
                    <a:pt x="125" y="154"/>
                  </a:lnTo>
                  <a:lnTo>
                    <a:pt x="131" y="161"/>
                  </a:lnTo>
                  <a:lnTo>
                    <a:pt x="131" y="165"/>
                  </a:lnTo>
                  <a:lnTo>
                    <a:pt x="132" y="170"/>
                  </a:lnTo>
                  <a:lnTo>
                    <a:pt x="132" y="170"/>
                  </a:lnTo>
                  <a:lnTo>
                    <a:pt x="131" y="176"/>
                  </a:lnTo>
                  <a:lnTo>
                    <a:pt x="129" y="183"/>
                  </a:lnTo>
                  <a:lnTo>
                    <a:pt x="125" y="187"/>
                  </a:lnTo>
                  <a:lnTo>
                    <a:pt x="122" y="189"/>
                  </a:lnTo>
                  <a:lnTo>
                    <a:pt x="122" y="189"/>
                  </a:lnTo>
                  <a:lnTo>
                    <a:pt x="119" y="187"/>
                  </a:lnTo>
                  <a:lnTo>
                    <a:pt x="116" y="183"/>
                  </a:lnTo>
                  <a:lnTo>
                    <a:pt x="116" y="183"/>
                  </a:lnTo>
                  <a:lnTo>
                    <a:pt x="109" y="170"/>
                  </a:lnTo>
                  <a:lnTo>
                    <a:pt x="99" y="158"/>
                  </a:lnTo>
                  <a:lnTo>
                    <a:pt x="89" y="147"/>
                  </a:lnTo>
                  <a:lnTo>
                    <a:pt x="79" y="139"/>
                  </a:lnTo>
                  <a:lnTo>
                    <a:pt x="79" y="207"/>
                  </a:lnTo>
                  <a:lnTo>
                    <a:pt x="79" y="207"/>
                  </a:lnTo>
                  <a:lnTo>
                    <a:pt x="80" y="273"/>
                  </a:lnTo>
                  <a:lnTo>
                    <a:pt x="80" y="273"/>
                  </a:lnTo>
                  <a:lnTo>
                    <a:pt x="79" y="275"/>
                  </a:lnTo>
                  <a:lnTo>
                    <a:pt x="76" y="278"/>
                  </a:lnTo>
                  <a:lnTo>
                    <a:pt x="70" y="278"/>
                  </a:lnTo>
                  <a:lnTo>
                    <a:pt x="63" y="280"/>
                  </a:lnTo>
                  <a:lnTo>
                    <a:pt x="63" y="280"/>
                  </a:lnTo>
                  <a:lnTo>
                    <a:pt x="55" y="278"/>
                  </a:lnTo>
                  <a:lnTo>
                    <a:pt x="54" y="277"/>
                  </a:lnTo>
                  <a:lnTo>
                    <a:pt x="52" y="275"/>
                  </a:lnTo>
                  <a:lnTo>
                    <a:pt x="52" y="275"/>
                  </a:lnTo>
                  <a:lnTo>
                    <a:pt x="54" y="210"/>
                  </a:lnTo>
                  <a:lnTo>
                    <a:pt x="54" y="154"/>
                  </a:lnTo>
                  <a:close/>
                  <a:moveTo>
                    <a:pt x="235" y="105"/>
                  </a:moveTo>
                  <a:lnTo>
                    <a:pt x="254" y="81"/>
                  </a:lnTo>
                  <a:lnTo>
                    <a:pt x="254" y="81"/>
                  </a:lnTo>
                  <a:lnTo>
                    <a:pt x="270" y="94"/>
                  </a:lnTo>
                  <a:lnTo>
                    <a:pt x="284" y="109"/>
                  </a:lnTo>
                  <a:lnTo>
                    <a:pt x="284" y="109"/>
                  </a:lnTo>
                  <a:lnTo>
                    <a:pt x="286" y="113"/>
                  </a:lnTo>
                  <a:lnTo>
                    <a:pt x="286" y="113"/>
                  </a:lnTo>
                  <a:lnTo>
                    <a:pt x="286" y="115"/>
                  </a:lnTo>
                  <a:lnTo>
                    <a:pt x="283" y="116"/>
                  </a:lnTo>
                  <a:lnTo>
                    <a:pt x="206" y="116"/>
                  </a:lnTo>
                  <a:lnTo>
                    <a:pt x="206" y="254"/>
                  </a:lnTo>
                  <a:lnTo>
                    <a:pt x="239" y="254"/>
                  </a:lnTo>
                  <a:lnTo>
                    <a:pt x="239" y="254"/>
                  </a:lnTo>
                  <a:lnTo>
                    <a:pt x="261" y="229"/>
                  </a:lnTo>
                  <a:lnTo>
                    <a:pt x="261" y="229"/>
                  </a:lnTo>
                  <a:lnTo>
                    <a:pt x="277" y="244"/>
                  </a:lnTo>
                  <a:lnTo>
                    <a:pt x="292" y="258"/>
                  </a:lnTo>
                  <a:lnTo>
                    <a:pt x="292" y="258"/>
                  </a:lnTo>
                  <a:lnTo>
                    <a:pt x="293" y="262"/>
                  </a:lnTo>
                  <a:lnTo>
                    <a:pt x="293" y="262"/>
                  </a:lnTo>
                  <a:lnTo>
                    <a:pt x="293" y="264"/>
                  </a:lnTo>
                  <a:lnTo>
                    <a:pt x="290" y="264"/>
                  </a:lnTo>
                  <a:lnTo>
                    <a:pt x="122" y="264"/>
                  </a:lnTo>
                  <a:lnTo>
                    <a:pt x="122" y="264"/>
                  </a:lnTo>
                  <a:lnTo>
                    <a:pt x="112" y="265"/>
                  </a:lnTo>
                  <a:lnTo>
                    <a:pt x="100" y="267"/>
                  </a:lnTo>
                  <a:lnTo>
                    <a:pt x="97" y="251"/>
                  </a:lnTo>
                  <a:lnTo>
                    <a:pt x="97" y="251"/>
                  </a:lnTo>
                  <a:lnTo>
                    <a:pt x="110" y="254"/>
                  </a:lnTo>
                  <a:lnTo>
                    <a:pt x="122" y="254"/>
                  </a:lnTo>
                  <a:lnTo>
                    <a:pt x="181" y="254"/>
                  </a:lnTo>
                  <a:lnTo>
                    <a:pt x="181" y="116"/>
                  </a:lnTo>
                  <a:lnTo>
                    <a:pt x="139" y="116"/>
                  </a:lnTo>
                  <a:lnTo>
                    <a:pt x="139" y="116"/>
                  </a:lnTo>
                  <a:lnTo>
                    <a:pt x="126" y="116"/>
                  </a:lnTo>
                  <a:lnTo>
                    <a:pt x="116" y="118"/>
                  </a:lnTo>
                  <a:lnTo>
                    <a:pt x="113" y="103"/>
                  </a:lnTo>
                  <a:lnTo>
                    <a:pt x="113" y="103"/>
                  </a:lnTo>
                  <a:lnTo>
                    <a:pt x="126" y="105"/>
                  </a:lnTo>
                  <a:lnTo>
                    <a:pt x="139" y="105"/>
                  </a:lnTo>
                  <a:lnTo>
                    <a:pt x="181" y="105"/>
                  </a:lnTo>
                  <a:lnTo>
                    <a:pt x="181" y="39"/>
                  </a:lnTo>
                  <a:lnTo>
                    <a:pt x="181" y="39"/>
                  </a:lnTo>
                  <a:lnTo>
                    <a:pt x="180" y="19"/>
                  </a:lnTo>
                  <a:lnTo>
                    <a:pt x="179" y="0"/>
                  </a:lnTo>
                  <a:lnTo>
                    <a:pt x="179" y="0"/>
                  </a:lnTo>
                  <a:lnTo>
                    <a:pt x="200" y="2"/>
                  </a:lnTo>
                  <a:lnTo>
                    <a:pt x="200" y="2"/>
                  </a:lnTo>
                  <a:lnTo>
                    <a:pt x="216" y="5"/>
                  </a:lnTo>
                  <a:lnTo>
                    <a:pt x="219" y="6"/>
                  </a:lnTo>
                  <a:lnTo>
                    <a:pt x="221" y="9"/>
                  </a:lnTo>
                  <a:lnTo>
                    <a:pt x="221" y="9"/>
                  </a:lnTo>
                  <a:lnTo>
                    <a:pt x="219" y="10"/>
                  </a:lnTo>
                  <a:lnTo>
                    <a:pt x="216" y="13"/>
                  </a:lnTo>
                  <a:lnTo>
                    <a:pt x="206" y="18"/>
                  </a:lnTo>
                  <a:lnTo>
                    <a:pt x="206" y="105"/>
                  </a:lnTo>
                  <a:lnTo>
                    <a:pt x="235" y="105"/>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97" name="Freeform 101"/>
            <p:cNvSpPr>
              <a:spLocks noEditPoints="1"/>
            </p:cNvSpPr>
            <p:nvPr userDrawn="1"/>
          </p:nvSpPr>
          <p:spPr bwMode="auto">
            <a:xfrm>
              <a:off x="5065713" y="1458913"/>
              <a:ext cx="153988" cy="149225"/>
            </a:xfrm>
            <a:custGeom>
              <a:avLst/>
              <a:gdLst/>
              <a:ahLst/>
              <a:cxnLst>
                <a:cxn ang="0">
                  <a:pos x="285" y="119"/>
                </a:cxn>
                <a:cxn ang="0">
                  <a:pos x="270" y="140"/>
                </a:cxn>
                <a:cxn ang="0">
                  <a:pos x="230" y="119"/>
                </a:cxn>
                <a:cxn ang="0">
                  <a:pos x="201" y="94"/>
                </a:cxn>
                <a:cxn ang="0">
                  <a:pos x="160" y="45"/>
                </a:cxn>
                <a:cxn ang="0">
                  <a:pos x="134" y="42"/>
                </a:cxn>
                <a:cxn ang="0">
                  <a:pos x="86" y="94"/>
                </a:cxn>
                <a:cxn ang="0">
                  <a:pos x="26" y="135"/>
                </a:cxn>
                <a:cxn ang="0">
                  <a:pos x="0" y="140"/>
                </a:cxn>
                <a:cxn ang="0">
                  <a:pos x="61" y="91"/>
                </a:cxn>
                <a:cxn ang="0">
                  <a:pos x="93" y="54"/>
                </a:cxn>
                <a:cxn ang="0">
                  <a:pos x="124" y="0"/>
                </a:cxn>
                <a:cxn ang="0">
                  <a:pos x="166" y="10"/>
                </a:cxn>
                <a:cxn ang="0">
                  <a:pos x="166" y="14"/>
                </a:cxn>
                <a:cxn ang="0">
                  <a:pos x="154" y="19"/>
                </a:cxn>
                <a:cxn ang="0">
                  <a:pos x="201" y="68"/>
                </a:cxn>
                <a:cxn ang="0">
                  <a:pos x="235" y="90"/>
                </a:cxn>
                <a:cxn ang="0">
                  <a:pos x="293" y="109"/>
                </a:cxn>
                <a:cxn ang="0">
                  <a:pos x="138" y="177"/>
                </a:cxn>
                <a:cxn ang="0">
                  <a:pos x="87" y="245"/>
                </a:cxn>
                <a:cxn ang="0">
                  <a:pos x="179" y="239"/>
                </a:cxn>
                <a:cxn ang="0">
                  <a:pos x="190" y="217"/>
                </a:cxn>
                <a:cxn ang="0">
                  <a:pos x="173" y="188"/>
                </a:cxn>
                <a:cxn ang="0">
                  <a:pos x="224" y="222"/>
                </a:cxn>
                <a:cxn ang="0">
                  <a:pos x="241" y="239"/>
                </a:cxn>
                <a:cxn ang="0">
                  <a:pos x="247" y="255"/>
                </a:cxn>
                <a:cxn ang="0">
                  <a:pos x="243" y="272"/>
                </a:cxn>
                <a:cxn ang="0">
                  <a:pos x="234" y="279"/>
                </a:cxn>
                <a:cxn ang="0">
                  <a:pos x="230" y="278"/>
                </a:cxn>
                <a:cxn ang="0">
                  <a:pos x="219" y="258"/>
                </a:cxn>
                <a:cxn ang="0">
                  <a:pos x="183" y="252"/>
                </a:cxn>
                <a:cxn ang="0">
                  <a:pos x="122" y="262"/>
                </a:cxn>
                <a:cxn ang="0">
                  <a:pos x="48" y="281"/>
                </a:cxn>
                <a:cxn ang="0">
                  <a:pos x="44" y="282"/>
                </a:cxn>
                <a:cxn ang="0">
                  <a:pos x="31" y="243"/>
                </a:cxn>
                <a:cxn ang="0">
                  <a:pos x="58" y="245"/>
                </a:cxn>
                <a:cxn ang="0">
                  <a:pos x="74" y="245"/>
                </a:cxn>
                <a:cxn ang="0">
                  <a:pos x="51" y="177"/>
                </a:cxn>
                <a:cxn ang="0">
                  <a:pos x="22" y="180"/>
                </a:cxn>
                <a:cxn ang="0">
                  <a:pos x="35" y="165"/>
                </a:cxn>
                <a:cxn ang="0">
                  <a:pos x="221" y="167"/>
                </a:cxn>
                <a:cxn ang="0">
                  <a:pos x="272" y="169"/>
                </a:cxn>
                <a:cxn ang="0">
                  <a:pos x="274" y="174"/>
                </a:cxn>
                <a:cxn ang="0">
                  <a:pos x="272" y="177"/>
                </a:cxn>
                <a:cxn ang="0">
                  <a:pos x="166" y="114"/>
                </a:cxn>
                <a:cxn ang="0">
                  <a:pos x="214" y="117"/>
                </a:cxn>
                <a:cxn ang="0">
                  <a:pos x="216" y="123"/>
                </a:cxn>
                <a:cxn ang="0">
                  <a:pos x="99" y="125"/>
                </a:cxn>
                <a:cxn ang="0">
                  <a:pos x="70" y="127"/>
                </a:cxn>
                <a:cxn ang="0">
                  <a:pos x="83" y="113"/>
                </a:cxn>
              </a:cxnLst>
              <a:rect l="0" t="0" r="r" b="b"/>
              <a:pathLst>
                <a:path w="293" h="282">
                  <a:moveTo>
                    <a:pt x="293" y="114"/>
                  </a:moveTo>
                  <a:lnTo>
                    <a:pt x="293" y="114"/>
                  </a:lnTo>
                  <a:lnTo>
                    <a:pt x="285" y="119"/>
                  </a:lnTo>
                  <a:lnTo>
                    <a:pt x="279" y="125"/>
                  </a:lnTo>
                  <a:lnTo>
                    <a:pt x="273" y="132"/>
                  </a:lnTo>
                  <a:lnTo>
                    <a:pt x="270" y="140"/>
                  </a:lnTo>
                  <a:lnTo>
                    <a:pt x="270" y="140"/>
                  </a:lnTo>
                  <a:lnTo>
                    <a:pt x="248" y="129"/>
                  </a:lnTo>
                  <a:lnTo>
                    <a:pt x="230" y="119"/>
                  </a:lnTo>
                  <a:lnTo>
                    <a:pt x="215" y="107"/>
                  </a:lnTo>
                  <a:lnTo>
                    <a:pt x="201" y="94"/>
                  </a:lnTo>
                  <a:lnTo>
                    <a:pt x="201" y="94"/>
                  </a:lnTo>
                  <a:lnTo>
                    <a:pt x="186" y="80"/>
                  </a:lnTo>
                  <a:lnTo>
                    <a:pt x="173" y="64"/>
                  </a:lnTo>
                  <a:lnTo>
                    <a:pt x="160" y="45"/>
                  </a:lnTo>
                  <a:lnTo>
                    <a:pt x="147" y="23"/>
                  </a:lnTo>
                  <a:lnTo>
                    <a:pt x="147" y="23"/>
                  </a:lnTo>
                  <a:lnTo>
                    <a:pt x="134" y="42"/>
                  </a:lnTo>
                  <a:lnTo>
                    <a:pt x="119" y="61"/>
                  </a:lnTo>
                  <a:lnTo>
                    <a:pt x="103" y="78"/>
                  </a:lnTo>
                  <a:lnTo>
                    <a:pt x="86" y="94"/>
                  </a:lnTo>
                  <a:lnTo>
                    <a:pt x="67" y="109"/>
                  </a:lnTo>
                  <a:lnTo>
                    <a:pt x="47" y="123"/>
                  </a:lnTo>
                  <a:lnTo>
                    <a:pt x="26" y="135"/>
                  </a:lnTo>
                  <a:lnTo>
                    <a:pt x="5" y="146"/>
                  </a:lnTo>
                  <a:lnTo>
                    <a:pt x="0" y="140"/>
                  </a:lnTo>
                  <a:lnTo>
                    <a:pt x="0" y="140"/>
                  </a:lnTo>
                  <a:lnTo>
                    <a:pt x="25" y="122"/>
                  </a:lnTo>
                  <a:lnTo>
                    <a:pt x="45" y="107"/>
                  </a:lnTo>
                  <a:lnTo>
                    <a:pt x="61" y="91"/>
                  </a:lnTo>
                  <a:lnTo>
                    <a:pt x="77" y="74"/>
                  </a:lnTo>
                  <a:lnTo>
                    <a:pt x="77" y="74"/>
                  </a:lnTo>
                  <a:lnTo>
                    <a:pt x="93" y="54"/>
                  </a:lnTo>
                  <a:lnTo>
                    <a:pt x="106" y="35"/>
                  </a:lnTo>
                  <a:lnTo>
                    <a:pt x="116" y="17"/>
                  </a:lnTo>
                  <a:lnTo>
                    <a:pt x="124" y="0"/>
                  </a:lnTo>
                  <a:lnTo>
                    <a:pt x="124" y="0"/>
                  </a:lnTo>
                  <a:lnTo>
                    <a:pt x="158" y="7"/>
                  </a:lnTo>
                  <a:lnTo>
                    <a:pt x="166" y="10"/>
                  </a:lnTo>
                  <a:lnTo>
                    <a:pt x="167" y="13"/>
                  </a:lnTo>
                  <a:lnTo>
                    <a:pt x="167" y="13"/>
                  </a:lnTo>
                  <a:lnTo>
                    <a:pt x="166" y="14"/>
                  </a:lnTo>
                  <a:lnTo>
                    <a:pt x="164" y="16"/>
                  </a:lnTo>
                  <a:lnTo>
                    <a:pt x="154" y="19"/>
                  </a:lnTo>
                  <a:lnTo>
                    <a:pt x="154" y="19"/>
                  </a:lnTo>
                  <a:lnTo>
                    <a:pt x="169" y="38"/>
                  </a:lnTo>
                  <a:lnTo>
                    <a:pt x="183" y="54"/>
                  </a:lnTo>
                  <a:lnTo>
                    <a:pt x="201" y="68"/>
                  </a:lnTo>
                  <a:lnTo>
                    <a:pt x="218" y="81"/>
                  </a:lnTo>
                  <a:lnTo>
                    <a:pt x="218" y="81"/>
                  </a:lnTo>
                  <a:lnTo>
                    <a:pt x="235" y="90"/>
                  </a:lnTo>
                  <a:lnTo>
                    <a:pt x="253" y="97"/>
                  </a:lnTo>
                  <a:lnTo>
                    <a:pt x="272" y="103"/>
                  </a:lnTo>
                  <a:lnTo>
                    <a:pt x="293" y="109"/>
                  </a:lnTo>
                  <a:lnTo>
                    <a:pt x="293" y="114"/>
                  </a:lnTo>
                  <a:close/>
                  <a:moveTo>
                    <a:pt x="138" y="177"/>
                  </a:moveTo>
                  <a:lnTo>
                    <a:pt x="138" y="177"/>
                  </a:lnTo>
                  <a:lnTo>
                    <a:pt x="112" y="214"/>
                  </a:lnTo>
                  <a:lnTo>
                    <a:pt x="98" y="232"/>
                  </a:lnTo>
                  <a:lnTo>
                    <a:pt x="87" y="245"/>
                  </a:lnTo>
                  <a:lnTo>
                    <a:pt x="87" y="245"/>
                  </a:lnTo>
                  <a:lnTo>
                    <a:pt x="147" y="242"/>
                  </a:lnTo>
                  <a:lnTo>
                    <a:pt x="179" y="239"/>
                  </a:lnTo>
                  <a:lnTo>
                    <a:pt x="206" y="236"/>
                  </a:lnTo>
                  <a:lnTo>
                    <a:pt x="206" y="236"/>
                  </a:lnTo>
                  <a:lnTo>
                    <a:pt x="190" y="217"/>
                  </a:lnTo>
                  <a:lnTo>
                    <a:pt x="169" y="193"/>
                  </a:lnTo>
                  <a:lnTo>
                    <a:pt x="173" y="188"/>
                  </a:lnTo>
                  <a:lnTo>
                    <a:pt x="173" y="188"/>
                  </a:lnTo>
                  <a:lnTo>
                    <a:pt x="193" y="201"/>
                  </a:lnTo>
                  <a:lnTo>
                    <a:pt x="209" y="211"/>
                  </a:lnTo>
                  <a:lnTo>
                    <a:pt x="224" y="222"/>
                  </a:lnTo>
                  <a:lnTo>
                    <a:pt x="235" y="232"/>
                  </a:lnTo>
                  <a:lnTo>
                    <a:pt x="235" y="232"/>
                  </a:lnTo>
                  <a:lnTo>
                    <a:pt x="241" y="239"/>
                  </a:lnTo>
                  <a:lnTo>
                    <a:pt x="244" y="243"/>
                  </a:lnTo>
                  <a:lnTo>
                    <a:pt x="247" y="249"/>
                  </a:lnTo>
                  <a:lnTo>
                    <a:pt x="247" y="255"/>
                  </a:lnTo>
                  <a:lnTo>
                    <a:pt x="247" y="255"/>
                  </a:lnTo>
                  <a:lnTo>
                    <a:pt x="245" y="265"/>
                  </a:lnTo>
                  <a:lnTo>
                    <a:pt x="243" y="272"/>
                  </a:lnTo>
                  <a:lnTo>
                    <a:pt x="238" y="278"/>
                  </a:lnTo>
                  <a:lnTo>
                    <a:pt x="235" y="279"/>
                  </a:lnTo>
                  <a:lnTo>
                    <a:pt x="234" y="279"/>
                  </a:lnTo>
                  <a:lnTo>
                    <a:pt x="234" y="279"/>
                  </a:lnTo>
                  <a:lnTo>
                    <a:pt x="231" y="279"/>
                  </a:lnTo>
                  <a:lnTo>
                    <a:pt x="230" y="278"/>
                  </a:lnTo>
                  <a:lnTo>
                    <a:pt x="227" y="272"/>
                  </a:lnTo>
                  <a:lnTo>
                    <a:pt x="227" y="272"/>
                  </a:lnTo>
                  <a:lnTo>
                    <a:pt x="219" y="258"/>
                  </a:lnTo>
                  <a:lnTo>
                    <a:pt x="212" y="246"/>
                  </a:lnTo>
                  <a:lnTo>
                    <a:pt x="212" y="246"/>
                  </a:lnTo>
                  <a:lnTo>
                    <a:pt x="183" y="252"/>
                  </a:lnTo>
                  <a:lnTo>
                    <a:pt x="157" y="256"/>
                  </a:lnTo>
                  <a:lnTo>
                    <a:pt x="157" y="256"/>
                  </a:lnTo>
                  <a:lnTo>
                    <a:pt x="122" y="262"/>
                  </a:lnTo>
                  <a:lnTo>
                    <a:pt x="51" y="271"/>
                  </a:lnTo>
                  <a:lnTo>
                    <a:pt x="51" y="271"/>
                  </a:lnTo>
                  <a:lnTo>
                    <a:pt x="48" y="281"/>
                  </a:lnTo>
                  <a:lnTo>
                    <a:pt x="47" y="282"/>
                  </a:lnTo>
                  <a:lnTo>
                    <a:pt x="44" y="282"/>
                  </a:lnTo>
                  <a:lnTo>
                    <a:pt x="44" y="282"/>
                  </a:lnTo>
                  <a:lnTo>
                    <a:pt x="41" y="282"/>
                  </a:lnTo>
                  <a:lnTo>
                    <a:pt x="40" y="278"/>
                  </a:lnTo>
                  <a:lnTo>
                    <a:pt x="31" y="243"/>
                  </a:lnTo>
                  <a:lnTo>
                    <a:pt x="31" y="243"/>
                  </a:lnTo>
                  <a:lnTo>
                    <a:pt x="44" y="245"/>
                  </a:lnTo>
                  <a:lnTo>
                    <a:pt x="58" y="245"/>
                  </a:lnTo>
                  <a:lnTo>
                    <a:pt x="58" y="245"/>
                  </a:lnTo>
                  <a:lnTo>
                    <a:pt x="74" y="245"/>
                  </a:lnTo>
                  <a:lnTo>
                    <a:pt x="74" y="245"/>
                  </a:lnTo>
                  <a:lnTo>
                    <a:pt x="90" y="213"/>
                  </a:lnTo>
                  <a:lnTo>
                    <a:pt x="105" y="177"/>
                  </a:lnTo>
                  <a:lnTo>
                    <a:pt x="51" y="177"/>
                  </a:lnTo>
                  <a:lnTo>
                    <a:pt x="51" y="177"/>
                  </a:lnTo>
                  <a:lnTo>
                    <a:pt x="37" y="177"/>
                  </a:lnTo>
                  <a:lnTo>
                    <a:pt x="22" y="180"/>
                  </a:lnTo>
                  <a:lnTo>
                    <a:pt x="19" y="162"/>
                  </a:lnTo>
                  <a:lnTo>
                    <a:pt x="19" y="162"/>
                  </a:lnTo>
                  <a:lnTo>
                    <a:pt x="35" y="165"/>
                  </a:lnTo>
                  <a:lnTo>
                    <a:pt x="50" y="167"/>
                  </a:lnTo>
                  <a:lnTo>
                    <a:pt x="221" y="167"/>
                  </a:lnTo>
                  <a:lnTo>
                    <a:pt x="221" y="167"/>
                  </a:lnTo>
                  <a:lnTo>
                    <a:pt x="240" y="143"/>
                  </a:lnTo>
                  <a:lnTo>
                    <a:pt x="240" y="143"/>
                  </a:lnTo>
                  <a:lnTo>
                    <a:pt x="272" y="169"/>
                  </a:lnTo>
                  <a:lnTo>
                    <a:pt x="272" y="169"/>
                  </a:lnTo>
                  <a:lnTo>
                    <a:pt x="273" y="172"/>
                  </a:lnTo>
                  <a:lnTo>
                    <a:pt x="274" y="174"/>
                  </a:lnTo>
                  <a:lnTo>
                    <a:pt x="274" y="174"/>
                  </a:lnTo>
                  <a:lnTo>
                    <a:pt x="273" y="175"/>
                  </a:lnTo>
                  <a:lnTo>
                    <a:pt x="272" y="177"/>
                  </a:lnTo>
                  <a:lnTo>
                    <a:pt x="138" y="177"/>
                  </a:lnTo>
                  <a:close/>
                  <a:moveTo>
                    <a:pt x="166" y="114"/>
                  </a:moveTo>
                  <a:lnTo>
                    <a:pt x="166" y="114"/>
                  </a:lnTo>
                  <a:lnTo>
                    <a:pt x="183" y="93"/>
                  </a:lnTo>
                  <a:lnTo>
                    <a:pt x="183" y="93"/>
                  </a:lnTo>
                  <a:lnTo>
                    <a:pt x="214" y="117"/>
                  </a:lnTo>
                  <a:lnTo>
                    <a:pt x="214" y="117"/>
                  </a:lnTo>
                  <a:lnTo>
                    <a:pt x="216" y="123"/>
                  </a:lnTo>
                  <a:lnTo>
                    <a:pt x="216" y="123"/>
                  </a:lnTo>
                  <a:lnTo>
                    <a:pt x="215" y="125"/>
                  </a:lnTo>
                  <a:lnTo>
                    <a:pt x="212" y="125"/>
                  </a:lnTo>
                  <a:lnTo>
                    <a:pt x="99" y="125"/>
                  </a:lnTo>
                  <a:lnTo>
                    <a:pt x="99" y="125"/>
                  </a:lnTo>
                  <a:lnTo>
                    <a:pt x="85" y="126"/>
                  </a:lnTo>
                  <a:lnTo>
                    <a:pt x="70" y="127"/>
                  </a:lnTo>
                  <a:lnTo>
                    <a:pt x="67" y="110"/>
                  </a:lnTo>
                  <a:lnTo>
                    <a:pt x="67" y="110"/>
                  </a:lnTo>
                  <a:lnTo>
                    <a:pt x="83" y="113"/>
                  </a:lnTo>
                  <a:lnTo>
                    <a:pt x="99" y="114"/>
                  </a:lnTo>
                  <a:lnTo>
                    <a:pt x="166" y="114"/>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98" name="Freeform 102"/>
            <p:cNvSpPr>
              <a:spLocks/>
            </p:cNvSpPr>
            <p:nvPr userDrawn="1"/>
          </p:nvSpPr>
          <p:spPr bwMode="auto">
            <a:xfrm>
              <a:off x="5245101" y="1468438"/>
              <a:ext cx="107950" cy="133350"/>
            </a:xfrm>
            <a:custGeom>
              <a:avLst/>
              <a:gdLst/>
              <a:ahLst/>
              <a:cxnLst>
                <a:cxn ang="0">
                  <a:pos x="0" y="165"/>
                </a:cxn>
                <a:cxn ang="0">
                  <a:pos x="42" y="139"/>
                </a:cxn>
                <a:cxn ang="0">
                  <a:pos x="83" y="109"/>
                </a:cxn>
                <a:cxn ang="0">
                  <a:pos x="122" y="76"/>
                </a:cxn>
                <a:cxn ang="0">
                  <a:pos x="158" y="37"/>
                </a:cxn>
                <a:cxn ang="0">
                  <a:pos x="164" y="28"/>
                </a:cxn>
                <a:cxn ang="0">
                  <a:pos x="167" y="22"/>
                </a:cxn>
                <a:cxn ang="0">
                  <a:pos x="164" y="16"/>
                </a:cxn>
                <a:cxn ang="0">
                  <a:pos x="152" y="5"/>
                </a:cxn>
                <a:cxn ang="0">
                  <a:pos x="152" y="3"/>
                </a:cxn>
                <a:cxn ang="0">
                  <a:pos x="158" y="0"/>
                </a:cxn>
                <a:cxn ang="0">
                  <a:pos x="164" y="2"/>
                </a:cxn>
                <a:cxn ang="0">
                  <a:pos x="177" y="8"/>
                </a:cxn>
                <a:cxn ang="0">
                  <a:pos x="184" y="12"/>
                </a:cxn>
                <a:cxn ang="0">
                  <a:pos x="197" y="22"/>
                </a:cxn>
                <a:cxn ang="0">
                  <a:pos x="202" y="32"/>
                </a:cxn>
                <a:cxn ang="0">
                  <a:pos x="202" y="35"/>
                </a:cxn>
                <a:cxn ang="0">
                  <a:pos x="194" y="41"/>
                </a:cxn>
                <a:cxn ang="0">
                  <a:pos x="187" y="45"/>
                </a:cxn>
                <a:cxn ang="0">
                  <a:pos x="180" y="51"/>
                </a:cxn>
                <a:cxn ang="0">
                  <a:pos x="136" y="93"/>
                </a:cxn>
                <a:cxn ang="0">
                  <a:pos x="150" y="105"/>
                </a:cxn>
                <a:cxn ang="0">
                  <a:pos x="152" y="110"/>
                </a:cxn>
                <a:cxn ang="0">
                  <a:pos x="152" y="116"/>
                </a:cxn>
                <a:cxn ang="0">
                  <a:pos x="152" y="136"/>
                </a:cxn>
                <a:cxn ang="0">
                  <a:pos x="152" y="236"/>
                </a:cxn>
                <a:cxn ang="0">
                  <a:pos x="150" y="249"/>
                </a:cxn>
                <a:cxn ang="0">
                  <a:pos x="141" y="254"/>
                </a:cxn>
                <a:cxn ang="0">
                  <a:pos x="135" y="252"/>
                </a:cxn>
                <a:cxn ang="0">
                  <a:pos x="129" y="248"/>
                </a:cxn>
                <a:cxn ang="0">
                  <a:pos x="123" y="229"/>
                </a:cxn>
                <a:cxn ang="0">
                  <a:pos x="125" y="218"/>
                </a:cxn>
                <a:cxn ang="0">
                  <a:pos x="126" y="209"/>
                </a:cxn>
                <a:cxn ang="0">
                  <a:pos x="128" y="167"/>
                </a:cxn>
                <a:cxn ang="0">
                  <a:pos x="128" y="128"/>
                </a:cxn>
                <a:cxn ang="0">
                  <a:pos x="126" y="113"/>
                </a:cxn>
                <a:cxn ang="0">
                  <a:pos x="123" y="103"/>
                </a:cxn>
                <a:cxn ang="0">
                  <a:pos x="65" y="144"/>
                </a:cxn>
                <a:cxn ang="0">
                  <a:pos x="5" y="173"/>
                </a:cxn>
              </a:cxnLst>
              <a:rect l="0" t="0" r="r" b="b"/>
              <a:pathLst>
                <a:path w="202" h="254">
                  <a:moveTo>
                    <a:pt x="0" y="165"/>
                  </a:moveTo>
                  <a:lnTo>
                    <a:pt x="0" y="165"/>
                  </a:lnTo>
                  <a:lnTo>
                    <a:pt x="22" y="152"/>
                  </a:lnTo>
                  <a:lnTo>
                    <a:pt x="42" y="139"/>
                  </a:lnTo>
                  <a:lnTo>
                    <a:pt x="63" y="125"/>
                  </a:lnTo>
                  <a:lnTo>
                    <a:pt x="83" y="109"/>
                  </a:lnTo>
                  <a:lnTo>
                    <a:pt x="103" y="93"/>
                  </a:lnTo>
                  <a:lnTo>
                    <a:pt x="122" y="76"/>
                  </a:lnTo>
                  <a:lnTo>
                    <a:pt x="141" y="57"/>
                  </a:lnTo>
                  <a:lnTo>
                    <a:pt x="158" y="37"/>
                  </a:lnTo>
                  <a:lnTo>
                    <a:pt x="158" y="37"/>
                  </a:lnTo>
                  <a:lnTo>
                    <a:pt x="164" y="28"/>
                  </a:lnTo>
                  <a:lnTo>
                    <a:pt x="167" y="22"/>
                  </a:lnTo>
                  <a:lnTo>
                    <a:pt x="167" y="22"/>
                  </a:lnTo>
                  <a:lnTo>
                    <a:pt x="165" y="19"/>
                  </a:lnTo>
                  <a:lnTo>
                    <a:pt x="164" y="16"/>
                  </a:lnTo>
                  <a:lnTo>
                    <a:pt x="152" y="5"/>
                  </a:lnTo>
                  <a:lnTo>
                    <a:pt x="152" y="5"/>
                  </a:lnTo>
                  <a:lnTo>
                    <a:pt x="152" y="3"/>
                  </a:lnTo>
                  <a:lnTo>
                    <a:pt x="152" y="3"/>
                  </a:lnTo>
                  <a:lnTo>
                    <a:pt x="154" y="2"/>
                  </a:lnTo>
                  <a:lnTo>
                    <a:pt x="158" y="0"/>
                  </a:lnTo>
                  <a:lnTo>
                    <a:pt x="158" y="0"/>
                  </a:lnTo>
                  <a:lnTo>
                    <a:pt x="164" y="2"/>
                  </a:lnTo>
                  <a:lnTo>
                    <a:pt x="170" y="3"/>
                  </a:lnTo>
                  <a:lnTo>
                    <a:pt x="177" y="8"/>
                  </a:lnTo>
                  <a:lnTo>
                    <a:pt x="184" y="12"/>
                  </a:lnTo>
                  <a:lnTo>
                    <a:pt x="184" y="12"/>
                  </a:lnTo>
                  <a:lnTo>
                    <a:pt x="192" y="18"/>
                  </a:lnTo>
                  <a:lnTo>
                    <a:pt x="197" y="22"/>
                  </a:lnTo>
                  <a:lnTo>
                    <a:pt x="202" y="28"/>
                  </a:lnTo>
                  <a:lnTo>
                    <a:pt x="202" y="32"/>
                  </a:lnTo>
                  <a:lnTo>
                    <a:pt x="202" y="32"/>
                  </a:lnTo>
                  <a:lnTo>
                    <a:pt x="202" y="35"/>
                  </a:lnTo>
                  <a:lnTo>
                    <a:pt x="200" y="37"/>
                  </a:lnTo>
                  <a:lnTo>
                    <a:pt x="194" y="41"/>
                  </a:lnTo>
                  <a:lnTo>
                    <a:pt x="194" y="41"/>
                  </a:lnTo>
                  <a:lnTo>
                    <a:pt x="187" y="45"/>
                  </a:lnTo>
                  <a:lnTo>
                    <a:pt x="180" y="51"/>
                  </a:lnTo>
                  <a:lnTo>
                    <a:pt x="180" y="51"/>
                  </a:lnTo>
                  <a:lnTo>
                    <a:pt x="136" y="93"/>
                  </a:lnTo>
                  <a:lnTo>
                    <a:pt x="136" y="93"/>
                  </a:lnTo>
                  <a:lnTo>
                    <a:pt x="144" y="99"/>
                  </a:lnTo>
                  <a:lnTo>
                    <a:pt x="150" y="105"/>
                  </a:lnTo>
                  <a:lnTo>
                    <a:pt x="150" y="105"/>
                  </a:lnTo>
                  <a:lnTo>
                    <a:pt x="152" y="110"/>
                  </a:lnTo>
                  <a:lnTo>
                    <a:pt x="152" y="116"/>
                  </a:lnTo>
                  <a:lnTo>
                    <a:pt x="152" y="116"/>
                  </a:lnTo>
                  <a:lnTo>
                    <a:pt x="152" y="136"/>
                  </a:lnTo>
                  <a:lnTo>
                    <a:pt x="152" y="136"/>
                  </a:lnTo>
                  <a:lnTo>
                    <a:pt x="152" y="236"/>
                  </a:lnTo>
                  <a:lnTo>
                    <a:pt x="152" y="236"/>
                  </a:lnTo>
                  <a:lnTo>
                    <a:pt x="151" y="245"/>
                  </a:lnTo>
                  <a:lnTo>
                    <a:pt x="150" y="249"/>
                  </a:lnTo>
                  <a:lnTo>
                    <a:pt x="147" y="254"/>
                  </a:lnTo>
                  <a:lnTo>
                    <a:pt x="141" y="254"/>
                  </a:lnTo>
                  <a:lnTo>
                    <a:pt x="141" y="254"/>
                  </a:lnTo>
                  <a:lnTo>
                    <a:pt x="135" y="252"/>
                  </a:lnTo>
                  <a:lnTo>
                    <a:pt x="129" y="248"/>
                  </a:lnTo>
                  <a:lnTo>
                    <a:pt x="129" y="248"/>
                  </a:lnTo>
                  <a:lnTo>
                    <a:pt x="126" y="239"/>
                  </a:lnTo>
                  <a:lnTo>
                    <a:pt x="123" y="229"/>
                  </a:lnTo>
                  <a:lnTo>
                    <a:pt x="123" y="229"/>
                  </a:lnTo>
                  <a:lnTo>
                    <a:pt x="125" y="218"/>
                  </a:lnTo>
                  <a:lnTo>
                    <a:pt x="125" y="218"/>
                  </a:lnTo>
                  <a:lnTo>
                    <a:pt x="126" y="209"/>
                  </a:lnTo>
                  <a:lnTo>
                    <a:pt x="126" y="209"/>
                  </a:lnTo>
                  <a:lnTo>
                    <a:pt x="128" y="167"/>
                  </a:lnTo>
                  <a:lnTo>
                    <a:pt x="128" y="167"/>
                  </a:lnTo>
                  <a:lnTo>
                    <a:pt x="128" y="128"/>
                  </a:lnTo>
                  <a:lnTo>
                    <a:pt x="128" y="128"/>
                  </a:lnTo>
                  <a:lnTo>
                    <a:pt x="126" y="113"/>
                  </a:lnTo>
                  <a:lnTo>
                    <a:pt x="123" y="103"/>
                  </a:lnTo>
                  <a:lnTo>
                    <a:pt x="123" y="103"/>
                  </a:lnTo>
                  <a:lnTo>
                    <a:pt x="94" y="125"/>
                  </a:lnTo>
                  <a:lnTo>
                    <a:pt x="65" y="144"/>
                  </a:lnTo>
                  <a:lnTo>
                    <a:pt x="36" y="160"/>
                  </a:lnTo>
                  <a:lnTo>
                    <a:pt x="5" y="173"/>
                  </a:lnTo>
                  <a:lnTo>
                    <a:pt x="0" y="165"/>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99" name="Freeform 103"/>
            <p:cNvSpPr>
              <a:spLocks noEditPoints="1"/>
            </p:cNvSpPr>
            <p:nvPr userDrawn="1"/>
          </p:nvSpPr>
          <p:spPr bwMode="auto">
            <a:xfrm>
              <a:off x="5391151" y="1485901"/>
              <a:ext cx="119063" cy="106363"/>
            </a:xfrm>
            <a:custGeom>
              <a:avLst/>
              <a:gdLst/>
              <a:ahLst/>
              <a:cxnLst>
                <a:cxn ang="0">
                  <a:pos x="223" y="28"/>
                </a:cxn>
                <a:cxn ang="0">
                  <a:pos x="190" y="78"/>
                </a:cxn>
                <a:cxn ang="0">
                  <a:pos x="152" y="120"/>
                </a:cxn>
                <a:cxn ang="0">
                  <a:pos x="106" y="157"/>
                </a:cxn>
                <a:cxn ang="0">
                  <a:pos x="56" y="190"/>
                </a:cxn>
                <a:cxn ang="0">
                  <a:pos x="49" y="194"/>
                </a:cxn>
                <a:cxn ang="0">
                  <a:pos x="46" y="197"/>
                </a:cxn>
                <a:cxn ang="0">
                  <a:pos x="37" y="201"/>
                </a:cxn>
                <a:cxn ang="0">
                  <a:pos x="32" y="200"/>
                </a:cxn>
                <a:cxn ang="0">
                  <a:pos x="20" y="193"/>
                </a:cxn>
                <a:cxn ang="0">
                  <a:pos x="14" y="187"/>
                </a:cxn>
                <a:cxn ang="0">
                  <a:pos x="3" y="174"/>
                </a:cxn>
                <a:cxn ang="0">
                  <a:pos x="0" y="162"/>
                </a:cxn>
                <a:cxn ang="0">
                  <a:pos x="0" y="157"/>
                </a:cxn>
                <a:cxn ang="0">
                  <a:pos x="3" y="155"/>
                </a:cxn>
                <a:cxn ang="0">
                  <a:pos x="10" y="159"/>
                </a:cxn>
                <a:cxn ang="0">
                  <a:pos x="20" y="167"/>
                </a:cxn>
                <a:cxn ang="0">
                  <a:pos x="24" y="168"/>
                </a:cxn>
                <a:cxn ang="0">
                  <a:pos x="36" y="167"/>
                </a:cxn>
                <a:cxn ang="0">
                  <a:pos x="55" y="158"/>
                </a:cxn>
                <a:cxn ang="0">
                  <a:pos x="79" y="143"/>
                </a:cxn>
                <a:cxn ang="0">
                  <a:pos x="124" y="113"/>
                </a:cxn>
                <a:cxn ang="0">
                  <a:pos x="165" y="78"/>
                </a:cxn>
                <a:cxn ang="0">
                  <a:pos x="200" y="42"/>
                </a:cxn>
                <a:cxn ang="0">
                  <a:pos x="223" y="28"/>
                </a:cxn>
                <a:cxn ang="0">
                  <a:pos x="4" y="0"/>
                </a:cxn>
                <a:cxn ang="0">
                  <a:pos x="36" y="10"/>
                </a:cxn>
                <a:cxn ang="0">
                  <a:pos x="62" y="25"/>
                </a:cxn>
                <a:cxn ang="0">
                  <a:pos x="66" y="29"/>
                </a:cxn>
                <a:cxn ang="0">
                  <a:pos x="72" y="39"/>
                </a:cxn>
                <a:cxn ang="0">
                  <a:pos x="74" y="45"/>
                </a:cxn>
                <a:cxn ang="0">
                  <a:pos x="69" y="58"/>
                </a:cxn>
                <a:cxn ang="0">
                  <a:pos x="58" y="62"/>
                </a:cxn>
                <a:cxn ang="0">
                  <a:pos x="53" y="62"/>
                </a:cxn>
                <a:cxn ang="0">
                  <a:pos x="46" y="55"/>
                </a:cxn>
                <a:cxn ang="0">
                  <a:pos x="42" y="48"/>
                </a:cxn>
                <a:cxn ang="0">
                  <a:pos x="24" y="26"/>
                </a:cxn>
                <a:cxn ang="0">
                  <a:pos x="0" y="7"/>
                </a:cxn>
              </a:cxnLst>
              <a:rect l="0" t="0" r="r" b="b"/>
              <a:pathLst>
                <a:path w="223" h="201">
                  <a:moveTo>
                    <a:pt x="223" y="28"/>
                  </a:moveTo>
                  <a:lnTo>
                    <a:pt x="223" y="28"/>
                  </a:lnTo>
                  <a:lnTo>
                    <a:pt x="207" y="54"/>
                  </a:lnTo>
                  <a:lnTo>
                    <a:pt x="190" y="78"/>
                  </a:lnTo>
                  <a:lnTo>
                    <a:pt x="172" y="100"/>
                  </a:lnTo>
                  <a:lnTo>
                    <a:pt x="152" y="120"/>
                  </a:lnTo>
                  <a:lnTo>
                    <a:pt x="129" y="138"/>
                  </a:lnTo>
                  <a:lnTo>
                    <a:pt x="106" y="157"/>
                  </a:lnTo>
                  <a:lnTo>
                    <a:pt x="81" y="172"/>
                  </a:lnTo>
                  <a:lnTo>
                    <a:pt x="56" y="190"/>
                  </a:lnTo>
                  <a:lnTo>
                    <a:pt x="56" y="190"/>
                  </a:lnTo>
                  <a:lnTo>
                    <a:pt x="49" y="194"/>
                  </a:lnTo>
                  <a:lnTo>
                    <a:pt x="46" y="197"/>
                  </a:lnTo>
                  <a:lnTo>
                    <a:pt x="46" y="197"/>
                  </a:lnTo>
                  <a:lnTo>
                    <a:pt x="42" y="200"/>
                  </a:lnTo>
                  <a:lnTo>
                    <a:pt x="37" y="201"/>
                  </a:lnTo>
                  <a:lnTo>
                    <a:pt x="37" y="201"/>
                  </a:lnTo>
                  <a:lnTo>
                    <a:pt x="32" y="200"/>
                  </a:lnTo>
                  <a:lnTo>
                    <a:pt x="26" y="197"/>
                  </a:lnTo>
                  <a:lnTo>
                    <a:pt x="20" y="193"/>
                  </a:lnTo>
                  <a:lnTo>
                    <a:pt x="14" y="187"/>
                  </a:lnTo>
                  <a:lnTo>
                    <a:pt x="14" y="187"/>
                  </a:lnTo>
                  <a:lnTo>
                    <a:pt x="7" y="180"/>
                  </a:lnTo>
                  <a:lnTo>
                    <a:pt x="3" y="174"/>
                  </a:lnTo>
                  <a:lnTo>
                    <a:pt x="0" y="167"/>
                  </a:lnTo>
                  <a:lnTo>
                    <a:pt x="0" y="162"/>
                  </a:lnTo>
                  <a:lnTo>
                    <a:pt x="0" y="162"/>
                  </a:lnTo>
                  <a:lnTo>
                    <a:pt x="0" y="157"/>
                  </a:lnTo>
                  <a:lnTo>
                    <a:pt x="1" y="155"/>
                  </a:lnTo>
                  <a:lnTo>
                    <a:pt x="3" y="155"/>
                  </a:lnTo>
                  <a:lnTo>
                    <a:pt x="3" y="155"/>
                  </a:lnTo>
                  <a:lnTo>
                    <a:pt x="10" y="159"/>
                  </a:lnTo>
                  <a:lnTo>
                    <a:pt x="10" y="159"/>
                  </a:lnTo>
                  <a:lnTo>
                    <a:pt x="20" y="167"/>
                  </a:lnTo>
                  <a:lnTo>
                    <a:pt x="24" y="168"/>
                  </a:lnTo>
                  <a:lnTo>
                    <a:pt x="24" y="168"/>
                  </a:lnTo>
                  <a:lnTo>
                    <a:pt x="29" y="168"/>
                  </a:lnTo>
                  <a:lnTo>
                    <a:pt x="36" y="167"/>
                  </a:lnTo>
                  <a:lnTo>
                    <a:pt x="43" y="164"/>
                  </a:lnTo>
                  <a:lnTo>
                    <a:pt x="55" y="158"/>
                  </a:lnTo>
                  <a:lnTo>
                    <a:pt x="55" y="158"/>
                  </a:lnTo>
                  <a:lnTo>
                    <a:pt x="79" y="143"/>
                  </a:lnTo>
                  <a:lnTo>
                    <a:pt x="103" y="129"/>
                  </a:lnTo>
                  <a:lnTo>
                    <a:pt x="124" y="113"/>
                  </a:lnTo>
                  <a:lnTo>
                    <a:pt x="145" y="96"/>
                  </a:lnTo>
                  <a:lnTo>
                    <a:pt x="165" y="78"/>
                  </a:lnTo>
                  <a:lnTo>
                    <a:pt x="182" y="61"/>
                  </a:lnTo>
                  <a:lnTo>
                    <a:pt x="200" y="42"/>
                  </a:lnTo>
                  <a:lnTo>
                    <a:pt x="216" y="22"/>
                  </a:lnTo>
                  <a:lnTo>
                    <a:pt x="223" y="28"/>
                  </a:lnTo>
                  <a:close/>
                  <a:moveTo>
                    <a:pt x="4" y="0"/>
                  </a:moveTo>
                  <a:lnTo>
                    <a:pt x="4" y="0"/>
                  </a:lnTo>
                  <a:lnTo>
                    <a:pt x="21" y="4"/>
                  </a:lnTo>
                  <a:lnTo>
                    <a:pt x="36" y="10"/>
                  </a:lnTo>
                  <a:lnTo>
                    <a:pt x="50" y="16"/>
                  </a:lnTo>
                  <a:lnTo>
                    <a:pt x="62" y="25"/>
                  </a:lnTo>
                  <a:lnTo>
                    <a:pt x="62" y="25"/>
                  </a:lnTo>
                  <a:lnTo>
                    <a:pt x="66" y="29"/>
                  </a:lnTo>
                  <a:lnTo>
                    <a:pt x="71" y="35"/>
                  </a:lnTo>
                  <a:lnTo>
                    <a:pt x="72" y="39"/>
                  </a:lnTo>
                  <a:lnTo>
                    <a:pt x="74" y="45"/>
                  </a:lnTo>
                  <a:lnTo>
                    <a:pt x="74" y="45"/>
                  </a:lnTo>
                  <a:lnTo>
                    <a:pt x="72" y="52"/>
                  </a:lnTo>
                  <a:lnTo>
                    <a:pt x="69" y="58"/>
                  </a:lnTo>
                  <a:lnTo>
                    <a:pt x="63" y="61"/>
                  </a:lnTo>
                  <a:lnTo>
                    <a:pt x="58" y="62"/>
                  </a:lnTo>
                  <a:lnTo>
                    <a:pt x="58" y="62"/>
                  </a:lnTo>
                  <a:lnTo>
                    <a:pt x="53" y="62"/>
                  </a:lnTo>
                  <a:lnTo>
                    <a:pt x="50" y="59"/>
                  </a:lnTo>
                  <a:lnTo>
                    <a:pt x="46" y="55"/>
                  </a:lnTo>
                  <a:lnTo>
                    <a:pt x="42" y="48"/>
                  </a:lnTo>
                  <a:lnTo>
                    <a:pt x="42" y="48"/>
                  </a:lnTo>
                  <a:lnTo>
                    <a:pt x="33" y="36"/>
                  </a:lnTo>
                  <a:lnTo>
                    <a:pt x="24" y="26"/>
                  </a:lnTo>
                  <a:lnTo>
                    <a:pt x="14" y="16"/>
                  </a:lnTo>
                  <a:lnTo>
                    <a:pt x="0" y="7"/>
                  </a:lnTo>
                  <a:lnTo>
                    <a:pt x="4"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00" name="Freeform 104"/>
            <p:cNvSpPr>
              <a:spLocks/>
            </p:cNvSpPr>
            <p:nvPr userDrawn="1"/>
          </p:nvSpPr>
          <p:spPr bwMode="auto">
            <a:xfrm>
              <a:off x="5532438" y="1479551"/>
              <a:ext cx="107950" cy="122238"/>
            </a:xfrm>
            <a:custGeom>
              <a:avLst/>
              <a:gdLst/>
              <a:ahLst/>
              <a:cxnLst>
                <a:cxn ang="0">
                  <a:pos x="26" y="223"/>
                </a:cxn>
                <a:cxn ang="0">
                  <a:pos x="57" y="201"/>
                </a:cxn>
                <a:cxn ang="0">
                  <a:pos x="86" y="177"/>
                </a:cxn>
                <a:cxn ang="0">
                  <a:pos x="113" y="145"/>
                </a:cxn>
                <a:cxn ang="0">
                  <a:pos x="136" y="110"/>
                </a:cxn>
                <a:cxn ang="0">
                  <a:pos x="145" y="93"/>
                </a:cxn>
                <a:cxn ang="0">
                  <a:pos x="167" y="42"/>
                </a:cxn>
                <a:cxn ang="0">
                  <a:pos x="170" y="29"/>
                </a:cxn>
                <a:cxn ang="0">
                  <a:pos x="170" y="28"/>
                </a:cxn>
                <a:cxn ang="0">
                  <a:pos x="164" y="26"/>
                </a:cxn>
                <a:cxn ang="0">
                  <a:pos x="147" y="28"/>
                </a:cxn>
                <a:cxn ang="0">
                  <a:pos x="99" y="33"/>
                </a:cxn>
                <a:cxn ang="0">
                  <a:pos x="57" y="39"/>
                </a:cxn>
                <a:cxn ang="0">
                  <a:pos x="38" y="45"/>
                </a:cxn>
                <a:cxn ang="0">
                  <a:pos x="31" y="48"/>
                </a:cxn>
                <a:cxn ang="0">
                  <a:pos x="26" y="46"/>
                </a:cxn>
                <a:cxn ang="0">
                  <a:pos x="16" y="38"/>
                </a:cxn>
                <a:cxn ang="0">
                  <a:pos x="10" y="31"/>
                </a:cxn>
                <a:cxn ang="0">
                  <a:pos x="0" y="15"/>
                </a:cxn>
                <a:cxn ang="0">
                  <a:pos x="2" y="10"/>
                </a:cxn>
                <a:cxn ang="0">
                  <a:pos x="4" y="9"/>
                </a:cxn>
                <a:cxn ang="0">
                  <a:pos x="12" y="13"/>
                </a:cxn>
                <a:cxn ang="0">
                  <a:pos x="20" y="17"/>
                </a:cxn>
                <a:cxn ang="0">
                  <a:pos x="28" y="20"/>
                </a:cxn>
                <a:cxn ang="0">
                  <a:pos x="33" y="20"/>
                </a:cxn>
                <a:cxn ang="0">
                  <a:pos x="57" y="19"/>
                </a:cxn>
                <a:cxn ang="0">
                  <a:pos x="100" y="15"/>
                </a:cxn>
                <a:cxn ang="0">
                  <a:pos x="157" y="6"/>
                </a:cxn>
                <a:cxn ang="0">
                  <a:pos x="165" y="2"/>
                </a:cxn>
                <a:cxn ang="0">
                  <a:pos x="168" y="0"/>
                </a:cxn>
                <a:cxn ang="0">
                  <a:pos x="171" y="0"/>
                </a:cxn>
                <a:cxn ang="0">
                  <a:pos x="180" y="3"/>
                </a:cxn>
                <a:cxn ang="0">
                  <a:pos x="191" y="13"/>
                </a:cxn>
                <a:cxn ang="0">
                  <a:pos x="205" y="29"/>
                </a:cxn>
                <a:cxn ang="0">
                  <a:pos x="206" y="32"/>
                </a:cxn>
                <a:cxn ang="0">
                  <a:pos x="200" y="42"/>
                </a:cxn>
                <a:cxn ang="0">
                  <a:pos x="197" y="45"/>
                </a:cxn>
                <a:cxn ang="0">
                  <a:pos x="193" y="54"/>
                </a:cxn>
                <a:cxn ang="0">
                  <a:pos x="165" y="107"/>
                </a:cxn>
                <a:cxn ang="0">
                  <a:pos x="138" y="151"/>
                </a:cxn>
                <a:cxn ang="0">
                  <a:pos x="126" y="164"/>
                </a:cxn>
                <a:cxn ang="0">
                  <a:pos x="103" y="187"/>
                </a:cxn>
                <a:cxn ang="0">
                  <a:pos x="75" y="207"/>
                </a:cxn>
                <a:cxn ang="0">
                  <a:pos x="46" y="223"/>
                </a:cxn>
                <a:cxn ang="0">
                  <a:pos x="26" y="223"/>
                </a:cxn>
              </a:cxnLst>
              <a:rect l="0" t="0" r="r" b="b"/>
              <a:pathLst>
                <a:path w="206" h="230">
                  <a:moveTo>
                    <a:pt x="26" y="223"/>
                  </a:moveTo>
                  <a:lnTo>
                    <a:pt x="26" y="223"/>
                  </a:lnTo>
                  <a:lnTo>
                    <a:pt x="42" y="213"/>
                  </a:lnTo>
                  <a:lnTo>
                    <a:pt x="57" y="201"/>
                  </a:lnTo>
                  <a:lnTo>
                    <a:pt x="73" y="190"/>
                  </a:lnTo>
                  <a:lnTo>
                    <a:pt x="86" y="177"/>
                  </a:lnTo>
                  <a:lnTo>
                    <a:pt x="100" y="161"/>
                  </a:lnTo>
                  <a:lnTo>
                    <a:pt x="113" y="145"/>
                  </a:lnTo>
                  <a:lnTo>
                    <a:pt x="125" y="129"/>
                  </a:lnTo>
                  <a:lnTo>
                    <a:pt x="136" y="110"/>
                  </a:lnTo>
                  <a:lnTo>
                    <a:pt x="136" y="110"/>
                  </a:lnTo>
                  <a:lnTo>
                    <a:pt x="145" y="93"/>
                  </a:lnTo>
                  <a:lnTo>
                    <a:pt x="154" y="75"/>
                  </a:lnTo>
                  <a:lnTo>
                    <a:pt x="167" y="42"/>
                  </a:lnTo>
                  <a:lnTo>
                    <a:pt x="167" y="42"/>
                  </a:lnTo>
                  <a:lnTo>
                    <a:pt x="170" y="29"/>
                  </a:lnTo>
                  <a:lnTo>
                    <a:pt x="170" y="29"/>
                  </a:lnTo>
                  <a:lnTo>
                    <a:pt x="170" y="28"/>
                  </a:lnTo>
                  <a:lnTo>
                    <a:pt x="168" y="26"/>
                  </a:lnTo>
                  <a:lnTo>
                    <a:pt x="164" y="26"/>
                  </a:lnTo>
                  <a:lnTo>
                    <a:pt x="164" y="26"/>
                  </a:lnTo>
                  <a:lnTo>
                    <a:pt x="147" y="28"/>
                  </a:lnTo>
                  <a:lnTo>
                    <a:pt x="147" y="28"/>
                  </a:lnTo>
                  <a:lnTo>
                    <a:pt x="99" y="33"/>
                  </a:lnTo>
                  <a:lnTo>
                    <a:pt x="57" y="39"/>
                  </a:lnTo>
                  <a:lnTo>
                    <a:pt x="57" y="39"/>
                  </a:lnTo>
                  <a:lnTo>
                    <a:pt x="44" y="42"/>
                  </a:lnTo>
                  <a:lnTo>
                    <a:pt x="38" y="45"/>
                  </a:lnTo>
                  <a:lnTo>
                    <a:pt x="38" y="45"/>
                  </a:lnTo>
                  <a:lnTo>
                    <a:pt x="31" y="48"/>
                  </a:lnTo>
                  <a:lnTo>
                    <a:pt x="31" y="48"/>
                  </a:lnTo>
                  <a:lnTo>
                    <a:pt x="26" y="46"/>
                  </a:lnTo>
                  <a:lnTo>
                    <a:pt x="22" y="44"/>
                  </a:lnTo>
                  <a:lnTo>
                    <a:pt x="16" y="38"/>
                  </a:lnTo>
                  <a:lnTo>
                    <a:pt x="10" y="31"/>
                  </a:lnTo>
                  <a:lnTo>
                    <a:pt x="10" y="31"/>
                  </a:lnTo>
                  <a:lnTo>
                    <a:pt x="3" y="20"/>
                  </a:lnTo>
                  <a:lnTo>
                    <a:pt x="0" y="15"/>
                  </a:lnTo>
                  <a:lnTo>
                    <a:pt x="0" y="15"/>
                  </a:lnTo>
                  <a:lnTo>
                    <a:pt x="2" y="10"/>
                  </a:lnTo>
                  <a:lnTo>
                    <a:pt x="4" y="9"/>
                  </a:lnTo>
                  <a:lnTo>
                    <a:pt x="4" y="9"/>
                  </a:lnTo>
                  <a:lnTo>
                    <a:pt x="6" y="9"/>
                  </a:lnTo>
                  <a:lnTo>
                    <a:pt x="12" y="13"/>
                  </a:lnTo>
                  <a:lnTo>
                    <a:pt x="12" y="13"/>
                  </a:lnTo>
                  <a:lnTo>
                    <a:pt x="20" y="17"/>
                  </a:lnTo>
                  <a:lnTo>
                    <a:pt x="20" y="17"/>
                  </a:lnTo>
                  <a:lnTo>
                    <a:pt x="28" y="20"/>
                  </a:lnTo>
                  <a:lnTo>
                    <a:pt x="33" y="20"/>
                  </a:lnTo>
                  <a:lnTo>
                    <a:pt x="33" y="20"/>
                  </a:lnTo>
                  <a:lnTo>
                    <a:pt x="57" y="19"/>
                  </a:lnTo>
                  <a:lnTo>
                    <a:pt x="57" y="19"/>
                  </a:lnTo>
                  <a:lnTo>
                    <a:pt x="100" y="15"/>
                  </a:lnTo>
                  <a:lnTo>
                    <a:pt x="100" y="15"/>
                  </a:lnTo>
                  <a:lnTo>
                    <a:pt x="136" y="9"/>
                  </a:lnTo>
                  <a:lnTo>
                    <a:pt x="157" y="6"/>
                  </a:lnTo>
                  <a:lnTo>
                    <a:pt x="157" y="6"/>
                  </a:lnTo>
                  <a:lnTo>
                    <a:pt x="165" y="2"/>
                  </a:lnTo>
                  <a:lnTo>
                    <a:pt x="165" y="2"/>
                  </a:lnTo>
                  <a:lnTo>
                    <a:pt x="168" y="0"/>
                  </a:lnTo>
                  <a:lnTo>
                    <a:pt x="171" y="0"/>
                  </a:lnTo>
                  <a:lnTo>
                    <a:pt x="171" y="0"/>
                  </a:lnTo>
                  <a:lnTo>
                    <a:pt x="176" y="0"/>
                  </a:lnTo>
                  <a:lnTo>
                    <a:pt x="180" y="3"/>
                  </a:lnTo>
                  <a:lnTo>
                    <a:pt x="191" y="13"/>
                  </a:lnTo>
                  <a:lnTo>
                    <a:pt x="191" y="13"/>
                  </a:lnTo>
                  <a:lnTo>
                    <a:pt x="202" y="25"/>
                  </a:lnTo>
                  <a:lnTo>
                    <a:pt x="205" y="29"/>
                  </a:lnTo>
                  <a:lnTo>
                    <a:pt x="206" y="32"/>
                  </a:lnTo>
                  <a:lnTo>
                    <a:pt x="206" y="32"/>
                  </a:lnTo>
                  <a:lnTo>
                    <a:pt x="205" y="36"/>
                  </a:lnTo>
                  <a:lnTo>
                    <a:pt x="200" y="42"/>
                  </a:lnTo>
                  <a:lnTo>
                    <a:pt x="200" y="42"/>
                  </a:lnTo>
                  <a:lnTo>
                    <a:pt x="197" y="45"/>
                  </a:lnTo>
                  <a:lnTo>
                    <a:pt x="193" y="54"/>
                  </a:lnTo>
                  <a:lnTo>
                    <a:pt x="193" y="54"/>
                  </a:lnTo>
                  <a:lnTo>
                    <a:pt x="180" y="81"/>
                  </a:lnTo>
                  <a:lnTo>
                    <a:pt x="165" y="107"/>
                  </a:lnTo>
                  <a:lnTo>
                    <a:pt x="151" y="130"/>
                  </a:lnTo>
                  <a:lnTo>
                    <a:pt x="138" y="151"/>
                  </a:lnTo>
                  <a:lnTo>
                    <a:pt x="138" y="151"/>
                  </a:lnTo>
                  <a:lnTo>
                    <a:pt x="126" y="164"/>
                  </a:lnTo>
                  <a:lnTo>
                    <a:pt x="115" y="175"/>
                  </a:lnTo>
                  <a:lnTo>
                    <a:pt x="103" y="187"/>
                  </a:lnTo>
                  <a:lnTo>
                    <a:pt x="90" y="197"/>
                  </a:lnTo>
                  <a:lnTo>
                    <a:pt x="75" y="207"/>
                  </a:lnTo>
                  <a:lnTo>
                    <a:pt x="61" y="216"/>
                  </a:lnTo>
                  <a:lnTo>
                    <a:pt x="46" y="223"/>
                  </a:lnTo>
                  <a:lnTo>
                    <a:pt x="31" y="230"/>
                  </a:lnTo>
                  <a:lnTo>
                    <a:pt x="26" y="22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01" name="Freeform 105"/>
            <p:cNvSpPr>
              <a:spLocks noEditPoints="1"/>
            </p:cNvSpPr>
            <p:nvPr userDrawn="1"/>
          </p:nvSpPr>
          <p:spPr bwMode="auto">
            <a:xfrm>
              <a:off x="5678488" y="1468438"/>
              <a:ext cx="106363" cy="138113"/>
            </a:xfrm>
            <a:custGeom>
              <a:avLst/>
              <a:gdLst/>
              <a:ahLst/>
              <a:cxnLst>
                <a:cxn ang="0">
                  <a:pos x="30" y="252"/>
                </a:cxn>
                <a:cxn ang="0">
                  <a:pos x="53" y="240"/>
                </a:cxn>
                <a:cxn ang="0">
                  <a:pos x="79" y="220"/>
                </a:cxn>
                <a:cxn ang="0">
                  <a:pos x="95" y="207"/>
                </a:cxn>
                <a:cxn ang="0">
                  <a:pos x="121" y="176"/>
                </a:cxn>
                <a:cxn ang="0">
                  <a:pos x="143" y="142"/>
                </a:cxn>
                <a:cxn ang="0">
                  <a:pos x="158" y="104"/>
                </a:cxn>
                <a:cxn ang="0">
                  <a:pos x="163" y="85"/>
                </a:cxn>
                <a:cxn ang="0">
                  <a:pos x="94" y="95"/>
                </a:cxn>
                <a:cxn ang="0">
                  <a:pos x="66" y="100"/>
                </a:cxn>
                <a:cxn ang="0">
                  <a:pos x="45" y="104"/>
                </a:cxn>
                <a:cxn ang="0">
                  <a:pos x="34" y="108"/>
                </a:cxn>
                <a:cxn ang="0">
                  <a:pos x="30" y="110"/>
                </a:cxn>
                <a:cxn ang="0">
                  <a:pos x="27" y="110"/>
                </a:cxn>
                <a:cxn ang="0">
                  <a:pos x="20" y="107"/>
                </a:cxn>
                <a:cxn ang="0">
                  <a:pos x="10" y="100"/>
                </a:cxn>
                <a:cxn ang="0">
                  <a:pos x="0" y="84"/>
                </a:cxn>
                <a:cxn ang="0">
                  <a:pos x="0" y="81"/>
                </a:cxn>
                <a:cxn ang="0">
                  <a:pos x="2" y="75"/>
                </a:cxn>
                <a:cxn ang="0">
                  <a:pos x="5" y="75"/>
                </a:cxn>
                <a:cxn ang="0">
                  <a:pos x="10" y="78"/>
                </a:cxn>
                <a:cxn ang="0">
                  <a:pos x="27" y="84"/>
                </a:cxn>
                <a:cxn ang="0">
                  <a:pos x="40" y="84"/>
                </a:cxn>
                <a:cxn ang="0">
                  <a:pos x="98" y="75"/>
                </a:cxn>
                <a:cxn ang="0">
                  <a:pos x="156" y="66"/>
                </a:cxn>
                <a:cxn ang="0">
                  <a:pos x="161" y="65"/>
                </a:cxn>
                <a:cxn ang="0">
                  <a:pos x="166" y="62"/>
                </a:cxn>
                <a:cxn ang="0">
                  <a:pos x="171" y="61"/>
                </a:cxn>
                <a:cxn ang="0">
                  <a:pos x="185" y="68"/>
                </a:cxn>
                <a:cxn ang="0">
                  <a:pos x="192" y="75"/>
                </a:cxn>
                <a:cxn ang="0">
                  <a:pos x="200" y="85"/>
                </a:cxn>
                <a:cxn ang="0">
                  <a:pos x="201" y="90"/>
                </a:cxn>
                <a:cxn ang="0">
                  <a:pos x="197" y="97"/>
                </a:cxn>
                <a:cxn ang="0">
                  <a:pos x="192" y="101"/>
                </a:cxn>
                <a:cxn ang="0">
                  <a:pos x="190" y="106"/>
                </a:cxn>
                <a:cxn ang="0">
                  <a:pos x="166" y="152"/>
                </a:cxn>
                <a:cxn ang="0">
                  <a:pos x="142" y="188"/>
                </a:cxn>
                <a:cxn ang="0">
                  <a:pos x="132" y="200"/>
                </a:cxn>
                <a:cxn ang="0">
                  <a:pos x="107" y="221"/>
                </a:cxn>
                <a:cxn ang="0">
                  <a:pos x="79" y="239"/>
                </a:cxn>
                <a:cxn ang="0">
                  <a:pos x="50" y="253"/>
                </a:cxn>
                <a:cxn ang="0">
                  <a:pos x="30" y="252"/>
                </a:cxn>
                <a:cxn ang="0">
                  <a:pos x="33" y="9"/>
                </a:cxn>
                <a:cxn ang="0">
                  <a:pos x="46" y="14"/>
                </a:cxn>
                <a:cxn ang="0">
                  <a:pos x="60" y="17"/>
                </a:cxn>
                <a:cxn ang="0">
                  <a:pos x="76" y="16"/>
                </a:cxn>
                <a:cxn ang="0">
                  <a:pos x="101" y="13"/>
                </a:cxn>
                <a:cxn ang="0">
                  <a:pos x="133" y="4"/>
                </a:cxn>
                <a:cxn ang="0">
                  <a:pos x="139" y="1"/>
                </a:cxn>
                <a:cxn ang="0">
                  <a:pos x="146" y="0"/>
                </a:cxn>
                <a:cxn ang="0">
                  <a:pos x="156" y="0"/>
                </a:cxn>
                <a:cxn ang="0">
                  <a:pos x="169" y="7"/>
                </a:cxn>
                <a:cxn ang="0">
                  <a:pos x="171" y="13"/>
                </a:cxn>
                <a:cxn ang="0">
                  <a:pos x="169" y="17"/>
                </a:cxn>
                <a:cxn ang="0">
                  <a:pos x="156" y="24"/>
                </a:cxn>
                <a:cxn ang="0">
                  <a:pos x="140" y="26"/>
                </a:cxn>
                <a:cxn ang="0">
                  <a:pos x="103" y="32"/>
                </a:cxn>
                <a:cxn ang="0">
                  <a:pos x="63" y="36"/>
                </a:cxn>
                <a:cxn ang="0">
                  <a:pos x="55" y="35"/>
                </a:cxn>
                <a:cxn ang="0">
                  <a:pos x="37" y="24"/>
                </a:cxn>
                <a:cxn ang="0">
                  <a:pos x="33" y="9"/>
                </a:cxn>
              </a:cxnLst>
              <a:rect l="0" t="0" r="r" b="b"/>
              <a:pathLst>
                <a:path w="201" h="259">
                  <a:moveTo>
                    <a:pt x="30" y="252"/>
                  </a:moveTo>
                  <a:lnTo>
                    <a:pt x="30" y="252"/>
                  </a:lnTo>
                  <a:lnTo>
                    <a:pt x="42" y="246"/>
                  </a:lnTo>
                  <a:lnTo>
                    <a:pt x="53" y="240"/>
                  </a:lnTo>
                  <a:lnTo>
                    <a:pt x="65" y="231"/>
                  </a:lnTo>
                  <a:lnTo>
                    <a:pt x="79" y="220"/>
                  </a:lnTo>
                  <a:lnTo>
                    <a:pt x="79" y="220"/>
                  </a:lnTo>
                  <a:lnTo>
                    <a:pt x="95" y="207"/>
                  </a:lnTo>
                  <a:lnTo>
                    <a:pt x="108" y="192"/>
                  </a:lnTo>
                  <a:lnTo>
                    <a:pt x="121" y="176"/>
                  </a:lnTo>
                  <a:lnTo>
                    <a:pt x="133" y="159"/>
                  </a:lnTo>
                  <a:lnTo>
                    <a:pt x="143" y="142"/>
                  </a:lnTo>
                  <a:lnTo>
                    <a:pt x="150" y="123"/>
                  </a:lnTo>
                  <a:lnTo>
                    <a:pt x="158" y="104"/>
                  </a:lnTo>
                  <a:lnTo>
                    <a:pt x="163" y="85"/>
                  </a:lnTo>
                  <a:lnTo>
                    <a:pt x="163" y="85"/>
                  </a:lnTo>
                  <a:lnTo>
                    <a:pt x="126" y="90"/>
                  </a:lnTo>
                  <a:lnTo>
                    <a:pt x="94" y="95"/>
                  </a:lnTo>
                  <a:lnTo>
                    <a:pt x="94" y="95"/>
                  </a:lnTo>
                  <a:lnTo>
                    <a:pt x="66" y="100"/>
                  </a:lnTo>
                  <a:lnTo>
                    <a:pt x="45" y="104"/>
                  </a:lnTo>
                  <a:lnTo>
                    <a:pt x="45" y="104"/>
                  </a:lnTo>
                  <a:lnTo>
                    <a:pt x="39" y="106"/>
                  </a:lnTo>
                  <a:lnTo>
                    <a:pt x="34" y="108"/>
                  </a:lnTo>
                  <a:lnTo>
                    <a:pt x="34" y="108"/>
                  </a:lnTo>
                  <a:lnTo>
                    <a:pt x="30" y="110"/>
                  </a:lnTo>
                  <a:lnTo>
                    <a:pt x="27" y="110"/>
                  </a:lnTo>
                  <a:lnTo>
                    <a:pt x="27" y="110"/>
                  </a:lnTo>
                  <a:lnTo>
                    <a:pt x="24" y="110"/>
                  </a:lnTo>
                  <a:lnTo>
                    <a:pt x="20" y="107"/>
                  </a:lnTo>
                  <a:lnTo>
                    <a:pt x="10" y="100"/>
                  </a:lnTo>
                  <a:lnTo>
                    <a:pt x="10" y="100"/>
                  </a:lnTo>
                  <a:lnTo>
                    <a:pt x="2" y="90"/>
                  </a:lnTo>
                  <a:lnTo>
                    <a:pt x="0" y="84"/>
                  </a:lnTo>
                  <a:lnTo>
                    <a:pt x="0" y="81"/>
                  </a:lnTo>
                  <a:lnTo>
                    <a:pt x="0" y="81"/>
                  </a:lnTo>
                  <a:lnTo>
                    <a:pt x="0" y="77"/>
                  </a:lnTo>
                  <a:lnTo>
                    <a:pt x="2" y="75"/>
                  </a:lnTo>
                  <a:lnTo>
                    <a:pt x="2" y="75"/>
                  </a:lnTo>
                  <a:lnTo>
                    <a:pt x="5" y="75"/>
                  </a:lnTo>
                  <a:lnTo>
                    <a:pt x="10" y="78"/>
                  </a:lnTo>
                  <a:lnTo>
                    <a:pt x="10" y="78"/>
                  </a:lnTo>
                  <a:lnTo>
                    <a:pt x="18" y="82"/>
                  </a:lnTo>
                  <a:lnTo>
                    <a:pt x="27" y="84"/>
                  </a:lnTo>
                  <a:lnTo>
                    <a:pt x="27" y="84"/>
                  </a:lnTo>
                  <a:lnTo>
                    <a:pt x="40" y="84"/>
                  </a:lnTo>
                  <a:lnTo>
                    <a:pt x="40" y="84"/>
                  </a:lnTo>
                  <a:lnTo>
                    <a:pt x="98" y="75"/>
                  </a:lnTo>
                  <a:lnTo>
                    <a:pt x="98" y="75"/>
                  </a:lnTo>
                  <a:lnTo>
                    <a:pt x="156" y="66"/>
                  </a:lnTo>
                  <a:lnTo>
                    <a:pt x="156" y="66"/>
                  </a:lnTo>
                  <a:lnTo>
                    <a:pt x="161" y="65"/>
                  </a:lnTo>
                  <a:lnTo>
                    <a:pt x="166" y="62"/>
                  </a:lnTo>
                  <a:lnTo>
                    <a:pt x="166" y="62"/>
                  </a:lnTo>
                  <a:lnTo>
                    <a:pt x="171" y="61"/>
                  </a:lnTo>
                  <a:lnTo>
                    <a:pt x="171" y="61"/>
                  </a:lnTo>
                  <a:lnTo>
                    <a:pt x="176" y="62"/>
                  </a:lnTo>
                  <a:lnTo>
                    <a:pt x="185" y="68"/>
                  </a:lnTo>
                  <a:lnTo>
                    <a:pt x="185" y="68"/>
                  </a:lnTo>
                  <a:lnTo>
                    <a:pt x="192" y="75"/>
                  </a:lnTo>
                  <a:lnTo>
                    <a:pt x="197" y="79"/>
                  </a:lnTo>
                  <a:lnTo>
                    <a:pt x="200" y="85"/>
                  </a:lnTo>
                  <a:lnTo>
                    <a:pt x="201" y="90"/>
                  </a:lnTo>
                  <a:lnTo>
                    <a:pt x="201" y="90"/>
                  </a:lnTo>
                  <a:lnTo>
                    <a:pt x="200" y="94"/>
                  </a:lnTo>
                  <a:lnTo>
                    <a:pt x="197" y="97"/>
                  </a:lnTo>
                  <a:lnTo>
                    <a:pt x="197" y="97"/>
                  </a:lnTo>
                  <a:lnTo>
                    <a:pt x="192" y="101"/>
                  </a:lnTo>
                  <a:lnTo>
                    <a:pt x="190" y="106"/>
                  </a:lnTo>
                  <a:lnTo>
                    <a:pt x="190" y="106"/>
                  </a:lnTo>
                  <a:lnTo>
                    <a:pt x="178" y="130"/>
                  </a:lnTo>
                  <a:lnTo>
                    <a:pt x="166" y="152"/>
                  </a:lnTo>
                  <a:lnTo>
                    <a:pt x="155" y="171"/>
                  </a:lnTo>
                  <a:lnTo>
                    <a:pt x="142" y="188"/>
                  </a:lnTo>
                  <a:lnTo>
                    <a:pt x="142" y="188"/>
                  </a:lnTo>
                  <a:lnTo>
                    <a:pt x="132" y="200"/>
                  </a:lnTo>
                  <a:lnTo>
                    <a:pt x="120" y="211"/>
                  </a:lnTo>
                  <a:lnTo>
                    <a:pt x="107" y="221"/>
                  </a:lnTo>
                  <a:lnTo>
                    <a:pt x="94" y="230"/>
                  </a:lnTo>
                  <a:lnTo>
                    <a:pt x="79" y="239"/>
                  </a:lnTo>
                  <a:lnTo>
                    <a:pt x="65" y="246"/>
                  </a:lnTo>
                  <a:lnTo>
                    <a:pt x="50" y="253"/>
                  </a:lnTo>
                  <a:lnTo>
                    <a:pt x="34" y="259"/>
                  </a:lnTo>
                  <a:lnTo>
                    <a:pt x="30" y="252"/>
                  </a:lnTo>
                  <a:close/>
                  <a:moveTo>
                    <a:pt x="33" y="9"/>
                  </a:moveTo>
                  <a:lnTo>
                    <a:pt x="33" y="9"/>
                  </a:lnTo>
                  <a:lnTo>
                    <a:pt x="40" y="13"/>
                  </a:lnTo>
                  <a:lnTo>
                    <a:pt x="46" y="14"/>
                  </a:lnTo>
                  <a:lnTo>
                    <a:pt x="53" y="16"/>
                  </a:lnTo>
                  <a:lnTo>
                    <a:pt x="60" y="17"/>
                  </a:lnTo>
                  <a:lnTo>
                    <a:pt x="60" y="17"/>
                  </a:lnTo>
                  <a:lnTo>
                    <a:pt x="76" y="16"/>
                  </a:lnTo>
                  <a:lnTo>
                    <a:pt x="101" y="13"/>
                  </a:lnTo>
                  <a:lnTo>
                    <a:pt x="101" y="13"/>
                  </a:lnTo>
                  <a:lnTo>
                    <a:pt x="127" y="7"/>
                  </a:lnTo>
                  <a:lnTo>
                    <a:pt x="133" y="4"/>
                  </a:lnTo>
                  <a:lnTo>
                    <a:pt x="139" y="1"/>
                  </a:lnTo>
                  <a:lnTo>
                    <a:pt x="139" y="1"/>
                  </a:lnTo>
                  <a:lnTo>
                    <a:pt x="143" y="0"/>
                  </a:lnTo>
                  <a:lnTo>
                    <a:pt x="146" y="0"/>
                  </a:lnTo>
                  <a:lnTo>
                    <a:pt x="146" y="0"/>
                  </a:lnTo>
                  <a:lnTo>
                    <a:pt x="156" y="0"/>
                  </a:lnTo>
                  <a:lnTo>
                    <a:pt x="163" y="3"/>
                  </a:lnTo>
                  <a:lnTo>
                    <a:pt x="169" y="7"/>
                  </a:lnTo>
                  <a:lnTo>
                    <a:pt x="171" y="10"/>
                  </a:lnTo>
                  <a:lnTo>
                    <a:pt x="171" y="13"/>
                  </a:lnTo>
                  <a:lnTo>
                    <a:pt x="171" y="13"/>
                  </a:lnTo>
                  <a:lnTo>
                    <a:pt x="169" y="17"/>
                  </a:lnTo>
                  <a:lnTo>
                    <a:pt x="165" y="22"/>
                  </a:lnTo>
                  <a:lnTo>
                    <a:pt x="156" y="24"/>
                  </a:lnTo>
                  <a:lnTo>
                    <a:pt x="140" y="26"/>
                  </a:lnTo>
                  <a:lnTo>
                    <a:pt x="140" y="26"/>
                  </a:lnTo>
                  <a:lnTo>
                    <a:pt x="103" y="32"/>
                  </a:lnTo>
                  <a:lnTo>
                    <a:pt x="103" y="32"/>
                  </a:lnTo>
                  <a:lnTo>
                    <a:pt x="82" y="35"/>
                  </a:lnTo>
                  <a:lnTo>
                    <a:pt x="63" y="36"/>
                  </a:lnTo>
                  <a:lnTo>
                    <a:pt x="63" y="36"/>
                  </a:lnTo>
                  <a:lnTo>
                    <a:pt x="55" y="35"/>
                  </a:lnTo>
                  <a:lnTo>
                    <a:pt x="47" y="30"/>
                  </a:lnTo>
                  <a:lnTo>
                    <a:pt x="37" y="24"/>
                  </a:lnTo>
                  <a:lnTo>
                    <a:pt x="27" y="16"/>
                  </a:lnTo>
                  <a:lnTo>
                    <a:pt x="33" y="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02" name="Freeform 106"/>
            <p:cNvSpPr>
              <a:spLocks noEditPoints="1"/>
            </p:cNvSpPr>
            <p:nvPr userDrawn="1"/>
          </p:nvSpPr>
          <p:spPr bwMode="auto">
            <a:xfrm>
              <a:off x="5815013" y="1479551"/>
              <a:ext cx="125413" cy="117475"/>
            </a:xfrm>
            <a:custGeom>
              <a:avLst/>
              <a:gdLst/>
              <a:ahLst/>
              <a:cxnLst>
                <a:cxn ang="0">
                  <a:pos x="6" y="61"/>
                </a:cxn>
                <a:cxn ang="0">
                  <a:pos x="35" y="68"/>
                </a:cxn>
                <a:cxn ang="0">
                  <a:pos x="57" y="78"/>
                </a:cxn>
                <a:cxn ang="0">
                  <a:pos x="61" y="83"/>
                </a:cxn>
                <a:cxn ang="0">
                  <a:pos x="67" y="93"/>
                </a:cxn>
                <a:cxn ang="0">
                  <a:pos x="68" y="100"/>
                </a:cxn>
                <a:cxn ang="0">
                  <a:pos x="64" y="110"/>
                </a:cxn>
                <a:cxn ang="0">
                  <a:pos x="54" y="114"/>
                </a:cxn>
                <a:cxn ang="0">
                  <a:pos x="51" y="113"/>
                </a:cxn>
                <a:cxn ang="0">
                  <a:pos x="44" y="106"/>
                </a:cxn>
                <a:cxn ang="0">
                  <a:pos x="35" y="96"/>
                </a:cxn>
                <a:cxn ang="0">
                  <a:pos x="13" y="77"/>
                </a:cxn>
                <a:cxn ang="0">
                  <a:pos x="6" y="61"/>
                </a:cxn>
                <a:cxn ang="0">
                  <a:pos x="237" y="49"/>
                </a:cxn>
                <a:cxn ang="0">
                  <a:pos x="199" y="106"/>
                </a:cxn>
                <a:cxn ang="0">
                  <a:pos x="165" y="142"/>
                </a:cxn>
                <a:cxn ang="0">
                  <a:pos x="152" y="152"/>
                </a:cxn>
                <a:cxn ang="0">
                  <a:pos x="102" y="191"/>
                </a:cxn>
                <a:cxn ang="0">
                  <a:pos x="80" y="204"/>
                </a:cxn>
                <a:cxn ang="0">
                  <a:pos x="63" y="216"/>
                </a:cxn>
                <a:cxn ang="0">
                  <a:pos x="58" y="219"/>
                </a:cxn>
                <a:cxn ang="0">
                  <a:pos x="51" y="222"/>
                </a:cxn>
                <a:cxn ang="0">
                  <a:pos x="45" y="220"/>
                </a:cxn>
                <a:cxn ang="0">
                  <a:pos x="34" y="210"/>
                </a:cxn>
                <a:cxn ang="0">
                  <a:pos x="25" y="201"/>
                </a:cxn>
                <a:cxn ang="0">
                  <a:pos x="16" y="187"/>
                </a:cxn>
                <a:cxn ang="0">
                  <a:pos x="16" y="183"/>
                </a:cxn>
                <a:cxn ang="0">
                  <a:pos x="18" y="174"/>
                </a:cxn>
                <a:cxn ang="0">
                  <a:pos x="19" y="174"/>
                </a:cxn>
                <a:cxn ang="0">
                  <a:pos x="22" y="175"/>
                </a:cxn>
                <a:cxn ang="0">
                  <a:pos x="28" y="183"/>
                </a:cxn>
                <a:cxn ang="0">
                  <a:pos x="39" y="188"/>
                </a:cxn>
                <a:cxn ang="0">
                  <a:pos x="44" y="188"/>
                </a:cxn>
                <a:cxn ang="0">
                  <a:pos x="55" y="185"/>
                </a:cxn>
                <a:cxn ang="0">
                  <a:pos x="99" y="162"/>
                </a:cxn>
                <a:cxn ang="0">
                  <a:pos x="131" y="139"/>
                </a:cxn>
                <a:cxn ang="0">
                  <a:pos x="179" y="100"/>
                </a:cxn>
                <a:cxn ang="0">
                  <a:pos x="216" y="59"/>
                </a:cxn>
                <a:cxn ang="0">
                  <a:pos x="237" y="49"/>
                </a:cxn>
                <a:cxn ang="0">
                  <a:pos x="39" y="0"/>
                </a:cxn>
                <a:cxn ang="0">
                  <a:pos x="76" y="10"/>
                </a:cxn>
                <a:cxn ang="0">
                  <a:pos x="87" y="17"/>
                </a:cxn>
                <a:cxn ang="0">
                  <a:pos x="99" y="28"/>
                </a:cxn>
                <a:cxn ang="0">
                  <a:pos x="102" y="39"/>
                </a:cxn>
                <a:cxn ang="0">
                  <a:pos x="102" y="46"/>
                </a:cxn>
                <a:cxn ang="0">
                  <a:pos x="94" y="55"/>
                </a:cxn>
                <a:cxn ang="0">
                  <a:pos x="89" y="57"/>
                </a:cxn>
                <a:cxn ang="0">
                  <a:pos x="84" y="55"/>
                </a:cxn>
                <a:cxn ang="0">
                  <a:pos x="78" y="48"/>
                </a:cxn>
                <a:cxn ang="0">
                  <a:pos x="58" y="26"/>
                </a:cxn>
                <a:cxn ang="0">
                  <a:pos x="35" y="7"/>
                </a:cxn>
              </a:cxnLst>
              <a:rect l="0" t="0" r="r" b="b"/>
              <a:pathLst>
                <a:path w="237" h="222">
                  <a:moveTo>
                    <a:pt x="6" y="61"/>
                  </a:moveTo>
                  <a:lnTo>
                    <a:pt x="6" y="61"/>
                  </a:lnTo>
                  <a:lnTo>
                    <a:pt x="20" y="64"/>
                  </a:lnTo>
                  <a:lnTo>
                    <a:pt x="35" y="68"/>
                  </a:lnTo>
                  <a:lnTo>
                    <a:pt x="47" y="72"/>
                  </a:lnTo>
                  <a:lnTo>
                    <a:pt x="57" y="78"/>
                  </a:lnTo>
                  <a:lnTo>
                    <a:pt x="57" y="78"/>
                  </a:lnTo>
                  <a:lnTo>
                    <a:pt x="61" y="83"/>
                  </a:lnTo>
                  <a:lnTo>
                    <a:pt x="65" y="87"/>
                  </a:lnTo>
                  <a:lnTo>
                    <a:pt x="67" y="93"/>
                  </a:lnTo>
                  <a:lnTo>
                    <a:pt x="68" y="100"/>
                  </a:lnTo>
                  <a:lnTo>
                    <a:pt x="68" y="100"/>
                  </a:lnTo>
                  <a:lnTo>
                    <a:pt x="67" y="104"/>
                  </a:lnTo>
                  <a:lnTo>
                    <a:pt x="64" y="110"/>
                  </a:lnTo>
                  <a:lnTo>
                    <a:pt x="60" y="113"/>
                  </a:lnTo>
                  <a:lnTo>
                    <a:pt x="54" y="114"/>
                  </a:lnTo>
                  <a:lnTo>
                    <a:pt x="54" y="114"/>
                  </a:lnTo>
                  <a:lnTo>
                    <a:pt x="51" y="113"/>
                  </a:lnTo>
                  <a:lnTo>
                    <a:pt x="49" y="113"/>
                  </a:lnTo>
                  <a:lnTo>
                    <a:pt x="44" y="106"/>
                  </a:lnTo>
                  <a:lnTo>
                    <a:pt x="44" y="106"/>
                  </a:lnTo>
                  <a:lnTo>
                    <a:pt x="35" y="96"/>
                  </a:lnTo>
                  <a:lnTo>
                    <a:pt x="25" y="86"/>
                  </a:lnTo>
                  <a:lnTo>
                    <a:pt x="13" y="77"/>
                  </a:lnTo>
                  <a:lnTo>
                    <a:pt x="0" y="68"/>
                  </a:lnTo>
                  <a:lnTo>
                    <a:pt x="6" y="61"/>
                  </a:lnTo>
                  <a:close/>
                  <a:moveTo>
                    <a:pt x="237" y="49"/>
                  </a:moveTo>
                  <a:lnTo>
                    <a:pt x="237" y="49"/>
                  </a:lnTo>
                  <a:lnTo>
                    <a:pt x="219" y="78"/>
                  </a:lnTo>
                  <a:lnTo>
                    <a:pt x="199" y="106"/>
                  </a:lnTo>
                  <a:lnTo>
                    <a:pt x="177" y="130"/>
                  </a:lnTo>
                  <a:lnTo>
                    <a:pt x="165" y="142"/>
                  </a:lnTo>
                  <a:lnTo>
                    <a:pt x="152" y="152"/>
                  </a:lnTo>
                  <a:lnTo>
                    <a:pt x="152" y="152"/>
                  </a:lnTo>
                  <a:lnTo>
                    <a:pt x="121" y="177"/>
                  </a:lnTo>
                  <a:lnTo>
                    <a:pt x="102" y="191"/>
                  </a:lnTo>
                  <a:lnTo>
                    <a:pt x="80" y="204"/>
                  </a:lnTo>
                  <a:lnTo>
                    <a:pt x="80" y="204"/>
                  </a:lnTo>
                  <a:lnTo>
                    <a:pt x="68" y="210"/>
                  </a:lnTo>
                  <a:lnTo>
                    <a:pt x="63" y="216"/>
                  </a:lnTo>
                  <a:lnTo>
                    <a:pt x="63" y="216"/>
                  </a:lnTo>
                  <a:lnTo>
                    <a:pt x="58" y="219"/>
                  </a:lnTo>
                  <a:lnTo>
                    <a:pt x="55" y="220"/>
                  </a:lnTo>
                  <a:lnTo>
                    <a:pt x="51" y="222"/>
                  </a:lnTo>
                  <a:lnTo>
                    <a:pt x="51" y="222"/>
                  </a:lnTo>
                  <a:lnTo>
                    <a:pt x="45" y="220"/>
                  </a:lnTo>
                  <a:lnTo>
                    <a:pt x="39" y="217"/>
                  </a:lnTo>
                  <a:lnTo>
                    <a:pt x="34" y="210"/>
                  </a:lnTo>
                  <a:lnTo>
                    <a:pt x="25" y="201"/>
                  </a:lnTo>
                  <a:lnTo>
                    <a:pt x="25" y="201"/>
                  </a:lnTo>
                  <a:lnTo>
                    <a:pt x="18" y="193"/>
                  </a:lnTo>
                  <a:lnTo>
                    <a:pt x="16" y="187"/>
                  </a:lnTo>
                  <a:lnTo>
                    <a:pt x="16" y="183"/>
                  </a:lnTo>
                  <a:lnTo>
                    <a:pt x="16" y="183"/>
                  </a:lnTo>
                  <a:lnTo>
                    <a:pt x="16" y="175"/>
                  </a:lnTo>
                  <a:lnTo>
                    <a:pt x="18" y="174"/>
                  </a:lnTo>
                  <a:lnTo>
                    <a:pt x="19" y="174"/>
                  </a:lnTo>
                  <a:lnTo>
                    <a:pt x="19" y="174"/>
                  </a:lnTo>
                  <a:lnTo>
                    <a:pt x="20" y="174"/>
                  </a:lnTo>
                  <a:lnTo>
                    <a:pt x="22" y="175"/>
                  </a:lnTo>
                  <a:lnTo>
                    <a:pt x="22" y="175"/>
                  </a:lnTo>
                  <a:lnTo>
                    <a:pt x="28" y="183"/>
                  </a:lnTo>
                  <a:lnTo>
                    <a:pt x="34" y="185"/>
                  </a:lnTo>
                  <a:lnTo>
                    <a:pt x="39" y="188"/>
                  </a:lnTo>
                  <a:lnTo>
                    <a:pt x="44" y="188"/>
                  </a:lnTo>
                  <a:lnTo>
                    <a:pt x="44" y="188"/>
                  </a:lnTo>
                  <a:lnTo>
                    <a:pt x="49" y="187"/>
                  </a:lnTo>
                  <a:lnTo>
                    <a:pt x="55" y="185"/>
                  </a:lnTo>
                  <a:lnTo>
                    <a:pt x="74" y="177"/>
                  </a:lnTo>
                  <a:lnTo>
                    <a:pt x="99" y="162"/>
                  </a:lnTo>
                  <a:lnTo>
                    <a:pt x="131" y="139"/>
                  </a:lnTo>
                  <a:lnTo>
                    <a:pt x="131" y="139"/>
                  </a:lnTo>
                  <a:lnTo>
                    <a:pt x="154" y="122"/>
                  </a:lnTo>
                  <a:lnTo>
                    <a:pt x="179" y="100"/>
                  </a:lnTo>
                  <a:lnTo>
                    <a:pt x="205" y="74"/>
                  </a:lnTo>
                  <a:lnTo>
                    <a:pt x="216" y="59"/>
                  </a:lnTo>
                  <a:lnTo>
                    <a:pt x="228" y="44"/>
                  </a:lnTo>
                  <a:lnTo>
                    <a:pt x="237" y="49"/>
                  </a:lnTo>
                  <a:close/>
                  <a:moveTo>
                    <a:pt x="39" y="0"/>
                  </a:moveTo>
                  <a:lnTo>
                    <a:pt x="39" y="0"/>
                  </a:lnTo>
                  <a:lnTo>
                    <a:pt x="61" y="6"/>
                  </a:lnTo>
                  <a:lnTo>
                    <a:pt x="76" y="10"/>
                  </a:lnTo>
                  <a:lnTo>
                    <a:pt x="76" y="10"/>
                  </a:lnTo>
                  <a:lnTo>
                    <a:pt x="87" y="17"/>
                  </a:lnTo>
                  <a:lnTo>
                    <a:pt x="96" y="23"/>
                  </a:lnTo>
                  <a:lnTo>
                    <a:pt x="99" y="28"/>
                  </a:lnTo>
                  <a:lnTo>
                    <a:pt x="100" y="31"/>
                  </a:lnTo>
                  <a:lnTo>
                    <a:pt x="102" y="39"/>
                  </a:lnTo>
                  <a:lnTo>
                    <a:pt x="102" y="39"/>
                  </a:lnTo>
                  <a:lnTo>
                    <a:pt x="102" y="46"/>
                  </a:lnTo>
                  <a:lnTo>
                    <a:pt x="99" y="52"/>
                  </a:lnTo>
                  <a:lnTo>
                    <a:pt x="94" y="55"/>
                  </a:lnTo>
                  <a:lnTo>
                    <a:pt x="89" y="57"/>
                  </a:lnTo>
                  <a:lnTo>
                    <a:pt x="89" y="57"/>
                  </a:lnTo>
                  <a:lnTo>
                    <a:pt x="87" y="57"/>
                  </a:lnTo>
                  <a:lnTo>
                    <a:pt x="84" y="55"/>
                  </a:lnTo>
                  <a:lnTo>
                    <a:pt x="78" y="48"/>
                  </a:lnTo>
                  <a:lnTo>
                    <a:pt x="78" y="48"/>
                  </a:lnTo>
                  <a:lnTo>
                    <a:pt x="68" y="36"/>
                  </a:lnTo>
                  <a:lnTo>
                    <a:pt x="58" y="26"/>
                  </a:lnTo>
                  <a:lnTo>
                    <a:pt x="48" y="16"/>
                  </a:lnTo>
                  <a:lnTo>
                    <a:pt x="35" y="7"/>
                  </a:lnTo>
                  <a:lnTo>
                    <a:pt x="39"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03" name="Freeform 107"/>
            <p:cNvSpPr>
              <a:spLocks/>
            </p:cNvSpPr>
            <p:nvPr userDrawn="1"/>
          </p:nvSpPr>
          <p:spPr bwMode="auto">
            <a:xfrm>
              <a:off x="5953126" y="1481138"/>
              <a:ext cx="127000" cy="111125"/>
            </a:xfrm>
            <a:custGeom>
              <a:avLst/>
              <a:gdLst/>
              <a:ahLst/>
              <a:cxnLst>
                <a:cxn ang="0">
                  <a:pos x="0" y="204"/>
                </a:cxn>
                <a:cxn ang="0">
                  <a:pos x="59" y="164"/>
                </a:cxn>
                <a:cxn ang="0">
                  <a:pos x="106" y="120"/>
                </a:cxn>
                <a:cxn ang="0">
                  <a:pos x="123" y="98"/>
                </a:cxn>
                <a:cxn ang="0">
                  <a:pos x="155" y="51"/>
                </a:cxn>
                <a:cxn ang="0">
                  <a:pos x="166" y="26"/>
                </a:cxn>
                <a:cxn ang="0">
                  <a:pos x="93" y="38"/>
                </a:cxn>
                <a:cxn ang="0">
                  <a:pos x="69" y="43"/>
                </a:cxn>
                <a:cxn ang="0">
                  <a:pos x="64" y="46"/>
                </a:cxn>
                <a:cxn ang="0">
                  <a:pos x="59" y="48"/>
                </a:cxn>
                <a:cxn ang="0">
                  <a:pos x="50" y="45"/>
                </a:cxn>
                <a:cxn ang="0">
                  <a:pos x="40" y="36"/>
                </a:cxn>
                <a:cxn ang="0">
                  <a:pos x="33" y="25"/>
                </a:cxn>
                <a:cxn ang="0">
                  <a:pos x="30" y="14"/>
                </a:cxn>
                <a:cxn ang="0">
                  <a:pos x="32" y="12"/>
                </a:cxn>
                <a:cxn ang="0">
                  <a:pos x="33" y="10"/>
                </a:cxn>
                <a:cxn ang="0">
                  <a:pos x="37" y="13"/>
                </a:cxn>
                <a:cxn ang="0">
                  <a:pos x="49" y="19"/>
                </a:cxn>
                <a:cxn ang="0">
                  <a:pos x="62" y="22"/>
                </a:cxn>
                <a:cxn ang="0">
                  <a:pos x="71" y="20"/>
                </a:cxn>
                <a:cxn ang="0">
                  <a:pos x="107" y="17"/>
                </a:cxn>
                <a:cxn ang="0">
                  <a:pos x="152" y="12"/>
                </a:cxn>
                <a:cxn ang="0">
                  <a:pos x="168" y="6"/>
                </a:cxn>
                <a:cxn ang="0">
                  <a:pos x="171" y="3"/>
                </a:cxn>
                <a:cxn ang="0">
                  <a:pos x="178" y="0"/>
                </a:cxn>
                <a:cxn ang="0">
                  <a:pos x="181" y="0"/>
                </a:cxn>
                <a:cxn ang="0">
                  <a:pos x="197" y="10"/>
                </a:cxn>
                <a:cxn ang="0">
                  <a:pos x="206" y="19"/>
                </a:cxn>
                <a:cxn ang="0">
                  <a:pos x="207" y="23"/>
                </a:cxn>
                <a:cxn ang="0">
                  <a:pos x="206" y="28"/>
                </a:cxn>
                <a:cxn ang="0">
                  <a:pos x="201" y="30"/>
                </a:cxn>
                <a:cxn ang="0">
                  <a:pos x="191" y="39"/>
                </a:cxn>
                <a:cxn ang="0">
                  <a:pos x="171" y="75"/>
                </a:cxn>
                <a:cxn ang="0">
                  <a:pos x="146" y="107"/>
                </a:cxn>
                <a:cxn ang="0">
                  <a:pos x="168" y="119"/>
                </a:cxn>
                <a:cxn ang="0">
                  <a:pos x="204" y="140"/>
                </a:cxn>
                <a:cxn ang="0">
                  <a:pos x="227" y="162"/>
                </a:cxn>
                <a:cxn ang="0">
                  <a:pos x="240" y="181"/>
                </a:cxn>
                <a:cxn ang="0">
                  <a:pos x="242" y="190"/>
                </a:cxn>
                <a:cxn ang="0">
                  <a:pos x="238" y="201"/>
                </a:cxn>
                <a:cxn ang="0">
                  <a:pos x="229" y="206"/>
                </a:cxn>
                <a:cxn ang="0">
                  <a:pos x="224" y="206"/>
                </a:cxn>
                <a:cxn ang="0">
                  <a:pos x="217" y="198"/>
                </a:cxn>
                <a:cxn ang="0">
                  <a:pos x="211" y="188"/>
                </a:cxn>
                <a:cxn ang="0">
                  <a:pos x="181" y="151"/>
                </a:cxn>
                <a:cxn ang="0">
                  <a:pos x="139" y="116"/>
                </a:cxn>
                <a:cxn ang="0">
                  <a:pos x="124" y="132"/>
                </a:cxn>
                <a:cxn ang="0">
                  <a:pos x="93" y="161"/>
                </a:cxn>
                <a:cxn ang="0">
                  <a:pos x="59" y="184"/>
                </a:cxn>
                <a:cxn ang="0">
                  <a:pos x="23" y="203"/>
                </a:cxn>
                <a:cxn ang="0">
                  <a:pos x="0" y="204"/>
                </a:cxn>
              </a:cxnLst>
              <a:rect l="0" t="0" r="r" b="b"/>
              <a:pathLst>
                <a:path w="242" h="211">
                  <a:moveTo>
                    <a:pt x="0" y="204"/>
                  </a:moveTo>
                  <a:lnTo>
                    <a:pt x="0" y="204"/>
                  </a:lnTo>
                  <a:lnTo>
                    <a:pt x="32" y="184"/>
                  </a:lnTo>
                  <a:lnTo>
                    <a:pt x="59" y="164"/>
                  </a:lnTo>
                  <a:lnTo>
                    <a:pt x="84" y="142"/>
                  </a:lnTo>
                  <a:lnTo>
                    <a:pt x="106" y="120"/>
                  </a:lnTo>
                  <a:lnTo>
                    <a:pt x="106" y="120"/>
                  </a:lnTo>
                  <a:lnTo>
                    <a:pt x="123" y="98"/>
                  </a:lnTo>
                  <a:lnTo>
                    <a:pt x="140" y="74"/>
                  </a:lnTo>
                  <a:lnTo>
                    <a:pt x="155" y="51"/>
                  </a:lnTo>
                  <a:lnTo>
                    <a:pt x="166" y="26"/>
                  </a:lnTo>
                  <a:lnTo>
                    <a:pt x="166" y="26"/>
                  </a:lnTo>
                  <a:lnTo>
                    <a:pt x="93" y="38"/>
                  </a:lnTo>
                  <a:lnTo>
                    <a:pt x="93" y="38"/>
                  </a:lnTo>
                  <a:lnTo>
                    <a:pt x="77" y="41"/>
                  </a:lnTo>
                  <a:lnTo>
                    <a:pt x="69" y="43"/>
                  </a:lnTo>
                  <a:lnTo>
                    <a:pt x="69" y="43"/>
                  </a:lnTo>
                  <a:lnTo>
                    <a:pt x="64" y="46"/>
                  </a:lnTo>
                  <a:lnTo>
                    <a:pt x="59" y="48"/>
                  </a:lnTo>
                  <a:lnTo>
                    <a:pt x="59" y="48"/>
                  </a:lnTo>
                  <a:lnTo>
                    <a:pt x="55" y="46"/>
                  </a:lnTo>
                  <a:lnTo>
                    <a:pt x="50" y="45"/>
                  </a:lnTo>
                  <a:lnTo>
                    <a:pt x="40" y="36"/>
                  </a:lnTo>
                  <a:lnTo>
                    <a:pt x="40" y="36"/>
                  </a:lnTo>
                  <a:lnTo>
                    <a:pt x="36" y="30"/>
                  </a:lnTo>
                  <a:lnTo>
                    <a:pt x="33" y="25"/>
                  </a:lnTo>
                  <a:lnTo>
                    <a:pt x="32" y="19"/>
                  </a:lnTo>
                  <a:lnTo>
                    <a:pt x="30" y="14"/>
                  </a:lnTo>
                  <a:lnTo>
                    <a:pt x="30" y="14"/>
                  </a:lnTo>
                  <a:lnTo>
                    <a:pt x="32" y="12"/>
                  </a:lnTo>
                  <a:lnTo>
                    <a:pt x="33" y="10"/>
                  </a:lnTo>
                  <a:lnTo>
                    <a:pt x="33" y="10"/>
                  </a:lnTo>
                  <a:lnTo>
                    <a:pt x="37" y="13"/>
                  </a:lnTo>
                  <a:lnTo>
                    <a:pt x="37" y="13"/>
                  </a:lnTo>
                  <a:lnTo>
                    <a:pt x="43" y="16"/>
                  </a:lnTo>
                  <a:lnTo>
                    <a:pt x="49" y="19"/>
                  </a:lnTo>
                  <a:lnTo>
                    <a:pt x="56" y="22"/>
                  </a:lnTo>
                  <a:lnTo>
                    <a:pt x="62" y="22"/>
                  </a:lnTo>
                  <a:lnTo>
                    <a:pt x="62" y="22"/>
                  </a:lnTo>
                  <a:lnTo>
                    <a:pt x="71" y="20"/>
                  </a:lnTo>
                  <a:lnTo>
                    <a:pt x="71" y="20"/>
                  </a:lnTo>
                  <a:lnTo>
                    <a:pt x="107" y="17"/>
                  </a:lnTo>
                  <a:lnTo>
                    <a:pt x="152" y="12"/>
                  </a:lnTo>
                  <a:lnTo>
                    <a:pt x="152" y="12"/>
                  </a:lnTo>
                  <a:lnTo>
                    <a:pt x="164" y="9"/>
                  </a:lnTo>
                  <a:lnTo>
                    <a:pt x="168" y="6"/>
                  </a:lnTo>
                  <a:lnTo>
                    <a:pt x="171" y="3"/>
                  </a:lnTo>
                  <a:lnTo>
                    <a:pt x="171" y="3"/>
                  </a:lnTo>
                  <a:lnTo>
                    <a:pt x="175" y="0"/>
                  </a:lnTo>
                  <a:lnTo>
                    <a:pt x="178" y="0"/>
                  </a:lnTo>
                  <a:lnTo>
                    <a:pt x="178" y="0"/>
                  </a:lnTo>
                  <a:lnTo>
                    <a:pt x="181" y="0"/>
                  </a:lnTo>
                  <a:lnTo>
                    <a:pt x="185" y="3"/>
                  </a:lnTo>
                  <a:lnTo>
                    <a:pt x="197" y="10"/>
                  </a:lnTo>
                  <a:lnTo>
                    <a:pt x="197" y="10"/>
                  </a:lnTo>
                  <a:lnTo>
                    <a:pt x="206" y="19"/>
                  </a:lnTo>
                  <a:lnTo>
                    <a:pt x="206" y="22"/>
                  </a:lnTo>
                  <a:lnTo>
                    <a:pt x="207" y="23"/>
                  </a:lnTo>
                  <a:lnTo>
                    <a:pt x="207" y="23"/>
                  </a:lnTo>
                  <a:lnTo>
                    <a:pt x="206" y="28"/>
                  </a:lnTo>
                  <a:lnTo>
                    <a:pt x="201" y="30"/>
                  </a:lnTo>
                  <a:lnTo>
                    <a:pt x="201" y="30"/>
                  </a:lnTo>
                  <a:lnTo>
                    <a:pt x="195" y="33"/>
                  </a:lnTo>
                  <a:lnTo>
                    <a:pt x="191" y="39"/>
                  </a:lnTo>
                  <a:lnTo>
                    <a:pt x="191" y="39"/>
                  </a:lnTo>
                  <a:lnTo>
                    <a:pt x="171" y="75"/>
                  </a:lnTo>
                  <a:lnTo>
                    <a:pt x="159" y="91"/>
                  </a:lnTo>
                  <a:lnTo>
                    <a:pt x="146" y="107"/>
                  </a:lnTo>
                  <a:lnTo>
                    <a:pt x="146" y="107"/>
                  </a:lnTo>
                  <a:lnTo>
                    <a:pt x="168" y="119"/>
                  </a:lnTo>
                  <a:lnTo>
                    <a:pt x="187" y="130"/>
                  </a:lnTo>
                  <a:lnTo>
                    <a:pt x="204" y="140"/>
                  </a:lnTo>
                  <a:lnTo>
                    <a:pt x="217" y="151"/>
                  </a:lnTo>
                  <a:lnTo>
                    <a:pt x="227" y="162"/>
                  </a:lnTo>
                  <a:lnTo>
                    <a:pt x="235" y="171"/>
                  </a:lnTo>
                  <a:lnTo>
                    <a:pt x="240" y="181"/>
                  </a:lnTo>
                  <a:lnTo>
                    <a:pt x="242" y="190"/>
                  </a:lnTo>
                  <a:lnTo>
                    <a:pt x="242" y="190"/>
                  </a:lnTo>
                  <a:lnTo>
                    <a:pt x="240" y="197"/>
                  </a:lnTo>
                  <a:lnTo>
                    <a:pt x="238" y="201"/>
                  </a:lnTo>
                  <a:lnTo>
                    <a:pt x="233" y="206"/>
                  </a:lnTo>
                  <a:lnTo>
                    <a:pt x="229" y="206"/>
                  </a:lnTo>
                  <a:lnTo>
                    <a:pt x="229" y="206"/>
                  </a:lnTo>
                  <a:lnTo>
                    <a:pt x="224" y="206"/>
                  </a:lnTo>
                  <a:lnTo>
                    <a:pt x="222" y="203"/>
                  </a:lnTo>
                  <a:lnTo>
                    <a:pt x="217" y="198"/>
                  </a:lnTo>
                  <a:lnTo>
                    <a:pt x="211" y="188"/>
                  </a:lnTo>
                  <a:lnTo>
                    <a:pt x="211" y="188"/>
                  </a:lnTo>
                  <a:lnTo>
                    <a:pt x="197" y="168"/>
                  </a:lnTo>
                  <a:lnTo>
                    <a:pt x="181" y="151"/>
                  </a:lnTo>
                  <a:lnTo>
                    <a:pt x="162" y="133"/>
                  </a:lnTo>
                  <a:lnTo>
                    <a:pt x="139" y="116"/>
                  </a:lnTo>
                  <a:lnTo>
                    <a:pt x="139" y="116"/>
                  </a:lnTo>
                  <a:lnTo>
                    <a:pt x="124" y="132"/>
                  </a:lnTo>
                  <a:lnTo>
                    <a:pt x="108" y="146"/>
                  </a:lnTo>
                  <a:lnTo>
                    <a:pt x="93" y="161"/>
                  </a:lnTo>
                  <a:lnTo>
                    <a:pt x="77" y="172"/>
                  </a:lnTo>
                  <a:lnTo>
                    <a:pt x="59" y="184"/>
                  </a:lnTo>
                  <a:lnTo>
                    <a:pt x="40" y="194"/>
                  </a:lnTo>
                  <a:lnTo>
                    <a:pt x="23" y="203"/>
                  </a:lnTo>
                  <a:lnTo>
                    <a:pt x="4" y="211"/>
                  </a:lnTo>
                  <a:lnTo>
                    <a:pt x="0" y="204"/>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04" name="Freeform 108"/>
            <p:cNvSpPr>
              <a:spLocks noEditPoints="1"/>
            </p:cNvSpPr>
            <p:nvPr userDrawn="1"/>
          </p:nvSpPr>
          <p:spPr bwMode="auto">
            <a:xfrm>
              <a:off x="6102351" y="1474788"/>
              <a:ext cx="130175" cy="128588"/>
            </a:xfrm>
            <a:custGeom>
              <a:avLst/>
              <a:gdLst/>
              <a:ahLst/>
              <a:cxnLst>
                <a:cxn ang="0">
                  <a:pos x="52" y="236"/>
                </a:cxn>
                <a:cxn ang="0">
                  <a:pos x="71" y="220"/>
                </a:cxn>
                <a:cxn ang="0">
                  <a:pos x="85" y="204"/>
                </a:cxn>
                <a:cxn ang="0">
                  <a:pos x="106" y="168"/>
                </a:cxn>
                <a:cxn ang="0">
                  <a:pos x="113" y="149"/>
                </a:cxn>
                <a:cxn ang="0">
                  <a:pos x="119" y="117"/>
                </a:cxn>
                <a:cxn ang="0">
                  <a:pos x="120" y="104"/>
                </a:cxn>
                <a:cxn ang="0">
                  <a:pos x="116" y="94"/>
                </a:cxn>
                <a:cxn ang="0">
                  <a:pos x="93" y="97"/>
                </a:cxn>
                <a:cxn ang="0">
                  <a:pos x="64" y="101"/>
                </a:cxn>
                <a:cxn ang="0">
                  <a:pos x="39" y="107"/>
                </a:cxn>
                <a:cxn ang="0">
                  <a:pos x="32" y="110"/>
                </a:cxn>
                <a:cxn ang="0">
                  <a:pos x="29" y="111"/>
                </a:cxn>
                <a:cxn ang="0">
                  <a:pos x="20" y="109"/>
                </a:cxn>
                <a:cxn ang="0">
                  <a:pos x="12" y="101"/>
                </a:cxn>
                <a:cxn ang="0">
                  <a:pos x="1" y="85"/>
                </a:cxn>
                <a:cxn ang="0">
                  <a:pos x="0" y="82"/>
                </a:cxn>
                <a:cxn ang="0">
                  <a:pos x="1" y="77"/>
                </a:cxn>
                <a:cxn ang="0">
                  <a:pos x="4" y="77"/>
                </a:cxn>
                <a:cxn ang="0">
                  <a:pos x="7" y="78"/>
                </a:cxn>
                <a:cxn ang="0">
                  <a:pos x="23" y="85"/>
                </a:cxn>
                <a:cxn ang="0">
                  <a:pos x="27" y="85"/>
                </a:cxn>
                <a:cxn ang="0">
                  <a:pos x="41" y="85"/>
                </a:cxn>
                <a:cxn ang="0">
                  <a:pos x="187" y="71"/>
                </a:cxn>
                <a:cxn ang="0">
                  <a:pos x="199" y="69"/>
                </a:cxn>
                <a:cxn ang="0">
                  <a:pos x="207" y="67"/>
                </a:cxn>
                <a:cxn ang="0">
                  <a:pos x="210" y="65"/>
                </a:cxn>
                <a:cxn ang="0">
                  <a:pos x="216" y="64"/>
                </a:cxn>
                <a:cxn ang="0">
                  <a:pos x="235" y="69"/>
                </a:cxn>
                <a:cxn ang="0">
                  <a:pos x="241" y="72"/>
                </a:cxn>
                <a:cxn ang="0">
                  <a:pos x="245" y="78"/>
                </a:cxn>
                <a:cxn ang="0">
                  <a:pos x="245" y="82"/>
                </a:cxn>
                <a:cxn ang="0">
                  <a:pos x="242" y="90"/>
                </a:cxn>
                <a:cxn ang="0">
                  <a:pos x="232" y="91"/>
                </a:cxn>
                <a:cxn ang="0">
                  <a:pos x="204" y="91"/>
                </a:cxn>
                <a:cxn ang="0">
                  <a:pos x="173" y="91"/>
                </a:cxn>
                <a:cxn ang="0">
                  <a:pos x="138" y="93"/>
                </a:cxn>
                <a:cxn ang="0">
                  <a:pos x="148" y="107"/>
                </a:cxn>
                <a:cxn ang="0">
                  <a:pos x="148" y="111"/>
                </a:cxn>
                <a:cxn ang="0">
                  <a:pos x="142" y="136"/>
                </a:cxn>
                <a:cxn ang="0">
                  <a:pos x="136" y="155"/>
                </a:cxn>
                <a:cxn ang="0">
                  <a:pos x="122" y="187"/>
                </a:cxn>
                <a:cxn ang="0">
                  <a:pos x="100" y="214"/>
                </a:cxn>
                <a:cxn ang="0">
                  <a:pos x="74" y="235"/>
                </a:cxn>
                <a:cxn ang="0">
                  <a:pos x="52" y="236"/>
                </a:cxn>
                <a:cxn ang="0">
                  <a:pos x="55" y="6"/>
                </a:cxn>
                <a:cxn ang="0">
                  <a:pos x="70" y="14"/>
                </a:cxn>
                <a:cxn ang="0">
                  <a:pos x="84" y="16"/>
                </a:cxn>
                <a:cxn ang="0">
                  <a:pos x="104" y="14"/>
                </a:cxn>
                <a:cxn ang="0">
                  <a:pos x="130" y="10"/>
                </a:cxn>
                <a:cxn ang="0">
                  <a:pos x="159" y="3"/>
                </a:cxn>
                <a:cxn ang="0">
                  <a:pos x="164" y="1"/>
                </a:cxn>
                <a:cxn ang="0">
                  <a:pos x="170" y="0"/>
                </a:cxn>
                <a:cxn ang="0">
                  <a:pos x="184" y="4"/>
                </a:cxn>
                <a:cxn ang="0">
                  <a:pos x="190" y="14"/>
                </a:cxn>
                <a:cxn ang="0">
                  <a:pos x="188" y="19"/>
                </a:cxn>
                <a:cxn ang="0">
                  <a:pos x="178" y="23"/>
                </a:cxn>
                <a:cxn ang="0">
                  <a:pos x="167" y="26"/>
                </a:cxn>
                <a:cxn ang="0">
                  <a:pos x="107" y="33"/>
                </a:cxn>
                <a:cxn ang="0">
                  <a:pos x="93" y="35"/>
                </a:cxn>
                <a:cxn ang="0">
                  <a:pos x="78" y="36"/>
                </a:cxn>
                <a:cxn ang="0">
                  <a:pos x="62" y="30"/>
                </a:cxn>
                <a:cxn ang="0">
                  <a:pos x="49" y="12"/>
                </a:cxn>
              </a:cxnLst>
              <a:rect l="0" t="0" r="r" b="b"/>
              <a:pathLst>
                <a:path w="245" h="243">
                  <a:moveTo>
                    <a:pt x="52" y="236"/>
                  </a:moveTo>
                  <a:lnTo>
                    <a:pt x="52" y="236"/>
                  </a:lnTo>
                  <a:lnTo>
                    <a:pt x="62" y="229"/>
                  </a:lnTo>
                  <a:lnTo>
                    <a:pt x="71" y="220"/>
                  </a:lnTo>
                  <a:lnTo>
                    <a:pt x="80" y="213"/>
                  </a:lnTo>
                  <a:lnTo>
                    <a:pt x="85" y="204"/>
                  </a:lnTo>
                  <a:lnTo>
                    <a:pt x="97" y="187"/>
                  </a:lnTo>
                  <a:lnTo>
                    <a:pt x="106" y="168"/>
                  </a:lnTo>
                  <a:lnTo>
                    <a:pt x="106" y="168"/>
                  </a:lnTo>
                  <a:lnTo>
                    <a:pt x="113" y="149"/>
                  </a:lnTo>
                  <a:lnTo>
                    <a:pt x="117" y="132"/>
                  </a:lnTo>
                  <a:lnTo>
                    <a:pt x="119" y="117"/>
                  </a:lnTo>
                  <a:lnTo>
                    <a:pt x="120" y="104"/>
                  </a:lnTo>
                  <a:lnTo>
                    <a:pt x="120" y="104"/>
                  </a:lnTo>
                  <a:lnTo>
                    <a:pt x="119" y="100"/>
                  </a:lnTo>
                  <a:lnTo>
                    <a:pt x="116" y="94"/>
                  </a:lnTo>
                  <a:lnTo>
                    <a:pt x="116" y="94"/>
                  </a:lnTo>
                  <a:lnTo>
                    <a:pt x="93" y="97"/>
                  </a:lnTo>
                  <a:lnTo>
                    <a:pt x="64" y="101"/>
                  </a:lnTo>
                  <a:lnTo>
                    <a:pt x="64" y="101"/>
                  </a:lnTo>
                  <a:lnTo>
                    <a:pt x="51" y="104"/>
                  </a:lnTo>
                  <a:lnTo>
                    <a:pt x="39" y="107"/>
                  </a:lnTo>
                  <a:lnTo>
                    <a:pt x="39" y="107"/>
                  </a:lnTo>
                  <a:lnTo>
                    <a:pt x="32" y="110"/>
                  </a:lnTo>
                  <a:lnTo>
                    <a:pt x="29" y="111"/>
                  </a:lnTo>
                  <a:lnTo>
                    <a:pt x="29" y="111"/>
                  </a:lnTo>
                  <a:lnTo>
                    <a:pt x="25" y="110"/>
                  </a:lnTo>
                  <a:lnTo>
                    <a:pt x="20" y="109"/>
                  </a:lnTo>
                  <a:lnTo>
                    <a:pt x="12" y="101"/>
                  </a:lnTo>
                  <a:lnTo>
                    <a:pt x="12" y="101"/>
                  </a:lnTo>
                  <a:lnTo>
                    <a:pt x="4" y="91"/>
                  </a:lnTo>
                  <a:lnTo>
                    <a:pt x="1" y="85"/>
                  </a:lnTo>
                  <a:lnTo>
                    <a:pt x="0" y="82"/>
                  </a:lnTo>
                  <a:lnTo>
                    <a:pt x="0" y="82"/>
                  </a:lnTo>
                  <a:lnTo>
                    <a:pt x="1" y="80"/>
                  </a:lnTo>
                  <a:lnTo>
                    <a:pt x="1" y="77"/>
                  </a:lnTo>
                  <a:lnTo>
                    <a:pt x="4" y="77"/>
                  </a:lnTo>
                  <a:lnTo>
                    <a:pt x="4" y="77"/>
                  </a:lnTo>
                  <a:lnTo>
                    <a:pt x="7" y="78"/>
                  </a:lnTo>
                  <a:lnTo>
                    <a:pt x="7" y="78"/>
                  </a:lnTo>
                  <a:lnTo>
                    <a:pt x="19" y="84"/>
                  </a:lnTo>
                  <a:lnTo>
                    <a:pt x="23" y="85"/>
                  </a:lnTo>
                  <a:lnTo>
                    <a:pt x="27" y="85"/>
                  </a:lnTo>
                  <a:lnTo>
                    <a:pt x="27" y="85"/>
                  </a:lnTo>
                  <a:lnTo>
                    <a:pt x="41" y="85"/>
                  </a:lnTo>
                  <a:lnTo>
                    <a:pt x="41" y="85"/>
                  </a:lnTo>
                  <a:lnTo>
                    <a:pt x="117" y="77"/>
                  </a:lnTo>
                  <a:lnTo>
                    <a:pt x="187" y="71"/>
                  </a:lnTo>
                  <a:lnTo>
                    <a:pt x="187" y="71"/>
                  </a:lnTo>
                  <a:lnTo>
                    <a:pt x="199" y="69"/>
                  </a:lnTo>
                  <a:lnTo>
                    <a:pt x="203" y="68"/>
                  </a:lnTo>
                  <a:lnTo>
                    <a:pt x="207" y="67"/>
                  </a:lnTo>
                  <a:lnTo>
                    <a:pt x="207" y="67"/>
                  </a:lnTo>
                  <a:lnTo>
                    <a:pt x="210" y="65"/>
                  </a:lnTo>
                  <a:lnTo>
                    <a:pt x="216" y="64"/>
                  </a:lnTo>
                  <a:lnTo>
                    <a:pt x="216" y="64"/>
                  </a:lnTo>
                  <a:lnTo>
                    <a:pt x="225" y="65"/>
                  </a:lnTo>
                  <a:lnTo>
                    <a:pt x="235" y="69"/>
                  </a:lnTo>
                  <a:lnTo>
                    <a:pt x="235" y="69"/>
                  </a:lnTo>
                  <a:lnTo>
                    <a:pt x="241" y="72"/>
                  </a:lnTo>
                  <a:lnTo>
                    <a:pt x="244" y="75"/>
                  </a:lnTo>
                  <a:lnTo>
                    <a:pt x="245" y="78"/>
                  </a:lnTo>
                  <a:lnTo>
                    <a:pt x="245" y="82"/>
                  </a:lnTo>
                  <a:lnTo>
                    <a:pt x="245" y="82"/>
                  </a:lnTo>
                  <a:lnTo>
                    <a:pt x="245" y="87"/>
                  </a:lnTo>
                  <a:lnTo>
                    <a:pt x="242" y="90"/>
                  </a:lnTo>
                  <a:lnTo>
                    <a:pt x="238" y="91"/>
                  </a:lnTo>
                  <a:lnTo>
                    <a:pt x="232" y="91"/>
                  </a:lnTo>
                  <a:lnTo>
                    <a:pt x="232" y="91"/>
                  </a:lnTo>
                  <a:lnTo>
                    <a:pt x="204" y="91"/>
                  </a:lnTo>
                  <a:lnTo>
                    <a:pt x="204" y="91"/>
                  </a:lnTo>
                  <a:lnTo>
                    <a:pt x="173" y="91"/>
                  </a:lnTo>
                  <a:lnTo>
                    <a:pt x="138" y="93"/>
                  </a:lnTo>
                  <a:lnTo>
                    <a:pt x="138" y="93"/>
                  </a:lnTo>
                  <a:lnTo>
                    <a:pt x="146" y="103"/>
                  </a:lnTo>
                  <a:lnTo>
                    <a:pt x="148" y="107"/>
                  </a:lnTo>
                  <a:lnTo>
                    <a:pt x="148" y="111"/>
                  </a:lnTo>
                  <a:lnTo>
                    <a:pt x="148" y="111"/>
                  </a:lnTo>
                  <a:lnTo>
                    <a:pt x="146" y="119"/>
                  </a:lnTo>
                  <a:lnTo>
                    <a:pt x="142" y="136"/>
                  </a:lnTo>
                  <a:lnTo>
                    <a:pt x="142" y="136"/>
                  </a:lnTo>
                  <a:lnTo>
                    <a:pt x="136" y="155"/>
                  </a:lnTo>
                  <a:lnTo>
                    <a:pt x="130" y="172"/>
                  </a:lnTo>
                  <a:lnTo>
                    <a:pt x="122" y="187"/>
                  </a:lnTo>
                  <a:lnTo>
                    <a:pt x="112" y="201"/>
                  </a:lnTo>
                  <a:lnTo>
                    <a:pt x="100" y="214"/>
                  </a:lnTo>
                  <a:lnTo>
                    <a:pt x="88" y="226"/>
                  </a:lnTo>
                  <a:lnTo>
                    <a:pt x="74" y="235"/>
                  </a:lnTo>
                  <a:lnTo>
                    <a:pt x="58" y="243"/>
                  </a:lnTo>
                  <a:lnTo>
                    <a:pt x="52" y="236"/>
                  </a:lnTo>
                  <a:close/>
                  <a:moveTo>
                    <a:pt x="55" y="6"/>
                  </a:moveTo>
                  <a:lnTo>
                    <a:pt x="55" y="6"/>
                  </a:lnTo>
                  <a:lnTo>
                    <a:pt x="62" y="12"/>
                  </a:lnTo>
                  <a:lnTo>
                    <a:pt x="70" y="14"/>
                  </a:lnTo>
                  <a:lnTo>
                    <a:pt x="77" y="16"/>
                  </a:lnTo>
                  <a:lnTo>
                    <a:pt x="84" y="16"/>
                  </a:lnTo>
                  <a:lnTo>
                    <a:pt x="84" y="16"/>
                  </a:lnTo>
                  <a:lnTo>
                    <a:pt x="104" y="14"/>
                  </a:lnTo>
                  <a:lnTo>
                    <a:pt x="130" y="10"/>
                  </a:lnTo>
                  <a:lnTo>
                    <a:pt x="130" y="10"/>
                  </a:lnTo>
                  <a:lnTo>
                    <a:pt x="146" y="7"/>
                  </a:lnTo>
                  <a:lnTo>
                    <a:pt x="159" y="3"/>
                  </a:lnTo>
                  <a:lnTo>
                    <a:pt x="159" y="3"/>
                  </a:lnTo>
                  <a:lnTo>
                    <a:pt x="164" y="1"/>
                  </a:lnTo>
                  <a:lnTo>
                    <a:pt x="170" y="0"/>
                  </a:lnTo>
                  <a:lnTo>
                    <a:pt x="170" y="0"/>
                  </a:lnTo>
                  <a:lnTo>
                    <a:pt x="178" y="1"/>
                  </a:lnTo>
                  <a:lnTo>
                    <a:pt x="184" y="4"/>
                  </a:lnTo>
                  <a:lnTo>
                    <a:pt x="188" y="9"/>
                  </a:lnTo>
                  <a:lnTo>
                    <a:pt x="190" y="14"/>
                  </a:lnTo>
                  <a:lnTo>
                    <a:pt x="190" y="14"/>
                  </a:lnTo>
                  <a:lnTo>
                    <a:pt x="188" y="19"/>
                  </a:lnTo>
                  <a:lnTo>
                    <a:pt x="186" y="22"/>
                  </a:lnTo>
                  <a:lnTo>
                    <a:pt x="178" y="23"/>
                  </a:lnTo>
                  <a:lnTo>
                    <a:pt x="167" y="26"/>
                  </a:lnTo>
                  <a:lnTo>
                    <a:pt x="167" y="26"/>
                  </a:lnTo>
                  <a:lnTo>
                    <a:pt x="138" y="30"/>
                  </a:lnTo>
                  <a:lnTo>
                    <a:pt x="107" y="33"/>
                  </a:lnTo>
                  <a:lnTo>
                    <a:pt x="107" y="33"/>
                  </a:lnTo>
                  <a:lnTo>
                    <a:pt x="93" y="35"/>
                  </a:lnTo>
                  <a:lnTo>
                    <a:pt x="78" y="36"/>
                  </a:lnTo>
                  <a:lnTo>
                    <a:pt x="78" y="36"/>
                  </a:lnTo>
                  <a:lnTo>
                    <a:pt x="71" y="35"/>
                  </a:lnTo>
                  <a:lnTo>
                    <a:pt x="62" y="30"/>
                  </a:lnTo>
                  <a:lnTo>
                    <a:pt x="56" y="22"/>
                  </a:lnTo>
                  <a:lnTo>
                    <a:pt x="49" y="12"/>
                  </a:lnTo>
                  <a:lnTo>
                    <a:pt x="55" y="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05" name="Freeform 109"/>
            <p:cNvSpPr>
              <a:spLocks/>
            </p:cNvSpPr>
            <p:nvPr userDrawn="1"/>
          </p:nvSpPr>
          <p:spPr bwMode="auto">
            <a:xfrm>
              <a:off x="6243638" y="1473201"/>
              <a:ext cx="120650" cy="115888"/>
            </a:xfrm>
            <a:custGeom>
              <a:avLst/>
              <a:gdLst/>
              <a:ahLst/>
              <a:cxnLst>
                <a:cxn ang="0">
                  <a:pos x="155" y="102"/>
                </a:cxn>
                <a:cxn ang="0">
                  <a:pos x="189" y="130"/>
                </a:cxn>
                <a:cxn ang="0">
                  <a:pos x="212" y="156"/>
                </a:cxn>
                <a:cxn ang="0">
                  <a:pos x="219" y="167"/>
                </a:cxn>
                <a:cxn ang="0">
                  <a:pos x="228" y="188"/>
                </a:cxn>
                <a:cxn ang="0">
                  <a:pos x="228" y="198"/>
                </a:cxn>
                <a:cxn ang="0">
                  <a:pos x="225" y="212"/>
                </a:cxn>
                <a:cxn ang="0">
                  <a:pos x="213" y="218"/>
                </a:cxn>
                <a:cxn ang="0">
                  <a:pos x="211" y="217"/>
                </a:cxn>
                <a:cxn ang="0">
                  <a:pos x="203" y="211"/>
                </a:cxn>
                <a:cxn ang="0">
                  <a:pos x="202" y="207"/>
                </a:cxn>
                <a:cxn ang="0">
                  <a:pos x="193" y="181"/>
                </a:cxn>
                <a:cxn ang="0">
                  <a:pos x="125" y="196"/>
                </a:cxn>
                <a:cxn ang="0">
                  <a:pos x="50" y="211"/>
                </a:cxn>
                <a:cxn ang="0">
                  <a:pos x="39" y="215"/>
                </a:cxn>
                <a:cxn ang="0">
                  <a:pos x="35" y="217"/>
                </a:cxn>
                <a:cxn ang="0">
                  <a:pos x="31" y="218"/>
                </a:cxn>
                <a:cxn ang="0">
                  <a:pos x="22" y="214"/>
                </a:cxn>
                <a:cxn ang="0">
                  <a:pos x="10" y="202"/>
                </a:cxn>
                <a:cxn ang="0">
                  <a:pos x="6" y="195"/>
                </a:cxn>
                <a:cxn ang="0">
                  <a:pos x="0" y="181"/>
                </a:cxn>
                <a:cxn ang="0">
                  <a:pos x="2" y="178"/>
                </a:cxn>
                <a:cxn ang="0">
                  <a:pos x="5" y="173"/>
                </a:cxn>
                <a:cxn ang="0">
                  <a:pos x="6" y="172"/>
                </a:cxn>
                <a:cxn ang="0">
                  <a:pos x="10" y="175"/>
                </a:cxn>
                <a:cxn ang="0">
                  <a:pos x="16" y="181"/>
                </a:cxn>
                <a:cxn ang="0">
                  <a:pos x="26" y="185"/>
                </a:cxn>
                <a:cxn ang="0">
                  <a:pos x="32" y="186"/>
                </a:cxn>
                <a:cxn ang="0">
                  <a:pos x="38" y="185"/>
                </a:cxn>
                <a:cxn ang="0">
                  <a:pos x="86" y="68"/>
                </a:cxn>
                <a:cxn ang="0">
                  <a:pos x="96" y="39"/>
                </a:cxn>
                <a:cxn ang="0">
                  <a:pos x="99" y="24"/>
                </a:cxn>
                <a:cxn ang="0">
                  <a:pos x="95" y="15"/>
                </a:cxn>
                <a:cxn ang="0">
                  <a:pos x="84" y="8"/>
                </a:cxn>
                <a:cxn ang="0">
                  <a:pos x="82" y="4"/>
                </a:cxn>
                <a:cxn ang="0">
                  <a:pos x="83" y="2"/>
                </a:cxn>
                <a:cxn ang="0">
                  <a:pos x="90" y="0"/>
                </a:cxn>
                <a:cxn ang="0">
                  <a:pos x="95" y="0"/>
                </a:cxn>
                <a:cxn ang="0">
                  <a:pos x="106" y="2"/>
                </a:cxn>
                <a:cxn ang="0">
                  <a:pos x="121" y="10"/>
                </a:cxn>
                <a:cxn ang="0">
                  <a:pos x="135" y="23"/>
                </a:cxn>
                <a:cxn ang="0">
                  <a:pos x="135" y="27"/>
                </a:cxn>
                <a:cxn ang="0">
                  <a:pos x="132" y="34"/>
                </a:cxn>
                <a:cxn ang="0">
                  <a:pos x="128" y="40"/>
                </a:cxn>
                <a:cxn ang="0">
                  <a:pos x="115" y="63"/>
                </a:cxn>
                <a:cxn ang="0">
                  <a:pos x="84" y="125"/>
                </a:cxn>
                <a:cxn ang="0">
                  <a:pos x="54" y="185"/>
                </a:cxn>
                <a:cxn ang="0">
                  <a:pos x="189" y="169"/>
                </a:cxn>
                <a:cxn ang="0">
                  <a:pos x="182" y="154"/>
                </a:cxn>
                <a:cxn ang="0">
                  <a:pos x="163" y="125"/>
                </a:cxn>
                <a:cxn ang="0">
                  <a:pos x="155" y="102"/>
                </a:cxn>
              </a:cxnLst>
              <a:rect l="0" t="0" r="r" b="b"/>
              <a:pathLst>
                <a:path w="228" h="218">
                  <a:moveTo>
                    <a:pt x="155" y="102"/>
                  </a:moveTo>
                  <a:lnTo>
                    <a:pt x="155" y="102"/>
                  </a:lnTo>
                  <a:lnTo>
                    <a:pt x="173" y="115"/>
                  </a:lnTo>
                  <a:lnTo>
                    <a:pt x="189" y="130"/>
                  </a:lnTo>
                  <a:lnTo>
                    <a:pt x="202" y="143"/>
                  </a:lnTo>
                  <a:lnTo>
                    <a:pt x="212" y="156"/>
                  </a:lnTo>
                  <a:lnTo>
                    <a:pt x="212" y="156"/>
                  </a:lnTo>
                  <a:lnTo>
                    <a:pt x="219" y="167"/>
                  </a:lnTo>
                  <a:lnTo>
                    <a:pt x="225" y="178"/>
                  </a:lnTo>
                  <a:lnTo>
                    <a:pt x="228" y="188"/>
                  </a:lnTo>
                  <a:lnTo>
                    <a:pt x="228" y="198"/>
                  </a:lnTo>
                  <a:lnTo>
                    <a:pt x="228" y="198"/>
                  </a:lnTo>
                  <a:lnTo>
                    <a:pt x="228" y="207"/>
                  </a:lnTo>
                  <a:lnTo>
                    <a:pt x="225" y="212"/>
                  </a:lnTo>
                  <a:lnTo>
                    <a:pt x="221" y="217"/>
                  </a:lnTo>
                  <a:lnTo>
                    <a:pt x="213" y="218"/>
                  </a:lnTo>
                  <a:lnTo>
                    <a:pt x="213" y="218"/>
                  </a:lnTo>
                  <a:lnTo>
                    <a:pt x="211" y="217"/>
                  </a:lnTo>
                  <a:lnTo>
                    <a:pt x="206" y="215"/>
                  </a:lnTo>
                  <a:lnTo>
                    <a:pt x="203" y="211"/>
                  </a:lnTo>
                  <a:lnTo>
                    <a:pt x="202" y="207"/>
                  </a:lnTo>
                  <a:lnTo>
                    <a:pt x="202" y="207"/>
                  </a:lnTo>
                  <a:lnTo>
                    <a:pt x="198" y="192"/>
                  </a:lnTo>
                  <a:lnTo>
                    <a:pt x="193" y="181"/>
                  </a:lnTo>
                  <a:lnTo>
                    <a:pt x="193" y="181"/>
                  </a:lnTo>
                  <a:lnTo>
                    <a:pt x="125" y="196"/>
                  </a:lnTo>
                  <a:lnTo>
                    <a:pt x="50" y="211"/>
                  </a:lnTo>
                  <a:lnTo>
                    <a:pt x="50" y="211"/>
                  </a:lnTo>
                  <a:lnTo>
                    <a:pt x="44" y="212"/>
                  </a:lnTo>
                  <a:lnTo>
                    <a:pt x="39" y="215"/>
                  </a:lnTo>
                  <a:lnTo>
                    <a:pt x="39" y="215"/>
                  </a:lnTo>
                  <a:lnTo>
                    <a:pt x="35" y="217"/>
                  </a:lnTo>
                  <a:lnTo>
                    <a:pt x="31" y="218"/>
                  </a:lnTo>
                  <a:lnTo>
                    <a:pt x="31" y="218"/>
                  </a:lnTo>
                  <a:lnTo>
                    <a:pt x="26" y="217"/>
                  </a:lnTo>
                  <a:lnTo>
                    <a:pt x="22" y="214"/>
                  </a:lnTo>
                  <a:lnTo>
                    <a:pt x="16" y="209"/>
                  </a:lnTo>
                  <a:lnTo>
                    <a:pt x="10" y="202"/>
                  </a:lnTo>
                  <a:lnTo>
                    <a:pt x="10" y="202"/>
                  </a:lnTo>
                  <a:lnTo>
                    <a:pt x="6" y="195"/>
                  </a:lnTo>
                  <a:lnTo>
                    <a:pt x="3" y="189"/>
                  </a:lnTo>
                  <a:lnTo>
                    <a:pt x="0" y="181"/>
                  </a:lnTo>
                  <a:lnTo>
                    <a:pt x="0" y="181"/>
                  </a:lnTo>
                  <a:lnTo>
                    <a:pt x="2" y="178"/>
                  </a:lnTo>
                  <a:lnTo>
                    <a:pt x="3" y="175"/>
                  </a:lnTo>
                  <a:lnTo>
                    <a:pt x="5" y="173"/>
                  </a:lnTo>
                  <a:lnTo>
                    <a:pt x="6" y="172"/>
                  </a:lnTo>
                  <a:lnTo>
                    <a:pt x="6" y="172"/>
                  </a:lnTo>
                  <a:lnTo>
                    <a:pt x="9" y="173"/>
                  </a:lnTo>
                  <a:lnTo>
                    <a:pt x="10" y="175"/>
                  </a:lnTo>
                  <a:lnTo>
                    <a:pt x="10" y="175"/>
                  </a:lnTo>
                  <a:lnTo>
                    <a:pt x="16" y="181"/>
                  </a:lnTo>
                  <a:lnTo>
                    <a:pt x="21" y="183"/>
                  </a:lnTo>
                  <a:lnTo>
                    <a:pt x="26" y="185"/>
                  </a:lnTo>
                  <a:lnTo>
                    <a:pt x="32" y="186"/>
                  </a:lnTo>
                  <a:lnTo>
                    <a:pt x="32" y="186"/>
                  </a:lnTo>
                  <a:lnTo>
                    <a:pt x="38" y="185"/>
                  </a:lnTo>
                  <a:lnTo>
                    <a:pt x="38" y="185"/>
                  </a:lnTo>
                  <a:lnTo>
                    <a:pt x="63" y="127"/>
                  </a:lnTo>
                  <a:lnTo>
                    <a:pt x="86" y="68"/>
                  </a:lnTo>
                  <a:lnTo>
                    <a:pt x="86" y="68"/>
                  </a:lnTo>
                  <a:lnTo>
                    <a:pt x="96" y="39"/>
                  </a:lnTo>
                  <a:lnTo>
                    <a:pt x="99" y="24"/>
                  </a:lnTo>
                  <a:lnTo>
                    <a:pt x="99" y="24"/>
                  </a:lnTo>
                  <a:lnTo>
                    <a:pt x="97" y="20"/>
                  </a:lnTo>
                  <a:lnTo>
                    <a:pt x="95" y="15"/>
                  </a:lnTo>
                  <a:lnTo>
                    <a:pt x="84" y="8"/>
                  </a:lnTo>
                  <a:lnTo>
                    <a:pt x="84" y="8"/>
                  </a:lnTo>
                  <a:lnTo>
                    <a:pt x="83" y="7"/>
                  </a:lnTo>
                  <a:lnTo>
                    <a:pt x="82" y="4"/>
                  </a:lnTo>
                  <a:lnTo>
                    <a:pt x="82" y="4"/>
                  </a:lnTo>
                  <a:lnTo>
                    <a:pt x="83" y="2"/>
                  </a:lnTo>
                  <a:lnTo>
                    <a:pt x="86" y="1"/>
                  </a:lnTo>
                  <a:lnTo>
                    <a:pt x="90" y="0"/>
                  </a:lnTo>
                  <a:lnTo>
                    <a:pt x="95" y="0"/>
                  </a:lnTo>
                  <a:lnTo>
                    <a:pt x="95" y="0"/>
                  </a:lnTo>
                  <a:lnTo>
                    <a:pt x="100" y="0"/>
                  </a:lnTo>
                  <a:lnTo>
                    <a:pt x="106" y="2"/>
                  </a:lnTo>
                  <a:lnTo>
                    <a:pt x="121" y="10"/>
                  </a:lnTo>
                  <a:lnTo>
                    <a:pt x="121" y="10"/>
                  </a:lnTo>
                  <a:lnTo>
                    <a:pt x="131" y="20"/>
                  </a:lnTo>
                  <a:lnTo>
                    <a:pt x="135" y="23"/>
                  </a:lnTo>
                  <a:lnTo>
                    <a:pt x="135" y="27"/>
                  </a:lnTo>
                  <a:lnTo>
                    <a:pt x="135" y="27"/>
                  </a:lnTo>
                  <a:lnTo>
                    <a:pt x="135" y="31"/>
                  </a:lnTo>
                  <a:lnTo>
                    <a:pt x="132" y="34"/>
                  </a:lnTo>
                  <a:lnTo>
                    <a:pt x="132" y="34"/>
                  </a:lnTo>
                  <a:lnTo>
                    <a:pt x="128" y="40"/>
                  </a:lnTo>
                  <a:lnTo>
                    <a:pt x="125" y="46"/>
                  </a:lnTo>
                  <a:lnTo>
                    <a:pt x="115" y="63"/>
                  </a:lnTo>
                  <a:lnTo>
                    <a:pt x="115" y="63"/>
                  </a:lnTo>
                  <a:lnTo>
                    <a:pt x="84" y="125"/>
                  </a:lnTo>
                  <a:lnTo>
                    <a:pt x="54" y="185"/>
                  </a:lnTo>
                  <a:lnTo>
                    <a:pt x="54" y="185"/>
                  </a:lnTo>
                  <a:lnTo>
                    <a:pt x="125" y="178"/>
                  </a:lnTo>
                  <a:lnTo>
                    <a:pt x="189" y="169"/>
                  </a:lnTo>
                  <a:lnTo>
                    <a:pt x="189" y="169"/>
                  </a:lnTo>
                  <a:lnTo>
                    <a:pt x="182" y="154"/>
                  </a:lnTo>
                  <a:lnTo>
                    <a:pt x="173" y="140"/>
                  </a:lnTo>
                  <a:lnTo>
                    <a:pt x="163" y="125"/>
                  </a:lnTo>
                  <a:lnTo>
                    <a:pt x="148" y="108"/>
                  </a:lnTo>
                  <a:lnTo>
                    <a:pt x="155" y="10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06" name="Freeform 110"/>
            <p:cNvSpPr>
              <a:spLocks noEditPoints="1"/>
            </p:cNvSpPr>
            <p:nvPr userDrawn="1"/>
          </p:nvSpPr>
          <p:spPr bwMode="auto">
            <a:xfrm>
              <a:off x="6384926" y="1477963"/>
              <a:ext cx="147638" cy="120650"/>
            </a:xfrm>
            <a:custGeom>
              <a:avLst/>
              <a:gdLst/>
              <a:ahLst/>
              <a:cxnLst>
                <a:cxn ang="0">
                  <a:pos x="114" y="39"/>
                </a:cxn>
                <a:cxn ang="0">
                  <a:pos x="46" y="60"/>
                </a:cxn>
                <a:cxn ang="0">
                  <a:pos x="34" y="65"/>
                </a:cxn>
                <a:cxn ang="0">
                  <a:pos x="26" y="65"/>
                </a:cxn>
                <a:cxn ang="0">
                  <a:pos x="10" y="54"/>
                </a:cxn>
                <a:cxn ang="0">
                  <a:pos x="2" y="41"/>
                </a:cxn>
                <a:cxn ang="0">
                  <a:pos x="0" y="31"/>
                </a:cxn>
                <a:cxn ang="0">
                  <a:pos x="2" y="26"/>
                </a:cxn>
                <a:cxn ang="0">
                  <a:pos x="7" y="29"/>
                </a:cxn>
                <a:cxn ang="0">
                  <a:pos x="21" y="38"/>
                </a:cxn>
                <a:cxn ang="0">
                  <a:pos x="36" y="38"/>
                </a:cxn>
                <a:cxn ang="0">
                  <a:pos x="120" y="19"/>
                </a:cxn>
                <a:cxn ang="0">
                  <a:pos x="203" y="2"/>
                </a:cxn>
                <a:cxn ang="0">
                  <a:pos x="219" y="0"/>
                </a:cxn>
                <a:cxn ang="0">
                  <a:pos x="240" y="10"/>
                </a:cxn>
                <a:cxn ang="0">
                  <a:pos x="240" y="22"/>
                </a:cxn>
                <a:cxn ang="0">
                  <a:pos x="236" y="26"/>
                </a:cxn>
                <a:cxn ang="0">
                  <a:pos x="217" y="28"/>
                </a:cxn>
                <a:cxn ang="0">
                  <a:pos x="171" y="39"/>
                </a:cxn>
                <a:cxn ang="0">
                  <a:pos x="145" y="58"/>
                </a:cxn>
                <a:cxn ang="0">
                  <a:pos x="123" y="86"/>
                </a:cxn>
                <a:cxn ang="0">
                  <a:pos x="114" y="117"/>
                </a:cxn>
                <a:cxn ang="0">
                  <a:pos x="114" y="138"/>
                </a:cxn>
                <a:cxn ang="0">
                  <a:pos x="121" y="161"/>
                </a:cxn>
                <a:cxn ang="0">
                  <a:pos x="139" y="180"/>
                </a:cxn>
                <a:cxn ang="0">
                  <a:pos x="155" y="188"/>
                </a:cxn>
                <a:cxn ang="0">
                  <a:pos x="190" y="199"/>
                </a:cxn>
                <a:cxn ang="0">
                  <a:pos x="208" y="203"/>
                </a:cxn>
                <a:cxn ang="0">
                  <a:pos x="213" y="214"/>
                </a:cxn>
                <a:cxn ang="0">
                  <a:pos x="204" y="228"/>
                </a:cxn>
                <a:cxn ang="0">
                  <a:pos x="187" y="228"/>
                </a:cxn>
                <a:cxn ang="0">
                  <a:pos x="147" y="216"/>
                </a:cxn>
                <a:cxn ang="0">
                  <a:pos x="126" y="201"/>
                </a:cxn>
                <a:cxn ang="0">
                  <a:pos x="103" y="173"/>
                </a:cxn>
                <a:cxn ang="0">
                  <a:pos x="95" y="132"/>
                </a:cxn>
                <a:cxn ang="0">
                  <a:pos x="97" y="113"/>
                </a:cxn>
                <a:cxn ang="0">
                  <a:pos x="116" y="70"/>
                </a:cxn>
                <a:cxn ang="0">
                  <a:pos x="133" y="52"/>
                </a:cxn>
                <a:cxn ang="0">
                  <a:pos x="166" y="26"/>
                </a:cxn>
                <a:cxn ang="0">
                  <a:pos x="192" y="75"/>
                </a:cxn>
                <a:cxn ang="0">
                  <a:pos x="232" y="97"/>
                </a:cxn>
                <a:cxn ang="0">
                  <a:pos x="246" y="112"/>
                </a:cxn>
                <a:cxn ang="0">
                  <a:pos x="249" y="120"/>
                </a:cxn>
                <a:cxn ang="0">
                  <a:pos x="243" y="133"/>
                </a:cxn>
                <a:cxn ang="0">
                  <a:pos x="236" y="135"/>
                </a:cxn>
                <a:cxn ang="0">
                  <a:pos x="227" y="125"/>
                </a:cxn>
                <a:cxn ang="0">
                  <a:pos x="200" y="93"/>
                </a:cxn>
                <a:cxn ang="0">
                  <a:pos x="220" y="54"/>
                </a:cxn>
                <a:cxn ang="0">
                  <a:pos x="246" y="62"/>
                </a:cxn>
                <a:cxn ang="0">
                  <a:pos x="266" y="74"/>
                </a:cxn>
                <a:cxn ang="0">
                  <a:pos x="278" y="87"/>
                </a:cxn>
                <a:cxn ang="0">
                  <a:pos x="278" y="97"/>
                </a:cxn>
                <a:cxn ang="0">
                  <a:pos x="269" y="106"/>
                </a:cxn>
                <a:cxn ang="0">
                  <a:pos x="261" y="102"/>
                </a:cxn>
                <a:cxn ang="0">
                  <a:pos x="240" y="78"/>
                </a:cxn>
                <a:cxn ang="0">
                  <a:pos x="220" y="54"/>
                </a:cxn>
              </a:cxnLst>
              <a:rect l="0" t="0" r="r" b="b"/>
              <a:pathLst>
                <a:path w="278" h="228">
                  <a:moveTo>
                    <a:pt x="165" y="25"/>
                  </a:moveTo>
                  <a:lnTo>
                    <a:pt x="165" y="25"/>
                  </a:lnTo>
                  <a:lnTo>
                    <a:pt x="114" y="39"/>
                  </a:lnTo>
                  <a:lnTo>
                    <a:pt x="58" y="55"/>
                  </a:lnTo>
                  <a:lnTo>
                    <a:pt x="58" y="55"/>
                  </a:lnTo>
                  <a:lnTo>
                    <a:pt x="46" y="60"/>
                  </a:lnTo>
                  <a:lnTo>
                    <a:pt x="40" y="62"/>
                  </a:lnTo>
                  <a:lnTo>
                    <a:pt x="40" y="62"/>
                  </a:lnTo>
                  <a:lnTo>
                    <a:pt x="34" y="65"/>
                  </a:lnTo>
                  <a:lnTo>
                    <a:pt x="30" y="65"/>
                  </a:lnTo>
                  <a:lnTo>
                    <a:pt x="30" y="65"/>
                  </a:lnTo>
                  <a:lnTo>
                    <a:pt x="26" y="65"/>
                  </a:lnTo>
                  <a:lnTo>
                    <a:pt x="21" y="64"/>
                  </a:lnTo>
                  <a:lnTo>
                    <a:pt x="17" y="60"/>
                  </a:lnTo>
                  <a:lnTo>
                    <a:pt x="10" y="54"/>
                  </a:lnTo>
                  <a:lnTo>
                    <a:pt x="10" y="54"/>
                  </a:lnTo>
                  <a:lnTo>
                    <a:pt x="5" y="47"/>
                  </a:lnTo>
                  <a:lnTo>
                    <a:pt x="2" y="41"/>
                  </a:lnTo>
                  <a:lnTo>
                    <a:pt x="0" y="35"/>
                  </a:lnTo>
                  <a:lnTo>
                    <a:pt x="0" y="31"/>
                  </a:lnTo>
                  <a:lnTo>
                    <a:pt x="0" y="31"/>
                  </a:lnTo>
                  <a:lnTo>
                    <a:pt x="1" y="28"/>
                  </a:lnTo>
                  <a:lnTo>
                    <a:pt x="2" y="26"/>
                  </a:lnTo>
                  <a:lnTo>
                    <a:pt x="2" y="26"/>
                  </a:lnTo>
                  <a:lnTo>
                    <a:pt x="4" y="26"/>
                  </a:lnTo>
                  <a:lnTo>
                    <a:pt x="7" y="29"/>
                  </a:lnTo>
                  <a:lnTo>
                    <a:pt x="7" y="29"/>
                  </a:lnTo>
                  <a:lnTo>
                    <a:pt x="13" y="34"/>
                  </a:lnTo>
                  <a:lnTo>
                    <a:pt x="17" y="36"/>
                  </a:lnTo>
                  <a:lnTo>
                    <a:pt x="21" y="38"/>
                  </a:lnTo>
                  <a:lnTo>
                    <a:pt x="27" y="38"/>
                  </a:lnTo>
                  <a:lnTo>
                    <a:pt x="27" y="38"/>
                  </a:lnTo>
                  <a:lnTo>
                    <a:pt x="36" y="38"/>
                  </a:lnTo>
                  <a:lnTo>
                    <a:pt x="47" y="35"/>
                  </a:lnTo>
                  <a:lnTo>
                    <a:pt x="47" y="35"/>
                  </a:lnTo>
                  <a:lnTo>
                    <a:pt x="120" y="19"/>
                  </a:lnTo>
                  <a:lnTo>
                    <a:pt x="181" y="6"/>
                  </a:lnTo>
                  <a:lnTo>
                    <a:pt x="181" y="6"/>
                  </a:lnTo>
                  <a:lnTo>
                    <a:pt x="203" y="2"/>
                  </a:lnTo>
                  <a:lnTo>
                    <a:pt x="203" y="2"/>
                  </a:lnTo>
                  <a:lnTo>
                    <a:pt x="219" y="0"/>
                  </a:lnTo>
                  <a:lnTo>
                    <a:pt x="219" y="0"/>
                  </a:lnTo>
                  <a:lnTo>
                    <a:pt x="229" y="2"/>
                  </a:lnTo>
                  <a:lnTo>
                    <a:pt x="236" y="5"/>
                  </a:lnTo>
                  <a:lnTo>
                    <a:pt x="240" y="10"/>
                  </a:lnTo>
                  <a:lnTo>
                    <a:pt x="242" y="18"/>
                  </a:lnTo>
                  <a:lnTo>
                    <a:pt x="242" y="18"/>
                  </a:lnTo>
                  <a:lnTo>
                    <a:pt x="240" y="22"/>
                  </a:lnTo>
                  <a:lnTo>
                    <a:pt x="239" y="25"/>
                  </a:lnTo>
                  <a:lnTo>
                    <a:pt x="236" y="26"/>
                  </a:lnTo>
                  <a:lnTo>
                    <a:pt x="236" y="26"/>
                  </a:lnTo>
                  <a:lnTo>
                    <a:pt x="230" y="28"/>
                  </a:lnTo>
                  <a:lnTo>
                    <a:pt x="217" y="28"/>
                  </a:lnTo>
                  <a:lnTo>
                    <a:pt x="217" y="28"/>
                  </a:lnTo>
                  <a:lnTo>
                    <a:pt x="200" y="29"/>
                  </a:lnTo>
                  <a:lnTo>
                    <a:pt x="185" y="32"/>
                  </a:lnTo>
                  <a:lnTo>
                    <a:pt x="171" y="39"/>
                  </a:lnTo>
                  <a:lnTo>
                    <a:pt x="153" y="49"/>
                  </a:lnTo>
                  <a:lnTo>
                    <a:pt x="153" y="49"/>
                  </a:lnTo>
                  <a:lnTo>
                    <a:pt x="145" y="58"/>
                  </a:lnTo>
                  <a:lnTo>
                    <a:pt x="136" y="67"/>
                  </a:lnTo>
                  <a:lnTo>
                    <a:pt x="129" y="77"/>
                  </a:lnTo>
                  <a:lnTo>
                    <a:pt x="123" y="86"/>
                  </a:lnTo>
                  <a:lnTo>
                    <a:pt x="118" y="96"/>
                  </a:lnTo>
                  <a:lnTo>
                    <a:pt x="116" y="106"/>
                  </a:lnTo>
                  <a:lnTo>
                    <a:pt x="114" y="117"/>
                  </a:lnTo>
                  <a:lnTo>
                    <a:pt x="114" y="129"/>
                  </a:lnTo>
                  <a:lnTo>
                    <a:pt x="114" y="129"/>
                  </a:lnTo>
                  <a:lnTo>
                    <a:pt x="114" y="138"/>
                  </a:lnTo>
                  <a:lnTo>
                    <a:pt x="116" y="146"/>
                  </a:lnTo>
                  <a:lnTo>
                    <a:pt x="118" y="154"/>
                  </a:lnTo>
                  <a:lnTo>
                    <a:pt x="121" y="161"/>
                  </a:lnTo>
                  <a:lnTo>
                    <a:pt x="127" y="168"/>
                  </a:lnTo>
                  <a:lnTo>
                    <a:pt x="132" y="174"/>
                  </a:lnTo>
                  <a:lnTo>
                    <a:pt x="139" y="180"/>
                  </a:lnTo>
                  <a:lnTo>
                    <a:pt x="146" y="184"/>
                  </a:lnTo>
                  <a:lnTo>
                    <a:pt x="146" y="184"/>
                  </a:lnTo>
                  <a:lnTo>
                    <a:pt x="155" y="188"/>
                  </a:lnTo>
                  <a:lnTo>
                    <a:pt x="165" y="193"/>
                  </a:lnTo>
                  <a:lnTo>
                    <a:pt x="176" y="196"/>
                  </a:lnTo>
                  <a:lnTo>
                    <a:pt x="190" y="199"/>
                  </a:lnTo>
                  <a:lnTo>
                    <a:pt x="190" y="199"/>
                  </a:lnTo>
                  <a:lnTo>
                    <a:pt x="201" y="200"/>
                  </a:lnTo>
                  <a:lnTo>
                    <a:pt x="208" y="203"/>
                  </a:lnTo>
                  <a:lnTo>
                    <a:pt x="213" y="209"/>
                  </a:lnTo>
                  <a:lnTo>
                    <a:pt x="213" y="214"/>
                  </a:lnTo>
                  <a:lnTo>
                    <a:pt x="213" y="214"/>
                  </a:lnTo>
                  <a:lnTo>
                    <a:pt x="213" y="220"/>
                  </a:lnTo>
                  <a:lnTo>
                    <a:pt x="208" y="225"/>
                  </a:lnTo>
                  <a:lnTo>
                    <a:pt x="204" y="228"/>
                  </a:lnTo>
                  <a:lnTo>
                    <a:pt x="197" y="228"/>
                  </a:lnTo>
                  <a:lnTo>
                    <a:pt x="197" y="228"/>
                  </a:lnTo>
                  <a:lnTo>
                    <a:pt x="187" y="228"/>
                  </a:lnTo>
                  <a:lnTo>
                    <a:pt x="174" y="225"/>
                  </a:lnTo>
                  <a:lnTo>
                    <a:pt x="161" y="222"/>
                  </a:lnTo>
                  <a:lnTo>
                    <a:pt x="147" y="216"/>
                  </a:lnTo>
                  <a:lnTo>
                    <a:pt x="147" y="216"/>
                  </a:lnTo>
                  <a:lnTo>
                    <a:pt x="136" y="209"/>
                  </a:lnTo>
                  <a:lnTo>
                    <a:pt x="126" y="201"/>
                  </a:lnTo>
                  <a:lnTo>
                    <a:pt x="117" y="193"/>
                  </a:lnTo>
                  <a:lnTo>
                    <a:pt x="110" y="184"/>
                  </a:lnTo>
                  <a:lnTo>
                    <a:pt x="103" y="173"/>
                  </a:lnTo>
                  <a:lnTo>
                    <a:pt x="98" y="161"/>
                  </a:lnTo>
                  <a:lnTo>
                    <a:pt x="95" y="146"/>
                  </a:lnTo>
                  <a:lnTo>
                    <a:pt x="95" y="132"/>
                  </a:lnTo>
                  <a:lnTo>
                    <a:pt x="95" y="132"/>
                  </a:lnTo>
                  <a:lnTo>
                    <a:pt x="95" y="123"/>
                  </a:lnTo>
                  <a:lnTo>
                    <a:pt x="97" y="113"/>
                  </a:lnTo>
                  <a:lnTo>
                    <a:pt x="103" y="96"/>
                  </a:lnTo>
                  <a:lnTo>
                    <a:pt x="111" y="78"/>
                  </a:lnTo>
                  <a:lnTo>
                    <a:pt x="116" y="70"/>
                  </a:lnTo>
                  <a:lnTo>
                    <a:pt x="123" y="62"/>
                  </a:lnTo>
                  <a:lnTo>
                    <a:pt x="123" y="62"/>
                  </a:lnTo>
                  <a:lnTo>
                    <a:pt x="133" y="52"/>
                  </a:lnTo>
                  <a:lnTo>
                    <a:pt x="143" y="42"/>
                  </a:lnTo>
                  <a:lnTo>
                    <a:pt x="155" y="34"/>
                  </a:lnTo>
                  <a:lnTo>
                    <a:pt x="166" y="26"/>
                  </a:lnTo>
                  <a:lnTo>
                    <a:pt x="165" y="25"/>
                  </a:lnTo>
                  <a:close/>
                  <a:moveTo>
                    <a:pt x="192" y="75"/>
                  </a:moveTo>
                  <a:lnTo>
                    <a:pt x="192" y="75"/>
                  </a:lnTo>
                  <a:lnTo>
                    <a:pt x="208" y="83"/>
                  </a:lnTo>
                  <a:lnTo>
                    <a:pt x="221" y="90"/>
                  </a:lnTo>
                  <a:lnTo>
                    <a:pt x="232" y="97"/>
                  </a:lnTo>
                  <a:lnTo>
                    <a:pt x="240" y="103"/>
                  </a:lnTo>
                  <a:lnTo>
                    <a:pt x="240" y="103"/>
                  </a:lnTo>
                  <a:lnTo>
                    <a:pt x="246" y="112"/>
                  </a:lnTo>
                  <a:lnTo>
                    <a:pt x="249" y="116"/>
                  </a:lnTo>
                  <a:lnTo>
                    <a:pt x="249" y="120"/>
                  </a:lnTo>
                  <a:lnTo>
                    <a:pt x="249" y="120"/>
                  </a:lnTo>
                  <a:lnTo>
                    <a:pt x="249" y="126"/>
                  </a:lnTo>
                  <a:lnTo>
                    <a:pt x="248" y="131"/>
                  </a:lnTo>
                  <a:lnTo>
                    <a:pt x="243" y="133"/>
                  </a:lnTo>
                  <a:lnTo>
                    <a:pt x="239" y="135"/>
                  </a:lnTo>
                  <a:lnTo>
                    <a:pt x="239" y="135"/>
                  </a:lnTo>
                  <a:lnTo>
                    <a:pt x="236" y="135"/>
                  </a:lnTo>
                  <a:lnTo>
                    <a:pt x="232" y="132"/>
                  </a:lnTo>
                  <a:lnTo>
                    <a:pt x="227" y="125"/>
                  </a:lnTo>
                  <a:lnTo>
                    <a:pt x="227" y="125"/>
                  </a:lnTo>
                  <a:lnTo>
                    <a:pt x="219" y="113"/>
                  </a:lnTo>
                  <a:lnTo>
                    <a:pt x="210" y="102"/>
                  </a:lnTo>
                  <a:lnTo>
                    <a:pt x="200" y="93"/>
                  </a:lnTo>
                  <a:lnTo>
                    <a:pt x="188" y="83"/>
                  </a:lnTo>
                  <a:lnTo>
                    <a:pt x="192" y="75"/>
                  </a:lnTo>
                  <a:close/>
                  <a:moveTo>
                    <a:pt x="220" y="54"/>
                  </a:moveTo>
                  <a:lnTo>
                    <a:pt x="220" y="54"/>
                  </a:lnTo>
                  <a:lnTo>
                    <a:pt x="233" y="58"/>
                  </a:lnTo>
                  <a:lnTo>
                    <a:pt x="246" y="62"/>
                  </a:lnTo>
                  <a:lnTo>
                    <a:pt x="256" y="68"/>
                  </a:lnTo>
                  <a:lnTo>
                    <a:pt x="266" y="74"/>
                  </a:lnTo>
                  <a:lnTo>
                    <a:pt x="266" y="74"/>
                  </a:lnTo>
                  <a:lnTo>
                    <a:pt x="271" y="78"/>
                  </a:lnTo>
                  <a:lnTo>
                    <a:pt x="275" y="83"/>
                  </a:lnTo>
                  <a:lnTo>
                    <a:pt x="278" y="87"/>
                  </a:lnTo>
                  <a:lnTo>
                    <a:pt x="278" y="93"/>
                  </a:lnTo>
                  <a:lnTo>
                    <a:pt x="278" y="93"/>
                  </a:lnTo>
                  <a:lnTo>
                    <a:pt x="278" y="97"/>
                  </a:lnTo>
                  <a:lnTo>
                    <a:pt x="277" y="102"/>
                  </a:lnTo>
                  <a:lnTo>
                    <a:pt x="274" y="104"/>
                  </a:lnTo>
                  <a:lnTo>
                    <a:pt x="269" y="106"/>
                  </a:lnTo>
                  <a:lnTo>
                    <a:pt x="269" y="106"/>
                  </a:lnTo>
                  <a:lnTo>
                    <a:pt x="265" y="104"/>
                  </a:lnTo>
                  <a:lnTo>
                    <a:pt x="261" y="102"/>
                  </a:lnTo>
                  <a:lnTo>
                    <a:pt x="261" y="102"/>
                  </a:lnTo>
                  <a:lnTo>
                    <a:pt x="250" y="89"/>
                  </a:lnTo>
                  <a:lnTo>
                    <a:pt x="240" y="78"/>
                  </a:lnTo>
                  <a:lnTo>
                    <a:pt x="229" y="70"/>
                  </a:lnTo>
                  <a:lnTo>
                    <a:pt x="216" y="60"/>
                  </a:lnTo>
                  <a:lnTo>
                    <a:pt x="220" y="54"/>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07" name="Freeform 111"/>
            <p:cNvSpPr>
              <a:spLocks/>
            </p:cNvSpPr>
            <p:nvPr userDrawn="1"/>
          </p:nvSpPr>
          <p:spPr bwMode="auto">
            <a:xfrm>
              <a:off x="2541588" y="1754188"/>
              <a:ext cx="152400" cy="141288"/>
            </a:xfrm>
            <a:custGeom>
              <a:avLst/>
              <a:gdLst/>
              <a:ahLst/>
              <a:cxnLst>
                <a:cxn ang="0">
                  <a:pos x="0" y="263"/>
                </a:cxn>
                <a:cxn ang="0">
                  <a:pos x="33" y="236"/>
                </a:cxn>
                <a:cxn ang="0">
                  <a:pos x="59" y="208"/>
                </a:cxn>
                <a:cxn ang="0">
                  <a:pos x="70" y="194"/>
                </a:cxn>
                <a:cxn ang="0">
                  <a:pos x="86" y="166"/>
                </a:cxn>
                <a:cxn ang="0">
                  <a:pos x="100" y="135"/>
                </a:cxn>
                <a:cxn ang="0">
                  <a:pos x="110" y="100"/>
                </a:cxn>
                <a:cxn ang="0">
                  <a:pos x="113" y="83"/>
                </a:cxn>
                <a:cxn ang="0">
                  <a:pos x="119" y="22"/>
                </a:cxn>
                <a:cxn ang="0">
                  <a:pos x="119" y="0"/>
                </a:cxn>
                <a:cxn ang="0">
                  <a:pos x="155" y="5"/>
                </a:cxn>
                <a:cxn ang="0">
                  <a:pos x="162" y="9"/>
                </a:cxn>
                <a:cxn ang="0">
                  <a:pos x="162" y="11"/>
                </a:cxn>
                <a:cxn ang="0">
                  <a:pos x="160" y="16"/>
                </a:cxn>
                <a:cxn ang="0">
                  <a:pos x="146" y="21"/>
                </a:cxn>
                <a:cxn ang="0">
                  <a:pos x="146" y="25"/>
                </a:cxn>
                <a:cxn ang="0">
                  <a:pos x="149" y="51"/>
                </a:cxn>
                <a:cxn ang="0">
                  <a:pos x="162" y="105"/>
                </a:cxn>
                <a:cxn ang="0">
                  <a:pos x="173" y="131"/>
                </a:cxn>
                <a:cxn ang="0">
                  <a:pos x="202" y="174"/>
                </a:cxn>
                <a:cxn ang="0">
                  <a:pos x="238" y="209"/>
                </a:cxn>
                <a:cxn ang="0">
                  <a:pos x="249" y="216"/>
                </a:cxn>
                <a:cxn ang="0">
                  <a:pos x="273" y="229"/>
                </a:cxn>
                <a:cxn ang="0">
                  <a:pos x="286" y="242"/>
                </a:cxn>
                <a:cxn ang="0">
                  <a:pos x="280" y="242"/>
                </a:cxn>
                <a:cxn ang="0">
                  <a:pos x="271" y="247"/>
                </a:cxn>
                <a:cxn ang="0">
                  <a:pos x="268" y="249"/>
                </a:cxn>
                <a:cxn ang="0">
                  <a:pos x="258" y="265"/>
                </a:cxn>
                <a:cxn ang="0">
                  <a:pos x="238" y="251"/>
                </a:cxn>
                <a:cxn ang="0">
                  <a:pos x="209" y="223"/>
                </a:cxn>
                <a:cxn ang="0">
                  <a:pos x="196" y="206"/>
                </a:cxn>
                <a:cxn ang="0">
                  <a:pos x="167" y="157"/>
                </a:cxn>
                <a:cxn ang="0">
                  <a:pos x="149" y="106"/>
                </a:cxn>
                <a:cxn ang="0">
                  <a:pos x="146" y="89"/>
                </a:cxn>
                <a:cxn ang="0">
                  <a:pos x="142" y="69"/>
                </a:cxn>
                <a:cxn ang="0">
                  <a:pos x="141" y="86"/>
                </a:cxn>
                <a:cxn ang="0">
                  <a:pos x="133" y="116"/>
                </a:cxn>
                <a:cxn ang="0">
                  <a:pos x="126" y="134"/>
                </a:cxn>
                <a:cxn ang="0">
                  <a:pos x="112" y="166"/>
                </a:cxn>
                <a:cxn ang="0">
                  <a:pos x="96" y="193"/>
                </a:cxn>
                <a:cxn ang="0">
                  <a:pos x="77" y="216"/>
                </a:cxn>
                <a:cxn ang="0">
                  <a:pos x="55" y="236"/>
                </a:cxn>
                <a:cxn ang="0">
                  <a:pos x="33" y="252"/>
                </a:cxn>
                <a:cxn ang="0">
                  <a:pos x="0" y="263"/>
                </a:cxn>
              </a:cxnLst>
              <a:rect l="0" t="0" r="r" b="b"/>
              <a:pathLst>
                <a:path w="287" h="268">
                  <a:moveTo>
                    <a:pt x="0" y="263"/>
                  </a:moveTo>
                  <a:lnTo>
                    <a:pt x="0" y="263"/>
                  </a:lnTo>
                  <a:lnTo>
                    <a:pt x="19" y="248"/>
                  </a:lnTo>
                  <a:lnTo>
                    <a:pt x="33" y="236"/>
                  </a:lnTo>
                  <a:lnTo>
                    <a:pt x="46" y="222"/>
                  </a:lnTo>
                  <a:lnTo>
                    <a:pt x="59" y="208"/>
                  </a:lnTo>
                  <a:lnTo>
                    <a:pt x="59" y="208"/>
                  </a:lnTo>
                  <a:lnTo>
                    <a:pt x="70" y="194"/>
                  </a:lnTo>
                  <a:lnTo>
                    <a:pt x="78" y="180"/>
                  </a:lnTo>
                  <a:lnTo>
                    <a:pt x="86" y="166"/>
                  </a:lnTo>
                  <a:lnTo>
                    <a:pt x="93" y="151"/>
                  </a:lnTo>
                  <a:lnTo>
                    <a:pt x="100" y="135"/>
                  </a:lnTo>
                  <a:lnTo>
                    <a:pt x="104" y="118"/>
                  </a:lnTo>
                  <a:lnTo>
                    <a:pt x="110" y="100"/>
                  </a:lnTo>
                  <a:lnTo>
                    <a:pt x="113" y="83"/>
                  </a:lnTo>
                  <a:lnTo>
                    <a:pt x="113" y="83"/>
                  </a:lnTo>
                  <a:lnTo>
                    <a:pt x="117" y="51"/>
                  </a:lnTo>
                  <a:lnTo>
                    <a:pt x="119" y="22"/>
                  </a:lnTo>
                  <a:lnTo>
                    <a:pt x="119" y="22"/>
                  </a:lnTo>
                  <a:lnTo>
                    <a:pt x="119" y="0"/>
                  </a:lnTo>
                  <a:lnTo>
                    <a:pt x="119" y="0"/>
                  </a:lnTo>
                  <a:lnTo>
                    <a:pt x="155" y="5"/>
                  </a:lnTo>
                  <a:lnTo>
                    <a:pt x="161" y="8"/>
                  </a:lnTo>
                  <a:lnTo>
                    <a:pt x="162" y="9"/>
                  </a:lnTo>
                  <a:lnTo>
                    <a:pt x="162" y="11"/>
                  </a:lnTo>
                  <a:lnTo>
                    <a:pt x="162" y="11"/>
                  </a:lnTo>
                  <a:lnTo>
                    <a:pt x="162" y="13"/>
                  </a:lnTo>
                  <a:lnTo>
                    <a:pt x="160" y="16"/>
                  </a:lnTo>
                  <a:lnTo>
                    <a:pt x="155" y="18"/>
                  </a:lnTo>
                  <a:lnTo>
                    <a:pt x="146" y="21"/>
                  </a:lnTo>
                  <a:lnTo>
                    <a:pt x="146" y="21"/>
                  </a:lnTo>
                  <a:lnTo>
                    <a:pt x="146" y="25"/>
                  </a:lnTo>
                  <a:lnTo>
                    <a:pt x="146" y="25"/>
                  </a:lnTo>
                  <a:lnTo>
                    <a:pt x="149" y="51"/>
                  </a:lnTo>
                  <a:lnTo>
                    <a:pt x="154" y="77"/>
                  </a:lnTo>
                  <a:lnTo>
                    <a:pt x="162" y="105"/>
                  </a:lnTo>
                  <a:lnTo>
                    <a:pt x="173" y="131"/>
                  </a:lnTo>
                  <a:lnTo>
                    <a:pt x="173" y="131"/>
                  </a:lnTo>
                  <a:lnTo>
                    <a:pt x="186" y="154"/>
                  </a:lnTo>
                  <a:lnTo>
                    <a:pt x="202" y="174"/>
                  </a:lnTo>
                  <a:lnTo>
                    <a:pt x="219" y="193"/>
                  </a:lnTo>
                  <a:lnTo>
                    <a:pt x="238" y="209"/>
                  </a:lnTo>
                  <a:lnTo>
                    <a:pt x="238" y="209"/>
                  </a:lnTo>
                  <a:lnTo>
                    <a:pt x="249" y="216"/>
                  </a:lnTo>
                  <a:lnTo>
                    <a:pt x="261" y="223"/>
                  </a:lnTo>
                  <a:lnTo>
                    <a:pt x="273" y="229"/>
                  </a:lnTo>
                  <a:lnTo>
                    <a:pt x="287" y="235"/>
                  </a:lnTo>
                  <a:lnTo>
                    <a:pt x="286" y="242"/>
                  </a:lnTo>
                  <a:lnTo>
                    <a:pt x="286" y="242"/>
                  </a:lnTo>
                  <a:lnTo>
                    <a:pt x="280" y="242"/>
                  </a:lnTo>
                  <a:lnTo>
                    <a:pt x="276" y="244"/>
                  </a:lnTo>
                  <a:lnTo>
                    <a:pt x="271" y="247"/>
                  </a:lnTo>
                  <a:lnTo>
                    <a:pt x="268" y="249"/>
                  </a:lnTo>
                  <a:lnTo>
                    <a:pt x="268" y="249"/>
                  </a:lnTo>
                  <a:lnTo>
                    <a:pt x="262" y="257"/>
                  </a:lnTo>
                  <a:lnTo>
                    <a:pt x="258" y="265"/>
                  </a:lnTo>
                  <a:lnTo>
                    <a:pt x="258" y="265"/>
                  </a:lnTo>
                  <a:lnTo>
                    <a:pt x="238" y="251"/>
                  </a:lnTo>
                  <a:lnTo>
                    <a:pt x="222" y="238"/>
                  </a:lnTo>
                  <a:lnTo>
                    <a:pt x="209" y="223"/>
                  </a:lnTo>
                  <a:lnTo>
                    <a:pt x="196" y="206"/>
                  </a:lnTo>
                  <a:lnTo>
                    <a:pt x="196" y="206"/>
                  </a:lnTo>
                  <a:lnTo>
                    <a:pt x="180" y="181"/>
                  </a:lnTo>
                  <a:lnTo>
                    <a:pt x="167" y="157"/>
                  </a:lnTo>
                  <a:lnTo>
                    <a:pt x="158" y="132"/>
                  </a:lnTo>
                  <a:lnTo>
                    <a:pt x="149" y="106"/>
                  </a:lnTo>
                  <a:lnTo>
                    <a:pt x="149" y="106"/>
                  </a:lnTo>
                  <a:lnTo>
                    <a:pt x="146" y="89"/>
                  </a:lnTo>
                  <a:lnTo>
                    <a:pt x="144" y="69"/>
                  </a:lnTo>
                  <a:lnTo>
                    <a:pt x="142" y="69"/>
                  </a:lnTo>
                  <a:lnTo>
                    <a:pt x="142" y="69"/>
                  </a:lnTo>
                  <a:lnTo>
                    <a:pt x="141" y="86"/>
                  </a:lnTo>
                  <a:lnTo>
                    <a:pt x="138" y="102"/>
                  </a:lnTo>
                  <a:lnTo>
                    <a:pt x="133" y="116"/>
                  </a:lnTo>
                  <a:lnTo>
                    <a:pt x="126" y="134"/>
                  </a:lnTo>
                  <a:lnTo>
                    <a:pt x="126" y="134"/>
                  </a:lnTo>
                  <a:lnTo>
                    <a:pt x="120" y="151"/>
                  </a:lnTo>
                  <a:lnTo>
                    <a:pt x="112" y="166"/>
                  </a:lnTo>
                  <a:lnTo>
                    <a:pt x="104" y="180"/>
                  </a:lnTo>
                  <a:lnTo>
                    <a:pt x="96" y="193"/>
                  </a:lnTo>
                  <a:lnTo>
                    <a:pt x="87" y="205"/>
                  </a:lnTo>
                  <a:lnTo>
                    <a:pt x="77" y="216"/>
                  </a:lnTo>
                  <a:lnTo>
                    <a:pt x="67" y="226"/>
                  </a:lnTo>
                  <a:lnTo>
                    <a:pt x="55" y="236"/>
                  </a:lnTo>
                  <a:lnTo>
                    <a:pt x="55" y="236"/>
                  </a:lnTo>
                  <a:lnTo>
                    <a:pt x="33" y="252"/>
                  </a:lnTo>
                  <a:lnTo>
                    <a:pt x="3" y="268"/>
                  </a:lnTo>
                  <a:lnTo>
                    <a:pt x="0" y="26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08" name="Freeform 112"/>
            <p:cNvSpPr>
              <a:spLocks/>
            </p:cNvSpPr>
            <p:nvPr userDrawn="1"/>
          </p:nvSpPr>
          <p:spPr bwMode="auto">
            <a:xfrm>
              <a:off x="2713038" y="1763713"/>
              <a:ext cx="120650" cy="122238"/>
            </a:xfrm>
            <a:custGeom>
              <a:avLst/>
              <a:gdLst/>
              <a:ahLst/>
              <a:cxnLst>
                <a:cxn ang="0">
                  <a:pos x="84" y="130"/>
                </a:cxn>
                <a:cxn ang="0">
                  <a:pos x="132" y="155"/>
                </a:cxn>
                <a:cxn ang="0">
                  <a:pos x="148" y="136"/>
                </a:cxn>
                <a:cxn ang="0">
                  <a:pos x="179" y="92"/>
                </a:cxn>
                <a:cxn ang="0">
                  <a:pos x="189" y="72"/>
                </a:cxn>
                <a:cxn ang="0">
                  <a:pos x="134" y="81"/>
                </a:cxn>
                <a:cxn ang="0">
                  <a:pos x="125" y="82"/>
                </a:cxn>
                <a:cxn ang="0">
                  <a:pos x="108" y="77"/>
                </a:cxn>
                <a:cxn ang="0">
                  <a:pos x="84" y="104"/>
                </a:cxn>
                <a:cxn ang="0">
                  <a:pos x="34" y="153"/>
                </a:cxn>
                <a:cxn ang="0">
                  <a:pos x="0" y="165"/>
                </a:cxn>
                <a:cxn ang="0">
                  <a:pos x="18" y="149"/>
                </a:cxn>
                <a:cxn ang="0">
                  <a:pos x="51" y="113"/>
                </a:cxn>
                <a:cxn ang="0">
                  <a:pos x="67" y="91"/>
                </a:cxn>
                <a:cxn ang="0">
                  <a:pos x="98" y="43"/>
                </a:cxn>
                <a:cxn ang="0">
                  <a:pos x="103" y="30"/>
                </a:cxn>
                <a:cxn ang="0">
                  <a:pos x="105" y="22"/>
                </a:cxn>
                <a:cxn ang="0">
                  <a:pos x="100" y="16"/>
                </a:cxn>
                <a:cxn ang="0">
                  <a:pos x="86" y="9"/>
                </a:cxn>
                <a:cxn ang="0">
                  <a:pos x="87" y="0"/>
                </a:cxn>
                <a:cxn ang="0">
                  <a:pos x="108" y="3"/>
                </a:cxn>
                <a:cxn ang="0">
                  <a:pos x="127" y="9"/>
                </a:cxn>
                <a:cxn ang="0">
                  <a:pos x="132" y="13"/>
                </a:cxn>
                <a:cxn ang="0">
                  <a:pos x="140" y="23"/>
                </a:cxn>
                <a:cxn ang="0">
                  <a:pos x="141" y="27"/>
                </a:cxn>
                <a:cxn ang="0">
                  <a:pos x="137" y="37"/>
                </a:cxn>
                <a:cxn ang="0">
                  <a:pos x="132" y="42"/>
                </a:cxn>
                <a:cxn ang="0">
                  <a:pos x="116" y="64"/>
                </a:cxn>
                <a:cxn ang="0">
                  <a:pos x="127" y="64"/>
                </a:cxn>
                <a:cxn ang="0">
                  <a:pos x="142" y="64"/>
                </a:cxn>
                <a:cxn ang="0">
                  <a:pos x="183" y="58"/>
                </a:cxn>
                <a:cxn ang="0">
                  <a:pos x="192" y="52"/>
                </a:cxn>
                <a:cxn ang="0">
                  <a:pos x="196" y="48"/>
                </a:cxn>
                <a:cxn ang="0">
                  <a:pos x="200" y="46"/>
                </a:cxn>
                <a:cxn ang="0">
                  <a:pos x="212" y="52"/>
                </a:cxn>
                <a:cxn ang="0">
                  <a:pos x="225" y="64"/>
                </a:cxn>
                <a:cxn ang="0">
                  <a:pos x="229" y="69"/>
                </a:cxn>
                <a:cxn ang="0">
                  <a:pos x="229" y="74"/>
                </a:cxn>
                <a:cxn ang="0">
                  <a:pos x="228" y="78"/>
                </a:cxn>
                <a:cxn ang="0">
                  <a:pos x="222" y="82"/>
                </a:cxn>
                <a:cxn ang="0">
                  <a:pos x="211" y="92"/>
                </a:cxn>
                <a:cxn ang="0">
                  <a:pos x="196" y="111"/>
                </a:cxn>
                <a:cxn ang="0">
                  <a:pos x="161" y="148"/>
                </a:cxn>
                <a:cxn ang="0">
                  <a:pos x="145" y="162"/>
                </a:cxn>
                <a:cxn ang="0">
                  <a:pos x="174" y="188"/>
                </a:cxn>
                <a:cxn ang="0">
                  <a:pos x="180" y="201"/>
                </a:cxn>
                <a:cxn ang="0">
                  <a:pos x="183" y="211"/>
                </a:cxn>
                <a:cxn ang="0">
                  <a:pos x="183" y="220"/>
                </a:cxn>
                <a:cxn ang="0">
                  <a:pos x="176" y="231"/>
                </a:cxn>
                <a:cxn ang="0">
                  <a:pos x="170" y="233"/>
                </a:cxn>
                <a:cxn ang="0">
                  <a:pos x="167" y="233"/>
                </a:cxn>
                <a:cxn ang="0">
                  <a:pos x="158" y="224"/>
                </a:cxn>
                <a:cxn ang="0">
                  <a:pos x="154" y="214"/>
                </a:cxn>
                <a:cxn ang="0">
                  <a:pos x="141" y="194"/>
                </a:cxn>
                <a:cxn ang="0">
                  <a:pos x="125" y="175"/>
                </a:cxn>
                <a:cxn ang="0">
                  <a:pos x="103" y="155"/>
                </a:cxn>
                <a:cxn ang="0">
                  <a:pos x="80" y="139"/>
                </a:cxn>
              </a:cxnLst>
              <a:rect l="0" t="0" r="r" b="b"/>
              <a:pathLst>
                <a:path w="229" h="233">
                  <a:moveTo>
                    <a:pt x="84" y="130"/>
                  </a:moveTo>
                  <a:lnTo>
                    <a:pt x="84" y="130"/>
                  </a:lnTo>
                  <a:lnTo>
                    <a:pt x="108" y="140"/>
                  </a:lnTo>
                  <a:lnTo>
                    <a:pt x="132" y="155"/>
                  </a:lnTo>
                  <a:lnTo>
                    <a:pt x="132" y="155"/>
                  </a:lnTo>
                  <a:lnTo>
                    <a:pt x="148" y="136"/>
                  </a:lnTo>
                  <a:lnTo>
                    <a:pt x="164" y="114"/>
                  </a:lnTo>
                  <a:lnTo>
                    <a:pt x="179" y="92"/>
                  </a:lnTo>
                  <a:lnTo>
                    <a:pt x="189" y="72"/>
                  </a:lnTo>
                  <a:lnTo>
                    <a:pt x="189" y="72"/>
                  </a:lnTo>
                  <a:lnTo>
                    <a:pt x="134" y="81"/>
                  </a:lnTo>
                  <a:lnTo>
                    <a:pt x="134" y="81"/>
                  </a:lnTo>
                  <a:lnTo>
                    <a:pt x="125" y="82"/>
                  </a:lnTo>
                  <a:lnTo>
                    <a:pt x="125" y="82"/>
                  </a:lnTo>
                  <a:lnTo>
                    <a:pt x="118" y="81"/>
                  </a:lnTo>
                  <a:lnTo>
                    <a:pt x="108" y="77"/>
                  </a:lnTo>
                  <a:lnTo>
                    <a:pt x="108" y="77"/>
                  </a:lnTo>
                  <a:lnTo>
                    <a:pt x="84" y="104"/>
                  </a:lnTo>
                  <a:lnTo>
                    <a:pt x="60" y="130"/>
                  </a:lnTo>
                  <a:lnTo>
                    <a:pt x="34" y="153"/>
                  </a:lnTo>
                  <a:lnTo>
                    <a:pt x="6" y="172"/>
                  </a:lnTo>
                  <a:lnTo>
                    <a:pt x="0" y="165"/>
                  </a:lnTo>
                  <a:lnTo>
                    <a:pt x="0" y="165"/>
                  </a:lnTo>
                  <a:lnTo>
                    <a:pt x="18" y="149"/>
                  </a:lnTo>
                  <a:lnTo>
                    <a:pt x="35" y="132"/>
                  </a:lnTo>
                  <a:lnTo>
                    <a:pt x="51" y="113"/>
                  </a:lnTo>
                  <a:lnTo>
                    <a:pt x="67" y="91"/>
                  </a:lnTo>
                  <a:lnTo>
                    <a:pt x="67" y="91"/>
                  </a:lnTo>
                  <a:lnTo>
                    <a:pt x="84" y="66"/>
                  </a:lnTo>
                  <a:lnTo>
                    <a:pt x="98" y="43"/>
                  </a:lnTo>
                  <a:lnTo>
                    <a:pt x="98" y="43"/>
                  </a:lnTo>
                  <a:lnTo>
                    <a:pt x="103" y="30"/>
                  </a:lnTo>
                  <a:lnTo>
                    <a:pt x="105" y="22"/>
                  </a:lnTo>
                  <a:lnTo>
                    <a:pt x="105" y="22"/>
                  </a:lnTo>
                  <a:lnTo>
                    <a:pt x="103" y="19"/>
                  </a:lnTo>
                  <a:lnTo>
                    <a:pt x="100" y="16"/>
                  </a:lnTo>
                  <a:lnTo>
                    <a:pt x="95" y="13"/>
                  </a:lnTo>
                  <a:lnTo>
                    <a:pt x="86" y="9"/>
                  </a:lnTo>
                  <a:lnTo>
                    <a:pt x="87" y="0"/>
                  </a:lnTo>
                  <a:lnTo>
                    <a:pt x="87" y="0"/>
                  </a:lnTo>
                  <a:lnTo>
                    <a:pt x="99" y="1"/>
                  </a:lnTo>
                  <a:lnTo>
                    <a:pt x="108" y="3"/>
                  </a:lnTo>
                  <a:lnTo>
                    <a:pt x="118" y="6"/>
                  </a:lnTo>
                  <a:lnTo>
                    <a:pt x="127" y="9"/>
                  </a:lnTo>
                  <a:lnTo>
                    <a:pt x="127" y="9"/>
                  </a:lnTo>
                  <a:lnTo>
                    <a:pt x="132" y="13"/>
                  </a:lnTo>
                  <a:lnTo>
                    <a:pt x="138" y="17"/>
                  </a:lnTo>
                  <a:lnTo>
                    <a:pt x="140" y="23"/>
                  </a:lnTo>
                  <a:lnTo>
                    <a:pt x="141" y="27"/>
                  </a:lnTo>
                  <a:lnTo>
                    <a:pt x="141" y="27"/>
                  </a:lnTo>
                  <a:lnTo>
                    <a:pt x="140" y="32"/>
                  </a:lnTo>
                  <a:lnTo>
                    <a:pt x="137" y="37"/>
                  </a:lnTo>
                  <a:lnTo>
                    <a:pt x="137" y="37"/>
                  </a:lnTo>
                  <a:lnTo>
                    <a:pt x="132" y="42"/>
                  </a:lnTo>
                  <a:lnTo>
                    <a:pt x="128" y="46"/>
                  </a:lnTo>
                  <a:lnTo>
                    <a:pt x="116" y="64"/>
                  </a:lnTo>
                  <a:lnTo>
                    <a:pt x="116" y="64"/>
                  </a:lnTo>
                  <a:lnTo>
                    <a:pt x="127" y="64"/>
                  </a:lnTo>
                  <a:lnTo>
                    <a:pt x="127" y="64"/>
                  </a:lnTo>
                  <a:lnTo>
                    <a:pt x="142" y="64"/>
                  </a:lnTo>
                  <a:lnTo>
                    <a:pt x="183" y="58"/>
                  </a:lnTo>
                  <a:lnTo>
                    <a:pt x="183" y="58"/>
                  </a:lnTo>
                  <a:lnTo>
                    <a:pt x="187" y="56"/>
                  </a:lnTo>
                  <a:lnTo>
                    <a:pt x="192" y="52"/>
                  </a:lnTo>
                  <a:lnTo>
                    <a:pt x="192" y="52"/>
                  </a:lnTo>
                  <a:lnTo>
                    <a:pt x="196" y="48"/>
                  </a:lnTo>
                  <a:lnTo>
                    <a:pt x="200" y="46"/>
                  </a:lnTo>
                  <a:lnTo>
                    <a:pt x="200" y="46"/>
                  </a:lnTo>
                  <a:lnTo>
                    <a:pt x="206" y="48"/>
                  </a:lnTo>
                  <a:lnTo>
                    <a:pt x="212" y="52"/>
                  </a:lnTo>
                  <a:lnTo>
                    <a:pt x="218" y="56"/>
                  </a:lnTo>
                  <a:lnTo>
                    <a:pt x="225" y="64"/>
                  </a:lnTo>
                  <a:lnTo>
                    <a:pt x="225" y="64"/>
                  </a:lnTo>
                  <a:lnTo>
                    <a:pt x="229" y="69"/>
                  </a:lnTo>
                  <a:lnTo>
                    <a:pt x="229" y="74"/>
                  </a:lnTo>
                  <a:lnTo>
                    <a:pt x="229" y="74"/>
                  </a:lnTo>
                  <a:lnTo>
                    <a:pt x="229" y="75"/>
                  </a:lnTo>
                  <a:lnTo>
                    <a:pt x="228" y="78"/>
                  </a:lnTo>
                  <a:lnTo>
                    <a:pt x="222" y="82"/>
                  </a:lnTo>
                  <a:lnTo>
                    <a:pt x="222" y="82"/>
                  </a:lnTo>
                  <a:lnTo>
                    <a:pt x="216" y="87"/>
                  </a:lnTo>
                  <a:lnTo>
                    <a:pt x="211" y="92"/>
                  </a:lnTo>
                  <a:lnTo>
                    <a:pt x="211" y="92"/>
                  </a:lnTo>
                  <a:lnTo>
                    <a:pt x="196" y="111"/>
                  </a:lnTo>
                  <a:lnTo>
                    <a:pt x="179" y="130"/>
                  </a:lnTo>
                  <a:lnTo>
                    <a:pt x="161" y="148"/>
                  </a:lnTo>
                  <a:lnTo>
                    <a:pt x="145" y="162"/>
                  </a:lnTo>
                  <a:lnTo>
                    <a:pt x="145" y="162"/>
                  </a:lnTo>
                  <a:lnTo>
                    <a:pt x="161" y="176"/>
                  </a:lnTo>
                  <a:lnTo>
                    <a:pt x="174" y="188"/>
                  </a:lnTo>
                  <a:lnTo>
                    <a:pt x="177" y="195"/>
                  </a:lnTo>
                  <a:lnTo>
                    <a:pt x="180" y="201"/>
                  </a:lnTo>
                  <a:lnTo>
                    <a:pt x="183" y="205"/>
                  </a:lnTo>
                  <a:lnTo>
                    <a:pt x="183" y="211"/>
                  </a:lnTo>
                  <a:lnTo>
                    <a:pt x="183" y="211"/>
                  </a:lnTo>
                  <a:lnTo>
                    <a:pt x="183" y="220"/>
                  </a:lnTo>
                  <a:lnTo>
                    <a:pt x="180" y="227"/>
                  </a:lnTo>
                  <a:lnTo>
                    <a:pt x="176" y="231"/>
                  </a:lnTo>
                  <a:lnTo>
                    <a:pt x="173" y="233"/>
                  </a:lnTo>
                  <a:lnTo>
                    <a:pt x="170" y="233"/>
                  </a:lnTo>
                  <a:lnTo>
                    <a:pt x="170" y="233"/>
                  </a:lnTo>
                  <a:lnTo>
                    <a:pt x="167" y="233"/>
                  </a:lnTo>
                  <a:lnTo>
                    <a:pt x="163" y="230"/>
                  </a:lnTo>
                  <a:lnTo>
                    <a:pt x="158" y="224"/>
                  </a:lnTo>
                  <a:lnTo>
                    <a:pt x="154" y="214"/>
                  </a:lnTo>
                  <a:lnTo>
                    <a:pt x="154" y="214"/>
                  </a:lnTo>
                  <a:lnTo>
                    <a:pt x="147" y="204"/>
                  </a:lnTo>
                  <a:lnTo>
                    <a:pt x="141" y="194"/>
                  </a:lnTo>
                  <a:lnTo>
                    <a:pt x="132" y="184"/>
                  </a:lnTo>
                  <a:lnTo>
                    <a:pt x="125" y="175"/>
                  </a:lnTo>
                  <a:lnTo>
                    <a:pt x="125" y="175"/>
                  </a:lnTo>
                  <a:lnTo>
                    <a:pt x="103" y="155"/>
                  </a:lnTo>
                  <a:lnTo>
                    <a:pt x="92" y="146"/>
                  </a:lnTo>
                  <a:lnTo>
                    <a:pt x="80" y="139"/>
                  </a:lnTo>
                  <a:lnTo>
                    <a:pt x="84" y="13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09" name="Freeform 113"/>
            <p:cNvSpPr>
              <a:spLocks noEditPoints="1"/>
            </p:cNvSpPr>
            <p:nvPr userDrawn="1"/>
          </p:nvSpPr>
          <p:spPr bwMode="auto">
            <a:xfrm>
              <a:off x="2868613" y="1771651"/>
              <a:ext cx="131763" cy="114300"/>
            </a:xfrm>
            <a:custGeom>
              <a:avLst/>
              <a:gdLst/>
              <a:ahLst/>
              <a:cxnLst>
                <a:cxn ang="0">
                  <a:pos x="142" y="200"/>
                </a:cxn>
                <a:cxn ang="0">
                  <a:pos x="194" y="168"/>
                </a:cxn>
                <a:cxn ang="0">
                  <a:pos x="210" y="145"/>
                </a:cxn>
                <a:cxn ang="0">
                  <a:pos x="219" y="117"/>
                </a:cxn>
                <a:cxn ang="0">
                  <a:pos x="220" y="94"/>
                </a:cxn>
                <a:cxn ang="0">
                  <a:pos x="207" y="50"/>
                </a:cxn>
                <a:cxn ang="0">
                  <a:pos x="169" y="20"/>
                </a:cxn>
                <a:cxn ang="0">
                  <a:pos x="135" y="14"/>
                </a:cxn>
                <a:cxn ang="0">
                  <a:pos x="120" y="14"/>
                </a:cxn>
                <a:cxn ang="0">
                  <a:pos x="127" y="30"/>
                </a:cxn>
                <a:cxn ang="0">
                  <a:pos x="129" y="42"/>
                </a:cxn>
                <a:cxn ang="0">
                  <a:pos x="129" y="55"/>
                </a:cxn>
                <a:cxn ang="0">
                  <a:pos x="117" y="98"/>
                </a:cxn>
                <a:cxn ang="0">
                  <a:pos x="98" y="142"/>
                </a:cxn>
                <a:cxn ang="0">
                  <a:pos x="75" y="178"/>
                </a:cxn>
                <a:cxn ang="0">
                  <a:pos x="55" y="194"/>
                </a:cxn>
                <a:cxn ang="0">
                  <a:pos x="40" y="194"/>
                </a:cxn>
                <a:cxn ang="0">
                  <a:pos x="24" y="178"/>
                </a:cxn>
                <a:cxn ang="0">
                  <a:pos x="11" y="155"/>
                </a:cxn>
                <a:cxn ang="0">
                  <a:pos x="3" y="136"/>
                </a:cxn>
                <a:cxn ang="0">
                  <a:pos x="0" y="117"/>
                </a:cxn>
                <a:cxn ang="0">
                  <a:pos x="13" y="68"/>
                </a:cxn>
                <a:cxn ang="0">
                  <a:pos x="35" y="40"/>
                </a:cxn>
                <a:cxn ang="0">
                  <a:pos x="72" y="13"/>
                </a:cxn>
                <a:cxn ang="0">
                  <a:pos x="117" y="1"/>
                </a:cxn>
                <a:cxn ang="0">
                  <a:pos x="145" y="1"/>
                </a:cxn>
                <a:cxn ang="0">
                  <a:pos x="180" y="8"/>
                </a:cxn>
                <a:cxn ang="0">
                  <a:pos x="209" y="23"/>
                </a:cxn>
                <a:cxn ang="0">
                  <a:pos x="230" y="45"/>
                </a:cxn>
                <a:cxn ang="0">
                  <a:pos x="245" y="71"/>
                </a:cxn>
                <a:cxn ang="0">
                  <a:pos x="249" y="103"/>
                </a:cxn>
                <a:cxn ang="0">
                  <a:pos x="246" y="129"/>
                </a:cxn>
                <a:cxn ang="0">
                  <a:pos x="233" y="159"/>
                </a:cxn>
                <a:cxn ang="0">
                  <a:pos x="211" y="182"/>
                </a:cxn>
                <a:cxn ang="0">
                  <a:pos x="171" y="204"/>
                </a:cxn>
                <a:cxn ang="0">
                  <a:pos x="119" y="207"/>
                </a:cxn>
                <a:cxn ang="0">
                  <a:pos x="33" y="71"/>
                </a:cxn>
                <a:cxn ang="0">
                  <a:pos x="21" y="118"/>
                </a:cxn>
                <a:cxn ang="0">
                  <a:pos x="27" y="147"/>
                </a:cxn>
                <a:cxn ang="0">
                  <a:pos x="39" y="165"/>
                </a:cxn>
                <a:cxn ang="0">
                  <a:pos x="49" y="166"/>
                </a:cxn>
                <a:cxn ang="0">
                  <a:pos x="62" y="156"/>
                </a:cxn>
                <a:cxn ang="0">
                  <a:pos x="84" y="120"/>
                </a:cxn>
                <a:cxn ang="0">
                  <a:pos x="104" y="71"/>
                </a:cxn>
                <a:cxn ang="0">
                  <a:pos x="111" y="43"/>
                </a:cxn>
                <a:cxn ang="0">
                  <a:pos x="111" y="30"/>
                </a:cxn>
                <a:cxn ang="0">
                  <a:pos x="109" y="16"/>
                </a:cxn>
                <a:cxn ang="0">
                  <a:pos x="88" y="21"/>
                </a:cxn>
                <a:cxn ang="0">
                  <a:pos x="62" y="37"/>
                </a:cxn>
                <a:cxn ang="0">
                  <a:pos x="42" y="56"/>
                </a:cxn>
              </a:cxnLst>
              <a:rect l="0" t="0" r="r" b="b"/>
              <a:pathLst>
                <a:path w="249" h="215">
                  <a:moveTo>
                    <a:pt x="119" y="207"/>
                  </a:moveTo>
                  <a:lnTo>
                    <a:pt x="119" y="207"/>
                  </a:lnTo>
                  <a:lnTo>
                    <a:pt x="142" y="200"/>
                  </a:lnTo>
                  <a:lnTo>
                    <a:pt x="161" y="191"/>
                  </a:lnTo>
                  <a:lnTo>
                    <a:pt x="180" y="181"/>
                  </a:lnTo>
                  <a:lnTo>
                    <a:pt x="194" y="168"/>
                  </a:lnTo>
                  <a:lnTo>
                    <a:pt x="200" y="160"/>
                  </a:lnTo>
                  <a:lnTo>
                    <a:pt x="206" y="153"/>
                  </a:lnTo>
                  <a:lnTo>
                    <a:pt x="210" y="145"/>
                  </a:lnTo>
                  <a:lnTo>
                    <a:pt x="214" y="136"/>
                  </a:lnTo>
                  <a:lnTo>
                    <a:pt x="217" y="127"/>
                  </a:lnTo>
                  <a:lnTo>
                    <a:pt x="219" y="117"/>
                  </a:lnTo>
                  <a:lnTo>
                    <a:pt x="220" y="105"/>
                  </a:lnTo>
                  <a:lnTo>
                    <a:pt x="220" y="94"/>
                  </a:lnTo>
                  <a:lnTo>
                    <a:pt x="220" y="94"/>
                  </a:lnTo>
                  <a:lnTo>
                    <a:pt x="219" y="78"/>
                  </a:lnTo>
                  <a:lnTo>
                    <a:pt x="214" y="63"/>
                  </a:lnTo>
                  <a:lnTo>
                    <a:pt x="207" y="50"/>
                  </a:lnTo>
                  <a:lnTo>
                    <a:pt x="197" y="37"/>
                  </a:lnTo>
                  <a:lnTo>
                    <a:pt x="184" y="29"/>
                  </a:lnTo>
                  <a:lnTo>
                    <a:pt x="169" y="20"/>
                  </a:lnTo>
                  <a:lnTo>
                    <a:pt x="153" y="16"/>
                  </a:lnTo>
                  <a:lnTo>
                    <a:pt x="135" y="14"/>
                  </a:lnTo>
                  <a:lnTo>
                    <a:pt x="135" y="14"/>
                  </a:lnTo>
                  <a:lnTo>
                    <a:pt x="132" y="14"/>
                  </a:lnTo>
                  <a:lnTo>
                    <a:pt x="132" y="14"/>
                  </a:lnTo>
                  <a:lnTo>
                    <a:pt x="120" y="14"/>
                  </a:lnTo>
                  <a:lnTo>
                    <a:pt x="120" y="14"/>
                  </a:lnTo>
                  <a:lnTo>
                    <a:pt x="124" y="23"/>
                  </a:lnTo>
                  <a:lnTo>
                    <a:pt x="127" y="30"/>
                  </a:lnTo>
                  <a:lnTo>
                    <a:pt x="129" y="36"/>
                  </a:lnTo>
                  <a:lnTo>
                    <a:pt x="129" y="42"/>
                  </a:lnTo>
                  <a:lnTo>
                    <a:pt x="129" y="42"/>
                  </a:lnTo>
                  <a:lnTo>
                    <a:pt x="129" y="45"/>
                  </a:lnTo>
                  <a:lnTo>
                    <a:pt x="129" y="45"/>
                  </a:lnTo>
                  <a:lnTo>
                    <a:pt x="129" y="55"/>
                  </a:lnTo>
                  <a:lnTo>
                    <a:pt x="126" y="68"/>
                  </a:lnTo>
                  <a:lnTo>
                    <a:pt x="122" y="82"/>
                  </a:lnTo>
                  <a:lnTo>
                    <a:pt x="117" y="98"/>
                  </a:lnTo>
                  <a:lnTo>
                    <a:pt x="117" y="98"/>
                  </a:lnTo>
                  <a:lnTo>
                    <a:pt x="109" y="121"/>
                  </a:lnTo>
                  <a:lnTo>
                    <a:pt x="98" y="142"/>
                  </a:lnTo>
                  <a:lnTo>
                    <a:pt x="87" y="162"/>
                  </a:lnTo>
                  <a:lnTo>
                    <a:pt x="75" y="178"/>
                  </a:lnTo>
                  <a:lnTo>
                    <a:pt x="75" y="178"/>
                  </a:lnTo>
                  <a:lnTo>
                    <a:pt x="69" y="185"/>
                  </a:lnTo>
                  <a:lnTo>
                    <a:pt x="64" y="189"/>
                  </a:lnTo>
                  <a:lnTo>
                    <a:pt x="55" y="194"/>
                  </a:lnTo>
                  <a:lnTo>
                    <a:pt x="48" y="195"/>
                  </a:lnTo>
                  <a:lnTo>
                    <a:pt x="48" y="195"/>
                  </a:lnTo>
                  <a:lnTo>
                    <a:pt x="40" y="194"/>
                  </a:lnTo>
                  <a:lnTo>
                    <a:pt x="35" y="191"/>
                  </a:lnTo>
                  <a:lnTo>
                    <a:pt x="29" y="185"/>
                  </a:lnTo>
                  <a:lnTo>
                    <a:pt x="24" y="178"/>
                  </a:lnTo>
                  <a:lnTo>
                    <a:pt x="24" y="178"/>
                  </a:lnTo>
                  <a:lnTo>
                    <a:pt x="19" y="166"/>
                  </a:lnTo>
                  <a:lnTo>
                    <a:pt x="11" y="155"/>
                  </a:lnTo>
                  <a:lnTo>
                    <a:pt x="11" y="155"/>
                  </a:lnTo>
                  <a:lnTo>
                    <a:pt x="6" y="146"/>
                  </a:lnTo>
                  <a:lnTo>
                    <a:pt x="3" y="136"/>
                  </a:lnTo>
                  <a:lnTo>
                    <a:pt x="1" y="126"/>
                  </a:lnTo>
                  <a:lnTo>
                    <a:pt x="0" y="117"/>
                  </a:lnTo>
                  <a:lnTo>
                    <a:pt x="0" y="117"/>
                  </a:lnTo>
                  <a:lnTo>
                    <a:pt x="1" y="100"/>
                  </a:lnTo>
                  <a:lnTo>
                    <a:pt x="6" y="84"/>
                  </a:lnTo>
                  <a:lnTo>
                    <a:pt x="13" y="68"/>
                  </a:lnTo>
                  <a:lnTo>
                    <a:pt x="24" y="52"/>
                  </a:lnTo>
                  <a:lnTo>
                    <a:pt x="24" y="52"/>
                  </a:lnTo>
                  <a:lnTo>
                    <a:pt x="35" y="40"/>
                  </a:lnTo>
                  <a:lnTo>
                    <a:pt x="46" y="30"/>
                  </a:lnTo>
                  <a:lnTo>
                    <a:pt x="59" y="20"/>
                  </a:lnTo>
                  <a:lnTo>
                    <a:pt x="72" y="13"/>
                  </a:lnTo>
                  <a:lnTo>
                    <a:pt x="87" y="8"/>
                  </a:lnTo>
                  <a:lnTo>
                    <a:pt x="101" y="4"/>
                  </a:lnTo>
                  <a:lnTo>
                    <a:pt x="117" y="1"/>
                  </a:lnTo>
                  <a:lnTo>
                    <a:pt x="133" y="0"/>
                  </a:lnTo>
                  <a:lnTo>
                    <a:pt x="133" y="0"/>
                  </a:lnTo>
                  <a:lnTo>
                    <a:pt x="145" y="1"/>
                  </a:lnTo>
                  <a:lnTo>
                    <a:pt x="158" y="3"/>
                  </a:lnTo>
                  <a:lnTo>
                    <a:pt x="169" y="4"/>
                  </a:lnTo>
                  <a:lnTo>
                    <a:pt x="180" y="8"/>
                  </a:lnTo>
                  <a:lnTo>
                    <a:pt x="191" y="13"/>
                  </a:lnTo>
                  <a:lnTo>
                    <a:pt x="200" y="17"/>
                  </a:lnTo>
                  <a:lnTo>
                    <a:pt x="209" y="23"/>
                  </a:lnTo>
                  <a:lnTo>
                    <a:pt x="217" y="29"/>
                  </a:lnTo>
                  <a:lnTo>
                    <a:pt x="225" y="36"/>
                  </a:lnTo>
                  <a:lnTo>
                    <a:pt x="230" y="45"/>
                  </a:lnTo>
                  <a:lnTo>
                    <a:pt x="236" y="53"/>
                  </a:lnTo>
                  <a:lnTo>
                    <a:pt x="240" y="62"/>
                  </a:lnTo>
                  <a:lnTo>
                    <a:pt x="245" y="71"/>
                  </a:lnTo>
                  <a:lnTo>
                    <a:pt x="248" y="81"/>
                  </a:lnTo>
                  <a:lnTo>
                    <a:pt x="249" y="92"/>
                  </a:lnTo>
                  <a:lnTo>
                    <a:pt x="249" y="103"/>
                  </a:lnTo>
                  <a:lnTo>
                    <a:pt x="249" y="103"/>
                  </a:lnTo>
                  <a:lnTo>
                    <a:pt x="249" y="116"/>
                  </a:lnTo>
                  <a:lnTo>
                    <a:pt x="246" y="129"/>
                  </a:lnTo>
                  <a:lnTo>
                    <a:pt x="243" y="139"/>
                  </a:lnTo>
                  <a:lnTo>
                    <a:pt x="239" y="149"/>
                  </a:lnTo>
                  <a:lnTo>
                    <a:pt x="233" y="159"/>
                  </a:lnTo>
                  <a:lnTo>
                    <a:pt x="227" y="168"/>
                  </a:lnTo>
                  <a:lnTo>
                    <a:pt x="219" y="176"/>
                  </a:lnTo>
                  <a:lnTo>
                    <a:pt x="211" y="182"/>
                  </a:lnTo>
                  <a:lnTo>
                    <a:pt x="201" y="189"/>
                  </a:lnTo>
                  <a:lnTo>
                    <a:pt x="193" y="195"/>
                  </a:lnTo>
                  <a:lnTo>
                    <a:pt x="171" y="204"/>
                  </a:lnTo>
                  <a:lnTo>
                    <a:pt x="146" y="211"/>
                  </a:lnTo>
                  <a:lnTo>
                    <a:pt x="122" y="215"/>
                  </a:lnTo>
                  <a:lnTo>
                    <a:pt x="119" y="207"/>
                  </a:lnTo>
                  <a:close/>
                  <a:moveTo>
                    <a:pt x="42" y="56"/>
                  </a:moveTo>
                  <a:lnTo>
                    <a:pt x="42" y="56"/>
                  </a:lnTo>
                  <a:lnTo>
                    <a:pt x="33" y="71"/>
                  </a:lnTo>
                  <a:lnTo>
                    <a:pt x="26" y="85"/>
                  </a:lnTo>
                  <a:lnTo>
                    <a:pt x="23" y="101"/>
                  </a:lnTo>
                  <a:lnTo>
                    <a:pt x="21" y="118"/>
                  </a:lnTo>
                  <a:lnTo>
                    <a:pt x="21" y="118"/>
                  </a:lnTo>
                  <a:lnTo>
                    <a:pt x="23" y="133"/>
                  </a:lnTo>
                  <a:lnTo>
                    <a:pt x="27" y="147"/>
                  </a:lnTo>
                  <a:lnTo>
                    <a:pt x="30" y="155"/>
                  </a:lnTo>
                  <a:lnTo>
                    <a:pt x="35" y="160"/>
                  </a:lnTo>
                  <a:lnTo>
                    <a:pt x="39" y="165"/>
                  </a:lnTo>
                  <a:lnTo>
                    <a:pt x="45" y="166"/>
                  </a:lnTo>
                  <a:lnTo>
                    <a:pt x="45" y="166"/>
                  </a:lnTo>
                  <a:lnTo>
                    <a:pt x="49" y="166"/>
                  </a:lnTo>
                  <a:lnTo>
                    <a:pt x="53" y="165"/>
                  </a:lnTo>
                  <a:lnTo>
                    <a:pt x="58" y="162"/>
                  </a:lnTo>
                  <a:lnTo>
                    <a:pt x="62" y="156"/>
                  </a:lnTo>
                  <a:lnTo>
                    <a:pt x="72" y="142"/>
                  </a:lnTo>
                  <a:lnTo>
                    <a:pt x="84" y="120"/>
                  </a:lnTo>
                  <a:lnTo>
                    <a:pt x="84" y="120"/>
                  </a:lnTo>
                  <a:lnTo>
                    <a:pt x="91" y="104"/>
                  </a:lnTo>
                  <a:lnTo>
                    <a:pt x="98" y="87"/>
                  </a:lnTo>
                  <a:lnTo>
                    <a:pt x="104" y="71"/>
                  </a:lnTo>
                  <a:lnTo>
                    <a:pt x="109" y="56"/>
                  </a:lnTo>
                  <a:lnTo>
                    <a:pt x="109" y="56"/>
                  </a:lnTo>
                  <a:lnTo>
                    <a:pt x="111" y="43"/>
                  </a:lnTo>
                  <a:lnTo>
                    <a:pt x="111" y="35"/>
                  </a:lnTo>
                  <a:lnTo>
                    <a:pt x="111" y="35"/>
                  </a:lnTo>
                  <a:lnTo>
                    <a:pt x="111" y="30"/>
                  </a:lnTo>
                  <a:lnTo>
                    <a:pt x="111" y="30"/>
                  </a:lnTo>
                  <a:lnTo>
                    <a:pt x="111" y="23"/>
                  </a:lnTo>
                  <a:lnTo>
                    <a:pt x="109" y="16"/>
                  </a:lnTo>
                  <a:lnTo>
                    <a:pt x="109" y="16"/>
                  </a:lnTo>
                  <a:lnTo>
                    <a:pt x="98" y="19"/>
                  </a:lnTo>
                  <a:lnTo>
                    <a:pt x="88" y="21"/>
                  </a:lnTo>
                  <a:lnTo>
                    <a:pt x="80" y="26"/>
                  </a:lnTo>
                  <a:lnTo>
                    <a:pt x="71" y="32"/>
                  </a:lnTo>
                  <a:lnTo>
                    <a:pt x="62" y="37"/>
                  </a:lnTo>
                  <a:lnTo>
                    <a:pt x="55" y="43"/>
                  </a:lnTo>
                  <a:lnTo>
                    <a:pt x="48" y="49"/>
                  </a:lnTo>
                  <a:lnTo>
                    <a:pt x="42" y="56"/>
                  </a:lnTo>
                  <a:lnTo>
                    <a:pt x="42" y="5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10" name="Freeform 114"/>
            <p:cNvSpPr>
              <a:spLocks noEditPoints="1"/>
            </p:cNvSpPr>
            <p:nvPr userDrawn="1"/>
          </p:nvSpPr>
          <p:spPr bwMode="auto">
            <a:xfrm>
              <a:off x="3035301" y="1751013"/>
              <a:ext cx="150813" cy="149225"/>
            </a:xfrm>
            <a:custGeom>
              <a:avLst/>
              <a:gdLst/>
              <a:ahLst/>
              <a:cxnLst>
                <a:cxn ang="0">
                  <a:pos x="101" y="197"/>
                </a:cxn>
                <a:cxn ang="0">
                  <a:pos x="125" y="212"/>
                </a:cxn>
                <a:cxn ang="0">
                  <a:pos x="119" y="232"/>
                </a:cxn>
                <a:cxn ang="0">
                  <a:pos x="107" y="223"/>
                </a:cxn>
                <a:cxn ang="0">
                  <a:pos x="84" y="197"/>
                </a:cxn>
                <a:cxn ang="0">
                  <a:pos x="9" y="235"/>
                </a:cxn>
                <a:cxn ang="0">
                  <a:pos x="61" y="194"/>
                </a:cxn>
                <a:cxn ang="0">
                  <a:pos x="38" y="152"/>
                </a:cxn>
                <a:cxn ang="0">
                  <a:pos x="19" y="188"/>
                </a:cxn>
                <a:cxn ang="0">
                  <a:pos x="3" y="185"/>
                </a:cxn>
                <a:cxn ang="0">
                  <a:pos x="4" y="164"/>
                </a:cxn>
                <a:cxn ang="0">
                  <a:pos x="26" y="148"/>
                </a:cxn>
                <a:cxn ang="0">
                  <a:pos x="39" y="132"/>
                </a:cxn>
                <a:cxn ang="0">
                  <a:pos x="257" y="128"/>
                </a:cxn>
                <a:cxn ang="0">
                  <a:pos x="284" y="155"/>
                </a:cxn>
                <a:cxn ang="0">
                  <a:pos x="267" y="162"/>
                </a:cxn>
                <a:cxn ang="0">
                  <a:pos x="228" y="188"/>
                </a:cxn>
                <a:cxn ang="0">
                  <a:pos x="120" y="164"/>
                </a:cxn>
                <a:cxn ang="0">
                  <a:pos x="200" y="161"/>
                </a:cxn>
                <a:cxn ang="0">
                  <a:pos x="225" y="185"/>
                </a:cxn>
                <a:cxn ang="0">
                  <a:pos x="210" y="193"/>
                </a:cxn>
                <a:cxn ang="0">
                  <a:pos x="156" y="235"/>
                </a:cxn>
                <a:cxn ang="0">
                  <a:pos x="75" y="271"/>
                </a:cxn>
                <a:cxn ang="0">
                  <a:pos x="42" y="267"/>
                </a:cxn>
                <a:cxn ang="0">
                  <a:pos x="125" y="233"/>
                </a:cxn>
                <a:cxn ang="0">
                  <a:pos x="167" y="28"/>
                </a:cxn>
                <a:cxn ang="0">
                  <a:pos x="167" y="2"/>
                </a:cxn>
                <a:cxn ang="0">
                  <a:pos x="204" y="10"/>
                </a:cxn>
                <a:cxn ang="0">
                  <a:pos x="190" y="17"/>
                </a:cxn>
                <a:cxn ang="0">
                  <a:pos x="252" y="6"/>
                </a:cxn>
                <a:cxn ang="0">
                  <a:pos x="283" y="38"/>
                </a:cxn>
                <a:cxn ang="0">
                  <a:pos x="191" y="54"/>
                </a:cxn>
                <a:cxn ang="0">
                  <a:pos x="168" y="58"/>
                </a:cxn>
                <a:cxn ang="0">
                  <a:pos x="167" y="42"/>
                </a:cxn>
                <a:cxn ang="0">
                  <a:pos x="109" y="57"/>
                </a:cxn>
                <a:cxn ang="0">
                  <a:pos x="84" y="57"/>
                </a:cxn>
                <a:cxn ang="0">
                  <a:pos x="33" y="38"/>
                </a:cxn>
                <a:cxn ang="0">
                  <a:pos x="19" y="28"/>
                </a:cxn>
                <a:cxn ang="0">
                  <a:pos x="84" y="0"/>
                </a:cxn>
                <a:cxn ang="0">
                  <a:pos x="120" y="7"/>
                </a:cxn>
                <a:cxn ang="0">
                  <a:pos x="109" y="17"/>
                </a:cxn>
                <a:cxn ang="0">
                  <a:pos x="58" y="128"/>
                </a:cxn>
                <a:cxn ang="0">
                  <a:pos x="35" y="128"/>
                </a:cxn>
                <a:cxn ang="0">
                  <a:pos x="35" y="52"/>
                </a:cxn>
                <a:cxn ang="0">
                  <a:pos x="219" y="65"/>
                </a:cxn>
                <a:cxn ang="0">
                  <a:pos x="254" y="71"/>
                </a:cxn>
                <a:cxn ang="0">
                  <a:pos x="245" y="83"/>
                </a:cxn>
                <a:cxn ang="0">
                  <a:pos x="246" y="125"/>
                </a:cxn>
                <a:cxn ang="0">
                  <a:pos x="228" y="130"/>
                </a:cxn>
                <a:cxn ang="0">
                  <a:pos x="59" y="123"/>
                </a:cxn>
                <a:cxn ang="0">
                  <a:pos x="97" y="113"/>
                </a:cxn>
                <a:cxn ang="0">
                  <a:pos x="119" y="75"/>
                </a:cxn>
                <a:cxn ang="0">
                  <a:pos x="181" y="75"/>
                </a:cxn>
              </a:cxnLst>
              <a:rect l="0" t="0" r="r" b="b"/>
              <a:pathLst>
                <a:path w="284" h="281">
                  <a:moveTo>
                    <a:pt x="101" y="184"/>
                  </a:moveTo>
                  <a:lnTo>
                    <a:pt x="101" y="184"/>
                  </a:lnTo>
                  <a:lnTo>
                    <a:pt x="90" y="193"/>
                  </a:lnTo>
                  <a:lnTo>
                    <a:pt x="90" y="193"/>
                  </a:lnTo>
                  <a:lnTo>
                    <a:pt x="101" y="197"/>
                  </a:lnTo>
                  <a:lnTo>
                    <a:pt x="113" y="201"/>
                  </a:lnTo>
                  <a:lnTo>
                    <a:pt x="113" y="201"/>
                  </a:lnTo>
                  <a:lnTo>
                    <a:pt x="119" y="204"/>
                  </a:lnTo>
                  <a:lnTo>
                    <a:pt x="123" y="209"/>
                  </a:lnTo>
                  <a:lnTo>
                    <a:pt x="125" y="212"/>
                  </a:lnTo>
                  <a:lnTo>
                    <a:pt x="126" y="216"/>
                  </a:lnTo>
                  <a:lnTo>
                    <a:pt x="126" y="216"/>
                  </a:lnTo>
                  <a:lnTo>
                    <a:pt x="125" y="222"/>
                  </a:lnTo>
                  <a:lnTo>
                    <a:pt x="123" y="227"/>
                  </a:lnTo>
                  <a:lnTo>
                    <a:pt x="119" y="232"/>
                  </a:lnTo>
                  <a:lnTo>
                    <a:pt x="116" y="233"/>
                  </a:lnTo>
                  <a:lnTo>
                    <a:pt x="116" y="233"/>
                  </a:lnTo>
                  <a:lnTo>
                    <a:pt x="113" y="232"/>
                  </a:lnTo>
                  <a:lnTo>
                    <a:pt x="112" y="230"/>
                  </a:lnTo>
                  <a:lnTo>
                    <a:pt x="107" y="223"/>
                  </a:lnTo>
                  <a:lnTo>
                    <a:pt x="107" y="223"/>
                  </a:lnTo>
                  <a:lnTo>
                    <a:pt x="103" y="216"/>
                  </a:lnTo>
                  <a:lnTo>
                    <a:pt x="97" y="210"/>
                  </a:lnTo>
                  <a:lnTo>
                    <a:pt x="91" y="203"/>
                  </a:lnTo>
                  <a:lnTo>
                    <a:pt x="84" y="197"/>
                  </a:lnTo>
                  <a:lnTo>
                    <a:pt x="84" y="197"/>
                  </a:lnTo>
                  <a:lnTo>
                    <a:pt x="67" y="209"/>
                  </a:lnTo>
                  <a:lnTo>
                    <a:pt x="49" y="219"/>
                  </a:lnTo>
                  <a:lnTo>
                    <a:pt x="30" y="227"/>
                  </a:lnTo>
                  <a:lnTo>
                    <a:pt x="9" y="235"/>
                  </a:lnTo>
                  <a:lnTo>
                    <a:pt x="6" y="229"/>
                  </a:lnTo>
                  <a:lnTo>
                    <a:pt x="6" y="229"/>
                  </a:lnTo>
                  <a:lnTo>
                    <a:pt x="36" y="212"/>
                  </a:lnTo>
                  <a:lnTo>
                    <a:pt x="49" y="204"/>
                  </a:lnTo>
                  <a:lnTo>
                    <a:pt x="61" y="194"/>
                  </a:lnTo>
                  <a:lnTo>
                    <a:pt x="71" y="185"/>
                  </a:lnTo>
                  <a:lnTo>
                    <a:pt x="81" y="175"/>
                  </a:lnTo>
                  <a:lnTo>
                    <a:pt x="91" y="164"/>
                  </a:lnTo>
                  <a:lnTo>
                    <a:pt x="101" y="152"/>
                  </a:lnTo>
                  <a:lnTo>
                    <a:pt x="38" y="152"/>
                  </a:lnTo>
                  <a:lnTo>
                    <a:pt x="38" y="152"/>
                  </a:lnTo>
                  <a:lnTo>
                    <a:pt x="33" y="167"/>
                  </a:lnTo>
                  <a:lnTo>
                    <a:pt x="27" y="180"/>
                  </a:lnTo>
                  <a:lnTo>
                    <a:pt x="23" y="184"/>
                  </a:lnTo>
                  <a:lnTo>
                    <a:pt x="19" y="188"/>
                  </a:lnTo>
                  <a:lnTo>
                    <a:pt x="14" y="190"/>
                  </a:lnTo>
                  <a:lnTo>
                    <a:pt x="11" y="191"/>
                  </a:lnTo>
                  <a:lnTo>
                    <a:pt x="11" y="191"/>
                  </a:lnTo>
                  <a:lnTo>
                    <a:pt x="6" y="190"/>
                  </a:lnTo>
                  <a:lnTo>
                    <a:pt x="3" y="185"/>
                  </a:lnTo>
                  <a:lnTo>
                    <a:pt x="0" y="180"/>
                  </a:lnTo>
                  <a:lnTo>
                    <a:pt x="0" y="172"/>
                  </a:lnTo>
                  <a:lnTo>
                    <a:pt x="0" y="172"/>
                  </a:lnTo>
                  <a:lnTo>
                    <a:pt x="0" y="168"/>
                  </a:lnTo>
                  <a:lnTo>
                    <a:pt x="4" y="164"/>
                  </a:lnTo>
                  <a:lnTo>
                    <a:pt x="4" y="164"/>
                  </a:lnTo>
                  <a:lnTo>
                    <a:pt x="11" y="161"/>
                  </a:lnTo>
                  <a:lnTo>
                    <a:pt x="11" y="161"/>
                  </a:lnTo>
                  <a:lnTo>
                    <a:pt x="19" y="155"/>
                  </a:lnTo>
                  <a:lnTo>
                    <a:pt x="26" y="148"/>
                  </a:lnTo>
                  <a:lnTo>
                    <a:pt x="26" y="148"/>
                  </a:lnTo>
                  <a:lnTo>
                    <a:pt x="29" y="142"/>
                  </a:lnTo>
                  <a:lnTo>
                    <a:pt x="32" y="132"/>
                  </a:lnTo>
                  <a:lnTo>
                    <a:pt x="39" y="132"/>
                  </a:lnTo>
                  <a:lnTo>
                    <a:pt x="39" y="132"/>
                  </a:lnTo>
                  <a:lnTo>
                    <a:pt x="39" y="136"/>
                  </a:lnTo>
                  <a:lnTo>
                    <a:pt x="39" y="136"/>
                  </a:lnTo>
                  <a:lnTo>
                    <a:pt x="39" y="142"/>
                  </a:lnTo>
                  <a:lnTo>
                    <a:pt x="241" y="142"/>
                  </a:lnTo>
                  <a:lnTo>
                    <a:pt x="257" y="128"/>
                  </a:lnTo>
                  <a:lnTo>
                    <a:pt x="257" y="128"/>
                  </a:lnTo>
                  <a:lnTo>
                    <a:pt x="281" y="149"/>
                  </a:lnTo>
                  <a:lnTo>
                    <a:pt x="281" y="149"/>
                  </a:lnTo>
                  <a:lnTo>
                    <a:pt x="284" y="154"/>
                  </a:lnTo>
                  <a:lnTo>
                    <a:pt x="284" y="155"/>
                  </a:lnTo>
                  <a:lnTo>
                    <a:pt x="284" y="155"/>
                  </a:lnTo>
                  <a:lnTo>
                    <a:pt x="284" y="158"/>
                  </a:lnTo>
                  <a:lnTo>
                    <a:pt x="281" y="159"/>
                  </a:lnTo>
                  <a:lnTo>
                    <a:pt x="267" y="162"/>
                  </a:lnTo>
                  <a:lnTo>
                    <a:pt x="267" y="162"/>
                  </a:lnTo>
                  <a:lnTo>
                    <a:pt x="257" y="170"/>
                  </a:lnTo>
                  <a:lnTo>
                    <a:pt x="257" y="170"/>
                  </a:lnTo>
                  <a:lnTo>
                    <a:pt x="232" y="191"/>
                  </a:lnTo>
                  <a:lnTo>
                    <a:pt x="228" y="188"/>
                  </a:lnTo>
                  <a:lnTo>
                    <a:pt x="228" y="188"/>
                  </a:lnTo>
                  <a:lnTo>
                    <a:pt x="236" y="171"/>
                  </a:lnTo>
                  <a:lnTo>
                    <a:pt x="243" y="152"/>
                  </a:lnTo>
                  <a:lnTo>
                    <a:pt x="130" y="152"/>
                  </a:lnTo>
                  <a:lnTo>
                    <a:pt x="130" y="152"/>
                  </a:lnTo>
                  <a:lnTo>
                    <a:pt x="120" y="164"/>
                  </a:lnTo>
                  <a:lnTo>
                    <a:pt x="112" y="172"/>
                  </a:lnTo>
                  <a:lnTo>
                    <a:pt x="185" y="172"/>
                  </a:lnTo>
                  <a:lnTo>
                    <a:pt x="185" y="172"/>
                  </a:lnTo>
                  <a:lnTo>
                    <a:pt x="200" y="161"/>
                  </a:lnTo>
                  <a:lnTo>
                    <a:pt x="200" y="161"/>
                  </a:lnTo>
                  <a:lnTo>
                    <a:pt x="212" y="171"/>
                  </a:lnTo>
                  <a:lnTo>
                    <a:pt x="222" y="181"/>
                  </a:lnTo>
                  <a:lnTo>
                    <a:pt x="222" y="181"/>
                  </a:lnTo>
                  <a:lnTo>
                    <a:pt x="225" y="183"/>
                  </a:lnTo>
                  <a:lnTo>
                    <a:pt x="225" y="185"/>
                  </a:lnTo>
                  <a:lnTo>
                    <a:pt x="225" y="185"/>
                  </a:lnTo>
                  <a:lnTo>
                    <a:pt x="225" y="187"/>
                  </a:lnTo>
                  <a:lnTo>
                    <a:pt x="222" y="188"/>
                  </a:lnTo>
                  <a:lnTo>
                    <a:pt x="210" y="193"/>
                  </a:lnTo>
                  <a:lnTo>
                    <a:pt x="210" y="193"/>
                  </a:lnTo>
                  <a:lnTo>
                    <a:pt x="196" y="206"/>
                  </a:lnTo>
                  <a:lnTo>
                    <a:pt x="184" y="216"/>
                  </a:lnTo>
                  <a:lnTo>
                    <a:pt x="171" y="226"/>
                  </a:lnTo>
                  <a:lnTo>
                    <a:pt x="156" y="235"/>
                  </a:lnTo>
                  <a:lnTo>
                    <a:pt x="156" y="235"/>
                  </a:lnTo>
                  <a:lnTo>
                    <a:pt x="141" y="245"/>
                  </a:lnTo>
                  <a:lnTo>
                    <a:pt x="125" y="253"/>
                  </a:lnTo>
                  <a:lnTo>
                    <a:pt x="109" y="259"/>
                  </a:lnTo>
                  <a:lnTo>
                    <a:pt x="91" y="267"/>
                  </a:lnTo>
                  <a:lnTo>
                    <a:pt x="75" y="271"/>
                  </a:lnTo>
                  <a:lnTo>
                    <a:pt x="56" y="275"/>
                  </a:lnTo>
                  <a:lnTo>
                    <a:pt x="11" y="281"/>
                  </a:lnTo>
                  <a:lnTo>
                    <a:pt x="10" y="274"/>
                  </a:lnTo>
                  <a:lnTo>
                    <a:pt x="10" y="274"/>
                  </a:lnTo>
                  <a:lnTo>
                    <a:pt x="42" y="267"/>
                  </a:lnTo>
                  <a:lnTo>
                    <a:pt x="65" y="261"/>
                  </a:lnTo>
                  <a:lnTo>
                    <a:pt x="84" y="253"/>
                  </a:lnTo>
                  <a:lnTo>
                    <a:pt x="101" y="245"/>
                  </a:lnTo>
                  <a:lnTo>
                    <a:pt x="101" y="245"/>
                  </a:lnTo>
                  <a:lnTo>
                    <a:pt x="125" y="233"/>
                  </a:lnTo>
                  <a:lnTo>
                    <a:pt x="145" y="219"/>
                  </a:lnTo>
                  <a:lnTo>
                    <a:pt x="165" y="203"/>
                  </a:lnTo>
                  <a:lnTo>
                    <a:pt x="185" y="184"/>
                  </a:lnTo>
                  <a:lnTo>
                    <a:pt x="101" y="184"/>
                  </a:lnTo>
                  <a:close/>
                  <a:moveTo>
                    <a:pt x="167" y="28"/>
                  </a:moveTo>
                  <a:lnTo>
                    <a:pt x="167" y="28"/>
                  </a:lnTo>
                  <a:lnTo>
                    <a:pt x="167" y="19"/>
                  </a:lnTo>
                  <a:lnTo>
                    <a:pt x="167" y="19"/>
                  </a:lnTo>
                  <a:lnTo>
                    <a:pt x="167" y="2"/>
                  </a:lnTo>
                  <a:lnTo>
                    <a:pt x="167" y="2"/>
                  </a:lnTo>
                  <a:lnTo>
                    <a:pt x="194" y="4"/>
                  </a:lnTo>
                  <a:lnTo>
                    <a:pt x="200" y="6"/>
                  </a:lnTo>
                  <a:lnTo>
                    <a:pt x="200" y="6"/>
                  </a:lnTo>
                  <a:lnTo>
                    <a:pt x="203" y="7"/>
                  </a:lnTo>
                  <a:lnTo>
                    <a:pt x="204" y="10"/>
                  </a:lnTo>
                  <a:lnTo>
                    <a:pt x="204" y="10"/>
                  </a:lnTo>
                  <a:lnTo>
                    <a:pt x="203" y="13"/>
                  </a:lnTo>
                  <a:lnTo>
                    <a:pt x="201" y="15"/>
                  </a:lnTo>
                  <a:lnTo>
                    <a:pt x="190" y="17"/>
                  </a:lnTo>
                  <a:lnTo>
                    <a:pt x="190" y="17"/>
                  </a:lnTo>
                  <a:lnTo>
                    <a:pt x="190" y="28"/>
                  </a:lnTo>
                  <a:lnTo>
                    <a:pt x="232" y="28"/>
                  </a:lnTo>
                  <a:lnTo>
                    <a:pt x="232" y="28"/>
                  </a:lnTo>
                  <a:lnTo>
                    <a:pt x="252" y="6"/>
                  </a:lnTo>
                  <a:lnTo>
                    <a:pt x="252" y="6"/>
                  </a:lnTo>
                  <a:lnTo>
                    <a:pt x="281" y="32"/>
                  </a:lnTo>
                  <a:lnTo>
                    <a:pt x="281" y="32"/>
                  </a:lnTo>
                  <a:lnTo>
                    <a:pt x="283" y="36"/>
                  </a:lnTo>
                  <a:lnTo>
                    <a:pt x="283" y="36"/>
                  </a:lnTo>
                  <a:lnTo>
                    <a:pt x="283" y="38"/>
                  </a:lnTo>
                  <a:lnTo>
                    <a:pt x="280" y="38"/>
                  </a:lnTo>
                  <a:lnTo>
                    <a:pt x="190" y="38"/>
                  </a:lnTo>
                  <a:lnTo>
                    <a:pt x="190" y="38"/>
                  </a:lnTo>
                  <a:lnTo>
                    <a:pt x="191" y="54"/>
                  </a:lnTo>
                  <a:lnTo>
                    <a:pt x="191" y="54"/>
                  </a:lnTo>
                  <a:lnTo>
                    <a:pt x="190" y="57"/>
                  </a:lnTo>
                  <a:lnTo>
                    <a:pt x="188" y="58"/>
                  </a:lnTo>
                  <a:lnTo>
                    <a:pt x="175" y="59"/>
                  </a:lnTo>
                  <a:lnTo>
                    <a:pt x="175" y="59"/>
                  </a:lnTo>
                  <a:lnTo>
                    <a:pt x="168" y="58"/>
                  </a:lnTo>
                  <a:lnTo>
                    <a:pt x="167" y="57"/>
                  </a:lnTo>
                  <a:lnTo>
                    <a:pt x="167" y="55"/>
                  </a:lnTo>
                  <a:lnTo>
                    <a:pt x="167" y="55"/>
                  </a:lnTo>
                  <a:lnTo>
                    <a:pt x="167" y="42"/>
                  </a:lnTo>
                  <a:lnTo>
                    <a:pt x="167" y="42"/>
                  </a:lnTo>
                  <a:lnTo>
                    <a:pt x="167" y="38"/>
                  </a:lnTo>
                  <a:lnTo>
                    <a:pt x="109" y="38"/>
                  </a:lnTo>
                  <a:lnTo>
                    <a:pt x="109" y="54"/>
                  </a:lnTo>
                  <a:lnTo>
                    <a:pt x="109" y="54"/>
                  </a:lnTo>
                  <a:lnTo>
                    <a:pt x="109" y="57"/>
                  </a:lnTo>
                  <a:lnTo>
                    <a:pt x="106" y="58"/>
                  </a:lnTo>
                  <a:lnTo>
                    <a:pt x="93" y="59"/>
                  </a:lnTo>
                  <a:lnTo>
                    <a:pt x="93" y="59"/>
                  </a:lnTo>
                  <a:lnTo>
                    <a:pt x="85" y="58"/>
                  </a:lnTo>
                  <a:lnTo>
                    <a:pt x="84" y="57"/>
                  </a:lnTo>
                  <a:lnTo>
                    <a:pt x="84" y="55"/>
                  </a:lnTo>
                  <a:lnTo>
                    <a:pt x="84" y="55"/>
                  </a:lnTo>
                  <a:lnTo>
                    <a:pt x="85" y="38"/>
                  </a:lnTo>
                  <a:lnTo>
                    <a:pt x="33" y="38"/>
                  </a:lnTo>
                  <a:lnTo>
                    <a:pt x="33" y="38"/>
                  </a:lnTo>
                  <a:lnTo>
                    <a:pt x="19" y="39"/>
                  </a:lnTo>
                  <a:lnTo>
                    <a:pt x="6" y="41"/>
                  </a:lnTo>
                  <a:lnTo>
                    <a:pt x="4" y="25"/>
                  </a:lnTo>
                  <a:lnTo>
                    <a:pt x="4" y="25"/>
                  </a:lnTo>
                  <a:lnTo>
                    <a:pt x="19" y="28"/>
                  </a:lnTo>
                  <a:lnTo>
                    <a:pt x="33" y="28"/>
                  </a:lnTo>
                  <a:lnTo>
                    <a:pt x="85" y="28"/>
                  </a:lnTo>
                  <a:lnTo>
                    <a:pt x="85" y="17"/>
                  </a:lnTo>
                  <a:lnTo>
                    <a:pt x="85" y="17"/>
                  </a:lnTo>
                  <a:lnTo>
                    <a:pt x="84" y="0"/>
                  </a:lnTo>
                  <a:lnTo>
                    <a:pt x="84" y="0"/>
                  </a:lnTo>
                  <a:lnTo>
                    <a:pt x="101" y="3"/>
                  </a:lnTo>
                  <a:lnTo>
                    <a:pt x="101" y="3"/>
                  </a:lnTo>
                  <a:lnTo>
                    <a:pt x="117" y="4"/>
                  </a:lnTo>
                  <a:lnTo>
                    <a:pt x="120" y="7"/>
                  </a:lnTo>
                  <a:lnTo>
                    <a:pt x="122" y="9"/>
                  </a:lnTo>
                  <a:lnTo>
                    <a:pt x="122" y="9"/>
                  </a:lnTo>
                  <a:lnTo>
                    <a:pt x="122" y="12"/>
                  </a:lnTo>
                  <a:lnTo>
                    <a:pt x="119" y="13"/>
                  </a:lnTo>
                  <a:lnTo>
                    <a:pt x="109" y="17"/>
                  </a:lnTo>
                  <a:lnTo>
                    <a:pt x="109" y="28"/>
                  </a:lnTo>
                  <a:lnTo>
                    <a:pt x="167" y="28"/>
                  </a:lnTo>
                  <a:close/>
                  <a:moveTo>
                    <a:pt x="59" y="125"/>
                  </a:moveTo>
                  <a:lnTo>
                    <a:pt x="59" y="125"/>
                  </a:lnTo>
                  <a:lnTo>
                    <a:pt x="58" y="128"/>
                  </a:lnTo>
                  <a:lnTo>
                    <a:pt x="56" y="129"/>
                  </a:lnTo>
                  <a:lnTo>
                    <a:pt x="43" y="129"/>
                  </a:lnTo>
                  <a:lnTo>
                    <a:pt x="43" y="129"/>
                  </a:lnTo>
                  <a:lnTo>
                    <a:pt x="36" y="129"/>
                  </a:lnTo>
                  <a:lnTo>
                    <a:pt x="35" y="128"/>
                  </a:lnTo>
                  <a:lnTo>
                    <a:pt x="35" y="126"/>
                  </a:lnTo>
                  <a:lnTo>
                    <a:pt x="35" y="126"/>
                  </a:lnTo>
                  <a:lnTo>
                    <a:pt x="36" y="87"/>
                  </a:lnTo>
                  <a:lnTo>
                    <a:pt x="36" y="87"/>
                  </a:lnTo>
                  <a:lnTo>
                    <a:pt x="35" y="52"/>
                  </a:lnTo>
                  <a:lnTo>
                    <a:pt x="35" y="52"/>
                  </a:lnTo>
                  <a:lnTo>
                    <a:pt x="48" y="58"/>
                  </a:lnTo>
                  <a:lnTo>
                    <a:pt x="61" y="65"/>
                  </a:lnTo>
                  <a:lnTo>
                    <a:pt x="219" y="65"/>
                  </a:lnTo>
                  <a:lnTo>
                    <a:pt x="219" y="65"/>
                  </a:lnTo>
                  <a:lnTo>
                    <a:pt x="230" y="52"/>
                  </a:lnTo>
                  <a:lnTo>
                    <a:pt x="230" y="52"/>
                  </a:lnTo>
                  <a:lnTo>
                    <a:pt x="251" y="68"/>
                  </a:lnTo>
                  <a:lnTo>
                    <a:pt x="251" y="68"/>
                  </a:lnTo>
                  <a:lnTo>
                    <a:pt x="254" y="71"/>
                  </a:lnTo>
                  <a:lnTo>
                    <a:pt x="255" y="74"/>
                  </a:lnTo>
                  <a:lnTo>
                    <a:pt x="255" y="74"/>
                  </a:lnTo>
                  <a:lnTo>
                    <a:pt x="254" y="75"/>
                  </a:lnTo>
                  <a:lnTo>
                    <a:pt x="252" y="77"/>
                  </a:lnTo>
                  <a:lnTo>
                    <a:pt x="245" y="83"/>
                  </a:lnTo>
                  <a:lnTo>
                    <a:pt x="245" y="83"/>
                  </a:lnTo>
                  <a:lnTo>
                    <a:pt x="245" y="103"/>
                  </a:lnTo>
                  <a:lnTo>
                    <a:pt x="245" y="103"/>
                  </a:lnTo>
                  <a:lnTo>
                    <a:pt x="246" y="125"/>
                  </a:lnTo>
                  <a:lnTo>
                    <a:pt x="246" y="125"/>
                  </a:lnTo>
                  <a:lnTo>
                    <a:pt x="245" y="128"/>
                  </a:lnTo>
                  <a:lnTo>
                    <a:pt x="242" y="129"/>
                  </a:lnTo>
                  <a:lnTo>
                    <a:pt x="236" y="130"/>
                  </a:lnTo>
                  <a:lnTo>
                    <a:pt x="228" y="130"/>
                  </a:lnTo>
                  <a:lnTo>
                    <a:pt x="228" y="130"/>
                  </a:lnTo>
                  <a:lnTo>
                    <a:pt x="222" y="130"/>
                  </a:lnTo>
                  <a:lnTo>
                    <a:pt x="222" y="129"/>
                  </a:lnTo>
                  <a:lnTo>
                    <a:pt x="222" y="128"/>
                  </a:lnTo>
                  <a:lnTo>
                    <a:pt x="222" y="123"/>
                  </a:lnTo>
                  <a:lnTo>
                    <a:pt x="59" y="123"/>
                  </a:lnTo>
                  <a:lnTo>
                    <a:pt x="59" y="125"/>
                  </a:lnTo>
                  <a:close/>
                  <a:moveTo>
                    <a:pt x="97" y="75"/>
                  </a:moveTo>
                  <a:lnTo>
                    <a:pt x="59" y="75"/>
                  </a:lnTo>
                  <a:lnTo>
                    <a:pt x="59" y="113"/>
                  </a:lnTo>
                  <a:lnTo>
                    <a:pt x="97" y="113"/>
                  </a:lnTo>
                  <a:lnTo>
                    <a:pt x="97" y="75"/>
                  </a:lnTo>
                  <a:close/>
                  <a:moveTo>
                    <a:pt x="119" y="113"/>
                  </a:moveTo>
                  <a:lnTo>
                    <a:pt x="158" y="113"/>
                  </a:lnTo>
                  <a:lnTo>
                    <a:pt x="158" y="75"/>
                  </a:lnTo>
                  <a:lnTo>
                    <a:pt x="119" y="75"/>
                  </a:lnTo>
                  <a:lnTo>
                    <a:pt x="119" y="113"/>
                  </a:lnTo>
                  <a:close/>
                  <a:moveTo>
                    <a:pt x="181" y="113"/>
                  </a:moveTo>
                  <a:lnTo>
                    <a:pt x="222" y="113"/>
                  </a:lnTo>
                  <a:lnTo>
                    <a:pt x="222" y="75"/>
                  </a:lnTo>
                  <a:lnTo>
                    <a:pt x="181" y="75"/>
                  </a:lnTo>
                  <a:lnTo>
                    <a:pt x="181" y="11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11" name="Freeform 115"/>
            <p:cNvSpPr>
              <a:spLocks/>
            </p:cNvSpPr>
            <p:nvPr userDrawn="1"/>
          </p:nvSpPr>
          <p:spPr bwMode="auto">
            <a:xfrm>
              <a:off x="3217863" y="1757363"/>
              <a:ext cx="127000" cy="136525"/>
            </a:xfrm>
            <a:custGeom>
              <a:avLst/>
              <a:gdLst/>
              <a:ahLst/>
              <a:cxnLst>
                <a:cxn ang="0">
                  <a:pos x="19" y="58"/>
                </a:cxn>
                <a:cxn ang="0">
                  <a:pos x="55" y="58"/>
                </a:cxn>
                <a:cxn ang="0">
                  <a:pos x="93" y="32"/>
                </a:cxn>
                <a:cxn ang="0">
                  <a:pos x="97" y="18"/>
                </a:cxn>
                <a:cxn ang="0">
                  <a:pos x="90" y="10"/>
                </a:cxn>
                <a:cxn ang="0">
                  <a:pos x="80" y="5"/>
                </a:cxn>
                <a:cxn ang="0">
                  <a:pos x="87" y="0"/>
                </a:cxn>
                <a:cxn ang="0">
                  <a:pos x="123" y="10"/>
                </a:cxn>
                <a:cxn ang="0">
                  <a:pos x="125" y="19"/>
                </a:cxn>
                <a:cxn ang="0">
                  <a:pos x="113" y="35"/>
                </a:cxn>
                <a:cxn ang="0">
                  <a:pos x="151" y="34"/>
                </a:cxn>
                <a:cxn ang="0">
                  <a:pos x="162" y="31"/>
                </a:cxn>
                <a:cxn ang="0">
                  <a:pos x="175" y="42"/>
                </a:cxn>
                <a:cxn ang="0">
                  <a:pos x="160" y="54"/>
                </a:cxn>
                <a:cxn ang="0">
                  <a:pos x="91" y="70"/>
                </a:cxn>
                <a:cxn ang="0">
                  <a:pos x="65" y="112"/>
                </a:cxn>
                <a:cxn ang="0">
                  <a:pos x="97" y="102"/>
                </a:cxn>
                <a:cxn ang="0">
                  <a:pos x="122" y="112"/>
                </a:cxn>
                <a:cxn ang="0">
                  <a:pos x="133" y="141"/>
                </a:cxn>
                <a:cxn ang="0">
                  <a:pos x="203" y="110"/>
                </a:cxn>
                <a:cxn ang="0">
                  <a:pos x="204" y="103"/>
                </a:cxn>
                <a:cxn ang="0">
                  <a:pos x="196" y="93"/>
                </a:cxn>
                <a:cxn ang="0">
                  <a:pos x="194" y="89"/>
                </a:cxn>
                <a:cxn ang="0">
                  <a:pos x="212" y="91"/>
                </a:cxn>
                <a:cxn ang="0">
                  <a:pos x="235" y="112"/>
                </a:cxn>
                <a:cxn ang="0">
                  <a:pos x="238" y="125"/>
                </a:cxn>
                <a:cxn ang="0">
                  <a:pos x="226" y="129"/>
                </a:cxn>
                <a:cxn ang="0">
                  <a:pos x="167" y="146"/>
                </a:cxn>
                <a:cxn ang="0">
                  <a:pos x="135" y="191"/>
                </a:cxn>
                <a:cxn ang="0">
                  <a:pos x="123" y="209"/>
                </a:cxn>
                <a:cxn ang="0">
                  <a:pos x="115" y="202"/>
                </a:cxn>
                <a:cxn ang="0">
                  <a:pos x="113" y="165"/>
                </a:cxn>
                <a:cxn ang="0">
                  <a:pos x="78" y="190"/>
                </a:cxn>
                <a:cxn ang="0">
                  <a:pos x="67" y="212"/>
                </a:cxn>
                <a:cxn ang="0">
                  <a:pos x="74" y="228"/>
                </a:cxn>
                <a:cxn ang="0">
                  <a:pos x="116" y="236"/>
                </a:cxn>
                <a:cxn ang="0">
                  <a:pos x="161" y="232"/>
                </a:cxn>
                <a:cxn ang="0">
                  <a:pos x="189" y="228"/>
                </a:cxn>
                <a:cxn ang="0">
                  <a:pos x="207" y="236"/>
                </a:cxn>
                <a:cxn ang="0">
                  <a:pos x="204" y="252"/>
                </a:cxn>
                <a:cxn ang="0">
                  <a:pos x="168" y="258"/>
                </a:cxn>
                <a:cxn ang="0">
                  <a:pos x="102" y="257"/>
                </a:cxn>
                <a:cxn ang="0">
                  <a:pos x="57" y="235"/>
                </a:cxn>
                <a:cxn ang="0">
                  <a:pos x="52" y="206"/>
                </a:cxn>
                <a:cxn ang="0">
                  <a:pos x="65" y="181"/>
                </a:cxn>
                <a:cxn ang="0">
                  <a:pos x="113" y="148"/>
                </a:cxn>
                <a:cxn ang="0">
                  <a:pos x="109" y="122"/>
                </a:cxn>
                <a:cxn ang="0">
                  <a:pos x="94" y="115"/>
                </a:cxn>
                <a:cxn ang="0">
                  <a:pos x="64" y="126"/>
                </a:cxn>
                <a:cxn ang="0">
                  <a:pos x="26" y="155"/>
                </a:cxn>
                <a:cxn ang="0">
                  <a:pos x="12" y="165"/>
                </a:cxn>
                <a:cxn ang="0">
                  <a:pos x="1" y="158"/>
                </a:cxn>
                <a:cxn ang="0">
                  <a:pos x="3" y="144"/>
                </a:cxn>
                <a:cxn ang="0">
                  <a:pos x="19" y="129"/>
                </a:cxn>
                <a:cxn ang="0">
                  <a:pos x="61" y="86"/>
                </a:cxn>
                <a:cxn ang="0">
                  <a:pos x="39" y="76"/>
                </a:cxn>
                <a:cxn ang="0">
                  <a:pos x="10" y="67"/>
                </a:cxn>
              </a:cxnLst>
              <a:rect l="0" t="0" r="r" b="b"/>
              <a:pathLst>
                <a:path w="238" h="259">
                  <a:moveTo>
                    <a:pt x="7" y="52"/>
                  </a:moveTo>
                  <a:lnTo>
                    <a:pt x="7" y="52"/>
                  </a:lnTo>
                  <a:lnTo>
                    <a:pt x="13" y="57"/>
                  </a:lnTo>
                  <a:lnTo>
                    <a:pt x="19" y="58"/>
                  </a:lnTo>
                  <a:lnTo>
                    <a:pt x="25" y="60"/>
                  </a:lnTo>
                  <a:lnTo>
                    <a:pt x="32" y="60"/>
                  </a:lnTo>
                  <a:lnTo>
                    <a:pt x="32" y="60"/>
                  </a:lnTo>
                  <a:lnTo>
                    <a:pt x="55" y="58"/>
                  </a:lnTo>
                  <a:lnTo>
                    <a:pt x="83" y="54"/>
                  </a:lnTo>
                  <a:lnTo>
                    <a:pt x="83" y="54"/>
                  </a:lnTo>
                  <a:lnTo>
                    <a:pt x="88" y="44"/>
                  </a:lnTo>
                  <a:lnTo>
                    <a:pt x="93" y="32"/>
                  </a:lnTo>
                  <a:lnTo>
                    <a:pt x="93" y="32"/>
                  </a:lnTo>
                  <a:lnTo>
                    <a:pt x="96" y="23"/>
                  </a:lnTo>
                  <a:lnTo>
                    <a:pt x="97" y="18"/>
                  </a:lnTo>
                  <a:lnTo>
                    <a:pt x="97" y="18"/>
                  </a:lnTo>
                  <a:lnTo>
                    <a:pt x="97" y="16"/>
                  </a:lnTo>
                  <a:lnTo>
                    <a:pt x="96" y="15"/>
                  </a:lnTo>
                  <a:lnTo>
                    <a:pt x="96" y="15"/>
                  </a:lnTo>
                  <a:lnTo>
                    <a:pt x="90" y="10"/>
                  </a:lnTo>
                  <a:lnTo>
                    <a:pt x="83" y="7"/>
                  </a:lnTo>
                  <a:lnTo>
                    <a:pt x="83" y="7"/>
                  </a:lnTo>
                  <a:lnTo>
                    <a:pt x="80" y="6"/>
                  </a:lnTo>
                  <a:lnTo>
                    <a:pt x="80" y="5"/>
                  </a:lnTo>
                  <a:lnTo>
                    <a:pt x="80" y="5"/>
                  </a:lnTo>
                  <a:lnTo>
                    <a:pt x="80" y="2"/>
                  </a:lnTo>
                  <a:lnTo>
                    <a:pt x="81" y="0"/>
                  </a:lnTo>
                  <a:lnTo>
                    <a:pt x="87" y="0"/>
                  </a:lnTo>
                  <a:lnTo>
                    <a:pt x="87" y="0"/>
                  </a:lnTo>
                  <a:lnTo>
                    <a:pt x="102" y="2"/>
                  </a:lnTo>
                  <a:lnTo>
                    <a:pt x="115" y="5"/>
                  </a:lnTo>
                  <a:lnTo>
                    <a:pt x="123" y="10"/>
                  </a:lnTo>
                  <a:lnTo>
                    <a:pt x="125" y="13"/>
                  </a:lnTo>
                  <a:lnTo>
                    <a:pt x="126" y="16"/>
                  </a:lnTo>
                  <a:lnTo>
                    <a:pt x="126" y="16"/>
                  </a:lnTo>
                  <a:lnTo>
                    <a:pt x="125" y="19"/>
                  </a:lnTo>
                  <a:lnTo>
                    <a:pt x="122" y="23"/>
                  </a:lnTo>
                  <a:lnTo>
                    <a:pt x="122" y="23"/>
                  </a:lnTo>
                  <a:lnTo>
                    <a:pt x="113" y="35"/>
                  </a:lnTo>
                  <a:lnTo>
                    <a:pt x="113" y="35"/>
                  </a:lnTo>
                  <a:lnTo>
                    <a:pt x="103" y="51"/>
                  </a:lnTo>
                  <a:lnTo>
                    <a:pt x="103" y="51"/>
                  </a:lnTo>
                  <a:lnTo>
                    <a:pt x="131" y="42"/>
                  </a:lnTo>
                  <a:lnTo>
                    <a:pt x="151" y="34"/>
                  </a:lnTo>
                  <a:lnTo>
                    <a:pt x="151" y="34"/>
                  </a:lnTo>
                  <a:lnTo>
                    <a:pt x="157" y="32"/>
                  </a:lnTo>
                  <a:lnTo>
                    <a:pt x="162" y="31"/>
                  </a:lnTo>
                  <a:lnTo>
                    <a:pt x="162" y="31"/>
                  </a:lnTo>
                  <a:lnTo>
                    <a:pt x="168" y="32"/>
                  </a:lnTo>
                  <a:lnTo>
                    <a:pt x="173" y="35"/>
                  </a:lnTo>
                  <a:lnTo>
                    <a:pt x="175" y="38"/>
                  </a:lnTo>
                  <a:lnTo>
                    <a:pt x="175" y="42"/>
                  </a:lnTo>
                  <a:lnTo>
                    <a:pt x="175" y="42"/>
                  </a:lnTo>
                  <a:lnTo>
                    <a:pt x="174" y="47"/>
                  </a:lnTo>
                  <a:lnTo>
                    <a:pt x="170" y="51"/>
                  </a:lnTo>
                  <a:lnTo>
                    <a:pt x="160" y="54"/>
                  </a:lnTo>
                  <a:lnTo>
                    <a:pt x="145" y="58"/>
                  </a:lnTo>
                  <a:lnTo>
                    <a:pt x="145" y="58"/>
                  </a:lnTo>
                  <a:lnTo>
                    <a:pt x="91" y="70"/>
                  </a:lnTo>
                  <a:lnTo>
                    <a:pt x="91" y="70"/>
                  </a:lnTo>
                  <a:lnTo>
                    <a:pt x="74" y="93"/>
                  </a:lnTo>
                  <a:lnTo>
                    <a:pt x="54" y="118"/>
                  </a:lnTo>
                  <a:lnTo>
                    <a:pt x="54" y="118"/>
                  </a:lnTo>
                  <a:lnTo>
                    <a:pt x="65" y="112"/>
                  </a:lnTo>
                  <a:lnTo>
                    <a:pt x="77" y="106"/>
                  </a:lnTo>
                  <a:lnTo>
                    <a:pt x="87" y="103"/>
                  </a:lnTo>
                  <a:lnTo>
                    <a:pt x="97" y="102"/>
                  </a:lnTo>
                  <a:lnTo>
                    <a:pt x="97" y="102"/>
                  </a:lnTo>
                  <a:lnTo>
                    <a:pt x="104" y="102"/>
                  </a:lnTo>
                  <a:lnTo>
                    <a:pt x="112" y="104"/>
                  </a:lnTo>
                  <a:lnTo>
                    <a:pt x="117" y="107"/>
                  </a:lnTo>
                  <a:lnTo>
                    <a:pt x="122" y="112"/>
                  </a:lnTo>
                  <a:lnTo>
                    <a:pt x="126" y="118"/>
                  </a:lnTo>
                  <a:lnTo>
                    <a:pt x="131" y="125"/>
                  </a:lnTo>
                  <a:lnTo>
                    <a:pt x="132" y="132"/>
                  </a:lnTo>
                  <a:lnTo>
                    <a:pt x="133" y="141"/>
                  </a:lnTo>
                  <a:lnTo>
                    <a:pt x="133" y="141"/>
                  </a:lnTo>
                  <a:lnTo>
                    <a:pt x="194" y="116"/>
                  </a:lnTo>
                  <a:lnTo>
                    <a:pt x="194" y="116"/>
                  </a:lnTo>
                  <a:lnTo>
                    <a:pt x="203" y="110"/>
                  </a:lnTo>
                  <a:lnTo>
                    <a:pt x="204" y="109"/>
                  </a:lnTo>
                  <a:lnTo>
                    <a:pt x="204" y="106"/>
                  </a:lnTo>
                  <a:lnTo>
                    <a:pt x="204" y="106"/>
                  </a:lnTo>
                  <a:lnTo>
                    <a:pt x="204" y="103"/>
                  </a:lnTo>
                  <a:lnTo>
                    <a:pt x="203" y="100"/>
                  </a:lnTo>
                  <a:lnTo>
                    <a:pt x="200" y="97"/>
                  </a:lnTo>
                  <a:lnTo>
                    <a:pt x="196" y="93"/>
                  </a:lnTo>
                  <a:lnTo>
                    <a:pt x="196" y="93"/>
                  </a:lnTo>
                  <a:lnTo>
                    <a:pt x="194" y="91"/>
                  </a:lnTo>
                  <a:lnTo>
                    <a:pt x="193" y="90"/>
                  </a:lnTo>
                  <a:lnTo>
                    <a:pt x="193" y="90"/>
                  </a:lnTo>
                  <a:lnTo>
                    <a:pt x="194" y="89"/>
                  </a:lnTo>
                  <a:lnTo>
                    <a:pt x="197" y="89"/>
                  </a:lnTo>
                  <a:lnTo>
                    <a:pt x="197" y="89"/>
                  </a:lnTo>
                  <a:lnTo>
                    <a:pt x="204" y="89"/>
                  </a:lnTo>
                  <a:lnTo>
                    <a:pt x="212" y="91"/>
                  </a:lnTo>
                  <a:lnTo>
                    <a:pt x="219" y="96"/>
                  </a:lnTo>
                  <a:lnTo>
                    <a:pt x="225" y="100"/>
                  </a:lnTo>
                  <a:lnTo>
                    <a:pt x="225" y="100"/>
                  </a:lnTo>
                  <a:lnTo>
                    <a:pt x="235" y="112"/>
                  </a:lnTo>
                  <a:lnTo>
                    <a:pt x="238" y="116"/>
                  </a:lnTo>
                  <a:lnTo>
                    <a:pt x="238" y="120"/>
                  </a:lnTo>
                  <a:lnTo>
                    <a:pt x="238" y="120"/>
                  </a:lnTo>
                  <a:lnTo>
                    <a:pt x="238" y="125"/>
                  </a:lnTo>
                  <a:lnTo>
                    <a:pt x="235" y="126"/>
                  </a:lnTo>
                  <a:lnTo>
                    <a:pt x="231" y="128"/>
                  </a:lnTo>
                  <a:lnTo>
                    <a:pt x="226" y="129"/>
                  </a:lnTo>
                  <a:lnTo>
                    <a:pt x="226" y="129"/>
                  </a:lnTo>
                  <a:lnTo>
                    <a:pt x="215" y="131"/>
                  </a:lnTo>
                  <a:lnTo>
                    <a:pt x="200" y="135"/>
                  </a:lnTo>
                  <a:lnTo>
                    <a:pt x="200" y="135"/>
                  </a:lnTo>
                  <a:lnTo>
                    <a:pt x="167" y="146"/>
                  </a:lnTo>
                  <a:lnTo>
                    <a:pt x="135" y="158"/>
                  </a:lnTo>
                  <a:lnTo>
                    <a:pt x="135" y="158"/>
                  </a:lnTo>
                  <a:lnTo>
                    <a:pt x="135" y="191"/>
                  </a:lnTo>
                  <a:lnTo>
                    <a:pt x="135" y="191"/>
                  </a:lnTo>
                  <a:lnTo>
                    <a:pt x="135" y="199"/>
                  </a:lnTo>
                  <a:lnTo>
                    <a:pt x="132" y="204"/>
                  </a:lnTo>
                  <a:lnTo>
                    <a:pt x="129" y="207"/>
                  </a:lnTo>
                  <a:lnTo>
                    <a:pt x="123" y="209"/>
                  </a:lnTo>
                  <a:lnTo>
                    <a:pt x="123" y="209"/>
                  </a:lnTo>
                  <a:lnTo>
                    <a:pt x="119" y="207"/>
                  </a:lnTo>
                  <a:lnTo>
                    <a:pt x="116" y="206"/>
                  </a:lnTo>
                  <a:lnTo>
                    <a:pt x="115" y="202"/>
                  </a:lnTo>
                  <a:lnTo>
                    <a:pt x="113" y="196"/>
                  </a:lnTo>
                  <a:lnTo>
                    <a:pt x="113" y="196"/>
                  </a:lnTo>
                  <a:lnTo>
                    <a:pt x="113" y="165"/>
                  </a:lnTo>
                  <a:lnTo>
                    <a:pt x="113" y="165"/>
                  </a:lnTo>
                  <a:lnTo>
                    <a:pt x="103" y="171"/>
                  </a:lnTo>
                  <a:lnTo>
                    <a:pt x="93" y="177"/>
                  </a:lnTo>
                  <a:lnTo>
                    <a:pt x="84" y="184"/>
                  </a:lnTo>
                  <a:lnTo>
                    <a:pt x="78" y="190"/>
                  </a:lnTo>
                  <a:lnTo>
                    <a:pt x="72" y="196"/>
                  </a:lnTo>
                  <a:lnTo>
                    <a:pt x="70" y="202"/>
                  </a:lnTo>
                  <a:lnTo>
                    <a:pt x="67" y="207"/>
                  </a:lnTo>
                  <a:lnTo>
                    <a:pt x="67" y="212"/>
                  </a:lnTo>
                  <a:lnTo>
                    <a:pt x="67" y="212"/>
                  </a:lnTo>
                  <a:lnTo>
                    <a:pt x="67" y="219"/>
                  </a:lnTo>
                  <a:lnTo>
                    <a:pt x="70" y="223"/>
                  </a:lnTo>
                  <a:lnTo>
                    <a:pt x="74" y="228"/>
                  </a:lnTo>
                  <a:lnTo>
                    <a:pt x="78" y="230"/>
                  </a:lnTo>
                  <a:lnTo>
                    <a:pt x="86" y="233"/>
                  </a:lnTo>
                  <a:lnTo>
                    <a:pt x="94" y="235"/>
                  </a:lnTo>
                  <a:lnTo>
                    <a:pt x="116" y="236"/>
                  </a:lnTo>
                  <a:lnTo>
                    <a:pt x="116" y="236"/>
                  </a:lnTo>
                  <a:lnTo>
                    <a:pt x="136" y="235"/>
                  </a:lnTo>
                  <a:lnTo>
                    <a:pt x="161" y="232"/>
                  </a:lnTo>
                  <a:lnTo>
                    <a:pt x="161" y="232"/>
                  </a:lnTo>
                  <a:lnTo>
                    <a:pt x="171" y="230"/>
                  </a:lnTo>
                  <a:lnTo>
                    <a:pt x="180" y="229"/>
                  </a:lnTo>
                  <a:lnTo>
                    <a:pt x="180" y="229"/>
                  </a:lnTo>
                  <a:lnTo>
                    <a:pt x="189" y="228"/>
                  </a:lnTo>
                  <a:lnTo>
                    <a:pt x="189" y="228"/>
                  </a:lnTo>
                  <a:lnTo>
                    <a:pt x="196" y="228"/>
                  </a:lnTo>
                  <a:lnTo>
                    <a:pt x="203" y="232"/>
                  </a:lnTo>
                  <a:lnTo>
                    <a:pt x="207" y="236"/>
                  </a:lnTo>
                  <a:lnTo>
                    <a:pt x="209" y="242"/>
                  </a:lnTo>
                  <a:lnTo>
                    <a:pt x="209" y="242"/>
                  </a:lnTo>
                  <a:lnTo>
                    <a:pt x="209" y="248"/>
                  </a:lnTo>
                  <a:lnTo>
                    <a:pt x="204" y="252"/>
                  </a:lnTo>
                  <a:lnTo>
                    <a:pt x="199" y="254"/>
                  </a:lnTo>
                  <a:lnTo>
                    <a:pt x="189" y="257"/>
                  </a:lnTo>
                  <a:lnTo>
                    <a:pt x="189" y="257"/>
                  </a:lnTo>
                  <a:lnTo>
                    <a:pt x="168" y="258"/>
                  </a:lnTo>
                  <a:lnTo>
                    <a:pt x="141" y="259"/>
                  </a:lnTo>
                  <a:lnTo>
                    <a:pt x="141" y="259"/>
                  </a:lnTo>
                  <a:lnTo>
                    <a:pt x="119" y="258"/>
                  </a:lnTo>
                  <a:lnTo>
                    <a:pt x="102" y="257"/>
                  </a:lnTo>
                  <a:lnTo>
                    <a:pt x="86" y="254"/>
                  </a:lnTo>
                  <a:lnTo>
                    <a:pt x="72" y="249"/>
                  </a:lnTo>
                  <a:lnTo>
                    <a:pt x="64" y="243"/>
                  </a:lnTo>
                  <a:lnTo>
                    <a:pt x="57" y="235"/>
                  </a:lnTo>
                  <a:lnTo>
                    <a:pt x="52" y="226"/>
                  </a:lnTo>
                  <a:lnTo>
                    <a:pt x="51" y="215"/>
                  </a:lnTo>
                  <a:lnTo>
                    <a:pt x="51" y="215"/>
                  </a:lnTo>
                  <a:lnTo>
                    <a:pt x="52" y="206"/>
                  </a:lnTo>
                  <a:lnTo>
                    <a:pt x="55" y="197"/>
                  </a:lnTo>
                  <a:lnTo>
                    <a:pt x="59" y="188"/>
                  </a:lnTo>
                  <a:lnTo>
                    <a:pt x="65" y="181"/>
                  </a:lnTo>
                  <a:lnTo>
                    <a:pt x="65" y="181"/>
                  </a:lnTo>
                  <a:lnTo>
                    <a:pt x="75" y="173"/>
                  </a:lnTo>
                  <a:lnTo>
                    <a:pt x="87" y="164"/>
                  </a:lnTo>
                  <a:lnTo>
                    <a:pt x="100" y="155"/>
                  </a:lnTo>
                  <a:lnTo>
                    <a:pt x="113" y="148"/>
                  </a:lnTo>
                  <a:lnTo>
                    <a:pt x="113" y="148"/>
                  </a:lnTo>
                  <a:lnTo>
                    <a:pt x="113" y="132"/>
                  </a:lnTo>
                  <a:lnTo>
                    <a:pt x="112" y="126"/>
                  </a:lnTo>
                  <a:lnTo>
                    <a:pt x="109" y="122"/>
                  </a:lnTo>
                  <a:lnTo>
                    <a:pt x="106" y="119"/>
                  </a:lnTo>
                  <a:lnTo>
                    <a:pt x="103" y="116"/>
                  </a:lnTo>
                  <a:lnTo>
                    <a:pt x="99" y="115"/>
                  </a:lnTo>
                  <a:lnTo>
                    <a:pt x="94" y="115"/>
                  </a:lnTo>
                  <a:lnTo>
                    <a:pt x="94" y="115"/>
                  </a:lnTo>
                  <a:lnTo>
                    <a:pt x="86" y="116"/>
                  </a:lnTo>
                  <a:lnTo>
                    <a:pt x="75" y="120"/>
                  </a:lnTo>
                  <a:lnTo>
                    <a:pt x="64" y="126"/>
                  </a:lnTo>
                  <a:lnTo>
                    <a:pt x="52" y="133"/>
                  </a:lnTo>
                  <a:lnTo>
                    <a:pt x="52" y="133"/>
                  </a:lnTo>
                  <a:lnTo>
                    <a:pt x="39" y="144"/>
                  </a:lnTo>
                  <a:lnTo>
                    <a:pt x="26" y="155"/>
                  </a:lnTo>
                  <a:lnTo>
                    <a:pt x="26" y="155"/>
                  </a:lnTo>
                  <a:lnTo>
                    <a:pt x="17" y="162"/>
                  </a:lnTo>
                  <a:lnTo>
                    <a:pt x="14" y="164"/>
                  </a:lnTo>
                  <a:lnTo>
                    <a:pt x="12" y="165"/>
                  </a:lnTo>
                  <a:lnTo>
                    <a:pt x="12" y="165"/>
                  </a:lnTo>
                  <a:lnTo>
                    <a:pt x="7" y="164"/>
                  </a:lnTo>
                  <a:lnTo>
                    <a:pt x="3" y="162"/>
                  </a:lnTo>
                  <a:lnTo>
                    <a:pt x="1" y="158"/>
                  </a:lnTo>
                  <a:lnTo>
                    <a:pt x="0" y="154"/>
                  </a:lnTo>
                  <a:lnTo>
                    <a:pt x="0" y="154"/>
                  </a:lnTo>
                  <a:lnTo>
                    <a:pt x="1" y="149"/>
                  </a:lnTo>
                  <a:lnTo>
                    <a:pt x="3" y="144"/>
                  </a:lnTo>
                  <a:lnTo>
                    <a:pt x="6" y="139"/>
                  </a:lnTo>
                  <a:lnTo>
                    <a:pt x="10" y="136"/>
                  </a:lnTo>
                  <a:lnTo>
                    <a:pt x="10" y="136"/>
                  </a:lnTo>
                  <a:lnTo>
                    <a:pt x="19" y="129"/>
                  </a:lnTo>
                  <a:lnTo>
                    <a:pt x="30" y="120"/>
                  </a:lnTo>
                  <a:lnTo>
                    <a:pt x="30" y="120"/>
                  </a:lnTo>
                  <a:lnTo>
                    <a:pt x="51" y="99"/>
                  </a:lnTo>
                  <a:lnTo>
                    <a:pt x="61" y="86"/>
                  </a:lnTo>
                  <a:lnTo>
                    <a:pt x="71" y="73"/>
                  </a:lnTo>
                  <a:lnTo>
                    <a:pt x="71" y="73"/>
                  </a:lnTo>
                  <a:lnTo>
                    <a:pt x="55" y="76"/>
                  </a:lnTo>
                  <a:lnTo>
                    <a:pt x="39" y="76"/>
                  </a:lnTo>
                  <a:lnTo>
                    <a:pt x="39" y="76"/>
                  </a:lnTo>
                  <a:lnTo>
                    <a:pt x="28" y="76"/>
                  </a:lnTo>
                  <a:lnTo>
                    <a:pt x="17" y="73"/>
                  </a:lnTo>
                  <a:lnTo>
                    <a:pt x="10" y="67"/>
                  </a:lnTo>
                  <a:lnTo>
                    <a:pt x="3" y="60"/>
                  </a:lnTo>
                  <a:lnTo>
                    <a:pt x="7" y="5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12" name="Freeform 116"/>
            <p:cNvSpPr>
              <a:spLocks noEditPoints="1"/>
            </p:cNvSpPr>
            <p:nvPr userDrawn="1"/>
          </p:nvSpPr>
          <p:spPr bwMode="auto">
            <a:xfrm>
              <a:off x="3384551" y="1758951"/>
              <a:ext cx="138113" cy="128588"/>
            </a:xfrm>
            <a:custGeom>
              <a:avLst/>
              <a:gdLst/>
              <a:ahLst/>
              <a:cxnLst>
                <a:cxn ang="0">
                  <a:pos x="81" y="203"/>
                </a:cxn>
                <a:cxn ang="0">
                  <a:pos x="105" y="212"/>
                </a:cxn>
                <a:cxn ang="0">
                  <a:pos x="115" y="209"/>
                </a:cxn>
                <a:cxn ang="0">
                  <a:pos x="121" y="200"/>
                </a:cxn>
                <a:cxn ang="0">
                  <a:pos x="141" y="128"/>
                </a:cxn>
                <a:cxn ang="0">
                  <a:pos x="141" y="90"/>
                </a:cxn>
                <a:cxn ang="0">
                  <a:pos x="135" y="80"/>
                </a:cxn>
                <a:cxn ang="0">
                  <a:pos x="123" y="77"/>
                </a:cxn>
                <a:cxn ang="0">
                  <a:pos x="96" y="81"/>
                </a:cxn>
                <a:cxn ang="0">
                  <a:pos x="34" y="217"/>
                </a:cxn>
                <a:cxn ang="0">
                  <a:pos x="21" y="235"/>
                </a:cxn>
                <a:cxn ang="0">
                  <a:pos x="12" y="235"/>
                </a:cxn>
                <a:cxn ang="0">
                  <a:pos x="3" y="223"/>
                </a:cxn>
                <a:cxn ang="0">
                  <a:pos x="6" y="214"/>
                </a:cxn>
                <a:cxn ang="0">
                  <a:pos x="31" y="172"/>
                </a:cxn>
                <a:cxn ang="0">
                  <a:pos x="73" y="87"/>
                </a:cxn>
                <a:cxn ang="0">
                  <a:pos x="32" y="99"/>
                </a:cxn>
                <a:cxn ang="0">
                  <a:pos x="23" y="101"/>
                </a:cxn>
                <a:cxn ang="0">
                  <a:pos x="15" y="97"/>
                </a:cxn>
                <a:cxn ang="0">
                  <a:pos x="2" y="80"/>
                </a:cxn>
                <a:cxn ang="0">
                  <a:pos x="0" y="67"/>
                </a:cxn>
                <a:cxn ang="0">
                  <a:pos x="3" y="65"/>
                </a:cxn>
                <a:cxn ang="0">
                  <a:pos x="6" y="67"/>
                </a:cxn>
                <a:cxn ang="0">
                  <a:pos x="23" y="77"/>
                </a:cxn>
                <a:cxn ang="0">
                  <a:pos x="47" y="74"/>
                </a:cxn>
                <a:cxn ang="0">
                  <a:pos x="79" y="68"/>
                </a:cxn>
                <a:cxn ang="0">
                  <a:pos x="90" y="23"/>
                </a:cxn>
                <a:cxn ang="0">
                  <a:pos x="87" y="16"/>
                </a:cxn>
                <a:cxn ang="0">
                  <a:pos x="79" y="9"/>
                </a:cxn>
                <a:cxn ang="0">
                  <a:pos x="73" y="4"/>
                </a:cxn>
                <a:cxn ang="0">
                  <a:pos x="80" y="0"/>
                </a:cxn>
                <a:cxn ang="0">
                  <a:pos x="92" y="0"/>
                </a:cxn>
                <a:cxn ang="0">
                  <a:pos x="113" y="7"/>
                </a:cxn>
                <a:cxn ang="0">
                  <a:pos x="121" y="19"/>
                </a:cxn>
                <a:cxn ang="0">
                  <a:pos x="118" y="26"/>
                </a:cxn>
                <a:cxn ang="0">
                  <a:pos x="108" y="44"/>
                </a:cxn>
                <a:cxn ang="0">
                  <a:pos x="100" y="64"/>
                </a:cxn>
                <a:cxn ang="0">
                  <a:pos x="126" y="61"/>
                </a:cxn>
                <a:cxn ang="0">
                  <a:pos x="148" y="68"/>
                </a:cxn>
                <a:cxn ang="0">
                  <a:pos x="160" y="90"/>
                </a:cxn>
                <a:cxn ang="0">
                  <a:pos x="163" y="110"/>
                </a:cxn>
                <a:cxn ang="0">
                  <a:pos x="148" y="196"/>
                </a:cxn>
                <a:cxn ang="0">
                  <a:pos x="138" y="217"/>
                </a:cxn>
                <a:cxn ang="0">
                  <a:pos x="110" y="242"/>
                </a:cxn>
                <a:cxn ang="0">
                  <a:pos x="97" y="242"/>
                </a:cxn>
                <a:cxn ang="0">
                  <a:pos x="90" y="232"/>
                </a:cxn>
                <a:cxn ang="0">
                  <a:pos x="84" y="222"/>
                </a:cxn>
                <a:cxn ang="0">
                  <a:pos x="189" y="58"/>
                </a:cxn>
                <a:cxn ang="0">
                  <a:pos x="219" y="71"/>
                </a:cxn>
                <a:cxn ang="0">
                  <a:pos x="239" y="91"/>
                </a:cxn>
                <a:cxn ang="0">
                  <a:pos x="260" y="132"/>
                </a:cxn>
                <a:cxn ang="0">
                  <a:pos x="261" y="155"/>
                </a:cxn>
                <a:cxn ang="0">
                  <a:pos x="248" y="167"/>
                </a:cxn>
                <a:cxn ang="0">
                  <a:pos x="238" y="161"/>
                </a:cxn>
                <a:cxn ang="0">
                  <a:pos x="229" y="158"/>
                </a:cxn>
                <a:cxn ang="0">
                  <a:pos x="193" y="161"/>
                </a:cxn>
                <a:cxn ang="0">
                  <a:pos x="213" y="146"/>
                </a:cxn>
                <a:cxn ang="0">
                  <a:pos x="234" y="139"/>
                </a:cxn>
                <a:cxn ang="0">
                  <a:pos x="235" y="132"/>
                </a:cxn>
                <a:cxn ang="0">
                  <a:pos x="232" y="119"/>
                </a:cxn>
                <a:cxn ang="0">
                  <a:pos x="218" y="93"/>
                </a:cxn>
                <a:cxn ang="0">
                  <a:pos x="195" y="71"/>
                </a:cxn>
              </a:cxnLst>
              <a:rect l="0" t="0" r="r" b="b"/>
              <a:pathLst>
                <a:path w="261" h="243">
                  <a:moveTo>
                    <a:pt x="68" y="196"/>
                  </a:moveTo>
                  <a:lnTo>
                    <a:pt x="68" y="196"/>
                  </a:lnTo>
                  <a:lnTo>
                    <a:pt x="81" y="203"/>
                  </a:lnTo>
                  <a:lnTo>
                    <a:pt x="92" y="209"/>
                  </a:lnTo>
                  <a:lnTo>
                    <a:pt x="99" y="212"/>
                  </a:lnTo>
                  <a:lnTo>
                    <a:pt x="105" y="212"/>
                  </a:lnTo>
                  <a:lnTo>
                    <a:pt x="105" y="212"/>
                  </a:lnTo>
                  <a:lnTo>
                    <a:pt x="110" y="212"/>
                  </a:lnTo>
                  <a:lnTo>
                    <a:pt x="115" y="209"/>
                  </a:lnTo>
                  <a:lnTo>
                    <a:pt x="118" y="204"/>
                  </a:lnTo>
                  <a:lnTo>
                    <a:pt x="121" y="200"/>
                  </a:lnTo>
                  <a:lnTo>
                    <a:pt x="121" y="200"/>
                  </a:lnTo>
                  <a:lnTo>
                    <a:pt x="129" y="178"/>
                  </a:lnTo>
                  <a:lnTo>
                    <a:pt x="137" y="152"/>
                  </a:lnTo>
                  <a:lnTo>
                    <a:pt x="141" y="128"/>
                  </a:lnTo>
                  <a:lnTo>
                    <a:pt x="142" y="104"/>
                  </a:lnTo>
                  <a:lnTo>
                    <a:pt x="142" y="104"/>
                  </a:lnTo>
                  <a:lnTo>
                    <a:pt x="141" y="90"/>
                  </a:lnTo>
                  <a:lnTo>
                    <a:pt x="139" y="86"/>
                  </a:lnTo>
                  <a:lnTo>
                    <a:pt x="138" y="81"/>
                  </a:lnTo>
                  <a:lnTo>
                    <a:pt x="135" y="80"/>
                  </a:lnTo>
                  <a:lnTo>
                    <a:pt x="132" y="77"/>
                  </a:lnTo>
                  <a:lnTo>
                    <a:pt x="123" y="77"/>
                  </a:lnTo>
                  <a:lnTo>
                    <a:pt x="123" y="77"/>
                  </a:lnTo>
                  <a:lnTo>
                    <a:pt x="110" y="77"/>
                  </a:lnTo>
                  <a:lnTo>
                    <a:pt x="96" y="81"/>
                  </a:lnTo>
                  <a:lnTo>
                    <a:pt x="96" y="81"/>
                  </a:lnTo>
                  <a:lnTo>
                    <a:pt x="65" y="151"/>
                  </a:lnTo>
                  <a:lnTo>
                    <a:pt x="34" y="217"/>
                  </a:lnTo>
                  <a:lnTo>
                    <a:pt x="34" y="217"/>
                  </a:lnTo>
                  <a:lnTo>
                    <a:pt x="29" y="227"/>
                  </a:lnTo>
                  <a:lnTo>
                    <a:pt x="25" y="232"/>
                  </a:lnTo>
                  <a:lnTo>
                    <a:pt x="21" y="235"/>
                  </a:lnTo>
                  <a:lnTo>
                    <a:pt x="16" y="235"/>
                  </a:lnTo>
                  <a:lnTo>
                    <a:pt x="16" y="235"/>
                  </a:lnTo>
                  <a:lnTo>
                    <a:pt x="12" y="235"/>
                  </a:lnTo>
                  <a:lnTo>
                    <a:pt x="7" y="232"/>
                  </a:lnTo>
                  <a:lnTo>
                    <a:pt x="5" y="227"/>
                  </a:lnTo>
                  <a:lnTo>
                    <a:pt x="3" y="223"/>
                  </a:lnTo>
                  <a:lnTo>
                    <a:pt x="3" y="223"/>
                  </a:lnTo>
                  <a:lnTo>
                    <a:pt x="5" y="219"/>
                  </a:lnTo>
                  <a:lnTo>
                    <a:pt x="6" y="214"/>
                  </a:lnTo>
                  <a:lnTo>
                    <a:pt x="13" y="201"/>
                  </a:lnTo>
                  <a:lnTo>
                    <a:pt x="13" y="201"/>
                  </a:lnTo>
                  <a:lnTo>
                    <a:pt x="31" y="172"/>
                  </a:lnTo>
                  <a:lnTo>
                    <a:pt x="47" y="143"/>
                  </a:lnTo>
                  <a:lnTo>
                    <a:pt x="60" y="116"/>
                  </a:lnTo>
                  <a:lnTo>
                    <a:pt x="73" y="87"/>
                  </a:lnTo>
                  <a:lnTo>
                    <a:pt x="73" y="87"/>
                  </a:lnTo>
                  <a:lnTo>
                    <a:pt x="48" y="93"/>
                  </a:lnTo>
                  <a:lnTo>
                    <a:pt x="32" y="99"/>
                  </a:lnTo>
                  <a:lnTo>
                    <a:pt x="32" y="99"/>
                  </a:lnTo>
                  <a:lnTo>
                    <a:pt x="26" y="100"/>
                  </a:lnTo>
                  <a:lnTo>
                    <a:pt x="23" y="101"/>
                  </a:lnTo>
                  <a:lnTo>
                    <a:pt x="23" y="101"/>
                  </a:lnTo>
                  <a:lnTo>
                    <a:pt x="19" y="100"/>
                  </a:lnTo>
                  <a:lnTo>
                    <a:pt x="15" y="97"/>
                  </a:lnTo>
                  <a:lnTo>
                    <a:pt x="6" y="88"/>
                  </a:lnTo>
                  <a:lnTo>
                    <a:pt x="6" y="88"/>
                  </a:lnTo>
                  <a:lnTo>
                    <a:pt x="2" y="80"/>
                  </a:lnTo>
                  <a:lnTo>
                    <a:pt x="0" y="71"/>
                  </a:lnTo>
                  <a:lnTo>
                    <a:pt x="0" y="71"/>
                  </a:lnTo>
                  <a:lnTo>
                    <a:pt x="0" y="67"/>
                  </a:lnTo>
                  <a:lnTo>
                    <a:pt x="2" y="65"/>
                  </a:lnTo>
                  <a:lnTo>
                    <a:pt x="3" y="65"/>
                  </a:lnTo>
                  <a:lnTo>
                    <a:pt x="3" y="65"/>
                  </a:lnTo>
                  <a:lnTo>
                    <a:pt x="5" y="65"/>
                  </a:lnTo>
                  <a:lnTo>
                    <a:pt x="6" y="67"/>
                  </a:lnTo>
                  <a:lnTo>
                    <a:pt x="6" y="67"/>
                  </a:lnTo>
                  <a:lnTo>
                    <a:pt x="16" y="74"/>
                  </a:lnTo>
                  <a:lnTo>
                    <a:pt x="21" y="75"/>
                  </a:lnTo>
                  <a:lnTo>
                    <a:pt x="23" y="77"/>
                  </a:lnTo>
                  <a:lnTo>
                    <a:pt x="23" y="77"/>
                  </a:lnTo>
                  <a:lnTo>
                    <a:pt x="35" y="75"/>
                  </a:lnTo>
                  <a:lnTo>
                    <a:pt x="47" y="74"/>
                  </a:lnTo>
                  <a:lnTo>
                    <a:pt x="47" y="74"/>
                  </a:lnTo>
                  <a:lnTo>
                    <a:pt x="79" y="68"/>
                  </a:lnTo>
                  <a:lnTo>
                    <a:pt x="79" y="68"/>
                  </a:lnTo>
                  <a:lnTo>
                    <a:pt x="83" y="54"/>
                  </a:lnTo>
                  <a:lnTo>
                    <a:pt x="87" y="41"/>
                  </a:lnTo>
                  <a:lnTo>
                    <a:pt x="90" y="23"/>
                  </a:lnTo>
                  <a:lnTo>
                    <a:pt x="90" y="23"/>
                  </a:lnTo>
                  <a:lnTo>
                    <a:pt x="90" y="19"/>
                  </a:lnTo>
                  <a:lnTo>
                    <a:pt x="87" y="16"/>
                  </a:lnTo>
                  <a:lnTo>
                    <a:pt x="84" y="13"/>
                  </a:lnTo>
                  <a:lnTo>
                    <a:pt x="79" y="9"/>
                  </a:lnTo>
                  <a:lnTo>
                    <a:pt x="79" y="9"/>
                  </a:lnTo>
                  <a:lnTo>
                    <a:pt x="74" y="7"/>
                  </a:lnTo>
                  <a:lnTo>
                    <a:pt x="73" y="4"/>
                  </a:lnTo>
                  <a:lnTo>
                    <a:pt x="73" y="4"/>
                  </a:lnTo>
                  <a:lnTo>
                    <a:pt x="74" y="3"/>
                  </a:lnTo>
                  <a:lnTo>
                    <a:pt x="77" y="2"/>
                  </a:lnTo>
                  <a:lnTo>
                    <a:pt x="80" y="0"/>
                  </a:lnTo>
                  <a:lnTo>
                    <a:pt x="86" y="0"/>
                  </a:lnTo>
                  <a:lnTo>
                    <a:pt x="86" y="0"/>
                  </a:lnTo>
                  <a:lnTo>
                    <a:pt x="92" y="0"/>
                  </a:lnTo>
                  <a:lnTo>
                    <a:pt x="99" y="2"/>
                  </a:lnTo>
                  <a:lnTo>
                    <a:pt x="113" y="7"/>
                  </a:lnTo>
                  <a:lnTo>
                    <a:pt x="113" y="7"/>
                  </a:lnTo>
                  <a:lnTo>
                    <a:pt x="119" y="13"/>
                  </a:lnTo>
                  <a:lnTo>
                    <a:pt x="121" y="16"/>
                  </a:lnTo>
                  <a:lnTo>
                    <a:pt x="121" y="19"/>
                  </a:lnTo>
                  <a:lnTo>
                    <a:pt x="121" y="19"/>
                  </a:lnTo>
                  <a:lnTo>
                    <a:pt x="121" y="22"/>
                  </a:lnTo>
                  <a:lnTo>
                    <a:pt x="118" y="26"/>
                  </a:lnTo>
                  <a:lnTo>
                    <a:pt x="118" y="26"/>
                  </a:lnTo>
                  <a:lnTo>
                    <a:pt x="113" y="33"/>
                  </a:lnTo>
                  <a:lnTo>
                    <a:pt x="108" y="44"/>
                  </a:lnTo>
                  <a:lnTo>
                    <a:pt x="108" y="44"/>
                  </a:lnTo>
                  <a:lnTo>
                    <a:pt x="100" y="64"/>
                  </a:lnTo>
                  <a:lnTo>
                    <a:pt x="100" y="64"/>
                  </a:lnTo>
                  <a:lnTo>
                    <a:pt x="115" y="62"/>
                  </a:lnTo>
                  <a:lnTo>
                    <a:pt x="126" y="61"/>
                  </a:lnTo>
                  <a:lnTo>
                    <a:pt x="126" y="61"/>
                  </a:lnTo>
                  <a:lnTo>
                    <a:pt x="135" y="62"/>
                  </a:lnTo>
                  <a:lnTo>
                    <a:pt x="141" y="64"/>
                  </a:lnTo>
                  <a:lnTo>
                    <a:pt x="148" y="68"/>
                  </a:lnTo>
                  <a:lnTo>
                    <a:pt x="152" y="74"/>
                  </a:lnTo>
                  <a:lnTo>
                    <a:pt x="157" y="81"/>
                  </a:lnTo>
                  <a:lnTo>
                    <a:pt x="160" y="90"/>
                  </a:lnTo>
                  <a:lnTo>
                    <a:pt x="161" y="99"/>
                  </a:lnTo>
                  <a:lnTo>
                    <a:pt x="163" y="110"/>
                  </a:lnTo>
                  <a:lnTo>
                    <a:pt x="163" y="110"/>
                  </a:lnTo>
                  <a:lnTo>
                    <a:pt x="160" y="139"/>
                  </a:lnTo>
                  <a:lnTo>
                    <a:pt x="155" y="168"/>
                  </a:lnTo>
                  <a:lnTo>
                    <a:pt x="148" y="196"/>
                  </a:lnTo>
                  <a:lnTo>
                    <a:pt x="144" y="207"/>
                  </a:lnTo>
                  <a:lnTo>
                    <a:pt x="138" y="217"/>
                  </a:lnTo>
                  <a:lnTo>
                    <a:pt x="138" y="217"/>
                  </a:lnTo>
                  <a:lnTo>
                    <a:pt x="129" y="229"/>
                  </a:lnTo>
                  <a:lnTo>
                    <a:pt x="121" y="238"/>
                  </a:lnTo>
                  <a:lnTo>
                    <a:pt x="110" y="242"/>
                  </a:lnTo>
                  <a:lnTo>
                    <a:pt x="102" y="243"/>
                  </a:lnTo>
                  <a:lnTo>
                    <a:pt x="102" y="243"/>
                  </a:lnTo>
                  <a:lnTo>
                    <a:pt x="97" y="242"/>
                  </a:lnTo>
                  <a:lnTo>
                    <a:pt x="94" y="240"/>
                  </a:lnTo>
                  <a:lnTo>
                    <a:pt x="92" y="238"/>
                  </a:lnTo>
                  <a:lnTo>
                    <a:pt x="90" y="232"/>
                  </a:lnTo>
                  <a:lnTo>
                    <a:pt x="90" y="232"/>
                  </a:lnTo>
                  <a:lnTo>
                    <a:pt x="89" y="227"/>
                  </a:lnTo>
                  <a:lnTo>
                    <a:pt x="84" y="222"/>
                  </a:lnTo>
                  <a:lnTo>
                    <a:pt x="63" y="203"/>
                  </a:lnTo>
                  <a:lnTo>
                    <a:pt x="68" y="196"/>
                  </a:lnTo>
                  <a:close/>
                  <a:moveTo>
                    <a:pt x="189" y="58"/>
                  </a:moveTo>
                  <a:lnTo>
                    <a:pt x="189" y="58"/>
                  </a:lnTo>
                  <a:lnTo>
                    <a:pt x="205" y="64"/>
                  </a:lnTo>
                  <a:lnTo>
                    <a:pt x="219" y="71"/>
                  </a:lnTo>
                  <a:lnTo>
                    <a:pt x="231" y="81"/>
                  </a:lnTo>
                  <a:lnTo>
                    <a:pt x="239" y="91"/>
                  </a:lnTo>
                  <a:lnTo>
                    <a:pt x="239" y="91"/>
                  </a:lnTo>
                  <a:lnTo>
                    <a:pt x="250" y="104"/>
                  </a:lnTo>
                  <a:lnTo>
                    <a:pt x="255" y="119"/>
                  </a:lnTo>
                  <a:lnTo>
                    <a:pt x="260" y="132"/>
                  </a:lnTo>
                  <a:lnTo>
                    <a:pt x="261" y="145"/>
                  </a:lnTo>
                  <a:lnTo>
                    <a:pt x="261" y="145"/>
                  </a:lnTo>
                  <a:lnTo>
                    <a:pt x="261" y="155"/>
                  </a:lnTo>
                  <a:lnTo>
                    <a:pt x="258" y="161"/>
                  </a:lnTo>
                  <a:lnTo>
                    <a:pt x="254" y="165"/>
                  </a:lnTo>
                  <a:lnTo>
                    <a:pt x="248" y="167"/>
                  </a:lnTo>
                  <a:lnTo>
                    <a:pt x="248" y="167"/>
                  </a:lnTo>
                  <a:lnTo>
                    <a:pt x="242" y="165"/>
                  </a:lnTo>
                  <a:lnTo>
                    <a:pt x="238" y="161"/>
                  </a:lnTo>
                  <a:lnTo>
                    <a:pt x="238" y="161"/>
                  </a:lnTo>
                  <a:lnTo>
                    <a:pt x="234" y="158"/>
                  </a:lnTo>
                  <a:lnTo>
                    <a:pt x="229" y="158"/>
                  </a:lnTo>
                  <a:lnTo>
                    <a:pt x="229" y="158"/>
                  </a:lnTo>
                  <a:lnTo>
                    <a:pt x="213" y="158"/>
                  </a:lnTo>
                  <a:lnTo>
                    <a:pt x="193" y="161"/>
                  </a:lnTo>
                  <a:lnTo>
                    <a:pt x="192" y="152"/>
                  </a:lnTo>
                  <a:lnTo>
                    <a:pt x="192" y="152"/>
                  </a:lnTo>
                  <a:lnTo>
                    <a:pt x="213" y="146"/>
                  </a:lnTo>
                  <a:lnTo>
                    <a:pt x="229" y="142"/>
                  </a:lnTo>
                  <a:lnTo>
                    <a:pt x="229" y="142"/>
                  </a:lnTo>
                  <a:lnTo>
                    <a:pt x="234" y="139"/>
                  </a:lnTo>
                  <a:lnTo>
                    <a:pt x="235" y="136"/>
                  </a:lnTo>
                  <a:lnTo>
                    <a:pt x="235" y="132"/>
                  </a:lnTo>
                  <a:lnTo>
                    <a:pt x="235" y="132"/>
                  </a:lnTo>
                  <a:lnTo>
                    <a:pt x="235" y="128"/>
                  </a:lnTo>
                  <a:lnTo>
                    <a:pt x="235" y="128"/>
                  </a:lnTo>
                  <a:lnTo>
                    <a:pt x="232" y="119"/>
                  </a:lnTo>
                  <a:lnTo>
                    <a:pt x="229" y="109"/>
                  </a:lnTo>
                  <a:lnTo>
                    <a:pt x="224" y="100"/>
                  </a:lnTo>
                  <a:lnTo>
                    <a:pt x="218" y="93"/>
                  </a:lnTo>
                  <a:lnTo>
                    <a:pt x="210" y="84"/>
                  </a:lnTo>
                  <a:lnTo>
                    <a:pt x="203" y="77"/>
                  </a:lnTo>
                  <a:lnTo>
                    <a:pt x="195" y="71"/>
                  </a:lnTo>
                  <a:lnTo>
                    <a:pt x="186" y="65"/>
                  </a:lnTo>
                  <a:lnTo>
                    <a:pt x="189" y="58"/>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13" name="Freeform 117"/>
            <p:cNvSpPr>
              <a:spLocks noEditPoints="1"/>
            </p:cNvSpPr>
            <p:nvPr userDrawn="1"/>
          </p:nvSpPr>
          <p:spPr bwMode="auto">
            <a:xfrm>
              <a:off x="3552826" y="1755776"/>
              <a:ext cx="130175" cy="138113"/>
            </a:xfrm>
            <a:custGeom>
              <a:avLst/>
              <a:gdLst/>
              <a:ahLst/>
              <a:cxnLst>
                <a:cxn ang="0">
                  <a:pos x="19" y="66"/>
                </a:cxn>
                <a:cxn ang="0">
                  <a:pos x="51" y="68"/>
                </a:cxn>
                <a:cxn ang="0">
                  <a:pos x="84" y="30"/>
                </a:cxn>
                <a:cxn ang="0">
                  <a:pos x="81" y="14"/>
                </a:cxn>
                <a:cxn ang="0">
                  <a:pos x="68" y="6"/>
                </a:cxn>
                <a:cxn ang="0">
                  <a:pos x="71" y="1"/>
                </a:cxn>
                <a:cxn ang="0">
                  <a:pos x="100" y="4"/>
                </a:cxn>
                <a:cxn ang="0">
                  <a:pos x="113" y="14"/>
                </a:cxn>
                <a:cxn ang="0">
                  <a:pos x="111" y="23"/>
                </a:cxn>
                <a:cxn ang="0">
                  <a:pos x="101" y="42"/>
                </a:cxn>
                <a:cxn ang="0">
                  <a:pos x="111" y="52"/>
                </a:cxn>
                <a:cxn ang="0">
                  <a:pos x="130" y="45"/>
                </a:cxn>
                <a:cxn ang="0">
                  <a:pos x="142" y="50"/>
                </a:cxn>
                <a:cxn ang="0">
                  <a:pos x="140" y="61"/>
                </a:cxn>
                <a:cxn ang="0">
                  <a:pos x="114" y="72"/>
                </a:cxn>
                <a:cxn ang="0">
                  <a:pos x="40" y="185"/>
                </a:cxn>
                <a:cxn ang="0">
                  <a:pos x="23" y="210"/>
                </a:cxn>
                <a:cxn ang="0">
                  <a:pos x="10" y="208"/>
                </a:cxn>
                <a:cxn ang="0">
                  <a:pos x="7" y="194"/>
                </a:cxn>
                <a:cxn ang="0">
                  <a:pos x="30" y="155"/>
                </a:cxn>
                <a:cxn ang="0">
                  <a:pos x="66" y="82"/>
                </a:cxn>
                <a:cxn ang="0">
                  <a:pos x="22" y="85"/>
                </a:cxn>
                <a:cxn ang="0">
                  <a:pos x="6" y="59"/>
                </a:cxn>
                <a:cxn ang="0">
                  <a:pos x="196" y="69"/>
                </a:cxn>
                <a:cxn ang="0">
                  <a:pos x="232" y="85"/>
                </a:cxn>
                <a:cxn ang="0">
                  <a:pos x="248" y="107"/>
                </a:cxn>
                <a:cxn ang="0">
                  <a:pos x="238" y="119"/>
                </a:cxn>
                <a:cxn ang="0">
                  <a:pos x="227" y="116"/>
                </a:cxn>
                <a:cxn ang="0">
                  <a:pos x="203" y="111"/>
                </a:cxn>
                <a:cxn ang="0">
                  <a:pos x="175" y="117"/>
                </a:cxn>
                <a:cxn ang="0">
                  <a:pos x="168" y="132"/>
                </a:cxn>
                <a:cxn ang="0">
                  <a:pos x="178" y="194"/>
                </a:cxn>
                <a:cxn ang="0">
                  <a:pos x="226" y="217"/>
                </a:cxn>
                <a:cxn ang="0">
                  <a:pos x="238" y="230"/>
                </a:cxn>
                <a:cxn ang="0">
                  <a:pos x="236" y="243"/>
                </a:cxn>
                <a:cxn ang="0">
                  <a:pos x="222" y="244"/>
                </a:cxn>
                <a:cxn ang="0">
                  <a:pos x="180" y="216"/>
                </a:cxn>
                <a:cxn ang="0">
                  <a:pos x="171" y="244"/>
                </a:cxn>
                <a:cxn ang="0">
                  <a:pos x="138" y="259"/>
                </a:cxn>
                <a:cxn ang="0">
                  <a:pos x="109" y="258"/>
                </a:cxn>
                <a:cxn ang="0">
                  <a:pos x="84" y="239"/>
                </a:cxn>
                <a:cxn ang="0">
                  <a:pos x="81" y="218"/>
                </a:cxn>
                <a:cxn ang="0">
                  <a:pos x="101" y="195"/>
                </a:cxn>
                <a:cxn ang="0">
                  <a:pos x="129" y="189"/>
                </a:cxn>
                <a:cxn ang="0">
                  <a:pos x="152" y="149"/>
                </a:cxn>
                <a:cxn ang="0">
                  <a:pos x="155" y="127"/>
                </a:cxn>
                <a:cxn ang="0">
                  <a:pos x="172" y="107"/>
                </a:cxn>
                <a:cxn ang="0">
                  <a:pos x="206" y="97"/>
                </a:cxn>
                <a:cxn ang="0">
                  <a:pos x="210" y="92"/>
                </a:cxn>
                <a:cxn ang="0">
                  <a:pos x="187" y="79"/>
                </a:cxn>
                <a:cxn ang="0">
                  <a:pos x="124" y="205"/>
                </a:cxn>
                <a:cxn ang="0">
                  <a:pos x="106" y="208"/>
                </a:cxn>
                <a:cxn ang="0">
                  <a:pos x="94" y="220"/>
                </a:cxn>
                <a:cxn ang="0">
                  <a:pos x="95" y="231"/>
                </a:cxn>
                <a:cxn ang="0">
                  <a:pos x="124" y="242"/>
                </a:cxn>
                <a:cxn ang="0">
                  <a:pos x="148" y="237"/>
                </a:cxn>
                <a:cxn ang="0">
                  <a:pos x="158" y="216"/>
                </a:cxn>
                <a:cxn ang="0">
                  <a:pos x="142" y="205"/>
                </a:cxn>
              </a:cxnLst>
              <a:rect l="0" t="0" r="r" b="b"/>
              <a:pathLst>
                <a:path w="248" h="260">
                  <a:moveTo>
                    <a:pt x="6" y="59"/>
                  </a:moveTo>
                  <a:lnTo>
                    <a:pt x="6" y="59"/>
                  </a:lnTo>
                  <a:lnTo>
                    <a:pt x="11" y="64"/>
                  </a:lnTo>
                  <a:lnTo>
                    <a:pt x="19" y="66"/>
                  </a:lnTo>
                  <a:lnTo>
                    <a:pt x="24" y="69"/>
                  </a:lnTo>
                  <a:lnTo>
                    <a:pt x="30" y="69"/>
                  </a:lnTo>
                  <a:lnTo>
                    <a:pt x="30" y="69"/>
                  </a:lnTo>
                  <a:lnTo>
                    <a:pt x="51" y="68"/>
                  </a:lnTo>
                  <a:lnTo>
                    <a:pt x="74" y="62"/>
                  </a:lnTo>
                  <a:lnTo>
                    <a:pt x="74" y="62"/>
                  </a:lnTo>
                  <a:lnTo>
                    <a:pt x="81" y="42"/>
                  </a:lnTo>
                  <a:lnTo>
                    <a:pt x="84" y="30"/>
                  </a:lnTo>
                  <a:lnTo>
                    <a:pt x="84" y="22"/>
                  </a:lnTo>
                  <a:lnTo>
                    <a:pt x="84" y="22"/>
                  </a:lnTo>
                  <a:lnTo>
                    <a:pt x="84" y="19"/>
                  </a:lnTo>
                  <a:lnTo>
                    <a:pt x="81" y="14"/>
                  </a:lnTo>
                  <a:lnTo>
                    <a:pt x="77" y="11"/>
                  </a:lnTo>
                  <a:lnTo>
                    <a:pt x="71" y="7"/>
                  </a:lnTo>
                  <a:lnTo>
                    <a:pt x="71" y="7"/>
                  </a:lnTo>
                  <a:lnTo>
                    <a:pt x="68" y="6"/>
                  </a:lnTo>
                  <a:lnTo>
                    <a:pt x="66" y="4"/>
                  </a:lnTo>
                  <a:lnTo>
                    <a:pt x="66" y="4"/>
                  </a:lnTo>
                  <a:lnTo>
                    <a:pt x="68" y="3"/>
                  </a:lnTo>
                  <a:lnTo>
                    <a:pt x="71" y="1"/>
                  </a:lnTo>
                  <a:lnTo>
                    <a:pt x="80" y="0"/>
                  </a:lnTo>
                  <a:lnTo>
                    <a:pt x="80" y="0"/>
                  </a:lnTo>
                  <a:lnTo>
                    <a:pt x="93" y="1"/>
                  </a:lnTo>
                  <a:lnTo>
                    <a:pt x="100" y="4"/>
                  </a:lnTo>
                  <a:lnTo>
                    <a:pt x="106" y="7"/>
                  </a:lnTo>
                  <a:lnTo>
                    <a:pt x="106" y="7"/>
                  </a:lnTo>
                  <a:lnTo>
                    <a:pt x="111" y="11"/>
                  </a:lnTo>
                  <a:lnTo>
                    <a:pt x="113" y="14"/>
                  </a:lnTo>
                  <a:lnTo>
                    <a:pt x="114" y="16"/>
                  </a:lnTo>
                  <a:lnTo>
                    <a:pt x="114" y="16"/>
                  </a:lnTo>
                  <a:lnTo>
                    <a:pt x="113" y="20"/>
                  </a:lnTo>
                  <a:lnTo>
                    <a:pt x="111" y="23"/>
                  </a:lnTo>
                  <a:lnTo>
                    <a:pt x="111" y="23"/>
                  </a:lnTo>
                  <a:lnTo>
                    <a:pt x="106" y="33"/>
                  </a:lnTo>
                  <a:lnTo>
                    <a:pt x="101" y="42"/>
                  </a:lnTo>
                  <a:lnTo>
                    <a:pt x="101" y="42"/>
                  </a:lnTo>
                  <a:lnTo>
                    <a:pt x="94" y="59"/>
                  </a:lnTo>
                  <a:lnTo>
                    <a:pt x="94" y="59"/>
                  </a:lnTo>
                  <a:lnTo>
                    <a:pt x="111" y="52"/>
                  </a:lnTo>
                  <a:lnTo>
                    <a:pt x="111" y="52"/>
                  </a:lnTo>
                  <a:lnTo>
                    <a:pt x="122" y="46"/>
                  </a:lnTo>
                  <a:lnTo>
                    <a:pt x="122" y="46"/>
                  </a:lnTo>
                  <a:lnTo>
                    <a:pt x="126" y="45"/>
                  </a:lnTo>
                  <a:lnTo>
                    <a:pt x="130" y="45"/>
                  </a:lnTo>
                  <a:lnTo>
                    <a:pt x="130" y="45"/>
                  </a:lnTo>
                  <a:lnTo>
                    <a:pt x="135" y="45"/>
                  </a:lnTo>
                  <a:lnTo>
                    <a:pt x="139" y="48"/>
                  </a:lnTo>
                  <a:lnTo>
                    <a:pt x="142" y="50"/>
                  </a:lnTo>
                  <a:lnTo>
                    <a:pt x="143" y="55"/>
                  </a:lnTo>
                  <a:lnTo>
                    <a:pt x="143" y="55"/>
                  </a:lnTo>
                  <a:lnTo>
                    <a:pt x="142" y="58"/>
                  </a:lnTo>
                  <a:lnTo>
                    <a:pt x="140" y="61"/>
                  </a:lnTo>
                  <a:lnTo>
                    <a:pt x="136" y="65"/>
                  </a:lnTo>
                  <a:lnTo>
                    <a:pt x="132" y="66"/>
                  </a:lnTo>
                  <a:lnTo>
                    <a:pt x="132" y="66"/>
                  </a:lnTo>
                  <a:lnTo>
                    <a:pt x="114" y="72"/>
                  </a:lnTo>
                  <a:lnTo>
                    <a:pt x="87" y="78"/>
                  </a:lnTo>
                  <a:lnTo>
                    <a:pt x="87" y="78"/>
                  </a:lnTo>
                  <a:lnTo>
                    <a:pt x="64" y="133"/>
                  </a:lnTo>
                  <a:lnTo>
                    <a:pt x="40" y="185"/>
                  </a:lnTo>
                  <a:lnTo>
                    <a:pt x="40" y="185"/>
                  </a:lnTo>
                  <a:lnTo>
                    <a:pt x="33" y="198"/>
                  </a:lnTo>
                  <a:lnTo>
                    <a:pt x="27" y="207"/>
                  </a:lnTo>
                  <a:lnTo>
                    <a:pt x="23" y="210"/>
                  </a:lnTo>
                  <a:lnTo>
                    <a:pt x="17" y="211"/>
                  </a:lnTo>
                  <a:lnTo>
                    <a:pt x="17" y="211"/>
                  </a:lnTo>
                  <a:lnTo>
                    <a:pt x="13" y="210"/>
                  </a:lnTo>
                  <a:lnTo>
                    <a:pt x="10" y="208"/>
                  </a:lnTo>
                  <a:lnTo>
                    <a:pt x="7" y="204"/>
                  </a:lnTo>
                  <a:lnTo>
                    <a:pt x="7" y="200"/>
                  </a:lnTo>
                  <a:lnTo>
                    <a:pt x="7" y="200"/>
                  </a:lnTo>
                  <a:lnTo>
                    <a:pt x="7" y="194"/>
                  </a:lnTo>
                  <a:lnTo>
                    <a:pt x="10" y="187"/>
                  </a:lnTo>
                  <a:lnTo>
                    <a:pt x="17" y="175"/>
                  </a:lnTo>
                  <a:lnTo>
                    <a:pt x="17" y="175"/>
                  </a:lnTo>
                  <a:lnTo>
                    <a:pt x="30" y="155"/>
                  </a:lnTo>
                  <a:lnTo>
                    <a:pt x="43" y="130"/>
                  </a:lnTo>
                  <a:lnTo>
                    <a:pt x="56" y="105"/>
                  </a:lnTo>
                  <a:lnTo>
                    <a:pt x="66" y="82"/>
                  </a:lnTo>
                  <a:lnTo>
                    <a:pt x="66" y="82"/>
                  </a:lnTo>
                  <a:lnTo>
                    <a:pt x="45" y="85"/>
                  </a:lnTo>
                  <a:lnTo>
                    <a:pt x="30" y="87"/>
                  </a:lnTo>
                  <a:lnTo>
                    <a:pt x="30" y="87"/>
                  </a:lnTo>
                  <a:lnTo>
                    <a:pt x="22" y="85"/>
                  </a:lnTo>
                  <a:lnTo>
                    <a:pt x="14" y="81"/>
                  </a:lnTo>
                  <a:lnTo>
                    <a:pt x="7" y="75"/>
                  </a:lnTo>
                  <a:lnTo>
                    <a:pt x="0" y="66"/>
                  </a:lnTo>
                  <a:lnTo>
                    <a:pt x="6" y="59"/>
                  </a:lnTo>
                  <a:close/>
                  <a:moveTo>
                    <a:pt x="167" y="65"/>
                  </a:moveTo>
                  <a:lnTo>
                    <a:pt x="167" y="65"/>
                  </a:lnTo>
                  <a:lnTo>
                    <a:pt x="181" y="66"/>
                  </a:lnTo>
                  <a:lnTo>
                    <a:pt x="196" y="69"/>
                  </a:lnTo>
                  <a:lnTo>
                    <a:pt x="209" y="74"/>
                  </a:lnTo>
                  <a:lnTo>
                    <a:pt x="220" y="78"/>
                  </a:lnTo>
                  <a:lnTo>
                    <a:pt x="220" y="78"/>
                  </a:lnTo>
                  <a:lnTo>
                    <a:pt x="232" y="85"/>
                  </a:lnTo>
                  <a:lnTo>
                    <a:pt x="241" y="92"/>
                  </a:lnTo>
                  <a:lnTo>
                    <a:pt x="246" y="100"/>
                  </a:lnTo>
                  <a:lnTo>
                    <a:pt x="248" y="107"/>
                  </a:lnTo>
                  <a:lnTo>
                    <a:pt x="248" y="107"/>
                  </a:lnTo>
                  <a:lnTo>
                    <a:pt x="246" y="113"/>
                  </a:lnTo>
                  <a:lnTo>
                    <a:pt x="245" y="116"/>
                  </a:lnTo>
                  <a:lnTo>
                    <a:pt x="242" y="119"/>
                  </a:lnTo>
                  <a:lnTo>
                    <a:pt x="238" y="119"/>
                  </a:lnTo>
                  <a:lnTo>
                    <a:pt x="238" y="119"/>
                  </a:lnTo>
                  <a:lnTo>
                    <a:pt x="232" y="117"/>
                  </a:lnTo>
                  <a:lnTo>
                    <a:pt x="227" y="116"/>
                  </a:lnTo>
                  <a:lnTo>
                    <a:pt x="227" y="116"/>
                  </a:lnTo>
                  <a:lnTo>
                    <a:pt x="223" y="113"/>
                  </a:lnTo>
                  <a:lnTo>
                    <a:pt x="217" y="111"/>
                  </a:lnTo>
                  <a:lnTo>
                    <a:pt x="203" y="111"/>
                  </a:lnTo>
                  <a:lnTo>
                    <a:pt x="203" y="111"/>
                  </a:lnTo>
                  <a:lnTo>
                    <a:pt x="194" y="111"/>
                  </a:lnTo>
                  <a:lnTo>
                    <a:pt x="187" y="113"/>
                  </a:lnTo>
                  <a:lnTo>
                    <a:pt x="180" y="114"/>
                  </a:lnTo>
                  <a:lnTo>
                    <a:pt x="175" y="117"/>
                  </a:lnTo>
                  <a:lnTo>
                    <a:pt x="172" y="120"/>
                  </a:lnTo>
                  <a:lnTo>
                    <a:pt x="169" y="123"/>
                  </a:lnTo>
                  <a:lnTo>
                    <a:pt x="168" y="127"/>
                  </a:lnTo>
                  <a:lnTo>
                    <a:pt x="168" y="132"/>
                  </a:lnTo>
                  <a:lnTo>
                    <a:pt x="168" y="132"/>
                  </a:lnTo>
                  <a:lnTo>
                    <a:pt x="168" y="146"/>
                  </a:lnTo>
                  <a:lnTo>
                    <a:pt x="171" y="161"/>
                  </a:lnTo>
                  <a:lnTo>
                    <a:pt x="178" y="194"/>
                  </a:lnTo>
                  <a:lnTo>
                    <a:pt x="178" y="194"/>
                  </a:lnTo>
                  <a:lnTo>
                    <a:pt x="191" y="200"/>
                  </a:lnTo>
                  <a:lnTo>
                    <a:pt x="204" y="204"/>
                  </a:lnTo>
                  <a:lnTo>
                    <a:pt x="226" y="217"/>
                  </a:lnTo>
                  <a:lnTo>
                    <a:pt x="226" y="217"/>
                  </a:lnTo>
                  <a:lnTo>
                    <a:pt x="232" y="221"/>
                  </a:lnTo>
                  <a:lnTo>
                    <a:pt x="236" y="226"/>
                  </a:lnTo>
                  <a:lnTo>
                    <a:pt x="238" y="230"/>
                  </a:lnTo>
                  <a:lnTo>
                    <a:pt x="239" y="236"/>
                  </a:lnTo>
                  <a:lnTo>
                    <a:pt x="239" y="236"/>
                  </a:lnTo>
                  <a:lnTo>
                    <a:pt x="238" y="240"/>
                  </a:lnTo>
                  <a:lnTo>
                    <a:pt x="236" y="243"/>
                  </a:lnTo>
                  <a:lnTo>
                    <a:pt x="232" y="246"/>
                  </a:lnTo>
                  <a:lnTo>
                    <a:pt x="227" y="246"/>
                  </a:lnTo>
                  <a:lnTo>
                    <a:pt x="227" y="246"/>
                  </a:lnTo>
                  <a:lnTo>
                    <a:pt x="222" y="244"/>
                  </a:lnTo>
                  <a:lnTo>
                    <a:pt x="214" y="239"/>
                  </a:lnTo>
                  <a:lnTo>
                    <a:pt x="214" y="239"/>
                  </a:lnTo>
                  <a:lnTo>
                    <a:pt x="197" y="227"/>
                  </a:lnTo>
                  <a:lnTo>
                    <a:pt x="180" y="216"/>
                  </a:lnTo>
                  <a:lnTo>
                    <a:pt x="180" y="216"/>
                  </a:lnTo>
                  <a:lnTo>
                    <a:pt x="178" y="227"/>
                  </a:lnTo>
                  <a:lnTo>
                    <a:pt x="175" y="237"/>
                  </a:lnTo>
                  <a:lnTo>
                    <a:pt x="171" y="244"/>
                  </a:lnTo>
                  <a:lnTo>
                    <a:pt x="164" y="250"/>
                  </a:lnTo>
                  <a:lnTo>
                    <a:pt x="156" y="255"/>
                  </a:lnTo>
                  <a:lnTo>
                    <a:pt x="148" y="258"/>
                  </a:lnTo>
                  <a:lnTo>
                    <a:pt x="138" y="259"/>
                  </a:lnTo>
                  <a:lnTo>
                    <a:pt x="127" y="260"/>
                  </a:lnTo>
                  <a:lnTo>
                    <a:pt x="127" y="260"/>
                  </a:lnTo>
                  <a:lnTo>
                    <a:pt x="117" y="259"/>
                  </a:lnTo>
                  <a:lnTo>
                    <a:pt x="109" y="258"/>
                  </a:lnTo>
                  <a:lnTo>
                    <a:pt x="100" y="255"/>
                  </a:lnTo>
                  <a:lnTo>
                    <a:pt x="93" y="250"/>
                  </a:lnTo>
                  <a:lnTo>
                    <a:pt x="87" y="244"/>
                  </a:lnTo>
                  <a:lnTo>
                    <a:pt x="84" y="239"/>
                  </a:lnTo>
                  <a:lnTo>
                    <a:pt x="81" y="233"/>
                  </a:lnTo>
                  <a:lnTo>
                    <a:pt x="80" y="226"/>
                  </a:lnTo>
                  <a:lnTo>
                    <a:pt x="80" y="226"/>
                  </a:lnTo>
                  <a:lnTo>
                    <a:pt x="81" y="218"/>
                  </a:lnTo>
                  <a:lnTo>
                    <a:pt x="84" y="211"/>
                  </a:lnTo>
                  <a:lnTo>
                    <a:pt x="88" y="204"/>
                  </a:lnTo>
                  <a:lnTo>
                    <a:pt x="94" y="200"/>
                  </a:lnTo>
                  <a:lnTo>
                    <a:pt x="101" y="195"/>
                  </a:lnTo>
                  <a:lnTo>
                    <a:pt x="110" y="191"/>
                  </a:lnTo>
                  <a:lnTo>
                    <a:pt x="119" y="189"/>
                  </a:lnTo>
                  <a:lnTo>
                    <a:pt x="129" y="189"/>
                  </a:lnTo>
                  <a:lnTo>
                    <a:pt x="129" y="189"/>
                  </a:lnTo>
                  <a:lnTo>
                    <a:pt x="156" y="191"/>
                  </a:lnTo>
                  <a:lnTo>
                    <a:pt x="156" y="191"/>
                  </a:lnTo>
                  <a:lnTo>
                    <a:pt x="154" y="169"/>
                  </a:lnTo>
                  <a:lnTo>
                    <a:pt x="152" y="149"/>
                  </a:lnTo>
                  <a:lnTo>
                    <a:pt x="152" y="149"/>
                  </a:lnTo>
                  <a:lnTo>
                    <a:pt x="154" y="137"/>
                  </a:lnTo>
                  <a:lnTo>
                    <a:pt x="155" y="127"/>
                  </a:lnTo>
                  <a:lnTo>
                    <a:pt x="155" y="127"/>
                  </a:lnTo>
                  <a:lnTo>
                    <a:pt x="158" y="121"/>
                  </a:lnTo>
                  <a:lnTo>
                    <a:pt x="162" y="116"/>
                  </a:lnTo>
                  <a:lnTo>
                    <a:pt x="167" y="111"/>
                  </a:lnTo>
                  <a:lnTo>
                    <a:pt x="172" y="107"/>
                  </a:lnTo>
                  <a:lnTo>
                    <a:pt x="178" y="104"/>
                  </a:lnTo>
                  <a:lnTo>
                    <a:pt x="187" y="101"/>
                  </a:lnTo>
                  <a:lnTo>
                    <a:pt x="206" y="97"/>
                  </a:lnTo>
                  <a:lnTo>
                    <a:pt x="206" y="97"/>
                  </a:lnTo>
                  <a:lnTo>
                    <a:pt x="209" y="97"/>
                  </a:lnTo>
                  <a:lnTo>
                    <a:pt x="210" y="95"/>
                  </a:lnTo>
                  <a:lnTo>
                    <a:pt x="210" y="95"/>
                  </a:lnTo>
                  <a:lnTo>
                    <a:pt x="210" y="92"/>
                  </a:lnTo>
                  <a:lnTo>
                    <a:pt x="207" y="91"/>
                  </a:lnTo>
                  <a:lnTo>
                    <a:pt x="207" y="91"/>
                  </a:lnTo>
                  <a:lnTo>
                    <a:pt x="197" y="84"/>
                  </a:lnTo>
                  <a:lnTo>
                    <a:pt x="187" y="79"/>
                  </a:lnTo>
                  <a:lnTo>
                    <a:pt x="175" y="77"/>
                  </a:lnTo>
                  <a:lnTo>
                    <a:pt x="164" y="74"/>
                  </a:lnTo>
                  <a:lnTo>
                    <a:pt x="167" y="65"/>
                  </a:lnTo>
                  <a:close/>
                  <a:moveTo>
                    <a:pt x="124" y="205"/>
                  </a:moveTo>
                  <a:lnTo>
                    <a:pt x="124" y="205"/>
                  </a:lnTo>
                  <a:lnTo>
                    <a:pt x="117" y="205"/>
                  </a:lnTo>
                  <a:lnTo>
                    <a:pt x="111" y="207"/>
                  </a:lnTo>
                  <a:lnTo>
                    <a:pt x="106" y="208"/>
                  </a:lnTo>
                  <a:lnTo>
                    <a:pt x="101" y="211"/>
                  </a:lnTo>
                  <a:lnTo>
                    <a:pt x="97" y="213"/>
                  </a:lnTo>
                  <a:lnTo>
                    <a:pt x="95" y="217"/>
                  </a:lnTo>
                  <a:lnTo>
                    <a:pt x="94" y="220"/>
                  </a:lnTo>
                  <a:lnTo>
                    <a:pt x="93" y="223"/>
                  </a:lnTo>
                  <a:lnTo>
                    <a:pt x="93" y="223"/>
                  </a:lnTo>
                  <a:lnTo>
                    <a:pt x="94" y="227"/>
                  </a:lnTo>
                  <a:lnTo>
                    <a:pt x="95" y="231"/>
                  </a:lnTo>
                  <a:lnTo>
                    <a:pt x="97" y="234"/>
                  </a:lnTo>
                  <a:lnTo>
                    <a:pt x="101" y="237"/>
                  </a:lnTo>
                  <a:lnTo>
                    <a:pt x="111" y="240"/>
                  </a:lnTo>
                  <a:lnTo>
                    <a:pt x="124" y="242"/>
                  </a:lnTo>
                  <a:lnTo>
                    <a:pt x="124" y="242"/>
                  </a:lnTo>
                  <a:lnTo>
                    <a:pt x="133" y="242"/>
                  </a:lnTo>
                  <a:lnTo>
                    <a:pt x="140" y="240"/>
                  </a:lnTo>
                  <a:lnTo>
                    <a:pt x="148" y="237"/>
                  </a:lnTo>
                  <a:lnTo>
                    <a:pt x="152" y="231"/>
                  </a:lnTo>
                  <a:lnTo>
                    <a:pt x="152" y="231"/>
                  </a:lnTo>
                  <a:lnTo>
                    <a:pt x="156" y="224"/>
                  </a:lnTo>
                  <a:lnTo>
                    <a:pt x="158" y="216"/>
                  </a:lnTo>
                  <a:lnTo>
                    <a:pt x="158" y="216"/>
                  </a:lnTo>
                  <a:lnTo>
                    <a:pt x="158" y="210"/>
                  </a:lnTo>
                  <a:lnTo>
                    <a:pt x="158" y="210"/>
                  </a:lnTo>
                  <a:lnTo>
                    <a:pt x="142" y="205"/>
                  </a:lnTo>
                  <a:lnTo>
                    <a:pt x="124" y="205"/>
                  </a:lnTo>
                  <a:lnTo>
                    <a:pt x="124" y="205"/>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14" name="Freeform 118"/>
            <p:cNvSpPr>
              <a:spLocks noEditPoints="1"/>
            </p:cNvSpPr>
            <p:nvPr userDrawn="1"/>
          </p:nvSpPr>
          <p:spPr bwMode="auto">
            <a:xfrm>
              <a:off x="3716338" y="1755776"/>
              <a:ext cx="122238" cy="134938"/>
            </a:xfrm>
            <a:custGeom>
              <a:avLst/>
              <a:gdLst/>
              <a:ahLst/>
              <a:cxnLst>
                <a:cxn ang="0">
                  <a:pos x="115" y="169"/>
                </a:cxn>
                <a:cxn ang="0">
                  <a:pos x="129" y="176"/>
                </a:cxn>
                <a:cxn ang="0">
                  <a:pos x="138" y="188"/>
                </a:cxn>
                <a:cxn ang="0">
                  <a:pos x="142" y="207"/>
                </a:cxn>
                <a:cxn ang="0">
                  <a:pos x="148" y="227"/>
                </a:cxn>
                <a:cxn ang="0">
                  <a:pos x="163" y="231"/>
                </a:cxn>
                <a:cxn ang="0">
                  <a:pos x="194" y="227"/>
                </a:cxn>
                <a:cxn ang="0">
                  <a:pos x="209" y="226"/>
                </a:cxn>
                <a:cxn ang="0">
                  <a:pos x="223" y="230"/>
                </a:cxn>
                <a:cxn ang="0">
                  <a:pos x="231" y="237"/>
                </a:cxn>
                <a:cxn ang="0">
                  <a:pos x="231" y="243"/>
                </a:cxn>
                <a:cxn ang="0">
                  <a:pos x="221" y="250"/>
                </a:cxn>
                <a:cxn ang="0">
                  <a:pos x="174" y="255"/>
                </a:cxn>
                <a:cxn ang="0">
                  <a:pos x="149" y="253"/>
                </a:cxn>
                <a:cxn ang="0">
                  <a:pos x="129" y="240"/>
                </a:cxn>
                <a:cxn ang="0">
                  <a:pos x="122" y="210"/>
                </a:cxn>
                <a:cxn ang="0">
                  <a:pos x="118" y="189"/>
                </a:cxn>
                <a:cxn ang="0">
                  <a:pos x="110" y="182"/>
                </a:cxn>
                <a:cxn ang="0">
                  <a:pos x="96" y="182"/>
                </a:cxn>
                <a:cxn ang="0">
                  <a:pos x="68" y="195"/>
                </a:cxn>
                <a:cxn ang="0">
                  <a:pos x="36" y="227"/>
                </a:cxn>
                <a:cxn ang="0">
                  <a:pos x="19" y="249"/>
                </a:cxn>
                <a:cxn ang="0">
                  <a:pos x="12" y="252"/>
                </a:cxn>
                <a:cxn ang="0">
                  <a:pos x="0" y="244"/>
                </a:cxn>
                <a:cxn ang="0">
                  <a:pos x="0" y="234"/>
                </a:cxn>
                <a:cxn ang="0">
                  <a:pos x="12" y="216"/>
                </a:cxn>
                <a:cxn ang="0">
                  <a:pos x="42" y="188"/>
                </a:cxn>
                <a:cxn ang="0">
                  <a:pos x="106" y="126"/>
                </a:cxn>
                <a:cxn ang="0">
                  <a:pos x="129" y="98"/>
                </a:cxn>
                <a:cxn ang="0">
                  <a:pos x="129" y="94"/>
                </a:cxn>
                <a:cxn ang="0">
                  <a:pos x="125" y="94"/>
                </a:cxn>
                <a:cxn ang="0">
                  <a:pos x="99" y="101"/>
                </a:cxn>
                <a:cxn ang="0">
                  <a:pos x="60" y="116"/>
                </a:cxn>
                <a:cxn ang="0">
                  <a:pos x="39" y="124"/>
                </a:cxn>
                <a:cxn ang="0">
                  <a:pos x="32" y="121"/>
                </a:cxn>
                <a:cxn ang="0">
                  <a:pos x="22" y="105"/>
                </a:cxn>
                <a:cxn ang="0">
                  <a:pos x="23" y="91"/>
                </a:cxn>
                <a:cxn ang="0">
                  <a:pos x="29" y="84"/>
                </a:cxn>
                <a:cxn ang="0">
                  <a:pos x="31" y="85"/>
                </a:cxn>
                <a:cxn ang="0">
                  <a:pos x="38" y="98"/>
                </a:cxn>
                <a:cxn ang="0">
                  <a:pos x="54" y="97"/>
                </a:cxn>
                <a:cxn ang="0">
                  <a:pos x="102" y="84"/>
                </a:cxn>
                <a:cxn ang="0">
                  <a:pos x="129" y="75"/>
                </a:cxn>
                <a:cxn ang="0">
                  <a:pos x="135" y="72"/>
                </a:cxn>
                <a:cxn ang="0">
                  <a:pos x="152" y="82"/>
                </a:cxn>
                <a:cxn ang="0">
                  <a:pos x="163" y="95"/>
                </a:cxn>
                <a:cxn ang="0">
                  <a:pos x="163" y="100"/>
                </a:cxn>
                <a:cxn ang="0">
                  <a:pos x="154" y="105"/>
                </a:cxn>
                <a:cxn ang="0">
                  <a:pos x="136" y="120"/>
                </a:cxn>
                <a:cxn ang="0">
                  <a:pos x="84" y="176"/>
                </a:cxn>
                <a:cxn ang="0">
                  <a:pos x="109" y="169"/>
                </a:cxn>
                <a:cxn ang="0">
                  <a:pos x="74" y="0"/>
                </a:cxn>
                <a:cxn ang="0">
                  <a:pos x="97" y="16"/>
                </a:cxn>
                <a:cxn ang="0">
                  <a:pos x="119" y="22"/>
                </a:cxn>
                <a:cxn ang="0">
                  <a:pos x="147" y="23"/>
                </a:cxn>
                <a:cxn ang="0">
                  <a:pos x="160" y="37"/>
                </a:cxn>
                <a:cxn ang="0">
                  <a:pos x="157" y="48"/>
                </a:cxn>
                <a:cxn ang="0">
                  <a:pos x="147" y="50"/>
                </a:cxn>
                <a:cxn ang="0">
                  <a:pos x="118" y="49"/>
                </a:cxn>
                <a:cxn ang="0">
                  <a:pos x="74" y="50"/>
                </a:cxn>
                <a:cxn ang="0">
                  <a:pos x="113" y="37"/>
                </a:cxn>
                <a:cxn ang="0">
                  <a:pos x="76" y="16"/>
                </a:cxn>
              </a:cxnLst>
              <a:rect l="0" t="0" r="r" b="b"/>
              <a:pathLst>
                <a:path w="231" h="255">
                  <a:moveTo>
                    <a:pt x="109" y="169"/>
                  </a:moveTo>
                  <a:lnTo>
                    <a:pt x="109" y="169"/>
                  </a:lnTo>
                  <a:lnTo>
                    <a:pt x="115" y="169"/>
                  </a:lnTo>
                  <a:lnTo>
                    <a:pt x="119" y="171"/>
                  </a:lnTo>
                  <a:lnTo>
                    <a:pt x="125" y="174"/>
                  </a:lnTo>
                  <a:lnTo>
                    <a:pt x="129" y="176"/>
                  </a:lnTo>
                  <a:lnTo>
                    <a:pt x="129" y="176"/>
                  </a:lnTo>
                  <a:lnTo>
                    <a:pt x="134" y="181"/>
                  </a:lnTo>
                  <a:lnTo>
                    <a:pt x="138" y="188"/>
                  </a:lnTo>
                  <a:lnTo>
                    <a:pt x="141" y="197"/>
                  </a:lnTo>
                  <a:lnTo>
                    <a:pt x="142" y="207"/>
                  </a:lnTo>
                  <a:lnTo>
                    <a:pt x="142" y="207"/>
                  </a:lnTo>
                  <a:lnTo>
                    <a:pt x="145" y="220"/>
                  </a:lnTo>
                  <a:lnTo>
                    <a:pt x="147" y="224"/>
                  </a:lnTo>
                  <a:lnTo>
                    <a:pt x="148" y="227"/>
                  </a:lnTo>
                  <a:lnTo>
                    <a:pt x="151" y="230"/>
                  </a:lnTo>
                  <a:lnTo>
                    <a:pt x="154" y="231"/>
                  </a:lnTo>
                  <a:lnTo>
                    <a:pt x="163" y="231"/>
                  </a:lnTo>
                  <a:lnTo>
                    <a:pt x="163" y="231"/>
                  </a:lnTo>
                  <a:lnTo>
                    <a:pt x="183" y="230"/>
                  </a:lnTo>
                  <a:lnTo>
                    <a:pt x="194" y="227"/>
                  </a:lnTo>
                  <a:lnTo>
                    <a:pt x="194" y="227"/>
                  </a:lnTo>
                  <a:lnTo>
                    <a:pt x="202" y="226"/>
                  </a:lnTo>
                  <a:lnTo>
                    <a:pt x="209" y="226"/>
                  </a:lnTo>
                  <a:lnTo>
                    <a:pt x="209" y="226"/>
                  </a:lnTo>
                  <a:lnTo>
                    <a:pt x="216" y="226"/>
                  </a:lnTo>
                  <a:lnTo>
                    <a:pt x="223" y="230"/>
                  </a:lnTo>
                  <a:lnTo>
                    <a:pt x="223" y="230"/>
                  </a:lnTo>
                  <a:lnTo>
                    <a:pt x="229" y="234"/>
                  </a:lnTo>
                  <a:lnTo>
                    <a:pt x="231" y="237"/>
                  </a:lnTo>
                  <a:lnTo>
                    <a:pt x="231" y="240"/>
                  </a:lnTo>
                  <a:lnTo>
                    <a:pt x="231" y="240"/>
                  </a:lnTo>
                  <a:lnTo>
                    <a:pt x="231" y="243"/>
                  </a:lnTo>
                  <a:lnTo>
                    <a:pt x="229" y="246"/>
                  </a:lnTo>
                  <a:lnTo>
                    <a:pt x="225" y="249"/>
                  </a:lnTo>
                  <a:lnTo>
                    <a:pt x="221" y="250"/>
                  </a:lnTo>
                  <a:lnTo>
                    <a:pt x="213" y="252"/>
                  </a:lnTo>
                  <a:lnTo>
                    <a:pt x="203" y="253"/>
                  </a:lnTo>
                  <a:lnTo>
                    <a:pt x="174" y="255"/>
                  </a:lnTo>
                  <a:lnTo>
                    <a:pt x="174" y="255"/>
                  </a:lnTo>
                  <a:lnTo>
                    <a:pt x="161" y="255"/>
                  </a:lnTo>
                  <a:lnTo>
                    <a:pt x="149" y="253"/>
                  </a:lnTo>
                  <a:lnTo>
                    <a:pt x="141" y="250"/>
                  </a:lnTo>
                  <a:lnTo>
                    <a:pt x="135" y="246"/>
                  </a:lnTo>
                  <a:lnTo>
                    <a:pt x="129" y="240"/>
                  </a:lnTo>
                  <a:lnTo>
                    <a:pt x="126" y="233"/>
                  </a:lnTo>
                  <a:lnTo>
                    <a:pt x="125" y="223"/>
                  </a:lnTo>
                  <a:lnTo>
                    <a:pt x="122" y="210"/>
                  </a:lnTo>
                  <a:lnTo>
                    <a:pt x="122" y="210"/>
                  </a:lnTo>
                  <a:lnTo>
                    <a:pt x="119" y="195"/>
                  </a:lnTo>
                  <a:lnTo>
                    <a:pt x="118" y="189"/>
                  </a:lnTo>
                  <a:lnTo>
                    <a:pt x="116" y="187"/>
                  </a:lnTo>
                  <a:lnTo>
                    <a:pt x="113" y="184"/>
                  </a:lnTo>
                  <a:lnTo>
                    <a:pt x="110" y="182"/>
                  </a:lnTo>
                  <a:lnTo>
                    <a:pt x="103" y="181"/>
                  </a:lnTo>
                  <a:lnTo>
                    <a:pt x="103" y="181"/>
                  </a:lnTo>
                  <a:lnTo>
                    <a:pt x="96" y="182"/>
                  </a:lnTo>
                  <a:lnTo>
                    <a:pt x="87" y="185"/>
                  </a:lnTo>
                  <a:lnTo>
                    <a:pt x="77" y="189"/>
                  </a:lnTo>
                  <a:lnTo>
                    <a:pt x="68" y="195"/>
                  </a:lnTo>
                  <a:lnTo>
                    <a:pt x="58" y="204"/>
                  </a:lnTo>
                  <a:lnTo>
                    <a:pt x="48" y="214"/>
                  </a:lnTo>
                  <a:lnTo>
                    <a:pt x="36" y="227"/>
                  </a:lnTo>
                  <a:lnTo>
                    <a:pt x="25" y="240"/>
                  </a:lnTo>
                  <a:lnTo>
                    <a:pt x="25" y="240"/>
                  </a:lnTo>
                  <a:lnTo>
                    <a:pt x="19" y="249"/>
                  </a:lnTo>
                  <a:lnTo>
                    <a:pt x="15" y="252"/>
                  </a:lnTo>
                  <a:lnTo>
                    <a:pt x="12" y="252"/>
                  </a:lnTo>
                  <a:lnTo>
                    <a:pt x="12" y="252"/>
                  </a:lnTo>
                  <a:lnTo>
                    <a:pt x="7" y="252"/>
                  </a:lnTo>
                  <a:lnTo>
                    <a:pt x="3" y="249"/>
                  </a:lnTo>
                  <a:lnTo>
                    <a:pt x="0" y="244"/>
                  </a:lnTo>
                  <a:lnTo>
                    <a:pt x="0" y="239"/>
                  </a:lnTo>
                  <a:lnTo>
                    <a:pt x="0" y="239"/>
                  </a:lnTo>
                  <a:lnTo>
                    <a:pt x="0" y="234"/>
                  </a:lnTo>
                  <a:lnTo>
                    <a:pt x="2" y="227"/>
                  </a:lnTo>
                  <a:lnTo>
                    <a:pt x="6" y="221"/>
                  </a:lnTo>
                  <a:lnTo>
                    <a:pt x="12" y="216"/>
                  </a:lnTo>
                  <a:lnTo>
                    <a:pt x="12" y="216"/>
                  </a:lnTo>
                  <a:lnTo>
                    <a:pt x="23" y="205"/>
                  </a:lnTo>
                  <a:lnTo>
                    <a:pt x="42" y="188"/>
                  </a:lnTo>
                  <a:lnTo>
                    <a:pt x="42" y="188"/>
                  </a:lnTo>
                  <a:lnTo>
                    <a:pt x="84" y="147"/>
                  </a:lnTo>
                  <a:lnTo>
                    <a:pt x="106" y="126"/>
                  </a:lnTo>
                  <a:lnTo>
                    <a:pt x="128" y="101"/>
                  </a:lnTo>
                  <a:lnTo>
                    <a:pt x="128" y="101"/>
                  </a:lnTo>
                  <a:lnTo>
                    <a:pt x="129" y="98"/>
                  </a:lnTo>
                  <a:lnTo>
                    <a:pt x="129" y="97"/>
                  </a:lnTo>
                  <a:lnTo>
                    <a:pt x="129" y="97"/>
                  </a:lnTo>
                  <a:lnTo>
                    <a:pt x="129" y="94"/>
                  </a:lnTo>
                  <a:lnTo>
                    <a:pt x="126" y="94"/>
                  </a:lnTo>
                  <a:lnTo>
                    <a:pt x="126" y="94"/>
                  </a:lnTo>
                  <a:lnTo>
                    <a:pt x="125" y="94"/>
                  </a:lnTo>
                  <a:lnTo>
                    <a:pt x="125" y="94"/>
                  </a:lnTo>
                  <a:lnTo>
                    <a:pt x="115" y="97"/>
                  </a:lnTo>
                  <a:lnTo>
                    <a:pt x="99" y="101"/>
                  </a:lnTo>
                  <a:lnTo>
                    <a:pt x="80" y="107"/>
                  </a:lnTo>
                  <a:lnTo>
                    <a:pt x="60" y="116"/>
                  </a:lnTo>
                  <a:lnTo>
                    <a:pt x="60" y="116"/>
                  </a:lnTo>
                  <a:lnTo>
                    <a:pt x="48" y="121"/>
                  </a:lnTo>
                  <a:lnTo>
                    <a:pt x="44" y="123"/>
                  </a:lnTo>
                  <a:lnTo>
                    <a:pt x="39" y="124"/>
                  </a:lnTo>
                  <a:lnTo>
                    <a:pt x="39" y="124"/>
                  </a:lnTo>
                  <a:lnTo>
                    <a:pt x="36" y="123"/>
                  </a:lnTo>
                  <a:lnTo>
                    <a:pt x="32" y="121"/>
                  </a:lnTo>
                  <a:lnTo>
                    <a:pt x="26" y="114"/>
                  </a:lnTo>
                  <a:lnTo>
                    <a:pt x="26" y="114"/>
                  </a:lnTo>
                  <a:lnTo>
                    <a:pt x="22" y="105"/>
                  </a:lnTo>
                  <a:lnTo>
                    <a:pt x="22" y="98"/>
                  </a:lnTo>
                  <a:lnTo>
                    <a:pt x="22" y="98"/>
                  </a:lnTo>
                  <a:lnTo>
                    <a:pt x="23" y="91"/>
                  </a:lnTo>
                  <a:lnTo>
                    <a:pt x="26" y="85"/>
                  </a:lnTo>
                  <a:lnTo>
                    <a:pt x="26" y="85"/>
                  </a:lnTo>
                  <a:lnTo>
                    <a:pt x="29" y="84"/>
                  </a:lnTo>
                  <a:lnTo>
                    <a:pt x="29" y="84"/>
                  </a:lnTo>
                  <a:lnTo>
                    <a:pt x="31" y="85"/>
                  </a:lnTo>
                  <a:lnTo>
                    <a:pt x="31" y="85"/>
                  </a:lnTo>
                  <a:lnTo>
                    <a:pt x="33" y="92"/>
                  </a:lnTo>
                  <a:lnTo>
                    <a:pt x="35" y="97"/>
                  </a:lnTo>
                  <a:lnTo>
                    <a:pt x="38" y="98"/>
                  </a:lnTo>
                  <a:lnTo>
                    <a:pt x="42" y="98"/>
                  </a:lnTo>
                  <a:lnTo>
                    <a:pt x="42" y="98"/>
                  </a:lnTo>
                  <a:lnTo>
                    <a:pt x="54" y="97"/>
                  </a:lnTo>
                  <a:lnTo>
                    <a:pt x="68" y="92"/>
                  </a:lnTo>
                  <a:lnTo>
                    <a:pt x="68" y="92"/>
                  </a:lnTo>
                  <a:lnTo>
                    <a:pt x="102" y="84"/>
                  </a:lnTo>
                  <a:lnTo>
                    <a:pt x="123" y="78"/>
                  </a:lnTo>
                  <a:lnTo>
                    <a:pt x="123" y="78"/>
                  </a:lnTo>
                  <a:lnTo>
                    <a:pt x="129" y="75"/>
                  </a:lnTo>
                  <a:lnTo>
                    <a:pt x="132" y="74"/>
                  </a:lnTo>
                  <a:lnTo>
                    <a:pt x="135" y="72"/>
                  </a:lnTo>
                  <a:lnTo>
                    <a:pt x="135" y="72"/>
                  </a:lnTo>
                  <a:lnTo>
                    <a:pt x="138" y="74"/>
                  </a:lnTo>
                  <a:lnTo>
                    <a:pt x="142" y="75"/>
                  </a:lnTo>
                  <a:lnTo>
                    <a:pt x="152" y="82"/>
                  </a:lnTo>
                  <a:lnTo>
                    <a:pt x="152" y="82"/>
                  </a:lnTo>
                  <a:lnTo>
                    <a:pt x="161" y="91"/>
                  </a:lnTo>
                  <a:lnTo>
                    <a:pt x="163" y="95"/>
                  </a:lnTo>
                  <a:lnTo>
                    <a:pt x="163" y="98"/>
                  </a:lnTo>
                  <a:lnTo>
                    <a:pt x="163" y="98"/>
                  </a:lnTo>
                  <a:lnTo>
                    <a:pt x="163" y="100"/>
                  </a:lnTo>
                  <a:lnTo>
                    <a:pt x="161" y="103"/>
                  </a:lnTo>
                  <a:lnTo>
                    <a:pt x="154" y="105"/>
                  </a:lnTo>
                  <a:lnTo>
                    <a:pt x="154" y="105"/>
                  </a:lnTo>
                  <a:lnTo>
                    <a:pt x="147" y="111"/>
                  </a:lnTo>
                  <a:lnTo>
                    <a:pt x="136" y="120"/>
                  </a:lnTo>
                  <a:lnTo>
                    <a:pt x="136" y="120"/>
                  </a:lnTo>
                  <a:lnTo>
                    <a:pt x="73" y="182"/>
                  </a:lnTo>
                  <a:lnTo>
                    <a:pt x="73" y="182"/>
                  </a:lnTo>
                  <a:lnTo>
                    <a:pt x="84" y="176"/>
                  </a:lnTo>
                  <a:lnTo>
                    <a:pt x="93" y="172"/>
                  </a:lnTo>
                  <a:lnTo>
                    <a:pt x="100" y="169"/>
                  </a:lnTo>
                  <a:lnTo>
                    <a:pt x="109" y="169"/>
                  </a:lnTo>
                  <a:lnTo>
                    <a:pt x="109" y="169"/>
                  </a:lnTo>
                  <a:close/>
                  <a:moveTo>
                    <a:pt x="74" y="0"/>
                  </a:moveTo>
                  <a:lnTo>
                    <a:pt x="74" y="0"/>
                  </a:lnTo>
                  <a:lnTo>
                    <a:pt x="83" y="7"/>
                  </a:lnTo>
                  <a:lnTo>
                    <a:pt x="90" y="13"/>
                  </a:lnTo>
                  <a:lnTo>
                    <a:pt x="97" y="16"/>
                  </a:lnTo>
                  <a:lnTo>
                    <a:pt x="106" y="19"/>
                  </a:lnTo>
                  <a:lnTo>
                    <a:pt x="106" y="19"/>
                  </a:lnTo>
                  <a:lnTo>
                    <a:pt x="119" y="22"/>
                  </a:lnTo>
                  <a:lnTo>
                    <a:pt x="136" y="22"/>
                  </a:lnTo>
                  <a:lnTo>
                    <a:pt x="136" y="22"/>
                  </a:lnTo>
                  <a:lnTo>
                    <a:pt x="147" y="23"/>
                  </a:lnTo>
                  <a:lnTo>
                    <a:pt x="154" y="27"/>
                  </a:lnTo>
                  <a:lnTo>
                    <a:pt x="158" y="32"/>
                  </a:lnTo>
                  <a:lnTo>
                    <a:pt x="160" y="37"/>
                  </a:lnTo>
                  <a:lnTo>
                    <a:pt x="160" y="37"/>
                  </a:lnTo>
                  <a:lnTo>
                    <a:pt x="158" y="43"/>
                  </a:lnTo>
                  <a:lnTo>
                    <a:pt x="157" y="48"/>
                  </a:lnTo>
                  <a:lnTo>
                    <a:pt x="152" y="49"/>
                  </a:lnTo>
                  <a:lnTo>
                    <a:pt x="147" y="50"/>
                  </a:lnTo>
                  <a:lnTo>
                    <a:pt x="147" y="50"/>
                  </a:lnTo>
                  <a:lnTo>
                    <a:pt x="126" y="49"/>
                  </a:lnTo>
                  <a:lnTo>
                    <a:pt x="126" y="49"/>
                  </a:lnTo>
                  <a:lnTo>
                    <a:pt x="118" y="49"/>
                  </a:lnTo>
                  <a:lnTo>
                    <a:pt x="107" y="50"/>
                  </a:lnTo>
                  <a:lnTo>
                    <a:pt x="77" y="58"/>
                  </a:lnTo>
                  <a:lnTo>
                    <a:pt x="74" y="50"/>
                  </a:lnTo>
                  <a:lnTo>
                    <a:pt x="74" y="50"/>
                  </a:lnTo>
                  <a:lnTo>
                    <a:pt x="113" y="37"/>
                  </a:lnTo>
                  <a:lnTo>
                    <a:pt x="113" y="37"/>
                  </a:lnTo>
                  <a:lnTo>
                    <a:pt x="97" y="33"/>
                  </a:lnTo>
                  <a:lnTo>
                    <a:pt x="86" y="26"/>
                  </a:lnTo>
                  <a:lnTo>
                    <a:pt x="76" y="16"/>
                  </a:lnTo>
                  <a:lnTo>
                    <a:pt x="67" y="6"/>
                  </a:lnTo>
                  <a:lnTo>
                    <a:pt x="74"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15" name="Freeform 119"/>
            <p:cNvSpPr>
              <a:spLocks noEditPoints="1"/>
            </p:cNvSpPr>
            <p:nvPr userDrawn="1"/>
          </p:nvSpPr>
          <p:spPr bwMode="auto">
            <a:xfrm>
              <a:off x="3862388" y="1763713"/>
              <a:ext cx="106363" cy="128588"/>
            </a:xfrm>
            <a:custGeom>
              <a:avLst/>
              <a:gdLst/>
              <a:ahLst/>
              <a:cxnLst>
                <a:cxn ang="0">
                  <a:pos x="89" y="110"/>
                </a:cxn>
                <a:cxn ang="0">
                  <a:pos x="125" y="104"/>
                </a:cxn>
                <a:cxn ang="0">
                  <a:pos x="168" y="113"/>
                </a:cxn>
                <a:cxn ang="0">
                  <a:pos x="199" y="155"/>
                </a:cxn>
                <a:cxn ang="0">
                  <a:pos x="197" y="187"/>
                </a:cxn>
                <a:cxn ang="0">
                  <a:pos x="184" y="213"/>
                </a:cxn>
                <a:cxn ang="0">
                  <a:pos x="141" y="237"/>
                </a:cxn>
                <a:cxn ang="0">
                  <a:pos x="87" y="242"/>
                </a:cxn>
                <a:cxn ang="0">
                  <a:pos x="52" y="229"/>
                </a:cxn>
                <a:cxn ang="0">
                  <a:pos x="45" y="208"/>
                </a:cxn>
                <a:cxn ang="0">
                  <a:pos x="54" y="188"/>
                </a:cxn>
                <a:cxn ang="0">
                  <a:pos x="78" y="179"/>
                </a:cxn>
                <a:cxn ang="0">
                  <a:pos x="103" y="185"/>
                </a:cxn>
                <a:cxn ang="0">
                  <a:pos x="128" y="211"/>
                </a:cxn>
                <a:cxn ang="0">
                  <a:pos x="149" y="213"/>
                </a:cxn>
                <a:cxn ang="0">
                  <a:pos x="171" y="187"/>
                </a:cxn>
                <a:cxn ang="0">
                  <a:pos x="174" y="155"/>
                </a:cxn>
                <a:cxn ang="0">
                  <a:pos x="152" y="124"/>
                </a:cxn>
                <a:cxn ang="0">
                  <a:pos x="118" y="119"/>
                </a:cxn>
                <a:cxn ang="0">
                  <a:pos x="57" y="140"/>
                </a:cxn>
                <a:cxn ang="0">
                  <a:pos x="23" y="174"/>
                </a:cxn>
                <a:cxn ang="0">
                  <a:pos x="10" y="182"/>
                </a:cxn>
                <a:cxn ang="0">
                  <a:pos x="0" y="175"/>
                </a:cxn>
                <a:cxn ang="0">
                  <a:pos x="2" y="159"/>
                </a:cxn>
                <a:cxn ang="0">
                  <a:pos x="23" y="137"/>
                </a:cxn>
                <a:cxn ang="0">
                  <a:pos x="120" y="27"/>
                </a:cxn>
                <a:cxn ang="0">
                  <a:pos x="120" y="23"/>
                </a:cxn>
                <a:cxn ang="0">
                  <a:pos x="90" y="29"/>
                </a:cxn>
                <a:cxn ang="0">
                  <a:pos x="54" y="45"/>
                </a:cxn>
                <a:cxn ang="0">
                  <a:pos x="41" y="46"/>
                </a:cxn>
                <a:cxn ang="0">
                  <a:pos x="28" y="35"/>
                </a:cxn>
                <a:cxn ang="0">
                  <a:pos x="22" y="13"/>
                </a:cxn>
                <a:cxn ang="0">
                  <a:pos x="26" y="11"/>
                </a:cxn>
                <a:cxn ang="0">
                  <a:pos x="36" y="20"/>
                </a:cxn>
                <a:cxn ang="0">
                  <a:pos x="55" y="20"/>
                </a:cxn>
                <a:cxn ang="0">
                  <a:pos x="113" y="7"/>
                </a:cxn>
                <a:cxn ang="0">
                  <a:pos x="126" y="0"/>
                </a:cxn>
                <a:cxn ang="0">
                  <a:pos x="136" y="1"/>
                </a:cxn>
                <a:cxn ang="0">
                  <a:pos x="157" y="20"/>
                </a:cxn>
                <a:cxn ang="0">
                  <a:pos x="151" y="30"/>
                </a:cxn>
                <a:cxn ang="0">
                  <a:pos x="129" y="49"/>
                </a:cxn>
                <a:cxn ang="0">
                  <a:pos x="51" y="132"/>
                </a:cxn>
                <a:cxn ang="0">
                  <a:pos x="62" y="197"/>
                </a:cxn>
                <a:cxn ang="0">
                  <a:pos x="58" y="211"/>
                </a:cxn>
                <a:cxn ang="0">
                  <a:pos x="78" y="226"/>
                </a:cxn>
                <a:cxn ang="0">
                  <a:pos x="113" y="224"/>
                </a:cxn>
                <a:cxn ang="0">
                  <a:pos x="102" y="205"/>
                </a:cxn>
                <a:cxn ang="0">
                  <a:pos x="81" y="194"/>
                </a:cxn>
              </a:cxnLst>
              <a:rect l="0" t="0" r="r" b="b"/>
              <a:pathLst>
                <a:path w="200" h="243">
                  <a:moveTo>
                    <a:pt x="51" y="132"/>
                  </a:moveTo>
                  <a:lnTo>
                    <a:pt x="51" y="132"/>
                  </a:lnTo>
                  <a:lnTo>
                    <a:pt x="70" y="119"/>
                  </a:lnTo>
                  <a:lnTo>
                    <a:pt x="89" y="110"/>
                  </a:lnTo>
                  <a:lnTo>
                    <a:pt x="97" y="107"/>
                  </a:lnTo>
                  <a:lnTo>
                    <a:pt x="106" y="106"/>
                  </a:lnTo>
                  <a:lnTo>
                    <a:pt x="116" y="104"/>
                  </a:lnTo>
                  <a:lnTo>
                    <a:pt x="125" y="104"/>
                  </a:lnTo>
                  <a:lnTo>
                    <a:pt x="125" y="104"/>
                  </a:lnTo>
                  <a:lnTo>
                    <a:pt x="141" y="104"/>
                  </a:lnTo>
                  <a:lnTo>
                    <a:pt x="155" y="108"/>
                  </a:lnTo>
                  <a:lnTo>
                    <a:pt x="168" y="113"/>
                  </a:lnTo>
                  <a:lnTo>
                    <a:pt x="180" y="121"/>
                  </a:lnTo>
                  <a:lnTo>
                    <a:pt x="189" y="130"/>
                  </a:lnTo>
                  <a:lnTo>
                    <a:pt x="194" y="142"/>
                  </a:lnTo>
                  <a:lnTo>
                    <a:pt x="199" y="155"/>
                  </a:lnTo>
                  <a:lnTo>
                    <a:pt x="200" y="171"/>
                  </a:lnTo>
                  <a:lnTo>
                    <a:pt x="200" y="171"/>
                  </a:lnTo>
                  <a:lnTo>
                    <a:pt x="199" y="179"/>
                  </a:lnTo>
                  <a:lnTo>
                    <a:pt x="197" y="187"/>
                  </a:lnTo>
                  <a:lnTo>
                    <a:pt x="196" y="194"/>
                  </a:lnTo>
                  <a:lnTo>
                    <a:pt x="193" y="201"/>
                  </a:lnTo>
                  <a:lnTo>
                    <a:pt x="189" y="207"/>
                  </a:lnTo>
                  <a:lnTo>
                    <a:pt x="184" y="213"/>
                  </a:lnTo>
                  <a:lnTo>
                    <a:pt x="178" y="218"/>
                  </a:lnTo>
                  <a:lnTo>
                    <a:pt x="173" y="223"/>
                  </a:lnTo>
                  <a:lnTo>
                    <a:pt x="158" y="231"/>
                  </a:lnTo>
                  <a:lnTo>
                    <a:pt x="141" y="237"/>
                  </a:lnTo>
                  <a:lnTo>
                    <a:pt x="122" y="242"/>
                  </a:lnTo>
                  <a:lnTo>
                    <a:pt x="100" y="243"/>
                  </a:lnTo>
                  <a:lnTo>
                    <a:pt x="100" y="243"/>
                  </a:lnTo>
                  <a:lnTo>
                    <a:pt x="87" y="242"/>
                  </a:lnTo>
                  <a:lnTo>
                    <a:pt x="75" y="240"/>
                  </a:lnTo>
                  <a:lnTo>
                    <a:pt x="67" y="237"/>
                  </a:lnTo>
                  <a:lnTo>
                    <a:pt x="58" y="233"/>
                  </a:lnTo>
                  <a:lnTo>
                    <a:pt x="52" y="229"/>
                  </a:lnTo>
                  <a:lnTo>
                    <a:pt x="48" y="223"/>
                  </a:lnTo>
                  <a:lnTo>
                    <a:pt x="45" y="216"/>
                  </a:lnTo>
                  <a:lnTo>
                    <a:pt x="45" y="208"/>
                  </a:lnTo>
                  <a:lnTo>
                    <a:pt x="45" y="208"/>
                  </a:lnTo>
                  <a:lnTo>
                    <a:pt x="45" y="203"/>
                  </a:lnTo>
                  <a:lnTo>
                    <a:pt x="46" y="197"/>
                  </a:lnTo>
                  <a:lnTo>
                    <a:pt x="49" y="192"/>
                  </a:lnTo>
                  <a:lnTo>
                    <a:pt x="54" y="188"/>
                  </a:lnTo>
                  <a:lnTo>
                    <a:pt x="58" y="184"/>
                  </a:lnTo>
                  <a:lnTo>
                    <a:pt x="64" y="182"/>
                  </a:lnTo>
                  <a:lnTo>
                    <a:pt x="71" y="179"/>
                  </a:lnTo>
                  <a:lnTo>
                    <a:pt x="78" y="179"/>
                  </a:lnTo>
                  <a:lnTo>
                    <a:pt x="78" y="179"/>
                  </a:lnTo>
                  <a:lnTo>
                    <a:pt x="87" y="179"/>
                  </a:lnTo>
                  <a:lnTo>
                    <a:pt x="96" y="182"/>
                  </a:lnTo>
                  <a:lnTo>
                    <a:pt x="103" y="185"/>
                  </a:lnTo>
                  <a:lnTo>
                    <a:pt x="110" y="190"/>
                  </a:lnTo>
                  <a:lnTo>
                    <a:pt x="118" y="195"/>
                  </a:lnTo>
                  <a:lnTo>
                    <a:pt x="123" y="203"/>
                  </a:lnTo>
                  <a:lnTo>
                    <a:pt x="128" y="211"/>
                  </a:lnTo>
                  <a:lnTo>
                    <a:pt x="133" y="220"/>
                  </a:lnTo>
                  <a:lnTo>
                    <a:pt x="133" y="220"/>
                  </a:lnTo>
                  <a:lnTo>
                    <a:pt x="141" y="217"/>
                  </a:lnTo>
                  <a:lnTo>
                    <a:pt x="149" y="213"/>
                  </a:lnTo>
                  <a:lnTo>
                    <a:pt x="157" y="208"/>
                  </a:lnTo>
                  <a:lnTo>
                    <a:pt x="162" y="203"/>
                  </a:lnTo>
                  <a:lnTo>
                    <a:pt x="168" y="195"/>
                  </a:lnTo>
                  <a:lnTo>
                    <a:pt x="171" y="187"/>
                  </a:lnTo>
                  <a:lnTo>
                    <a:pt x="174" y="176"/>
                  </a:lnTo>
                  <a:lnTo>
                    <a:pt x="174" y="166"/>
                  </a:lnTo>
                  <a:lnTo>
                    <a:pt x="174" y="166"/>
                  </a:lnTo>
                  <a:lnTo>
                    <a:pt x="174" y="155"/>
                  </a:lnTo>
                  <a:lnTo>
                    <a:pt x="171" y="145"/>
                  </a:lnTo>
                  <a:lnTo>
                    <a:pt x="167" y="137"/>
                  </a:lnTo>
                  <a:lnTo>
                    <a:pt x="160" y="130"/>
                  </a:lnTo>
                  <a:lnTo>
                    <a:pt x="152" y="124"/>
                  </a:lnTo>
                  <a:lnTo>
                    <a:pt x="142" y="121"/>
                  </a:lnTo>
                  <a:lnTo>
                    <a:pt x="131" y="119"/>
                  </a:lnTo>
                  <a:lnTo>
                    <a:pt x="118" y="119"/>
                  </a:lnTo>
                  <a:lnTo>
                    <a:pt x="118" y="119"/>
                  </a:lnTo>
                  <a:lnTo>
                    <a:pt x="104" y="120"/>
                  </a:lnTo>
                  <a:lnTo>
                    <a:pt x="90" y="123"/>
                  </a:lnTo>
                  <a:lnTo>
                    <a:pt x="74" y="130"/>
                  </a:lnTo>
                  <a:lnTo>
                    <a:pt x="57" y="140"/>
                  </a:lnTo>
                  <a:lnTo>
                    <a:pt x="57" y="140"/>
                  </a:lnTo>
                  <a:lnTo>
                    <a:pt x="48" y="148"/>
                  </a:lnTo>
                  <a:lnTo>
                    <a:pt x="39" y="156"/>
                  </a:lnTo>
                  <a:lnTo>
                    <a:pt x="23" y="174"/>
                  </a:lnTo>
                  <a:lnTo>
                    <a:pt x="23" y="174"/>
                  </a:lnTo>
                  <a:lnTo>
                    <a:pt x="17" y="179"/>
                  </a:lnTo>
                  <a:lnTo>
                    <a:pt x="15" y="182"/>
                  </a:lnTo>
                  <a:lnTo>
                    <a:pt x="10" y="182"/>
                  </a:lnTo>
                  <a:lnTo>
                    <a:pt x="10" y="182"/>
                  </a:lnTo>
                  <a:lnTo>
                    <a:pt x="6" y="182"/>
                  </a:lnTo>
                  <a:lnTo>
                    <a:pt x="3" y="179"/>
                  </a:lnTo>
                  <a:lnTo>
                    <a:pt x="0" y="175"/>
                  </a:lnTo>
                  <a:lnTo>
                    <a:pt x="0" y="169"/>
                  </a:lnTo>
                  <a:lnTo>
                    <a:pt x="0" y="169"/>
                  </a:lnTo>
                  <a:lnTo>
                    <a:pt x="0" y="163"/>
                  </a:lnTo>
                  <a:lnTo>
                    <a:pt x="2" y="159"/>
                  </a:lnTo>
                  <a:lnTo>
                    <a:pt x="4" y="155"/>
                  </a:lnTo>
                  <a:lnTo>
                    <a:pt x="9" y="150"/>
                  </a:lnTo>
                  <a:lnTo>
                    <a:pt x="9" y="150"/>
                  </a:lnTo>
                  <a:lnTo>
                    <a:pt x="23" y="137"/>
                  </a:lnTo>
                  <a:lnTo>
                    <a:pt x="42" y="120"/>
                  </a:lnTo>
                  <a:lnTo>
                    <a:pt x="42" y="120"/>
                  </a:lnTo>
                  <a:lnTo>
                    <a:pt x="74" y="84"/>
                  </a:lnTo>
                  <a:lnTo>
                    <a:pt x="120" y="27"/>
                  </a:lnTo>
                  <a:lnTo>
                    <a:pt x="120" y="27"/>
                  </a:lnTo>
                  <a:lnTo>
                    <a:pt x="122" y="24"/>
                  </a:lnTo>
                  <a:lnTo>
                    <a:pt x="122" y="24"/>
                  </a:lnTo>
                  <a:lnTo>
                    <a:pt x="120" y="23"/>
                  </a:lnTo>
                  <a:lnTo>
                    <a:pt x="120" y="23"/>
                  </a:lnTo>
                  <a:lnTo>
                    <a:pt x="116" y="23"/>
                  </a:lnTo>
                  <a:lnTo>
                    <a:pt x="116" y="23"/>
                  </a:lnTo>
                  <a:lnTo>
                    <a:pt x="90" y="29"/>
                  </a:lnTo>
                  <a:lnTo>
                    <a:pt x="67" y="39"/>
                  </a:lnTo>
                  <a:lnTo>
                    <a:pt x="67" y="39"/>
                  </a:lnTo>
                  <a:lnTo>
                    <a:pt x="54" y="45"/>
                  </a:lnTo>
                  <a:lnTo>
                    <a:pt x="54" y="45"/>
                  </a:lnTo>
                  <a:lnTo>
                    <a:pt x="49" y="46"/>
                  </a:lnTo>
                  <a:lnTo>
                    <a:pt x="45" y="46"/>
                  </a:lnTo>
                  <a:lnTo>
                    <a:pt x="45" y="46"/>
                  </a:lnTo>
                  <a:lnTo>
                    <a:pt x="41" y="46"/>
                  </a:lnTo>
                  <a:lnTo>
                    <a:pt x="36" y="43"/>
                  </a:lnTo>
                  <a:lnTo>
                    <a:pt x="32" y="40"/>
                  </a:lnTo>
                  <a:lnTo>
                    <a:pt x="28" y="35"/>
                  </a:lnTo>
                  <a:lnTo>
                    <a:pt x="28" y="35"/>
                  </a:lnTo>
                  <a:lnTo>
                    <a:pt x="23" y="26"/>
                  </a:lnTo>
                  <a:lnTo>
                    <a:pt x="20" y="19"/>
                  </a:lnTo>
                  <a:lnTo>
                    <a:pt x="20" y="19"/>
                  </a:lnTo>
                  <a:lnTo>
                    <a:pt x="22" y="13"/>
                  </a:lnTo>
                  <a:lnTo>
                    <a:pt x="23" y="11"/>
                  </a:lnTo>
                  <a:lnTo>
                    <a:pt x="25" y="10"/>
                  </a:lnTo>
                  <a:lnTo>
                    <a:pt x="25" y="10"/>
                  </a:lnTo>
                  <a:lnTo>
                    <a:pt x="26" y="11"/>
                  </a:lnTo>
                  <a:lnTo>
                    <a:pt x="28" y="13"/>
                  </a:lnTo>
                  <a:lnTo>
                    <a:pt x="28" y="13"/>
                  </a:lnTo>
                  <a:lnTo>
                    <a:pt x="32" y="17"/>
                  </a:lnTo>
                  <a:lnTo>
                    <a:pt x="36" y="20"/>
                  </a:lnTo>
                  <a:lnTo>
                    <a:pt x="41" y="22"/>
                  </a:lnTo>
                  <a:lnTo>
                    <a:pt x="46" y="22"/>
                  </a:lnTo>
                  <a:lnTo>
                    <a:pt x="46" y="22"/>
                  </a:lnTo>
                  <a:lnTo>
                    <a:pt x="55" y="20"/>
                  </a:lnTo>
                  <a:lnTo>
                    <a:pt x="70" y="17"/>
                  </a:lnTo>
                  <a:lnTo>
                    <a:pt x="70" y="17"/>
                  </a:lnTo>
                  <a:lnTo>
                    <a:pt x="113" y="7"/>
                  </a:lnTo>
                  <a:lnTo>
                    <a:pt x="113" y="7"/>
                  </a:lnTo>
                  <a:lnTo>
                    <a:pt x="118" y="6"/>
                  </a:lnTo>
                  <a:lnTo>
                    <a:pt x="123" y="3"/>
                  </a:lnTo>
                  <a:lnTo>
                    <a:pt x="123" y="3"/>
                  </a:lnTo>
                  <a:lnTo>
                    <a:pt x="126" y="0"/>
                  </a:lnTo>
                  <a:lnTo>
                    <a:pt x="131" y="0"/>
                  </a:lnTo>
                  <a:lnTo>
                    <a:pt x="131" y="0"/>
                  </a:lnTo>
                  <a:lnTo>
                    <a:pt x="133" y="0"/>
                  </a:lnTo>
                  <a:lnTo>
                    <a:pt x="136" y="1"/>
                  </a:lnTo>
                  <a:lnTo>
                    <a:pt x="144" y="7"/>
                  </a:lnTo>
                  <a:lnTo>
                    <a:pt x="144" y="7"/>
                  </a:lnTo>
                  <a:lnTo>
                    <a:pt x="154" y="16"/>
                  </a:lnTo>
                  <a:lnTo>
                    <a:pt x="157" y="20"/>
                  </a:lnTo>
                  <a:lnTo>
                    <a:pt x="157" y="23"/>
                  </a:lnTo>
                  <a:lnTo>
                    <a:pt x="157" y="23"/>
                  </a:lnTo>
                  <a:lnTo>
                    <a:pt x="155" y="27"/>
                  </a:lnTo>
                  <a:lnTo>
                    <a:pt x="151" y="30"/>
                  </a:lnTo>
                  <a:lnTo>
                    <a:pt x="151" y="30"/>
                  </a:lnTo>
                  <a:lnTo>
                    <a:pt x="141" y="37"/>
                  </a:lnTo>
                  <a:lnTo>
                    <a:pt x="129" y="49"/>
                  </a:lnTo>
                  <a:lnTo>
                    <a:pt x="129" y="49"/>
                  </a:lnTo>
                  <a:lnTo>
                    <a:pt x="68" y="114"/>
                  </a:lnTo>
                  <a:lnTo>
                    <a:pt x="68" y="114"/>
                  </a:lnTo>
                  <a:lnTo>
                    <a:pt x="51" y="130"/>
                  </a:lnTo>
                  <a:lnTo>
                    <a:pt x="51" y="132"/>
                  </a:lnTo>
                  <a:close/>
                  <a:moveTo>
                    <a:pt x="75" y="192"/>
                  </a:moveTo>
                  <a:lnTo>
                    <a:pt x="75" y="192"/>
                  </a:lnTo>
                  <a:lnTo>
                    <a:pt x="68" y="194"/>
                  </a:lnTo>
                  <a:lnTo>
                    <a:pt x="62" y="197"/>
                  </a:lnTo>
                  <a:lnTo>
                    <a:pt x="58" y="201"/>
                  </a:lnTo>
                  <a:lnTo>
                    <a:pt x="58" y="207"/>
                  </a:lnTo>
                  <a:lnTo>
                    <a:pt x="58" y="207"/>
                  </a:lnTo>
                  <a:lnTo>
                    <a:pt x="58" y="211"/>
                  </a:lnTo>
                  <a:lnTo>
                    <a:pt x="60" y="216"/>
                  </a:lnTo>
                  <a:lnTo>
                    <a:pt x="64" y="218"/>
                  </a:lnTo>
                  <a:lnTo>
                    <a:pt x="68" y="221"/>
                  </a:lnTo>
                  <a:lnTo>
                    <a:pt x="78" y="226"/>
                  </a:lnTo>
                  <a:lnTo>
                    <a:pt x="91" y="227"/>
                  </a:lnTo>
                  <a:lnTo>
                    <a:pt x="91" y="227"/>
                  </a:lnTo>
                  <a:lnTo>
                    <a:pt x="102" y="226"/>
                  </a:lnTo>
                  <a:lnTo>
                    <a:pt x="113" y="224"/>
                  </a:lnTo>
                  <a:lnTo>
                    <a:pt x="113" y="224"/>
                  </a:lnTo>
                  <a:lnTo>
                    <a:pt x="110" y="217"/>
                  </a:lnTo>
                  <a:lnTo>
                    <a:pt x="106" y="210"/>
                  </a:lnTo>
                  <a:lnTo>
                    <a:pt x="102" y="205"/>
                  </a:lnTo>
                  <a:lnTo>
                    <a:pt x="97" y="201"/>
                  </a:lnTo>
                  <a:lnTo>
                    <a:pt x="91" y="197"/>
                  </a:lnTo>
                  <a:lnTo>
                    <a:pt x="87" y="195"/>
                  </a:lnTo>
                  <a:lnTo>
                    <a:pt x="81" y="194"/>
                  </a:lnTo>
                  <a:lnTo>
                    <a:pt x="75" y="192"/>
                  </a:lnTo>
                  <a:lnTo>
                    <a:pt x="75" y="19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16" name="Freeform 120"/>
            <p:cNvSpPr>
              <a:spLocks/>
            </p:cNvSpPr>
            <p:nvPr userDrawn="1"/>
          </p:nvSpPr>
          <p:spPr bwMode="auto">
            <a:xfrm>
              <a:off x="4010026" y="1758951"/>
              <a:ext cx="106363" cy="133350"/>
            </a:xfrm>
            <a:custGeom>
              <a:avLst/>
              <a:gdLst/>
              <a:ahLst/>
              <a:cxnLst>
                <a:cxn ang="0">
                  <a:pos x="0" y="165"/>
                </a:cxn>
                <a:cxn ang="0">
                  <a:pos x="42" y="138"/>
                </a:cxn>
                <a:cxn ang="0">
                  <a:pos x="82" y="109"/>
                </a:cxn>
                <a:cxn ang="0">
                  <a:pos x="120" y="74"/>
                </a:cxn>
                <a:cxn ang="0">
                  <a:pos x="158" y="36"/>
                </a:cxn>
                <a:cxn ang="0">
                  <a:pos x="163" y="28"/>
                </a:cxn>
                <a:cxn ang="0">
                  <a:pos x="165" y="22"/>
                </a:cxn>
                <a:cxn ang="0">
                  <a:pos x="163" y="16"/>
                </a:cxn>
                <a:cxn ang="0">
                  <a:pos x="152" y="4"/>
                </a:cxn>
                <a:cxn ang="0">
                  <a:pos x="150" y="3"/>
                </a:cxn>
                <a:cxn ang="0">
                  <a:pos x="156" y="0"/>
                </a:cxn>
                <a:cxn ang="0">
                  <a:pos x="162" y="0"/>
                </a:cxn>
                <a:cxn ang="0">
                  <a:pos x="176" y="6"/>
                </a:cxn>
                <a:cxn ang="0">
                  <a:pos x="184" y="12"/>
                </a:cxn>
                <a:cxn ang="0">
                  <a:pos x="197" y="22"/>
                </a:cxn>
                <a:cxn ang="0">
                  <a:pos x="201" y="32"/>
                </a:cxn>
                <a:cxn ang="0">
                  <a:pos x="201" y="33"/>
                </a:cxn>
                <a:cxn ang="0">
                  <a:pos x="192" y="39"/>
                </a:cxn>
                <a:cxn ang="0">
                  <a:pos x="187" y="44"/>
                </a:cxn>
                <a:cxn ang="0">
                  <a:pos x="179" y="51"/>
                </a:cxn>
                <a:cxn ang="0">
                  <a:pos x="136" y="93"/>
                </a:cxn>
                <a:cxn ang="0">
                  <a:pos x="147" y="104"/>
                </a:cxn>
                <a:cxn ang="0">
                  <a:pos x="150" y="109"/>
                </a:cxn>
                <a:cxn ang="0">
                  <a:pos x="152" y="116"/>
                </a:cxn>
                <a:cxn ang="0">
                  <a:pos x="150" y="136"/>
                </a:cxn>
                <a:cxn ang="0">
                  <a:pos x="150" y="235"/>
                </a:cxn>
                <a:cxn ang="0">
                  <a:pos x="149" y="249"/>
                </a:cxn>
                <a:cxn ang="0">
                  <a:pos x="139" y="254"/>
                </a:cxn>
                <a:cxn ang="0">
                  <a:pos x="133" y="252"/>
                </a:cxn>
                <a:cxn ang="0">
                  <a:pos x="129" y="248"/>
                </a:cxn>
                <a:cxn ang="0">
                  <a:pos x="123" y="227"/>
                </a:cxn>
                <a:cxn ang="0">
                  <a:pos x="123" y="217"/>
                </a:cxn>
                <a:cxn ang="0">
                  <a:pos x="124" y="207"/>
                </a:cxn>
                <a:cxn ang="0">
                  <a:pos x="126" y="167"/>
                </a:cxn>
                <a:cxn ang="0">
                  <a:pos x="126" y="128"/>
                </a:cxn>
                <a:cxn ang="0">
                  <a:pos x="126" y="112"/>
                </a:cxn>
                <a:cxn ang="0">
                  <a:pos x="123" y="101"/>
                </a:cxn>
                <a:cxn ang="0">
                  <a:pos x="65" y="142"/>
                </a:cxn>
                <a:cxn ang="0">
                  <a:pos x="2" y="172"/>
                </a:cxn>
              </a:cxnLst>
              <a:rect l="0" t="0" r="r" b="b"/>
              <a:pathLst>
                <a:path w="201" h="254">
                  <a:moveTo>
                    <a:pt x="0" y="165"/>
                  </a:moveTo>
                  <a:lnTo>
                    <a:pt x="0" y="165"/>
                  </a:lnTo>
                  <a:lnTo>
                    <a:pt x="20" y="152"/>
                  </a:lnTo>
                  <a:lnTo>
                    <a:pt x="42" y="138"/>
                  </a:lnTo>
                  <a:lnTo>
                    <a:pt x="62" y="123"/>
                  </a:lnTo>
                  <a:lnTo>
                    <a:pt x="82" y="109"/>
                  </a:lnTo>
                  <a:lnTo>
                    <a:pt x="101" y="91"/>
                  </a:lnTo>
                  <a:lnTo>
                    <a:pt x="120" y="74"/>
                  </a:lnTo>
                  <a:lnTo>
                    <a:pt x="139" y="57"/>
                  </a:lnTo>
                  <a:lnTo>
                    <a:pt x="158" y="36"/>
                  </a:lnTo>
                  <a:lnTo>
                    <a:pt x="158" y="36"/>
                  </a:lnTo>
                  <a:lnTo>
                    <a:pt x="163" y="28"/>
                  </a:lnTo>
                  <a:lnTo>
                    <a:pt x="165" y="22"/>
                  </a:lnTo>
                  <a:lnTo>
                    <a:pt x="165" y="22"/>
                  </a:lnTo>
                  <a:lnTo>
                    <a:pt x="165" y="19"/>
                  </a:lnTo>
                  <a:lnTo>
                    <a:pt x="163" y="16"/>
                  </a:lnTo>
                  <a:lnTo>
                    <a:pt x="152" y="4"/>
                  </a:lnTo>
                  <a:lnTo>
                    <a:pt x="152" y="4"/>
                  </a:lnTo>
                  <a:lnTo>
                    <a:pt x="150" y="3"/>
                  </a:lnTo>
                  <a:lnTo>
                    <a:pt x="150" y="3"/>
                  </a:lnTo>
                  <a:lnTo>
                    <a:pt x="152" y="0"/>
                  </a:lnTo>
                  <a:lnTo>
                    <a:pt x="156" y="0"/>
                  </a:lnTo>
                  <a:lnTo>
                    <a:pt x="156" y="0"/>
                  </a:lnTo>
                  <a:lnTo>
                    <a:pt x="162" y="0"/>
                  </a:lnTo>
                  <a:lnTo>
                    <a:pt x="169" y="3"/>
                  </a:lnTo>
                  <a:lnTo>
                    <a:pt x="176" y="6"/>
                  </a:lnTo>
                  <a:lnTo>
                    <a:pt x="184" y="12"/>
                  </a:lnTo>
                  <a:lnTo>
                    <a:pt x="184" y="12"/>
                  </a:lnTo>
                  <a:lnTo>
                    <a:pt x="191" y="16"/>
                  </a:lnTo>
                  <a:lnTo>
                    <a:pt x="197" y="22"/>
                  </a:lnTo>
                  <a:lnTo>
                    <a:pt x="200" y="26"/>
                  </a:lnTo>
                  <a:lnTo>
                    <a:pt x="201" y="32"/>
                  </a:lnTo>
                  <a:lnTo>
                    <a:pt x="201" y="32"/>
                  </a:lnTo>
                  <a:lnTo>
                    <a:pt x="201" y="33"/>
                  </a:lnTo>
                  <a:lnTo>
                    <a:pt x="200" y="36"/>
                  </a:lnTo>
                  <a:lnTo>
                    <a:pt x="192" y="39"/>
                  </a:lnTo>
                  <a:lnTo>
                    <a:pt x="192" y="39"/>
                  </a:lnTo>
                  <a:lnTo>
                    <a:pt x="187" y="44"/>
                  </a:lnTo>
                  <a:lnTo>
                    <a:pt x="179" y="51"/>
                  </a:lnTo>
                  <a:lnTo>
                    <a:pt x="179" y="51"/>
                  </a:lnTo>
                  <a:lnTo>
                    <a:pt x="136" y="93"/>
                  </a:lnTo>
                  <a:lnTo>
                    <a:pt x="136" y="93"/>
                  </a:lnTo>
                  <a:lnTo>
                    <a:pt x="142" y="99"/>
                  </a:lnTo>
                  <a:lnTo>
                    <a:pt x="147" y="104"/>
                  </a:lnTo>
                  <a:lnTo>
                    <a:pt x="147" y="104"/>
                  </a:lnTo>
                  <a:lnTo>
                    <a:pt x="150" y="109"/>
                  </a:lnTo>
                  <a:lnTo>
                    <a:pt x="152" y="116"/>
                  </a:lnTo>
                  <a:lnTo>
                    <a:pt x="152" y="116"/>
                  </a:lnTo>
                  <a:lnTo>
                    <a:pt x="150" y="136"/>
                  </a:lnTo>
                  <a:lnTo>
                    <a:pt x="150" y="136"/>
                  </a:lnTo>
                  <a:lnTo>
                    <a:pt x="150" y="235"/>
                  </a:lnTo>
                  <a:lnTo>
                    <a:pt x="150" y="235"/>
                  </a:lnTo>
                  <a:lnTo>
                    <a:pt x="150" y="243"/>
                  </a:lnTo>
                  <a:lnTo>
                    <a:pt x="149" y="249"/>
                  </a:lnTo>
                  <a:lnTo>
                    <a:pt x="145" y="252"/>
                  </a:lnTo>
                  <a:lnTo>
                    <a:pt x="139" y="254"/>
                  </a:lnTo>
                  <a:lnTo>
                    <a:pt x="139" y="254"/>
                  </a:lnTo>
                  <a:lnTo>
                    <a:pt x="133" y="252"/>
                  </a:lnTo>
                  <a:lnTo>
                    <a:pt x="129" y="248"/>
                  </a:lnTo>
                  <a:lnTo>
                    <a:pt x="129" y="248"/>
                  </a:lnTo>
                  <a:lnTo>
                    <a:pt x="124" y="238"/>
                  </a:lnTo>
                  <a:lnTo>
                    <a:pt x="123" y="227"/>
                  </a:lnTo>
                  <a:lnTo>
                    <a:pt x="123" y="227"/>
                  </a:lnTo>
                  <a:lnTo>
                    <a:pt x="123" y="217"/>
                  </a:lnTo>
                  <a:lnTo>
                    <a:pt x="123" y="217"/>
                  </a:lnTo>
                  <a:lnTo>
                    <a:pt x="124" y="207"/>
                  </a:lnTo>
                  <a:lnTo>
                    <a:pt x="124" y="207"/>
                  </a:lnTo>
                  <a:lnTo>
                    <a:pt x="126" y="167"/>
                  </a:lnTo>
                  <a:lnTo>
                    <a:pt x="126" y="167"/>
                  </a:lnTo>
                  <a:lnTo>
                    <a:pt x="126" y="128"/>
                  </a:lnTo>
                  <a:lnTo>
                    <a:pt x="126" y="128"/>
                  </a:lnTo>
                  <a:lnTo>
                    <a:pt x="126" y="112"/>
                  </a:lnTo>
                  <a:lnTo>
                    <a:pt x="123" y="101"/>
                  </a:lnTo>
                  <a:lnTo>
                    <a:pt x="123" y="101"/>
                  </a:lnTo>
                  <a:lnTo>
                    <a:pt x="94" y="123"/>
                  </a:lnTo>
                  <a:lnTo>
                    <a:pt x="65" y="142"/>
                  </a:lnTo>
                  <a:lnTo>
                    <a:pt x="34" y="159"/>
                  </a:lnTo>
                  <a:lnTo>
                    <a:pt x="2" y="172"/>
                  </a:lnTo>
                  <a:lnTo>
                    <a:pt x="0" y="165"/>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17" name="Freeform 121"/>
            <p:cNvSpPr>
              <a:spLocks/>
            </p:cNvSpPr>
            <p:nvPr userDrawn="1"/>
          </p:nvSpPr>
          <p:spPr bwMode="auto">
            <a:xfrm>
              <a:off x="4133851" y="1766888"/>
              <a:ext cx="95250" cy="122238"/>
            </a:xfrm>
            <a:custGeom>
              <a:avLst/>
              <a:gdLst/>
              <a:ahLst/>
              <a:cxnLst>
                <a:cxn ang="0">
                  <a:pos x="0" y="223"/>
                </a:cxn>
                <a:cxn ang="0">
                  <a:pos x="0" y="223"/>
                </a:cxn>
                <a:cxn ang="0">
                  <a:pos x="20" y="207"/>
                </a:cxn>
                <a:cxn ang="0">
                  <a:pos x="39" y="191"/>
                </a:cxn>
                <a:cxn ang="0">
                  <a:pos x="58" y="172"/>
                </a:cxn>
                <a:cxn ang="0">
                  <a:pos x="75" y="153"/>
                </a:cxn>
                <a:cxn ang="0">
                  <a:pos x="91" y="133"/>
                </a:cxn>
                <a:cxn ang="0">
                  <a:pos x="106" y="113"/>
                </a:cxn>
                <a:cxn ang="0">
                  <a:pos x="119" y="89"/>
                </a:cxn>
                <a:cxn ang="0">
                  <a:pos x="130" y="65"/>
                </a:cxn>
                <a:cxn ang="0">
                  <a:pos x="130" y="65"/>
                </a:cxn>
                <a:cxn ang="0">
                  <a:pos x="138" y="45"/>
                </a:cxn>
                <a:cxn ang="0">
                  <a:pos x="141" y="33"/>
                </a:cxn>
                <a:cxn ang="0">
                  <a:pos x="142" y="23"/>
                </a:cxn>
                <a:cxn ang="0">
                  <a:pos x="142" y="23"/>
                </a:cxn>
                <a:cxn ang="0">
                  <a:pos x="141" y="18"/>
                </a:cxn>
                <a:cxn ang="0">
                  <a:pos x="139" y="16"/>
                </a:cxn>
                <a:cxn ang="0">
                  <a:pos x="135" y="11"/>
                </a:cxn>
                <a:cxn ang="0">
                  <a:pos x="130" y="8"/>
                </a:cxn>
                <a:cxn ang="0">
                  <a:pos x="130" y="8"/>
                </a:cxn>
                <a:cxn ang="0">
                  <a:pos x="128" y="5"/>
                </a:cxn>
                <a:cxn ang="0">
                  <a:pos x="126" y="4"/>
                </a:cxn>
                <a:cxn ang="0">
                  <a:pos x="126" y="4"/>
                </a:cxn>
                <a:cxn ang="0">
                  <a:pos x="128" y="3"/>
                </a:cxn>
                <a:cxn ang="0">
                  <a:pos x="130" y="1"/>
                </a:cxn>
                <a:cxn ang="0">
                  <a:pos x="136" y="0"/>
                </a:cxn>
                <a:cxn ang="0">
                  <a:pos x="136" y="0"/>
                </a:cxn>
                <a:cxn ang="0">
                  <a:pos x="142" y="0"/>
                </a:cxn>
                <a:cxn ang="0">
                  <a:pos x="148" y="3"/>
                </a:cxn>
                <a:cxn ang="0">
                  <a:pos x="155" y="5"/>
                </a:cxn>
                <a:cxn ang="0">
                  <a:pos x="164" y="11"/>
                </a:cxn>
                <a:cxn ang="0">
                  <a:pos x="164" y="11"/>
                </a:cxn>
                <a:cxn ang="0">
                  <a:pos x="175" y="21"/>
                </a:cxn>
                <a:cxn ang="0">
                  <a:pos x="178" y="26"/>
                </a:cxn>
                <a:cxn ang="0">
                  <a:pos x="180" y="30"/>
                </a:cxn>
                <a:cxn ang="0">
                  <a:pos x="180" y="30"/>
                </a:cxn>
                <a:cxn ang="0">
                  <a:pos x="180" y="34"/>
                </a:cxn>
                <a:cxn ang="0">
                  <a:pos x="178" y="36"/>
                </a:cxn>
                <a:cxn ang="0">
                  <a:pos x="174" y="40"/>
                </a:cxn>
                <a:cxn ang="0">
                  <a:pos x="174" y="40"/>
                </a:cxn>
                <a:cxn ang="0">
                  <a:pos x="171" y="43"/>
                </a:cxn>
                <a:cxn ang="0">
                  <a:pos x="167" y="49"/>
                </a:cxn>
                <a:cxn ang="0">
                  <a:pos x="159" y="63"/>
                </a:cxn>
                <a:cxn ang="0">
                  <a:pos x="159" y="63"/>
                </a:cxn>
                <a:cxn ang="0">
                  <a:pos x="146" y="91"/>
                </a:cxn>
                <a:cxn ang="0">
                  <a:pos x="130" y="117"/>
                </a:cxn>
                <a:cxn ang="0">
                  <a:pos x="115" y="142"/>
                </a:cxn>
                <a:cxn ang="0">
                  <a:pos x="96" y="163"/>
                </a:cxn>
                <a:cxn ang="0">
                  <a:pos x="74" y="184"/>
                </a:cxn>
                <a:cxn ang="0">
                  <a:pos x="52" y="201"/>
                </a:cxn>
                <a:cxn ang="0">
                  <a:pos x="29" y="217"/>
                </a:cxn>
                <a:cxn ang="0">
                  <a:pos x="3" y="231"/>
                </a:cxn>
                <a:cxn ang="0">
                  <a:pos x="0" y="223"/>
                </a:cxn>
              </a:cxnLst>
              <a:rect l="0" t="0" r="r" b="b"/>
              <a:pathLst>
                <a:path w="180" h="231">
                  <a:moveTo>
                    <a:pt x="0" y="223"/>
                  </a:moveTo>
                  <a:lnTo>
                    <a:pt x="0" y="223"/>
                  </a:lnTo>
                  <a:lnTo>
                    <a:pt x="20" y="207"/>
                  </a:lnTo>
                  <a:lnTo>
                    <a:pt x="39" y="191"/>
                  </a:lnTo>
                  <a:lnTo>
                    <a:pt x="58" y="172"/>
                  </a:lnTo>
                  <a:lnTo>
                    <a:pt x="75" y="153"/>
                  </a:lnTo>
                  <a:lnTo>
                    <a:pt x="91" y="133"/>
                  </a:lnTo>
                  <a:lnTo>
                    <a:pt x="106" y="113"/>
                  </a:lnTo>
                  <a:lnTo>
                    <a:pt x="119" y="89"/>
                  </a:lnTo>
                  <a:lnTo>
                    <a:pt x="130" y="65"/>
                  </a:lnTo>
                  <a:lnTo>
                    <a:pt x="130" y="65"/>
                  </a:lnTo>
                  <a:lnTo>
                    <a:pt x="138" y="45"/>
                  </a:lnTo>
                  <a:lnTo>
                    <a:pt x="141" y="33"/>
                  </a:lnTo>
                  <a:lnTo>
                    <a:pt x="142" y="23"/>
                  </a:lnTo>
                  <a:lnTo>
                    <a:pt x="142" y="23"/>
                  </a:lnTo>
                  <a:lnTo>
                    <a:pt x="141" y="18"/>
                  </a:lnTo>
                  <a:lnTo>
                    <a:pt x="139" y="16"/>
                  </a:lnTo>
                  <a:lnTo>
                    <a:pt x="135" y="11"/>
                  </a:lnTo>
                  <a:lnTo>
                    <a:pt x="130" y="8"/>
                  </a:lnTo>
                  <a:lnTo>
                    <a:pt x="130" y="8"/>
                  </a:lnTo>
                  <a:lnTo>
                    <a:pt x="128" y="5"/>
                  </a:lnTo>
                  <a:lnTo>
                    <a:pt x="126" y="4"/>
                  </a:lnTo>
                  <a:lnTo>
                    <a:pt x="126" y="4"/>
                  </a:lnTo>
                  <a:lnTo>
                    <a:pt x="128" y="3"/>
                  </a:lnTo>
                  <a:lnTo>
                    <a:pt x="130" y="1"/>
                  </a:lnTo>
                  <a:lnTo>
                    <a:pt x="136" y="0"/>
                  </a:lnTo>
                  <a:lnTo>
                    <a:pt x="136" y="0"/>
                  </a:lnTo>
                  <a:lnTo>
                    <a:pt x="142" y="0"/>
                  </a:lnTo>
                  <a:lnTo>
                    <a:pt x="148" y="3"/>
                  </a:lnTo>
                  <a:lnTo>
                    <a:pt x="155" y="5"/>
                  </a:lnTo>
                  <a:lnTo>
                    <a:pt x="164" y="11"/>
                  </a:lnTo>
                  <a:lnTo>
                    <a:pt x="164" y="11"/>
                  </a:lnTo>
                  <a:lnTo>
                    <a:pt x="175" y="21"/>
                  </a:lnTo>
                  <a:lnTo>
                    <a:pt x="178" y="26"/>
                  </a:lnTo>
                  <a:lnTo>
                    <a:pt x="180" y="30"/>
                  </a:lnTo>
                  <a:lnTo>
                    <a:pt x="180" y="30"/>
                  </a:lnTo>
                  <a:lnTo>
                    <a:pt x="180" y="34"/>
                  </a:lnTo>
                  <a:lnTo>
                    <a:pt x="178" y="36"/>
                  </a:lnTo>
                  <a:lnTo>
                    <a:pt x="174" y="40"/>
                  </a:lnTo>
                  <a:lnTo>
                    <a:pt x="174" y="40"/>
                  </a:lnTo>
                  <a:lnTo>
                    <a:pt x="171" y="43"/>
                  </a:lnTo>
                  <a:lnTo>
                    <a:pt x="167" y="49"/>
                  </a:lnTo>
                  <a:lnTo>
                    <a:pt x="159" y="63"/>
                  </a:lnTo>
                  <a:lnTo>
                    <a:pt x="159" y="63"/>
                  </a:lnTo>
                  <a:lnTo>
                    <a:pt x="146" y="91"/>
                  </a:lnTo>
                  <a:lnTo>
                    <a:pt x="130" y="117"/>
                  </a:lnTo>
                  <a:lnTo>
                    <a:pt x="115" y="142"/>
                  </a:lnTo>
                  <a:lnTo>
                    <a:pt x="96" y="163"/>
                  </a:lnTo>
                  <a:lnTo>
                    <a:pt x="74" y="184"/>
                  </a:lnTo>
                  <a:lnTo>
                    <a:pt x="52" y="201"/>
                  </a:lnTo>
                  <a:lnTo>
                    <a:pt x="29" y="217"/>
                  </a:lnTo>
                  <a:lnTo>
                    <a:pt x="3" y="231"/>
                  </a:lnTo>
                  <a:lnTo>
                    <a:pt x="0" y="22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18" name="Freeform 122"/>
            <p:cNvSpPr>
              <a:spLocks noEditPoints="1"/>
            </p:cNvSpPr>
            <p:nvPr userDrawn="1"/>
          </p:nvSpPr>
          <p:spPr bwMode="auto">
            <a:xfrm>
              <a:off x="4254501" y="1766888"/>
              <a:ext cx="142875" cy="100013"/>
            </a:xfrm>
            <a:custGeom>
              <a:avLst/>
              <a:gdLst/>
              <a:ahLst/>
              <a:cxnLst>
                <a:cxn ang="0">
                  <a:pos x="16" y="114"/>
                </a:cxn>
                <a:cxn ang="0">
                  <a:pos x="24" y="116"/>
                </a:cxn>
                <a:cxn ang="0">
                  <a:pos x="40" y="106"/>
                </a:cxn>
                <a:cxn ang="0">
                  <a:pos x="84" y="59"/>
                </a:cxn>
                <a:cxn ang="0">
                  <a:pos x="98" y="49"/>
                </a:cxn>
                <a:cxn ang="0">
                  <a:pos x="110" y="49"/>
                </a:cxn>
                <a:cxn ang="0">
                  <a:pos x="136" y="68"/>
                </a:cxn>
                <a:cxn ang="0">
                  <a:pos x="206" y="119"/>
                </a:cxn>
                <a:cxn ang="0">
                  <a:pos x="248" y="145"/>
                </a:cxn>
                <a:cxn ang="0">
                  <a:pos x="264" y="156"/>
                </a:cxn>
                <a:cxn ang="0">
                  <a:pos x="271" y="174"/>
                </a:cxn>
                <a:cxn ang="0">
                  <a:pos x="264" y="188"/>
                </a:cxn>
                <a:cxn ang="0">
                  <a:pos x="252" y="187"/>
                </a:cxn>
                <a:cxn ang="0">
                  <a:pos x="220" y="165"/>
                </a:cxn>
                <a:cxn ang="0">
                  <a:pos x="123" y="81"/>
                </a:cxn>
                <a:cxn ang="0">
                  <a:pos x="104" y="70"/>
                </a:cxn>
                <a:cxn ang="0">
                  <a:pos x="98" y="71"/>
                </a:cxn>
                <a:cxn ang="0">
                  <a:pos x="75" y="99"/>
                </a:cxn>
                <a:cxn ang="0">
                  <a:pos x="53" y="129"/>
                </a:cxn>
                <a:cxn ang="0">
                  <a:pos x="47" y="141"/>
                </a:cxn>
                <a:cxn ang="0">
                  <a:pos x="37" y="148"/>
                </a:cxn>
                <a:cxn ang="0">
                  <a:pos x="23" y="143"/>
                </a:cxn>
                <a:cxn ang="0">
                  <a:pos x="7" y="130"/>
                </a:cxn>
                <a:cxn ang="0">
                  <a:pos x="0" y="113"/>
                </a:cxn>
                <a:cxn ang="0">
                  <a:pos x="1" y="106"/>
                </a:cxn>
                <a:cxn ang="0">
                  <a:pos x="4" y="107"/>
                </a:cxn>
                <a:cxn ang="0">
                  <a:pos x="177" y="22"/>
                </a:cxn>
                <a:cxn ang="0">
                  <a:pos x="216" y="42"/>
                </a:cxn>
                <a:cxn ang="0">
                  <a:pos x="230" y="58"/>
                </a:cxn>
                <a:cxn ang="0">
                  <a:pos x="233" y="67"/>
                </a:cxn>
                <a:cxn ang="0">
                  <a:pos x="227" y="80"/>
                </a:cxn>
                <a:cxn ang="0">
                  <a:pos x="219" y="81"/>
                </a:cxn>
                <a:cxn ang="0">
                  <a:pos x="211" y="71"/>
                </a:cxn>
                <a:cxn ang="0">
                  <a:pos x="184" y="39"/>
                </a:cxn>
                <a:cxn ang="0">
                  <a:pos x="203" y="0"/>
                </a:cxn>
                <a:cxn ang="0">
                  <a:pos x="230" y="9"/>
                </a:cxn>
                <a:cxn ang="0">
                  <a:pos x="251" y="20"/>
                </a:cxn>
                <a:cxn ang="0">
                  <a:pos x="261" y="33"/>
                </a:cxn>
                <a:cxn ang="0">
                  <a:pos x="262" y="44"/>
                </a:cxn>
                <a:cxn ang="0">
                  <a:pos x="253" y="52"/>
                </a:cxn>
                <a:cxn ang="0">
                  <a:pos x="245" y="48"/>
                </a:cxn>
                <a:cxn ang="0">
                  <a:pos x="224" y="25"/>
                </a:cxn>
                <a:cxn ang="0">
                  <a:pos x="203" y="0"/>
                </a:cxn>
              </a:cxnLst>
              <a:rect l="0" t="0" r="r" b="b"/>
              <a:pathLst>
                <a:path w="271" h="190">
                  <a:moveTo>
                    <a:pt x="4" y="107"/>
                  </a:moveTo>
                  <a:lnTo>
                    <a:pt x="4" y="107"/>
                  </a:lnTo>
                  <a:lnTo>
                    <a:pt x="16" y="114"/>
                  </a:lnTo>
                  <a:lnTo>
                    <a:pt x="20" y="116"/>
                  </a:lnTo>
                  <a:lnTo>
                    <a:pt x="24" y="116"/>
                  </a:lnTo>
                  <a:lnTo>
                    <a:pt x="24" y="116"/>
                  </a:lnTo>
                  <a:lnTo>
                    <a:pt x="27" y="116"/>
                  </a:lnTo>
                  <a:lnTo>
                    <a:pt x="30" y="114"/>
                  </a:lnTo>
                  <a:lnTo>
                    <a:pt x="40" y="106"/>
                  </a:lnTo>
                  <a:lnTo>
                    <a:pt x="40" y="106"/>
                  </a:lnTo>
                  <a:lnTo>
                    <a:pt x="84" y="59"/>
                  </a:lnTo>
                  <a:lnTo>
                    <a:pt x="84" y="59"/>
                  </a:lnTo>
                  <a:lnTo>
                    <a:pt x="88" y="55"/>
                  </a:lnTo>
                  <a:lnTo>
                    <a:pt x="94" y="51"/>
                  </a:lnTo>
                  <a:lnTo>
                    <a:pt x="98" y="49"/>
                  </a:lnTo>
                  <a:lnTo>
                    <a:pt x="103" y="48"/>
                  </a:lnTo>
                  <a:lnTo>
                    <a:pt x="103" y="48"/>
                  </a:lnTo>
                  <a:lnTo>
                    <a:pt x="110" y="49"/>
                  </a:lnTo>
                  <a:lnTo>
                    <a:pt x="117" y="54"/>
                  </a:lnTo>
                  <a:lnTo>
                    <a:pt x="136" y="68"/>
                  </a:lnTo>
                  <a:lnTo>
                    <a:pt x="136" y="68"/>
                  </a:lnTo>
                  <a:lnTo>
                    <a:pt x="179" y="100"/>
                  </a:lnTo>
                  <a:lnTo>
                    <a:pt x="206" y="119"/>
                  </a:lnTo>
                  <a:lnTo>
                    <a:pt x="206" y="119"/>
                  </a:lnTo>
                  <a:lnTo>
                    <a:pt x="233" y="138"/>
                  </a:lnTo>
                  <a:lnTo>
                    <a:pt x="233" y="138"/>
                  </a:lnTo>
                  <a:lnTo>
                    <a:pt x="248" y="145"/>
                  </a:lnTo>
                  <a:lnTo>
                    <a:pt x="248" y="145"/>
                  </a:lnTo>
                  <a:lnTo>
                    <a:pt x="258" y="151"/>
                  </a:lnTo>
                  <a:lnTo>
                    <a:pt x="264" y="156"/>
                  </a:lnTo>
                  <a:lnTo>
                    <a:pt x="269" y="165"/>
                  </a:lnTo>
                  <a:lnTo>
                    <a:pt x="271" y="174"/>
                  </a:lnTo>
                  <a:lnTo>
                    <a:pt x="271" y="174"/>
                  </a:lnTo>
                  <a:lnTo>
                    <a:pt x="269" y="180"/>
                  </a:lnTo>
                  <a:lnTo>
                    <a:pt x="266" y="185"/>
                  </a:lnTo>
                  <a:lnTo>
                    <a:pt x="264" y="188"/>
                  </a:lnTo>
                  <a:lnTo>
                    <a:pt x="259" y="190"/>
                  </a:lnTo>
                  <a:lnTo>
                    <a:pt x="259" y="190"/>
                  </a:lnTo>
                  <a:lnTo>
                    <a:pt x="252" y="187"/>
                  </a:lnTo>
                  <a:lnTo>
                    <a:pt x="243" y="181"/>
                  </a:lnTo>
                  <a:lnTo>
                    <a:pt x="220" y="165"/>
                  </a:lnTo>
                  <a:lnTo>
                    <a:pt x="220" y="165"/>
                  </a:lnTo>
                  <a:lnTo>
                    <a:pt x="179" y="132"/>
                  </a:lnTo>
                  <a:lnTo>
                    <a:pt x="123" y="81"/>
                  </a:lnTo>
                  <a:lnTo>
                    <a:pt x="123" y="81"/>
                  </a:lnTo>
                  <a:lnTo>
                    <a:pt x="111" y="72"/>
                  </a:lnTo>
                  <a:lnTo>
                    <a:pt x="107" y="70"/>
                  </a:lnTo>
                  <a:lnTo>
                    <a:pt x="104" y="70"/>
                  </a:lnTo>
                  <a:lnTo>
                    <a:pt x="104" y="70"/>
                  </a:lnTo>
                  <a:lnTo>
                    <a:pt x="101" y="70"/>
                  </a:lnTo>
                  <a:lnTo>
                    <a:pt x="98" y="71"/>
                  </a:lnTo>
                  <a:lnTo>
                    <a:pt x="91" y="77"/>
                  </a:lnTo>
                  <a:lnTo>
                    <a:pt x="91" y="77"/>
                  </a:lnTo>
                  <a:lnTo>
                    <a:pt x="75" y="99"/>
                  </a:lnTo>
                  <a:lnTo>
                    <a:pt x="59" y="120"/>
                  </a:lnTo>
                  <a:lnTo>
                    <a:pt x="59" y="120"/>
                  </a:lnTo>
                  <a:lnTo>
                    <a:pt x="53" y="129"/>
                  </a:lnTo>
                  <a:lnTo>
                    <a:pt x="50" y="136"/>
                  </a:lnTo>
                  <a:lnTo>
                    <a:pt x="50" y="136"/>
                  </a:lnTo>
                  <a:lnTo>
                    <a:pt x="47" y="141"/>
                  </a:lnTo>
                  <a:lnTo>
                    <a:pt x="45" y="145"/>
                  </a:lnTo>
                  <a:lnTo>
                    <a:pt x="42" y="146"/>
                  </a:lnTo>
                  <a:lnTo>
                    <a:pt x="37" y="148"/>
                  </a:lnTo>
                  <a:lnTo>
                    <a:pt x="37" y="148"/>
                  </a:lnTo>
                  <a:lnTo>
                    <a:pt x="30" y="146"/>
                  </a:lnTo>
                  <a:lnTo>
                    <a:pt x="23" y="143"/>
                  </a:lnTo>
                  <a:lnTo>
                    <a:pt x="16" y="138"/>
                  </a:lnTo>
                  <a:lnTo>
                    <a:pt x="7" y="130"/>
                  </a:lnTo>
                  <a:lnTo>
                    <a:pt x="7" y="130"/>
                  </a:lnTo>
                  <a:lnTo>
                    <a:pt x="4" y="126"/>
                  </a:lnTo>
                  <a:lnTo>
                    <a:pt x="1" y="122"/>
                  </a:lnTo>
                  <a:lnTo>
                    <a:pt x="0" y="113"/>
                  </a:lnTo>
                  <a:lnTo>
                    <a:pt x="0" y="113"/>
                  </a:lnTo>
                  <a:lnTo>
                    <a:pt x="1" y="107"/>
                  </a:lnTo>
                  <a:lnTo>
                    <a:pt x="1" y="106"/>
                  </a:lnTo>
                  <a:lnTo>
                    <a:pt x="3" y="106"/>
                  </a:lnTo>
                  <a:lnTo>
                    <a:pt x="3" y="106"/>
                  </a:lnTo>
                  <a:lnTo>
                    <a:pt x="4" y="107"/>
                  </a:lnTo>
                  <a:lnTo>
                    <a:pt x="4" y="107"/>
                  </a:lnTo>
                  <a:close/>
                  <a:moveTo>
                    <a:pt x="177" y="22"/>
                  </a:moveTo>
                  <a:lnTo>
                    <a:pt x="177" y="22"/>
                  </a:lnTo>
                  <a:lnTo>
                    <a:pt x="193" y="29"/>
                  </a:lnTo>
                  <a:lnTo>
                    <a:pt x="206" y="36"/>
                  </a:lnTo>
                  <a:lnTo>
                    <a:pt x="216" y="42"/>
                  </a:lnTo>
                  <a:lnTo>
                    <a:pt x="224" y="49"/>
                  </a:lnTo>
                  <a:lnTo>
                    <a:pt x="224" y="49"/>
                  </a:lnTo>
                  <a:lnTo>
                    <a:pt x="230" y="58"/>
                  </a:lnTo>
                  <a:lnTo>
                    <a:pt x="232" y="62"/>
                  </a:lnTo>
                  <a:lnTo>
                    <a:pt x="233" y="67"/>
                  </a:lnTo>
                  <a:lnTo>
                    <a:pt x="233" y="67"/>
                  </a:lnTo>
                  <a:lnTo>
                    <a:pt x="232" y="71"/>
                  </a:lnTo>
                  <a:lnTo>
                    <a:pt x="230" y="77"/>
                  </a:lnTo>
                  <a:lnTo>
                    <a:pt x="227" y="80"/>
                  </a:lnTo>
                  <a:lnTo>
                    <a:pt x="223" y="81"/>
                  </a:lnTo>
                  <a:lnTo>
                    <a:pt x="223" y="81"/>
                  </a:lnTo>
                  <a:lnTo>
                    <a:pt x="219" y="81"/>
                  </a:lnTo>
                  <a:lnTo>
                    <a:pt x="216" y="78"/>
                  </a:lnTo>
                  <a:lnTo>
                    <a:pt x="211" y="71"/>
                  </a:lnTo>
                  <a:lnTo>
                    <a:pt x="211" y="71"/>
                  </a:lnTo>
                  <a:lnTo>
                    <a:pt x="203" y="59"/>
                  </a:lnTo>
                  <a:lnTo>
                    <a:pt x="194" y="49"/>
                  </a:lnTo>
                  <a:lnTo>
                    <a:pt x="184" y="39"/>
                  </a:lnTo>
                  <a:lnTo>
                    <a:pt x="172" y="29"/>
                  </a:lnTo>
                  <a:lnTo>
                    <a:pt x="177" y="22"/>
                  </a:lnTo>
                  <a:close/>
                  <a:moveTo>
                    <a:pt x="203" y="0"/>
                  </a:moveTo>
                  <a:lnTo>
                    <a:pt x="203" y="0"/>
                  </a:lnTo>
                  <a:lnTo>
                    <a:pt x="217" y="4"/>
                  </a:lnTo>
                  <a:lnTo>
                    <a:pt x="230" y="9"/>
                  </a:lnTo>
                  <a:lnTo>
                    <a:pt x="240" y="15"/>
                  </a:lnTo>
                  <a:lnTo>
                    <a:pt x="251" y="20"/>
                  </a:lnTo>
                  <a:lnTo>
                    <a:pt x="251" y="20"/>
                  </a:lnTo>
                  <a:lnTo>
                    <a:pt x="255" y="25"/>
                  </a:lnTo>
                  <a:lnTo>
                    <a:pt x="259" y="29"/>
                  </a:lnTo>
                  <a:lnTo>
                    <a:pt x="261" y="33"/>
                  </a:lnTo>
                  <a:lnTo>
                    <a:pt x="262" y="39"/>
                  </a:lnTo>
                  <a:lnTo>
                    <a:pt x="262" y="39"/>
                  </a:lnTo>
                  <a:lnTo>
                    <a:pt x="262" y="44"/>
                  </a:lnTo>
                  <a:lnTo>
                    <a:pt x="261" y="48"/>
                  </a:lnTo>
                  <a:lnTo>
                    <a:pt x="258" y="51"/>
                  </a:lnTo>
                  <a:lnTo>
                    <a:pt x="253" y="52"/>
                  </a:lnTo>
                  <a:lnTo>
                    <a:pt x="253" y="52"/>
                  </a:lnTo>
                  <a:lnTo>
                    <a:pt x="249" y="51"/>
                  </a:lnTo>
                  <a:lnTo>
                    <a:pt x="245" y="48"/>
                  </a:lnTo>
                  <a:lnTo>
                    <a:pt x="245" y="48"/>
                  </a:lnTo>
                  <a:lnTo>
                    <a:pt x="235" y="35"/>
                  </a:lnTo>
                  <a:lnTo>
                    <a:pt x="224" y="25"/>
                  </a:lnTo>
                  <a:lnTo>
                    <a:pt x="211" y="16"/>
                  </a:lnTo>
                  <a:lnTo>
                    <a:pt x="198" y="6"/>
                  </a:lnTo>
                  <a:lnTo>
                    <a:pt x="203"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19" name="Freeform 123"/>
            <p:cNvSpPr>
              <a:spLocks/>
            </p:cNvSpPr>
            <p:nvPr userDrawn="1"/>
          </p:nvSpPr>
          <p:spPr bwMode="auto">
            <a:xfrm>
              <a:off x="4429126" y="1811338"/>
              <a:ext cx="128588" cy="23813"/>
            </a:xfrm>
            <a:custGeom>
              <a:avLst/>
              <a:gdLst/>
              <a:ahLst/>
              <a:cxnLst>
                <a:cxn ang="0">
                  <a:pos x="6" y="3"/>
                </a:cxn>
                <a:cxn ang="0">
                  <a:pos x="6" y="3"/>
                </a:cxn>
                <a:cxn ang="0">
                  <a:pos x="15" y="12"/>
                </a:cxn>
                <a:cxn ang="0">
                  <a:pos x="15" y="12"/>
                </a:cxn>
                <a:cxn ang="0">
                  <a:pos x="21" y="14"/>
                </a:cxn>
                <a:cxn ang="0">
                  <a:pos x="31" y="14"/>
                </a:cxn>
                <a:cxn ang="0">
                  <a:pos x="31" y="14"/>
                </a:cxn>
                <a:cxn ang="0">
                  <a:pos x="50" y="14"/>
                </a:cxn>
                <a:cxn ang="0">
                  <a:pos x="50" y="14"/>
                </a:cxn>
                <a:cxn ang="0">
                  <a:pos x="138" y="12"/>
                </a:cxn>
                <a:cxn ang="0">
                  <a:pos x="138" y="12"/>
                </a:cxn>
                <a:cxn ang="0">
                  <a:pos x="203" y="12"/>
                </a:cxn>
                <a:cxn ang="0">
                  <a:pos x="203" y="12"/>
                </a:cxn>
                <a:cxn ang="0">
                  <a:pos x="224" y="12"/>
                </a:cxn>
                <a:cxn ang="0">
                  <a:pos x="224" y="12"/>
                </a:cxn>
                <a:cxn ang="0">
                  <a:pos x="232" y="12"/>
                </a:cxn>
                <a:cxn ang="0">
                  <a:pos x="238" y="15"/>
                </a:cxn>
                <a:cxn ang="0">
                  <a:pos x="242" y="18"/>
                </a:cxn>
                <a:cxn ang="0">
                  <a:pos x="242" y="22"/>
                </a:cxn>
                <a:cxn ang="0">
                  <a:pos x="242" y="22"/>
                </a:cxn>
                <a:cxn ang="0">
                  <a:pos x="242" y="25"/>
                </a:cxn>
                <a:cxn ang="0">
                  <a:pos x="241" y="28"/>
                </a:cxn>
                <a:cxn ang="0">
                  <a:pos x="240" y="31"/>
                </a:cxn>
                <a:cxn ang="0">
                  <a:pos x="237" y="32"/>
                </a:cxn>
                <a:cxn ang="0">
                  <a:pos x="237" y="32"/>
                </a:cxn>
                <a:cxn ang="0">
                  <a:pos x="226" y="34"/>
                </a:cxn>
                <a:cxn ang="0">
                  <a:pos x="215" y="35"/>
                </a:cxn>
                <a:cxn ang="0">
                  <a:pos x="193" y="35"/>
                </a:cxn>
                <a:cxn ang="0">
                  <a:pos x="193" y="35"/>
                </a:cxn>
                <a:cxn ang="0">
                  <a:pos x="86" y="38"/>
                </a:cxn>
                <a:cxn ang="0">
                  <a:pos x="86" y="38"/>
                </a:cxn>
                <a:cxn ang="0">
                  <a:pos x="48" y="40"/>
                </a:cxn>
                <a:cxn ang="0">
                  <a:pos x="48" y="40"/>
                </a:cxn>
                <a:cxn ang="0">
                  <a:pos x="38" y="40"/>
                </a:cxn>
                <a:cxn ang="0">
                  <a:pos x="32" y="42"/>
                </a:cxn>
                <a:cxn ang="0">
                  <a:pos x="32" y="42"/>
                </a:cxn>
                <a:cxn ang="0">
                  <a:pos x="29" y="44"/>
                </a:cxn>
                <a:cxn ang="0">
                  <a:pos x="25" y="44"/>
                </a:cxn>
                <a:cxn ang="0">
                  <a:pos x="25" y="44"/>
                </a:cxn>
                <a:cxn ang="0">
                  <a:pos x="21" y="44"/>
                </a:cxn>
                <a:cxn ang="0">
                  <a:pos x="16" y="41"/>
                </a:cxn>
                <a:cxn ang="0">
                  <a:pos x="8" y="29"/>
                </a:cxn>
                <a:cxn ang="0">
                  <a:pos x="8" y="29"/>
                </a:cxn>
                <a:cxn ang="0">
                  <a:pos x="2" y="21"/>
                </a:cxn>
                <a:cxn ang="0">
                  <a:pos x="0" y="16"/>
                </a:cxn>
                <a:cxn ang="0">
                  <a:pos x="0" y="12"/>
                </a:cxn>
                <a:cxn ang="0">
                  <a:pos x="0" y="12"/>
                </a:cxn>
                <a:cxn ang="0">
                  <a:pos x="0" y="5"/>
                </a:cxn>
                <a:cxn ang="0">
                  <a:pos x="2" y="2"/>
                </a:cxn>
                <a:cxn ang="0">
                  <a:pos x="3" y="0"/>
                </a:cxn>
                <a:cxn ang="0">
                  <a:pos x="3" y="0"/>
                </a:cxn>
                <a:cxn ang="0">
                  <a:pos x="5" y="0"/>
                </a:cxn>
                <a:cxn ang="0">
                  <a:pos x="6" y="3"/>
                </a:cxn>
                <a:cxn ang="0">
                  <a:pos x="6" y="3"/>
                </a:cxn>
              </a:cxnLst>
              <a:rect l="0" t="0" r="r" b="b"/>
              <a:pathLst>
                <a:path w="242" h="44">
                  <a:moveTo>
                    <a:pt x="6" y="3"/>
                  </a:moveTo>
                  <a:lnTo>
                    <a:pt x="6" y="3"/>
                  </a:lnTo>
                  <a:lnTo>
                    <a:pt x="15" y="12"/>
                  </a:lnTo>
                  <a:lnTo>
                    <a:pt x="15" y="12"/>
                  </a:lnTo>
                  <a:lnTo>
                    <a:pt x="21" y="14"/>
                  </a:lnTo>
                  <a:lnTo>
                    <a:pt x="31" y="14"/>
                  </a:lnTo>
                  <a:lnTo>
                    <a:pt x="31" y="14"/>
                  </a:lnTo>
                  <a:lnTo>
                    <a:pt x="50" y="14"/>
                  </a:lnTo>
                  <a:lnTo>
                    <a:pt x="50" y="14"/>
                  </a:lnTo>
                  <a:lnTo>
                    <a:pt x="138" y="12"/>
                  </a:lnTo>
                  <a:lnTo>
                    <a:pt x="138" y="12"/>
                  </a:lnTo>
                  <a:lnTo>
                    <a:pt x="203" y="12"/>
                  </a:lnTo>
                  <a:lnTo>
                    <a:pt x="203" y="12"/>
                  </a:lnTo>
                  <a:lnTo>
                    <a:pt x="224" y="12"/>
                  </a:lnTo>
                  <a:lnTo>
                    <a:pt x="224" y="12"/>
                  </a:lnTo>
                  <a:lnTo>
                    <a:pt x="232" y="12"/>
                  </a:lnTo>
                  <a:lnTo>
                    <a:pt x="238" y="15"/>
                  </a:lnTo>
                  <a:lnTo>
                    <a:pt x="242" y="18"/>
                  </a:lnTo>
                  <a:lnTo>
                    <a:pt x="242" y="22"/>
                  </a:lnTo>
                  <a:lnTo>
                    <a:pt x="242" y="22"/>
                  </a:lnTo>
                  <a:lnTo>
                    <a:pt x="242" y="25"/>
                  </a:lnTo>
                  <a:lnTo>
                    <a:pt x="241" y="28"/>
                  </a:lnTo>
                  <a:lnTo>
                    <a:pt x="240" y="31"/>
                  </a:lnTo>
                  <a:lnTo>
                    <a:pt x="237" y="32"/>
                  </a:lnTo>
                  <a:lnTo>
                    <a:pt x="237" y="32"/>
                  </a:lnTo>
                  <a:lnTo>
                    <a:pt x="226" y="34"/>
                  </a:lnTo>
                  <a:lnTo>
                    <a:pt x="215" y="35"/>
                  </a:lnTo>
                  <a:lnTo>
                    <a:pt x="193" y="35"/>
                  </a:lnTo>
                  <a:lnTo>
                    <a:pt x="193" y="35"/>
                  </a:lnTo>
                  <a:lnTo>
                    <a:pt x="86" y="38"/>
                  </a:lnTo>
                  <a:lnTo>
                    <a:pt x="86" y="38"/>
                  </a:lnTo>
                  <a:lnTo>
                    <a:pt x="48" y="40"/>
                  </a:lnTo>
                  <a:lnTo>
                    <a:pt x="48" y="40"/>
                  </a:lnTo>
                  <a:lnTo>
                    <a:pt x="38" y="40"/>
                  </a:lnTo>
                  <a:lnTo>
                    <a:pt x="32" y="42"/>
                  </a:lnTo>
                  <a:lnTo>
                    <a:pt x="32" y="42"/>
                  </a:lnTo>
                  <a:lnTo>
                    <a:pt x="29" y="44"/>
                  </a:lnTo>
                  <a:lnTo>
                    <a:pt x="25" y="44"/>
                  </a:lnTo>
                  <a:lnTo>
                    <a:pt x="25" y="44"/>
                  </a:lnTo>
                  <a:lnTo>
                    <a:pt x="21" y="44"/>
                  </a:lnTo>
                  <a:lnTo>
                    <a:pt x="16" y="41"/>
                  </a:lnTo>
                  <a:lnTo>
                    <a:pt x="8" y="29"/>
                  </a:lnTo>
                  <a:lnTo>
                    <a:pt x="8" y="29"/>
                  </a:lnTo>
                  <a:lnTo>
                    <a:pt x="2" y="21"/>
                  </a:lnTo>
                  <a:lnTo>
                    <a:pt x="0" y="16"/>
                  </a:lnTo>
                  <a:lnTo>
                    <a:pt x="0" y="12"/>
                  </a:lnTo>
                  <a:lnTo>
                    <a:pt x="0" y="12"/>
                  </a:lnTo>
                  <a:lnTo>
                    <a:pt x="0" y="5"/>
                  </a:lnTo>
                  <a:lnTo>
                    <a:pt x="2" y="2"/>
                  </a:lnTo>
                  <a:lnTo>
                    <a:pt x="3" y="0"/>
                  </a:lnTo>
                  <a:lnTo>
                    <a:pt x="3" y="0"/>
                  </a:lnTo>
                  <a:lnTo>
                    <a:pt x="5" y="0"/>
                  </a:lnTo>
                  <a:lnTo>
                    <a:pt x="6" y="3"/>
                  </a:lnTo>
                  <a:lnTo>
                    <a:pt x="6" y="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20" name="Freeform 124"/>
            <p:cNvSpPr>
              <a:spLocks noEditPoints="1"/>
            </p:cNvSpPr>
            <p:nvPr userDrawn="1"/>
          </p:nvSpPr>
          <p:spPr bwMode="auto">
            <a:xfrm>
              <a:off x="4583113" y="1770063"/>
              <a:ext cx="125413" cy="117475"/>
            </a:xfrm>
            <a:custGeom>
              <a:avLst/>
              <a:gdLst/>
              <a:ahLst/>
              <a:cxnLst>
                <a:cxn ang="0">
                  <a:pos x="5" y="59"/>
                </a:cxn>
                <a:cxn ang="0">
                  <a:pos x="35" y="68"/>
                </a:cxn>
                <a:cxn ang="0">
                  <a:pos x="57" y="78"/>
                </a:cxn>
                <a:cxn ang="0">
                  <a:pos x="61" y="82"/>
                </a:cxn>
                <a:cxn ang="0">
                  <a:pos x="67" y="93"/>
                </a:cxn>
                <a:cxn ang="0">
                  <a:pos x="68" y="100"/>
                </a:cxn>
                <a:cxn ang="0">
                  <a:pos x="64" y="108"/>
                </a:cxn>
                <a:cxn ang="0">
                  <a:pos x="54" y="113"/>
                </a:cxn>
                <a:cxn ang="0">
                  <a:pos x="51" y="113"/>
                </a:cxn>
                <a:cxn ang="0">
                  <a:pos x="44" y="106"/>
                </a:cxn>
                <a:cxn ang="0">
                  <a:pos x="35" y="95"/>
                </a:cxn>
                <a:cxn ang="0">
                  <a:pos x="13" y="77"/>
                </a:cxn>
                <a:cxn ang="0">
                  <a:pos x="5" y="59"/>
                </a:cxn>
                <a:cxn ang="0">
                  <a:pos x="237" y="49"/>
                </a:cxn>
                <a:cxn ang="0">
                  <a:pos x="199" y="106"/>
                </a:cxn>
                <a:cxn ang="0">
                  <a:pos x="166" y="140"/>
                </a:cxn>
                <a:cxn ang="0">
                  <a:pos x="153" y="150"/>
                </a:cxn>
                <a:cxn ang="0">
                  <a:pos x="102" y="190"/>
                </a:cxn>
                <a:cxn ang="0">
                  <a:pos x="80" y="204"/>
                </a:cxn>
                <a:cxn ang="0">
                  <a:pos x="61" y="214"/>
                </a:cxn>
                <a:cxn ang="0">
                  <a:pos x="58" y="218"/>
                </a:cxn>
                <a:cxn ang="0">
                  <a:pos x="51" y="221"/>
                </a:cxn>
                <a:cxn ang="0">
                  <a:pos x="45" y="220"/>
                </a:cxn>
                <a:cxn ang="0">
                  <a:pos x="34" y="210"/>
                </a:cxn>
                <a:cxn ang="0">
                  <a:pos x="25" y="201"/>
                </a:cxn>
                <a:cxn ang="0">
                  <a:pos x="16" y="187"/>
                </a:cxn>
                <a:cxn ang="0">
                  <a:pos x="15" y="182"/>
                </a:cxn>
                <a:cxn ang="0">
                  <a:pos x="16" y="174"/>
                </a:cxn>
                <a:cxn ang="0">
                  <a:pos x="18" y="172"/>
                </a:cxn>
                <a:cxn ang="0">
                  <a:pos x="22" y="175"/>
                </a:cxn>
                <a:cxn ang="0">
                  <a:pos x="28" y="181"/>
                </a:cxn>
                <a:cxn ang="0">
                  <a:pos x="39" y="187"/>
                </a:cxn>
                <a:cxn ang="0">
                  <a:pos x="44" y="188"/>
                </a:cxn>
                <a:cxn ang="0">
                  <a:pos x="55" y="185"/>
                </a:cxn>
                <a:cxn ang="0">
                  <a:pos x="99" y="161"/>
                </a:cxn>
                <a:cxn ang="0">
                  <a:pos x="131" y="139"/>
                </a:cxn>
                <a:cxn ang="0">
                  <a:pos x="179" y="100"/>
                </a:cxn>
                <a:cxn ang="0">
                  <a:pos x="216" y="58"/>
                </a:cxn>
                <a:cxn ang="0">
                  <a:pos x="237" y="49"/>
                </a:cxn>
                <a:cxn ang="0">
                  <a:pos x="39" y="0"/>
                </a:cxn>
                <a:cxn ang="0">
                  <a:pos x="76" y="10"/>
                </a:cxn>
                <a:cxn ang="0">
                  <a:pos x="87" y="16"/>
                </a:cxn>
                <a:cxn ang="0">
                  <a:pos x="99" y="26"/>
                </a:cxn>
                <a:cxn ang="0">
                  <a:pos x="102" y="39"/>
                </a:cxn>
                <a:cxn ang="0">
                  <a:pos x="102" y="46"/>
                </a:cxn>
                <a:cxn ang="0">
                  <a:pos x="95" y="55"/>
                </a:cxn>
                <a:cxn ang="0">
                  <a:pos x="89" y="56"/>
                </a:cxn>
                <a:cxn ang="0">
                  <a:pos x="84" y="55"/>
                </a:cxn>
                <a:cxn ang="0">
                  <a:pos x="79" y="48"/>
                </a:cxn>
                <a:cxn ang="0">
                  <a:pos x="58" y="24"/>
                </a:cxn>
                <a:cxn ang="0">
                  <a:pos x="35" y="7"/>
                </a:cxn>
              </a:cxnLst>
              <a:rect l="0" t="0" r="r" b="b"/>
              <a:pathLst>
                <a:path w="237" h="221">
                  <a:moveTo>
                    <a:pt x="5" y="59"/>
                  </a:moveTo>
                  <a:lnTo>
                    <a:pt x="5" y="59"/>
                  </a:lnTo>
                  <a:lnTo>
                    <a:pt x="21" y="64"/>
                  </a:lnTo>
                  <a:lnTo>
                    <a:pt x="35" y="68"/>
                  </a:lnTo>
                  <a:lnTo>
                    <a:pt x="47" y="72"/>
                  </a:lnTo>
                  <a:lnTo>
                    <a:pt x="57" y="78"/>
                  </a:lnTo>
                  <a:lnTo>
                    <a:pt x="57" y="78"/>
                  </a:lnTo>
                  <a:lnTo>
                    <a:pt x="61" y="82"/>
                  </a:lnTo>
                  <a:lnTo>
                    <a:pt x="66" y="87"/>
                  </a:lnTo>
                  <a:lnTo>
                    <a:pt x="67" y="93"/>
                  </a:lnTo>
                  <a:lnTo>
                    <a:pt x="68" y="100"/>
                  </a:lnTo>
                  <a:lnTo>
                    <a:pt x="68" y="100"/>
                  </a:lnTo>
                  <a:lnTo>
                    <a:pt x="67" y="104"/>
                  </a:lnTo>
                  <a:lnTo>
                    <a:pt x="64" y="108"/>
                  </a:lnTo>
                  <a:lnTo>
                    <a:pt x="60" y="111"/>
                  </a:lnTo>
                  <a:lnTo>
                    <a:pt x="54" y="113"/>
                  </a:lnTo>
                  <a:lnTo>
                    <a:pt x="54" y="113"/>
                  </a:lnTo>
                  <a:lnTo>
                    <a:pt x="51" y="113"/>
                  </a:lnTo>
                  <a:lnTo>
                    <a:pt x="50" y="111"/>
                  </a:lnTo>
                  <a:lnTo>
                    <a:pt x="44" y="106"/>
                  </a:lnTo>
                  <a:lnTo>
                    <a:pt x="44" y="106"/>
                  </a:lnTo>
                  <a:lnTo>
                    <a:pt x="35" y="95"/>
                  </a:lnTo>
                  <a:lnTo>
                    <a:pt x="25" y="85"/>
                  </a:lnTo>
                  <a:lnTo>
                    <a:pt x="13" y="77"/>
                  </a:lnTo>
                  <a:lnTo>
                    <a:pt x="0" y="68"/>
                  </a:lnTo>
                  <a:lnTo>
                    <a:pt x="5" y="59"/>
                  </a:lnTo>
                  <a:close/>
                  <a:moveTo>
                    <a:pt x="237" y="49"/>
                  </a:moveTo>
                  <a:lnTo>
                    <a:pt x="237" y="49"/>
                  </a:lnTo>
                  <a:lnTo>
                    <a:pt x="219" y="78"/>
                  </a:lnTo>
                  <a:lnTo>
                    <a:pt x="199" y="106"/>
                  </a:lnTo>
                  <a:lnTo>
                    <a:pt x="177" y="130"/>
                  </a:lnTo>
                  <a:lnTo>
                    <a:pt x="166" y="140"/>
                  </a:lnTo>
                  <a:lnTo>
                    <a:pt x="153" y="150"/>
                  </a:lnTo>
                  <a:lnTo>
                    <a:pt x="153" y="150"/>
                  </a:lnTo>
                  <a:lnTo>
                    <a:pt x="121" y="177"/>
                  </a:lnTo>
                  <a:lnTo>
                    <a:pt x="102" y="190"/>
                  </a:lnTo>
                  <a:lnTo>
                    <a:pt x="80" y="204"/>
                  </a:lnTo>
                  <a:lnTo>
                    <a:pt x="80" y="204"/>
                  </a:lnTo>
                  <a:lnTo>
                    <a:pt x="68" y="210"/>
                  </a:lnTo>
                  <a:lnTo>
                    <a:pt x="61" y="214"/>
                  </a:lnTo>
                  <a:lnTo>
                    <a:pt x="61" y="214"/>
                  </a:lnTo>
                  <a:lnTo>
                    <a:pt x="58" y="218"/>
                  </a:lnTo>
                  <a:lnTo>
                    <a:pt x="55" y="220"/>
                  </a:lnTo>
                  <a:lnTo>
                    <a:pt x="51" y="221"/>
                  </a:lnTo>
                  <a:lnTo>
                    <a:pt x="51" y="221"/>
                  </a:lnTo>
                  <a:lnTo>
                    <a:pt x="45" y="220"/>
                  </a:lnTo>
                  <a:lnTo>
                    <a:pt x="39" y="216"/>
                  </a:lnTo>
                  <a:lnTo>
                    <a:pt x="34" y="210"/>
                  </a:lnTo>
                  <a:lnTo>
                    <a:pt x="25" y="201"/>
                  </a:lnTo>
                  <a:lnTo>
                    <a:pt x="25" y="201"/>
                  </a:lnTo>
                  <a:lnTo>
                    <a:pt x="18" y="191"/>
                  </a:lnTo>
                  <a:lnTo>
                    <a:pt x="16" y="187"/>
                  </a:lnTo>
                  <a:lnTo>
                    <a:pt x="15" y="182"/>
                  </a:lnTo>
                  <a:lnTo>
                    <a:pt x="15" y="182"/>
                  </a:lnTo>
                  <a:lnTo>
                    <a:pt x="16" y="175"/>
                  </a:lnTo>
                  <a:lnTo>
                    <a:pt x="16" y="174"/>
                  </a:lnTo>
                  <a:lnTo>
                    <a:pt x="18" y="172"/>
                  </a:lnTo>
                  <a:lnTo>
                    <a:pt x="18" y="172"/>
                  </a:lnTo>
                  <a:lnTo>
                    <a:pt x="21" y="174"/>
                  </a:lnTo>
                  <a:lnTo>
                    <a:pt x="22" y="175"/>
                  </a:lnTo>
                  <a:lnTo>
                    <a:pt x="22" y="175"/>
                  </a:lnTo>
                  <a:lnTo>
                    <a:pt x="28" y="181"/>
                  </a:lnTo>
                  <a:lnTo>
                    <a:pt x="34" y="185"/>
                  </a:lnTo>
                  <a:lnTo>
                    <a:pt x="39" y="187"/>
                  </a:lnTo>
                  <a:lnTo>
                    <a:pt x="44" y="188"/>
                  </a:lnTo>
                  <a:lnTo>
                    <a:pt x="44" y="188"/>
                  </a:lnTo>
                  <a:lnTo>
                    <a:pt x="48" y="187"/>
                  </a:lnTo>
                  <a:lnTo>
                    <a:pt x="55" y="185"/>
                  </a:lnTo>
                  <a:lnTo>
                    <a:pt x="74" y="177"/>
                  </a:lnTo>
                  <a:lnTo>
                    <a:pt x="99" y="161"/>
                  </a:lnTo>
                  <a:lnTo>
                    <a:pt x="131" y="139"/>
                  </a:lnTo>
                  <a:lnTo>
                    <a:pt x="131" y="139"/>
                  </a:lnTo>
                  <a:lnTo>
                    <a:pt x="154" y="121"/>
                  </a:lnTo>
                  <a:lnTo>
                    <a:pt x="179" y="100"/>
                  </a:lnTo>
                  <a:lnTo>
                    <a:pt x="205" y="72"/>
                  </a:lnTo>
                  <a:lnTo>
                    <a:pt x="216" y="58"/>
                  </a:lnTo>
                  <a:lnTo>
                    <a:pt x="228" y="43"/>
                  </a:lnTo>
                  <a:lnTo>
                    <a:pt x="237" y="49"/>
                  </a:lnTo>
                  <a:close/>
                  <a:moveTo>
                    <a:pt x="39" y="0"/>
                  </a:moveTo>
                  <a:lnTo>
                    <a:pt x="39" y="0"/>
                  </a:lnTo>
                  <a:lnTo>
                    <a:pt x="61" y="4"/>
                  </a:lnTo>
                  <a:lnTo>
                    <a:pt x="76" y="10"/>
                  </a:lnTo>
                  <a:lnTo>
                    <a:pt x="76" y="10"/>
                  </a:lnTo>
                  <a:lnTo>
                    <a:pt x="87" y="16"/>
                  </a:lnTo>
                  <a:lnTo>
                    <a:pt x="96" y="23"/>
                  </a:lnTo>
                  <a:lnTo>
                    <a:pt x="99" y="26"/>
                  </a:lnTo>
                  <a:lnTo>
                    <a:pt x="100" y="30"/>
                  </a:lnTo>
                  <a:lnTo>
                    <a:pt x="102" y="39"/>
                  </a:lnTo>
                  <a:lnTo>
                    <a:pt x="102" y="39"/>
                  </a:lnTo>
                  <a:lnTo>
                    <a:pt x="102" y="46"/>
                  </a:lnTo>
                  <a:lnTo>
                    <a:pt x="99" y="51"/>
                  </a:lnTo>
                  <a:lnTo>
                    <a:pt x="95" y="55"/>
                  </a:lnTo>
                  <a:lnTo>
                    <a:pt x="89" y="56"/>
                  </a:lnTo>
                  <a:lnTo>
                    <a:pt x="89" y="56"/>
                  </a:lnTo>
                  <a:lnTo>
                    <a:pt x="86" y="56"/>
                  </a:lnTo>
                  <a:lnTo>
                    <a:pt x="84" y="55"/>
                  </a:lnTo>
                  <a:lnTo>
                    <a:pt x="79" y="48"/>
                  </a:lnTo>
                  <a:lnTo>
                    <a:pt x="79" y="48"/>
                  </a:lnTo>
                  <a:lnTo>
                    <a:pt x="68" y="36"/>
                  </a:lnTo>
                  <a:lnTo>
                    <a:pt x="58" y="24"/>
                  </a:lnTo>
                  <a:lnTo>
                    <a:pt x="47" y="16"/>
                  </a:lnTo>
                  <a:lnTo>
                    <a:pt x="35" y="7"/>
                  </a:lnTo>
                  <a:lnTo>
                    <a:pt x="39"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21" name="Freeform 125"/>
            <p:cNvSpPr>
              <a:spLocks/>
            </p:cNvSpPr>
            <p:nvPr userDrawn="1"/>
          </p:nvSpPr>
          <p:spPr bwMode="auto">
            <a:xfrm>
              <a:off x="4733926" y="1800226"/>
              <a:ext cx="84138" cy="87313"/>
            </a:xfrm>
            <a:custGeom>
              <a:avLst/>
              <a:gdLst/>
              <a:ahLst/>
              <a:cxnLst>
                <a:cxn ang="0">
                  <a:pos x="34" y="13"/>
                </a:cxn>
                <a:cxn ang="0">
                  <a:pos x="116" y="8"/>
                </a:cxn>
                <a:cxn ang="0">
                  <a:pos x="125" y="3"/>
                </a:cxn>
                <a:cxn ang="0">
                  <a:pos x="131" y="0"/>
                </a:cxn>
                <a:cxn ang="0">
                  <a:pos x="138" y="2"/>
                </a:cxn>
                <a:cxn ang="0">
                  <a:pos x="156" y="18"/>
                </a:cxn>
                <a:cxn ang="0">
                  <a:pos x="158" y="23"/>
                </a:cxn>
                <a:cxn ang="0">
                  <a:pos x="156" y="29"/>
                </a:cxn>
                <a:cxn ang="0">
                  <a:pos x="150" y="44"/>
                </a:cxn>
                <a:cxn ang="0">
                  <a:pos x="138" y="131"/>
                </a:cxn>
                <a:cxn ang="0">
                  <a:pos x="150" y="142"/>
                </a:cxn>
                <a:cxn ang="0">
                  <a:pos x="150" y="149"/>
                </a:cxn>
                <a:cxn ang="0">
                  <a:pos x="143" y="154"/>
                </a:cxn>
                <a:cxn ang="0">
                  <a:pos x="132" y="152"/>
                </a:cxn>
                <a:cxn ang="0">
                  <a:pos x="103" y="152"/>
                </a:cxn>
                <a:cxn ang="0">
                  <a:pos x="44" y="158"/>
                </a:cxn>
                <a:cxn ang="0">
                  <a:pos x="31" y="162"/>
                </a:cxn>
                <a:cxn ang="0">
                  <a:pos x="25" y="165"/>
                </a:cxn>
                <a:cxn ang="0">
                  <a:pos x="21" y="164"/>
                </a:cxn>
                <a:cxn ang="0">
                  <a:pos x="8" y="152"/>
                </a:cxn>
                <a:cxn ang="0">
                  <a:pos x="0" y="139"/>
                </a:cxn>
                <a:cxn ang="0">
                  <a:pos x="3" y="132"/>
                </a:cxn>
                <a:cxn ang="0">
                  <a:pos x="13" y="139"/>
                </a:cxn>
                <a:cxn ang="0">
                  <a:pos x="24" y="141"/>
                </a:cxn>
                <a:cxn ang="0">
                  <a:pos x="116" y="134"/>
                </a:cxn>
                <a:cxn ang="0">
                  <a:pos x="122" y="84"/>
                </a:cxn>
                <a:cxn ang="0">
                  <a:pos x="45" y="92"/>
                </a:cxn>
                <a:cxn ang="0">
                  <a:pos x="34" y="94"/>
                </a:cxn>
                <a:cxn ang="0">
                  <a:pos x="22" y="94"/>
                </a:cxn>
                <a:cxn ang="0">
                  <a:pos x="13" y="86"/>
                </a:cxn>
                <a:cxn ang="0">
                  <a:pos x="6" y="70"/>
                </a:cxn>
                <a:cxn ang="0">
                  <a:pos x="9" y="64"/>
                </a:cxn>
                <a:cxn ang="0">
                  <a:pos x="19" y="71"/>
                </a:cxn>
                <a:cxn ang="0">
                  <a:pos x="28" y="74"/>
                </a:cxn>
                <a:cxn ang="0">
                  <a:pos x="53" y="73"/>
                </a:cxn>
                <a:cxn ang="0">
                  <a:pos x="127" y="25"/>
                </a:cxn>
                <a:cxn ang="0">
                  <a:pos x="48" y="31"/>
                </a:cxn>
                <a:cxn ang="0">
                  <a:pos x="32" y="35"/>
                </a:cxn>
                <a:cxn ang="0">
                  <a:pos x="28" y="35"/>
                </a:cxn>
                <a:cxn ang="0">
                  <a:pos x="12" y="25"/>
                </a:cxn>
                <a:cxn ang="0">
                  <a:pos x="5" y="10"/>
                </a:cxn>
                <a:cxn ang="0">
                  <a:pos x="11" y="2"/>
                </a:cxn>
                <a:cxn ang="0">
                  <a:pos x="21" y="12"/>
                </a:cxn>
                <a:cxn ang="0">
                  <a:pos x="31" y="13"/>
                </a:cxn>
              </a:cxnLst>
              <a:rect l="0" t="0" r="r" b="b"/>
              <a:pathLst>
                <a:path w="158" h="165">
                  <a:moveTo>
                    <a:pt x="31" y="13"/>
                  </a:moveTo>
                  <a:lnTo>
                    <a:pt x="31" y="13"/>
                  </a:lnTo>
                  <a:lnTo>
                    <a:pt x="34" y="13"/>
                  </a:lnTo>
                  <a:lnTo>
                    <a:pt x="34" y="13"/>
                  </a:lnTo>
                  <a:lnTo>
                    <a:pt x="73" y="12"/>
                  </a:lnTo>
                  <a:lnTo>
                    <a:pt x="116" y="8"/>
                  </a:lnTo>
                  <a:lnTo>
                    <a:pt x="116" y="8"/>
                  </a:lnTo>
                  <a:lnTo>
                    <a:pt x="121" y="6"/>
                  </a:lnTo>
                  <a:lnTo>
                    <a:pt x="125" y="3"/>
                  </a:lnTo>
                  <a:lnTo>
                    <a:pt x="125" y="3"/>
                  </a:lnTo>
                  <a:lnTo>
                    <a:pt x="128" y="2"/>
                  </a:lnTo>
                  <a:lnTo>
                    <a:pt x="131" y="0"/>
                  </a:lnTo>
                  <a:lnTo>
                    <a:pt x="131" y="0"/>
                  </a:lnTo>
                  <a:lnTo>
                    <a:pt x="134" y="0"/>
                  </a:lnTo>
                  <a:lnTo>
                    <a:pt x="138" y="2"/>
                  </a:lnTo>
                  <a:lnTo>
                    <a:pt x="147" y="9"/>
                  </a:lnTo>
                  <a:lnTo>
                    <a:pt x="147" y="9"/>
                  </a:lnTo>
                  <a:lnTo>
                    <a:pt x="156" y="18"/>
                  </a:lnTo>
                  <a:lnTo>
                    <a:pt x="157" y="21"/>
                  </a:lnTo>
                  <a:lnTo>
                    <a:pt x="158" y="23"/>
                  </a:lnTo>
                  <a:lnTo>
                    <a:pt x="158" y="23"/>
                  </a:lnTo>
                  <a:lnTo>
                    <a:pt x="157" y="28"/>
                  </a:lnTo>
                  <a:lnTo>
                    <a:pt x="156" y="29"/>
                  </a:lnTo>
                  <a:lnTo>
                    <a:pt x="156" y="29"/>
                  </a:lnTo>
                  <a:lnTo>
                    <a:pt x="151" y="37"/>
                  </a:lnTo>
                  <a:lnTo>
                    <a:pt x="150" y="44"/>
                  </a:lnTo>
                  <a:lnTo>
                    <a:pt x="150" y="44"/>
                  </a:lnTo>
                  <a:lnTo>
                    <a:pt x="144" y="89"/>
                  </a:lnTo>
                  <a:lnTo>
                    <a:pt x="138" y="131"/>
                  </a:lnTo>
                  <a:lnTo>
                    <a:pt x="138" y="131"/>
                  </a:lnTo>
                  <a:lnTo>
                    <a:pt x="143" y="134"/>
                  </a:lnTo>
                  <a:lnTo>
                    <a:pt x="147" y="138"/>
                  </a:lnTo>
                  <a:lnTo>
                    <a:pt x="150" y="142"/>
                  </a:lnTo>
                  <a:lnTo>
                    <a:pt x="151" y="147"/>
                  </a:lnTo>
                  <a:lnTo>
                    <a:pt x="151" y="147"/>
                  </a:lnTo>
                  <a:lnTo>
                    <a:pt x="150" y="149"/>
                  </a:lnTo>
                  <a:lnTo>
                    <a:pt x="148" y="151"/>
                  </a:lnTo>
                  <a:lnTo>
                    <a:pt x="145" y="152"/>
                  </a:lnTo>
                  <a:lnTo>
                    <a:pt x="143" y="154"/>
                  </a:lnTo>
                  <a:lnTo>
                    <a:pt x="143" y="154"/>
                  </a:lnTo>
                  <a:lnTo>
                    <a:pt x="132" y="152"/>
                  </a:lnTo>
                  <a:lnTo>
                    <a:pt x="132" y="152"/>
                  </a:lnTo>
                  <a:lnTo>
                    <a:pt x="124" y="152"/>
                  </a:lnTo>
                  <a:lnTo>
                    <a:pt x="124" y="152"/>
                  </a:lnTo>
                  <a:lnTo>
                    <a:pt x="103" y="152"/>
                  </a:lnTo>
                  <a:lnTo>
                    <a:pt x="83" y="154"/>
                  </a:lnTo>
                  <a:lnTo>
                    <a:pt x="44" y="158"/>
                  </a:lnTo>
                  <a:lnTo>
                    <a:pt x="44" y="158"/>
                  </a:lnTo>
                  <a:lnTo>
                    <a:pt x="37" y="161"/>
                  </a:lnTo>
                  <a:lnTo>
                    <a:pt x="31" y="162"/>
                  </a:lnTo>
                  <a:lnTo>
                    <a:pt x="31" y="162"/>
                  </a:lnTo>
                  <a:lnTo>
                    <a:pt x="28" y="164"/>
                  </a:lnTo>
                  <a:lnTo>
                    <a:pt x="25" y="165"/>
                  </a:lnTo>
                  <a:lnTo>
                    <a:pt x="25" y="165"/>
                  </a:lnTo>
                  <a:lnTo>
                    <a:pt x="25" y="165"/>
                  </a:lnTo>
                  <a:lnTo>
                    <a:pt x="25" y="165"/>
                  </a:lnTo>
                  <a:lnTo>
                    <a:pt x="21" y="164"/>
                  </a:lnTo>
                  <a:lnTo>
                    <a:pt x="16" y="162"/>
                  </a:lnTo>
                  <a:lnTo>
                    <a:pt x="12" y="158"/>
                  </a:lnTo>
                  <a:lnTo>
                    <a:pt x="8" y="152"/>
                  </a:lnTo>
                  <a:lnTo>
                    <a:pt x="8" y="152"/>
                  </a:lnTo>
                  <a:lnTo>
                    <a:pt x="2" y="145"/>
                  </a:lnTo>
                  <a:lnTo>
                    <a:pt x="0" y="139"/>
                  </a:lnTo>
                  <a:lnTo>
                    <a:pt x="0" y="139"/>
                  </a:lnTo>
                  <a:lnTo>
                    <a:pt x="0" y="136"/>
                  </a:lnTo>
                  <a:lnTo>
                    <a:pt x="3" y="132"/>
                  </a:lnTo>
                  <a:lnTo>
                    <a:pt x="3" y="132"/>
                  </a:lnTo>
                  <a:lnTo>
                    <a:pt x="9" y="136"/>
                  </a:lnTo>
                  <a:lnTo>
                    <a:pt x="13" y="139"/>
                  </a:lnTo>
                  <a:lnTo>
                    <a:pt x="18" y="141"/>
                  </a:lnTo>
                  <a:lnTo>
                    <a:pt x="24" y="141"/>
                  </a:lnTo>
                  <a:lnTo>
                    <a:pt x="24" y="141"/>
                  </a:lnTo>
                  <a:lnTo>
                    <a:pt x="47" y="139"/>
                  </a:lnTo>
                  <a:lnTo>
                    <a:pt x="47" y="139"/>
                  </a:lnTo>
                  <a:lnTo>
                    <a:pt x="116" y="134"/>
                  </a:lnTo>
                  <a:lnTo>
                    <a:pt x="116" y="134"/>
                  </a:lnTo>
                  <a:lnTo>
                    <a:pt x="122" y="84"/>
                  </a:lnTo>
                  <a:lnTo>
                    <a:pt x="122" y="84"/>
                  </a:lnTo>
                  <a:lnTo>
                    <a:pt x="77" y="87"/>
                  </a:lnTo>
                  <a:lnTo>
                    <a:pt x="45" y="92"/>
                  </a:lnTo>
                  <a:lnTo>
                    <a:pt x="45" y="92"/>
                  </a:lnTo>
                  <a:lnTo>
                    <a:pt x="38" y="93"/>
                  </a:lnTo>
                  <a:lnTo>
                    <a:pt x="34" y="94"/>
                  </a:lnTo>
                  <a:lnTo>
                    <a:pt x="34" y="94"/>
                  </a:lnTo>
                  <a:lnTo>
                    <a:pt x="28" y="96"/>
                  </a:lnTo>
                  <a:lnTo>
                    <a:pt x="28" y="96"/>
                  </a:lnTo>
                  <a:lnTo>
                    <a:pt x="22" y="94"/>
                  </a:lnTo>
                  <a:lnTo>
                    <a:pt x="18" y="92"/>
                  </a:lnTo>
                  <a:lnTo>
                    <a:pt x="18" y="92"/>
                  </a:lnTo>
                  <a:lnTo>
                    <a:pt x="13" y="86"/>
                  </a:lnTo>
                  <a:lnTo>
                    <a:pt x="9" y="80"/>
                  </a:lnTo>
                  <a:lnTo>
                    <a:pt x="6" y="76"/>
                  </a:lnTo>
                  <a:lnTo>
                    <a:pt x="6" y="70"/>
                  </a:lnTo>
                  <a:lnTo>
                    <a:pt x="6" y="70"/>
                  </a:lnTo>
                  <a:lnTo>
                    <a:pt x="8" y="67"/>
                  </a:lnTo>
                  <a:lnTo>
                    <a:pt x="9" y="64"/>
                  </a:lnTo>
                  <a:lnTo>
                    <a:pt x="9" y="64"/>
                  </a:lnTo>
                  <a:lnTo>
                    <a:pt x="15" y="68"/>
                  </a:lnTo>
                  <a:lnTo>
                    <a:pt x="19" y="71"/>
                  </a:lnTo>
                  <a:lnTo>
                    <a:pt x="24" y="74"/>
                  </a:lnTo>
                  <a:lnTo>
                    <a:pt x="28" y="74"/>
                  </a:lnTo>
                  <a:lnTo>
                    <a:pt x="28" y="74"/>
                  </a:lnTo>
                  <a:lnTo>
                    <a:pt x="41" y="73"/>
                  </a:lnTo>
                  <a:lnTo>
                    <a:pt x="53" y="73"/>
                  </a:lnTo>
                  <a:lnTo>
                    <a:pt x="53" y="73"/>
                  </a:lnTo>
                  <a:lnTo>
                    <a:pt x="124" y="65"/>
                  </a:lnTo>
                  <a:lnTo>
                    <a:pt x="124" y="65"/>
                  </a:lnTo>
                  <a:lnTo>
                    <a:pt x="127" y="25"/>
                  </a:lnTo>
                  <a:lnTo>
                    <a:pt x="127" y="25"/>
                  </a:lnTo>
                  <a:lnTo>
                    <a:pt x="86" y="28"/>
                  </a:lnTo>
                  <a:lnTo>
                    <a:pt x="48" y="31"/>
                  </a:lnTo>
                  <a:lnTo>
                    <a:pt x="48" y="31"/>
                  </a:lnTo>
                  <a:lnTo>
                    <a:pt x="40" y="32"/>
                  </a:lnTo>
                  <a:lnTo>
                    <a:pt x="32" y="35"/>
                  </a:lnTo>
                  <a:lnTo>
                    <a:pt x="32" y="35"/>
                  </a:lnTo>
                  <a:lnTo>
                    <a:pt x="28" y="35"/>
                  </a:lnTo>
                  <a:lnTo>
                    <a:pt x="28" y="35"/>
                  </a:lnTo>
                  <a:lnTo>
                    <a:pt x="24" y="35"/>
                  </a:lnTo>
                  <a:lnTo>
                    <a:pt x="21" y="34"/>
                  </a:lnTo>
                  <a:lnTo>
                    <a:pt x="12" y="25"/>
                  </a:lnTo>
                  <a:lnTo>
                    <a:pt x="12" y="25"/>
                  </a:lnTo>
                  <a:lnTo>
                    <a:pt x="6" y="16"/>
                  </a:lnTo>
                  <a:lnTo>
                    <a:pt x="5" y="10"/>
                  </a:lnTo>
                  <a:lnTo>
                    <a:pt x="5" y="10"/>
                  </a:lnTo>
                  <a:lnTo>
                    <a:pt x="6" y="6"/>
                  </a:lnTo>
                  <a:lnTo>
                    <a:pt x="11" y="2"/>
                  </a:lnTo>
                  <a:lnTo>
                    <a:pt x="11" y="2"/>
                  </a:lnTo>
                  <a:lnTo>
                    <a:pt x="16" y="8"/>
                  </a:lnTo>
                  <a:lnTo>
                    <a:pt x="21" y="12"/>
                  </a:lnTo>
                  <a:lnTo>
                    <a:pt x="25" y="13"/>
                  </a:lnTo>
                  <a:lnTo>
                    <a:pt x="31" y="13"/>
                  </a:lnTo>
                  <a:lnTo>
                    <a:pt x="31" y="1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22" name="Freeform 126"/>
            <p:cNvSpPr>
              <a:spLocks noEditPoints="1"/>
            </p:cNvSpPr>
            <p:nvPr userDrawn="1"/>
          </p:nvSpPr>
          <p:spPr bwMode="auto">
            <a:xfrm>
              <a:off x="4856163" y="1776413"/>
              <a:ext cx="119063" cy="106363"/>
            </a:xfrm>
            <a:custGeom>
              <a:avLst/>
              <a:gdLst/>
              <a:ahLst/>
              <a:cxnLst>
                <a:cxn ang="0">
                  <a:pos x="225" y="27"/>
                </a:cxn>
                <a:cxn ang="0">
                  <a:pos x="191" y="77"/>
                </a:cxn>
                <a:cxn ang="0">
                  <a:pos x="152" y="119"/>
                </a:cxn>
                <a:cxn ang="0">
                  <a:pos x="107" y="155"/>
                </a:cxn>
                <a:cxn ang="0">
                  <a:pos x="57" y="190"/>
                </a:cxn>
                <a:cxn ang="0">
                  <a:pos x="51" y="194"/>
                </a:cxn>
                <a:cxn ang="0">
                  <a:pos x="48" y="197"/>
                </a:cxn>
                <a:cxn ang="0">
                  <a:pos x="38" y="200"/>
                </a:cxn>
                <a:cxn ang="0">
                  <a:pos x="33" y="200"/>
                </a:cxn>
                <a:cxn ang="0">
                  <a:pos x="22" y="192"/>
                </a:cxn>
                <a:cxn ang="0">
                  <a:pos x="14" y="187"/>
                </a:cxn>
                <a:cxn ang="0">
                  <a:pos x="4" y="172"/>
                </a:cxn>
                <a:cxn ang="0">
                  <a:pos x="0" y="161"/>
                </a:cxn>
                <a:cxn ang="0">
                  <a:pos x="1" y="156"/>
                </a:cxn>
                <a:cxn ang="0">
                  <a:pos x="4" y="153"/>
                </a:cxn>
                <a:cxn ang="0">
                  <a:pos x="12" y="159"/>
                </a:cxn>
                <a:cxn ang="0">
                  <a:pos x="20" y="166"/>
                </a:cxn>
                <a:cxn ang="0">
                  <a:pos x="26" y="168"/>
                </a:cxn>
                <a:cxn ang="0">
                  <a:pos x="38" y="166"/>
                </a:cxn>
                <a:cxn ang="0">
                  <a:pos x="55" y="158"/>
                </a:cxn>
                <a:cxn ang="0">
                  <a:pos x="81" y="143"/>
                </a:cxn>
                <a:cxn ang="0">
                  <a:pos x="126" y="111"/>
                </a:cxn>
                <a:cxn ang="0">
                  <a:pos x="165" y="78"/>
                </a:cxn>
                <a:cxn ang="0">
                  <a:pos x="200" y="40"/>
                </a:cxn>
                <a:cxn ang="0">
                  <a:pos x="225" y="27"/>
                </a:cxn>
                <a:cxn ang="0">
                  <a:pos x="6" y="0"/>
                </a:cxn>
                <a:cxn ang="0">
                  <a:pos x="38" y="9"/>
                </a:cxn>
                <a:cxn ang="0">
                  <a:pos x="62" y="23"/>
                </a:cxn>
                <a:cxn ang="0">
                  <a:pos x="68" y="29"/>
                </a:cxn>
                <a:cxn ang="0">
                  <a:pos x="74" y="39"/>
                </a:cxn>
                <a:cxn ang="0">
                  <a:pos x="74" y="45"/>
                </a:cxn>
                <a:cxn ang="0">
                  <a:pos x="70" y="56"/>
                </a:cxn>
                <a:cxn ang="0">
                  <a:pos x="59" y="62"/>
                </a:cxn>
                <a:cxn ang="0">
                  <a:pos x="55" y="61"/>
                </a:cxn>
                <a:cxn ang="0">
                  <a:pos x="48" y="55"/>
                </a:cxn>
                <a:cxn ang="0">
                  <a:pos x="43" y="48"/>
                </a:cxn>
                <a:cxn ang="0">
                  <a:pos x="26" y="25"/>
                </a:cxn>
                <a:cxn ang="0">
                  <a:pos x="1" y="7"/>
                </a:cxn>
              </a:cxnLst>
              <a:rect l="0" t="0" r="r" b="b"/>
              <a:pathLst>
                <a:path w="225" h="200">
                  <a:moveTo>
                    <a:pt x="225" y="27"/>
                  </a:moveTo>
                  <a:lnTo>
                    <a:pt x="225" y="27"/>
                  </a:lnTo>
                  <a:lnTo>
                    <a:pt x="209" y="53"/>
                  </a:lnTo>
                  <a:lnTo>
                    <a:pt x="191" y="77"/>
                  </a:lnTo>
                  <a:lnTo>
                    <a:pt x="173" y="98"/>
                  </a:lnTo>
                  <a:lnTo>
                    <a:pt x="152" y="119"/>
                  </a:lnTo>
                  <a:lnTo>
                    <a:pt x="130" y="137"/>
                  </a:lnTo>
                  <a:lnTo>
                    <a:pt x="107" y="155"/>
                  </a:lnTo>
                  <a:lnTo>
                    <a:pt x="83" y="172"/>
                  </a:lnTo>
                  <a:lnTo>
                    <a:pt x="57" y="190"/>
                  </a:lnTo>
                  <a:lnTo>
                    <a:pt x="57" y="190"/>
                  </a:lnTo>
                  <a:lnTo>
                    <a:pt x="51" y="194"/>
                  </a:lnTo>
                  <a:lnTo>
                    <a:pt x="48" y="197"/>
                  </a:lnTo>
                  <a:lnTo>
                    <a:pt x="48" y="197"/>
                  </a:lnTo>
                  <a:lnTo>
                    <a:pt x="43" y="200"/>
                  </a:lnTo>
                  <a:lnTo>
                    <a:pt x="38" y="200"/>
                  </a:lnTo>
                  <a:lnTo>
                    <a:pt x="38" y="200"/>
                  </a:lnTo>
                  <a:lnTo>
                    <a:pt x="33" y="200"/>
                  </a:lnTo>
                  <a:lnTo>
                    <a:pt x="28" y="197"/>
                  </a:lnTo>
                  <a:lnTo>
                    <a:pt x="22" y="192"/>
                  </a:lnTo>
                  <a:lnTo>
                    <a:pt x="14" y="187"/>
                  </a:lnTo>
                  <a:lnTo>
                    <a:pt x="14" y="187"/>
                  </a:lnTo>
                  <a:lnTo>
                    <a:pt x="9" y="179"/>
                  </a:lnTo>
                  <a:lnTo>
                    <a:pt x="4" y="172"/>
                  </a:lnTo>
                  <a:lnTo>
                    <a:pt x="1" y="166"/>
                  </a:lnTo>
                  <a:lnTo>
                    <a:pt x="0" y="161"/>
                  </a:lnTo>
                  <a:lnTo>
                    <a:pt x="0" y="161"/>
                  </a:lnTo>
                  <a:lnTo>
                    <a:pt x="1" y="156"/>
                  </a:lnTo>
                  <a:lnTo>
                    <a:pt x="3" y="155"/>
                  </a:lnTo>
                  <a:lnTo>
                    <a:pt x="4" y="153"/>
                  </a:lnTo>
                  <a:lnTo>
                    <a:pt x="4" y="153"/>
                  </a:lnTo>
                  <a:lnTo>
                    <a:pt x="12" y="159"/>
                  </a:lnTo>
                  <a:lnTo>
                    <a:pt x="12" y="159"/>
                  </a:lnTo>
                  <a:lnTo>
                    <a:pt x="20" y="166"/>
                  </a:lnTo>
                  <a:lnTo>
                    <a:pt x="26" y="168"/>
                  </a:lnTo>
                  <a:lnTo>
                    <a:pt x="26" y="168"/>
                  </a:lnTo>
                  <a:lnTo>
                    <a:pt x="30" y="168"/>
                  </a:lnTo>
                  <a:lnTo>
                    <a:pt x="38" y="166"/>
                  </a:lnTo>
                  <a:lnTo>
                    <a:pt x="45" y="162"/>
                  </a:lnTo>
                  <a:lnTo>
                    <a:pt x="55" y="158"/>
                  </a:lnTo>
                  <a:lnTo>
                    <a:pt x="55" y="158"/>
                  </a:lnTo>
                  <a:lnTo>
                    <a:pt x="81" y="143"/>
                  </a:lnTo>
                  <a:lnTo>
                    <a:pt x="104" y="127"/>
                  </a:lnTo>
                  <a:lnTo>
                    <a:pt x="126" y="111"/>
                  </a:lnTo>
                  <a:lnTo>
                    <a:pt x="146" y="95"/>
                  </a:lnTo>
                  <a:lnTo>
                    <a:pt x="165" y="78"/>
                  </a:lnTo>
                  <a:lnTo>
                    <a:pt x="184" y="59"/>
                  </a:lnTo>
                  <a:lnTo>
                    <a:pt x="200" y="40"/>
                  </a:lnTo>
                  <a:lnTo>
                    <a:pt x="217" y="22"/>
                  </a:lnTo>
                  <a:lnTo>
                    <a:pt x="225" y="27"/>
                  </a:lnTo>
                  <a:close/>
                  <a:moveTo>
                    <a:pt x="6" y="0"/>
                  </a:moveTo>
                  <a:lnTo>
                    <a:pt x="6" y="0"/>
                  </a:lnTo>
                  <a:lnTo>
                    <a:pt x="22" y="3"/>
                  </a:lnTo>
                  <a:lnTo>
                    <a:pt x="38" y="9"/>
                  </a:lnTo>
                  <a:lnTo>
                    <a:pt x="52" y="16"/>
                  </a:lnTo>
                  <a:lnTo>
                    <a:pt x="62" y="23"/>
                  </a:lnTo>
                  <a:lnTo>
                    <a:pt x="62" y="23"/>
                  </a:lnTo>
                  <a:lnTo>
                    <a:pt x="68" y="29"/>
                  </a:lnTo>
                  <a:lnTo>
                    <a:pt x="72" y="33"/>
                  </a:lnTo>
                  <a:lnTo>
                    <a:pt x="74" y="39"/>
                  </a:lnTo>
                  <a:lnTo>
                    <a:pt x="74" y="45"/>
                  </a:lnTo>
                  <a:lnTo>
                    <a:pt x="74" y="45"/>
                  </a:lnTo>
                  <a:lnTo>
                    <a:pt x="74" y="52"/>
                  </a:lnTo>
                  <a:lnTo>
                    <a:pt x="70" y="56"/>
                  </a:lnTo>
                  <a:lnTo>
                    <a:pt x="65" y="61"/>
                  </a:lnTo>
                  <a:lnTo>
                    <a:pt x="59" y="62"/>
                  </a:lnTo>
                  <a:lnTo>
                    <a:pt x="59" y="62"/>
                  </a:lnTo>
                  <a:lnTo>
                    <a:pt x="55" y="61"/>
                  </a:lnTo>
                  <a:lnTo>
                    <a:pt x="52" y="59"/>
                  </a:lnTo>
                  <a:lnTo>
                    <a:pt x="48" y="55"/>
                  </a:lnTo>
                  <a:lnTo>
                    <a:pt x="43" y="48"/>
                  </a:lnTo>
                  <a:lnTo>
                    <a:pt x="43" y="48"/>
                  </a:lnTo>
                  <a:lnTo>
                    <a:pt x="35" y="36"/>
                  </a:lnTo>
                  <a:lnTo>
                    <a:pt x="26" y="25"/>
                  </a:lnTo>
                  <a:lnTo>
                    <a:pt x="16" y="16"/>
                  </a:lnTo>
                  <a:lnTo>
                    <a:pt x="1" y="7"/>
                  </a:lnTo>
                  <a:lnTo>
                    <a:pt x="6"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23" name="Freeform 127"/>
            <p:cNvSpPr>
              <a:spLocks/>
            </p:cNvSpPr>
            <p:nvPr userDrawn="1"/>
          </p:nvSpPr>
          <p:spPr bwMode="auto">
            <a:xfrm>
              <a:off x="4999038" y="1757363"/>
              <a:ext cx="127000" cy="136525"/>
            </a:xfrm>
            <a:custGeom>
              <a:avLst/>
              <a:gdLst/>
              <a:ahLst/>
              <a:cxnLst>
                <a:cxn ang="0">
                  <a:pos x="19" y="58"/>
                </a:cxn>
                <a:cxn ang="0">
                  <a:pos x="55" y="58"/>
                </a:cxn>
                <a:cxn ang="0">
                  <a:pos x="92" y="32"/>
                </a:cxn>
                <a:cxn ang="0">
                  <a:pos x="97" y="18"/>
                </a:cxn>
                <a:cxn ang="0">
                  <a:pos x="90" y="10"/>
                </a:cxn>
                <a:cxn ang="0">
                  <a:pos x="79" y="5"/>
                </a:cxn>
                <a:cxn ang="0">
                  <a:pos x="87" y="0"/>
                </a:cxn>
                <a:cxn ang="0">
                  <a:pos x="123" y="10"/>
                </a:cxn>
                <a:cxn ang="0">
                  <a:pos x="124" y="19"/>
                </a:cxn>
                <a:cxn ang="0">
                  <a:pos x="113" y="35"/>
                </a:cxn>
                <a:cxn ang="0">
                  <a:pos x="150" y="34"/>
                </a:cxn>
                <a:cxn ang="0">
                  <a:pos x="162" y="31"/>
                </a:cxn>
                <a:cxn ang="0">
                  <a:pos x="177" y="42"/>
                </a:cxn>
                <a:cxn ang="0">
                  <a:pos x="159" y="54"/>
                </a:cxn>
                <a:cxn ang="0">
                  <a:pos x="91" y="70"/>
                </a:cxn>
                <a:cxn ang="0">
                  <a:pos x="65" y="112"/>
                </a:cxn>
                <a:cxn ang="0">
                  <a:pos x="97" y="102"/>
                </a:cxn>
                <a:cxn ang="0">
                  <a:pos x="121" y="112"/>
                </a:cxn>
                <a:cxn ang="0">
                  <a:pos x="133" y="141"/>
                </a:cxn>
                <a:cxn ang="0">
                  <a:pos x="203" y="110"/>
                </a:cxn>
                <a:cxn ang="0">
                  <a:pos x="204" y="103"/>
                </a:cxn>
                <a:cxn ang="0">
                  <a:pos x="195" y="93"/>
                </a:cxn>
                <a:cxn ang="0">
                  <a:pos x="194" y="89"/>
                </a:cxn>
                <a:cxn ang="0">
                  <a:pos x="211" y="91"/>
                </a:cxn>
                <a:cxn ang="0">
                  <a:pos x="235" y="112"/>
                </a:cxn>
                <a:cxn ang="0">
                  <a:pos x="238" y="125"/>
                </a:cxn>
                <a:cxn ang="0">
                  <a:pos x="226" y="129"/>
                </a:cxn>
                <a:cxn ang="0">
                  <a:pos x="166" y="146"/>
                </a:cxn>
                <a:cxn ang="0">
                  <a:pos x="135" y="191"/>
                </a:cxn>
                <a:cxn ang="0">
                  <a:pos x="123" y="209"/>
                </a:cxn>
                <a:cxn ang="0">
                  <a:pos x="114" y="202"/>
                </a:cxn>
                <a:cxn ang="0">
                  <a:pos x="114" y="165"/>
                </a:cxn>
                <a:cxn ang="0">
                  <a:pos x="78" y="190"/>
                </a:cxn>
                <a:cxn ang="0">
                  <a:pos x="66" y="212"/>
                </a:cxn>
                <a:cxn ang="0">
                  <a:pos x="74" y="228"/>
                </a:cxn>
                <a:cxn ang="0">
                  <a:pos x="116" y="236"/>
                </a:cxn>
                <a:cxn ang="0">
                  <a:pos x="161" y="232"/>
                </a:cxn>
                <a:cxn ang="0">
                  <a:pos x="188" y="228"/>
                </a:cxn>
                <a:cxn ang="0">
                  <a:pos x="207" y="236"/>
                </a:cxn>
                <a:cxn ang="0">
                  <a:pos x="204" y="252"/>
                </a:cxn>
                <a:cxn ang="0">
                  <a:pos x="168" y="258"/>
                </a:cxn>
                <a:cxn ang="0">
                  <a:pos x="101" y="257"/>
                </a:cxn>
                <a:cxn ang="0">
                  <a:pos x="56" y="235"/>
                </a:cxn>
                <a:cxn ang="0">
                  <a:pos x="52" y="206"/>
                </a:cxn>
                <a:cxn ang="0">
                  <a:pos x="65" y="181"/>
                </a:cxn>
                <a:cxn ang="0">
                  <a:pos x="114" y="148"/>
                </a:cxn>
                <a:cxn ang="0">
                  <a:pos x="108" y="122"/>
                </a:cxn>
                <a:cxn ang="0">
                  <a:pos x="94" y="115"/>
                </a:cxn>
                <a:cxn ang="0">
                  <a:pos x="63" y="126"/>
                </a:cxn>
                <a:cxn ang="0">
                  <a:pos x="26" y="155"/>
                </a:cxn>
                <a:cxn ang="0">
                  <a:pos x="11" y="165"/>
                </a:cxn>
                <a:cxn ang="0">
                  <a:pos x="1" y="158"/>
                </a:cxn>
                <a:cxn ang="0">
                  <a:pos x="3" y="144"/>
                </a:cxn>
                <a:cxn ang="0">
                  <a:pos x="19" y="129"/>
                </a:cxn>
                <a:cxn ang="0">
                  <a:pos x="61" y="86"/>
                </a:cxn>
                <a:cxn ang="0">
                  <a:pos x="39" y="76"/>
                </a:cxn>
                <a:cxn ang="0">
                  <a:pos x="10" y="67"/>
                </a:cxn>
              </a:cxnLst>
              <a:rect l="0" t="0" r="r" b="b"/>
              <a:pathLst>
                <a:path w="238" h="259">
                  <a:moveTo>
                    <a:pt x="7" y="52"/>
                  </a:moveTo>
                  <a:lnTo>
                    <a:pt x="7" y="52"/>
                  </a:lnTo>
                  <a:lnTo>
                    <a:pt x="13" y="57"/>
                  </a:lnTo>
                  <a:lnTo>
                    <a:pt x="19" y="58"/>
                  </a:lnTo>
                  <a:lnTo>
                    <a:pt x="26" y="60"/>
                  </a:lnTo>
                  <a:lnTo>
                    <a:pt x="32" y="60"/>
                  </a:lnTo>
                  <a:lnTo>
                    <a:pt x="32" y="60"/>
                  </a:lnTo>
                  <a:lnTo>
                    <a:pt x="55" y="58"/>
                  </a:lnTo>
                  <a:lnTo>
                    <a:pt x="82" y="54"/>
                  </a:lnTo>
                  <a:lnTo>
                    <a:pt x="82" y="54"/>
                  </a:lnTo>
                  <a:lnTo>
                    <a:pt x="88" y="44"/>
                  </a:lnTo>
                  <a:lnTo>
                    <a:pt x="92" y="32"/>
                  </a:lnTo>
                  <a:lnTo>
                    <a:pt x="92" y="32"/>
                  </a:lnTo>
                  <a:lnTo>
                    <a:pt x="95" y="23"/>
                  </a:lnTo>
                  <a:lnTo>
                    <a:pt x="97" y="18"/>
                  </a:lnTo>
                  <a:lnTo>
                    <a:pt x="97" y="18"/>
                  </a:lnTo>
                  <a:lnTo>
                    <a:pt x="97" y="16"/>
                  </a:lnTo>
                  <a:lnTo>
                    <a:pt x="95" y="15"/>
                  </a:lnTo>
                  <a:lnTo>
                    <a:pt x="95" y="15"/>
                  </a:lnTo>
                  <a:lnTo>
                    <a:pt x="90" y="10"/>
                  </a:lnTo>
                  <a:lnTo>
                    <a:pt x="82" y="7"/>
                  </a:lnTo>
                  <a:lnTo>
                    <a:pt x="82" y="7"/>
                  </a:lnTo>
                  <a:lnTo>
                    <a:pt x="79" y="6"/>
                  </a:lnTo>
                  <a:lnTo>
                    <a:pt x="79" y="5"/>
                  </a:lnTo>
                  <a:lnTo>
                    <a:pt x="79" y="5"/>
                  </a:lnTo>
                  <a:lnTo>
                    <a:pt x="79" y="2"/>
                  </a:lnTo>
                  <a:lnTo>
                    <a:pt x="81" y="0"/>
                  </a:lnTo>
                  <a:lnTo>
                    <a:pt x="87" y="0"/>
                  </a:lnTo>
                  <a:lnTo>
                    <a:pt x="87" y="0"/>
                  </a:lnTo>
                  <a:lnTo>
                    <a:pt x="101" y="2"/>
                  </a:lnTo>
                  <a:lnTo>
                    <a:pt x="114" y="5"/>
                  </a:lnTo>
                  <a:lnTo>
                    <a:pt x="123" y="10"/>
                  </a:lnTo>
                  <a:lnTo>
                    <a:pt x="124" y="13"/>
                  </a:lnTo>
                  <a:lnTo>
                    <a:pt x="126" y="16"/>
                  </a:lnTo>
                  <a:lnTo>
                    <a:pt x="126" y="16"/>
                  </a:lnTo>
                  <a:lnTo>
                    <a:pt x="124" y="19"/>
                  </a:lnTo>
                  <a:lnTo>
                    <a:pt x="121" y="23"/>
                  </a:lnTo>
                  <a:lnTo>
                    <a:pt x="121" y="23"/>
                  </a:lnTo>
                  <a:lnTo>
                    <a:pt x="113" y="35"/>
                  </a:lnTo>
                  <a:lnTo>
                    <a:pt x="113" y="35"/>
                  </a:lnTo>
                  <a:lnTo>
                    <a:pt x="103" y="51"/>
                  </a:lnTo>
                  <a:lnTo>
                    <a:pt x="103" y="51"/>
                  </a:lnTo>
                  <a:lnTo>
                    <a:pt x="130" y="42"/>
                  </a:lnTo>
                  <a:lnTo>
                    <a:pt x="150" y="34"/>
                  </a:lnTo>
                  <a:lnTo>
                    <a:pt x="150" y="34"/>
                  </a:lnTo>
                  <a:lnTo>
                    <a:pt x="156" y="32"/>
                  </a:lnTo>
                  <a:lnTo>
                    <a:pt x="162" y="31"/>
                  </a:lnTo>
                  <a:lnTo>
                    <a:pt x="162" y="31"/>
                  </a:lnTo>
                  <a:lnTo>
                    <a:pt x="168" y="32"/>
                  </a:lnTo>
                  <a:lnTo>
                    <a:pt x="172" y="35"/>
                  </a:lnTo>
                  <a:lnTo>
                    <a:pt x="175" y="38"/>
                  </a:lnTo>
                  <a:lnTo>
                    <a:pt x="177" y="42"/>
                  </a:lnTo>
                  <a:lnTo>
                    <a:pt x="177" y="42"/>
                  </a:lnTo>
                  <a:lnTo>
                    <a:pt x="175" y="47"/>
                  </a:lnTo>
                  <a:lnTo>
                    <a:pt x="169" y="51"/>
                  </a:lnTo>
                  <a:lnTo>
                    <a:pt x="159" y="54"/>
                  </a:lnTo>
                  <a:lnTo>
                    <a:pt x="145" y="58"/>
                  </a:lnTo>
                  <a:lnTo>
                    <a:pt x="145" y="58"/>
                  </a:lnTo>
                  <a:lnTo>
                    <a:pt x="91" y="70"/>
                  </a:lnTo>
                  <a:lnTo>
                    <a:pt x="91" y="70"/>
                  </a:lnTo>
                  <a:lnTo>
                    <a:pt x="74" y="93"/>
                  </a:lnTo>
                  <a:lnTo>
                    <a:pt x="53" y="118"/>
                  </a:lnTo>
                  <a:lnTo>
                    <a:pt x="53" y="118"/>
                  </a:lnTo>
                  <a:lnTo>
                    <a:pt x="65" y="112"/>
                  </a:lnTo>
                  <a:lnTo>
                    <a:pt x="77" y="106"/>
                  </a:lnTo>
                  <a:lnTo>
                    <a:pt x="87" y="103"/>
                  </a:lnTo>
                  <a:lnTo>
                    <a:pt x="97" y="102"/>
                  </a:lnTo>
                  <a:lnTo>
                    <a:pt x="97" y="102"/>
                  </a:lnTo>
                  <a:lnTo>
                    <a:pt x="104" y="102"/>
                  </a:lnTo>
                  <a:lnTo>
                    <a:pt x="111" y="104"/>
                  </a:lnTo>
                  <a:lnTo>
                    <a:pt x="117" y="107"/>
                  </a:lnTo>
                  <a:lnTo>
                    <a:pt x="121" y="112"/>
                  </a:lnTo>
                  <a:lnTo>
                    <a:pt x="126" y="118"/>
                  </a:lnTo>
                  <a:lnTo>
                    <a:pt x="130" y="125"/>
                  </a:lnTo>
                  <a:lnTo>
                    <a:pt x="132" y="132"/>
                  </a:lnTo>
                  <a:lnTo>
                    <a:pt x="133" y="141"/>
                  </a:lnTo>
                  <a:lnTo>
                    <a:pt x="133" y="141"/>
                  </a:lnTo>
                  <a:lnTo>
                    <a:pt x="194" y="116"/>
                  </a:lnTo>
                  <a:lnTo>
                    <a:pt x="194" y="116"/>
                  </a:lnTo>
                  <a:lnTo>
                    <a:pt x="203" y="110"/>
                  </a:lnTo>
                  <a:lnTo>
                    <a:pt x="204" y="109"/>
                  </a:lnTo>
                  <a:lnTo>
                    <a:pt x="204" y="106"/>
                  </a:lnTo>
                  <a:lnTo>
                    <a:pt x="204" y="106"/>
                  </a:lnTo>
                  <a:lnTo>
                    <a:pt x="204" y="103"/>
                  </a:lnTo>
                  <a:lnTo>
                    <a:pt x="203" y="100"/>
                  </a:lnTo>
                  <a:lnTo>
                    <a:pt x="200" y="97"/>
                  </a:lnTo>
                  <a:lnTo>
                    <a:pt x="195" y="93"/>
                  </a:lnTo>
                  <a:lnTo>
                    <a:pt x="195" y="93"/>
                  </a:lnTo>
                  <a:lnTo>
                    <a:pt x="194" y="91"/>
                  </a:lnTo>
                  <a:lnTo>
                    <a:pt x="193" y="90"/>
                  </a:lnTo>
                  <a:lnTo>
                    <a:pt x="193" y="90"/>
                  </a:lnTo>
                  <a:lnTo>
                    <a:pt x="194" y="89"/>
                  </a:lnTo>
                  <a:lnTo>
                    <a:pt x="198" y="89"/>
                  </a:lnTo>
                  <a:lnTo>
                    <a:pt x="198" y="89"/>
                  </a:lnTo>
                  <a:lnTo>
                    <a:pt x="204" y="89"/>
                  </a:lnTo>
                  <a:lnTo>
                    <a:pt x="211" y="91"/>
                  </a:lnTo>
                  <a:lnTo>
                    <a:pt x="219" y="96"/>
                  </a:lnTo>
                  <a:lnTo>
                    <a:pt x="224" y="100"/>
                  </a:lnTo>
                  <a:lnTo>
                    <a:pt x="224" y="100"/>
                  </a:lnTo>
                  <a:lnTo>
                    <a:pt x="235" y="112"/>
                  </a:lnTo>
                  <a:lnTo>
                    <a:pt x="238" y="116"/>
                  </a:lnTo>
                  <a:lnTo>
                    <a:pt x="238" y="120"/>
                  </a:lnTo>
                  <a:lnTo>
                    <a:pt x="238" y="120"/>
                  </a:lnTo>
                  <a:lnTo>
                    <a:pt x="238" y="125"/>
                  </a:lnTo>
                  <a:lnTo>
                    <a:pt x="235" y="126"/>
                  </a:lnTo>
                  <a:lnTo>
                    <a:pt x="230" y="128"/>
                  </a:lnTo>
                  <a:lnTo>
                    <a:pt x="226" y="129"/>
                  </a:lnTo>
                  <a:lnTo>
                    <a:pt x="226" y="129"/>
                  </a:lnTo>
                  <a:lnTo>
                    <a:pt x="214" y="131"/>
                  </a:lnTo>
                  <a:lnTo>
                    <a:pt x="200" y="135"/>
                  </a:lnTo>
                  <a:lnTo>
                    <a:pt x="200" y="135"/>
                  </a:lnTo>
                  <a:lnTo>
                    <a:pt x="166" y="146"/>
                  </a:lnTo>
                  <a:lnTo>
                    <a:pt x="135" y="158"/>
                  </a:lnTo>
                  <a:lnTo>
                    <a:pt x="135" y="158"/>
                  </a:lnTo>
                  <a:lnTo>
                    <a:pt x="135" y="191"/>
                  </a:lnTo>
                  <a:lnTo>
                    <a:pt x="135" y="191"/>
                  </a:lnTo>
                  <a:lnTo>
                    <a:pt x="135" y="199"/>
                  </a:lnTo>
                  <a:lnTo>
                    <a:pt x="132" y="204"/>
                  </a:lnTo>
                  <a:lnTo>
                    <a:pt x="129" y="207"/>
                  </a:lnTo>
                  <a:lnTo>
                    <a:pt x="123" y="209"/>
                  </a:lnTo>
                  <a:lnTo>
                    <a:pt x="123" y="209"/>
                  </a:lnTo>
                  <a:lnTo>
                    <a:pt x="119" y="207"/>
                  </a:lnTo>
                  <a:lnTo>
                    <a:pt x="116" y="206"/>
                  </a:lnTo>
                  <a:lnTo>
                    <a:pt x="114" y="202"/>
                  </a:lnTo>
                  <a:lnTo>
                    <a:pt x="113" y="196"/>
                  </a:lnTo>
                  <a:lnTo>
                    <a:pt x="113" y="196"/>
                  </a:lnTo>
                  <a:lnTo>
                    <a:pt x="114" y="165"/>
                  </a:lnTo>
                  <a:lnTo>
                    <a:pt x="114" y="165"/>
                  </a:lnTo>
                  <a:lnTo>
                    <a:pt x="103" y="171"/>
                  </a:lnTo>
                  <a:lnTo>
                    <a:pt x="92" y="177"/>
                  </a:lnTo>
                  <a:lnTo>
                    <a:pt x="84" y="184"/>
                  </a:lnTo>
                  <a:lnTo>
                    <a:pt x="78" y="190"/>
                  </a:lnTo>
                  <a:lnTo>
                    <a:pt x="72" y="196"/>
                  </a:lnTo>
                  <a:lnTo>
                    <a:pt x="69" y="202"/>
                  </a:lnTo>
                  <a:lnTo>
                    <a:pt x="66" y="207"/>
                  </a:lnTo>
                  <a:lnTo>
                    <a:pt x="66" y="212"/>
                  </a:lnTo>
                  <a:lnTo>
                    <a:pt x="66" y="212"/>
                  </a:lnTo>
                  <a:lnTo>
                    <a:pt x="66" y="219"/>
                  </a:lnTo>
                  <a:lnTo>
                    <a:pt x="69" y="223"/>
                  </a:lnTo>
                  <a:lnTo>
                    <a:pt x="74" y="228"/>
                  </a:lnTo>
                  <a:lnTo>
                    <a:pt x="78" y="230"/>
                  </a:lnTo>
                  <a:lnTo>
                    <a:pt x="85" y="233"/>
                  </a:lnTo>
                  <a:lnTo>
                    <a:pt x="94" y="235"/>
                  </a:lnTo>
                  <a:lnTo>
                    <a:pt x="116" y="236"/>
                  </a:lnTo>
                  <a:lnTo>
                    <a:pt x="116" y="236"/>
                  </a:lnTo>
                  <a:lnTo>
                    <a:pt x="136" y="235"/>
                  </a:lnTo>
                  <a:lnTo>
                    <a:pt x="161" y="232"/>
                  </a:lnTo>
                  <a:lnTo>
                    <a:pt x="161" y="232"/>
                  </a:lnTo>
                  <a:lnTo>
                    <a:pt x="171" y="230"/>
                  </a:lnTo>
                  <a:lnTo>
                    <a:pt x="180" y="229"/>
                  </a:lnTo>
                  <a:lnTo>
                    <a:pt x="180" y="229"/>
                  </a:lnTo>
                  <a:lnTo>
                    <a:pt x="188" y="228"/>
                  </a:lnTo>
                  <a:lnTo>
                    <a:pt x="188" y="228"/>
                  </a:lnTo>
                  <a:lnTo>
                    <a:pt x="195" y="228"/>
                  </a:lnTo>
                  <a:lnTo>
                    <a:pt x="203" y="232"/>
                  </a:lnTo>
                  <a:lnTo>
                    <a:pt x="207" y="236"/>
                  </a:lnTo>
                  <a:lnTo>
                    <a:pt x="209" y="242"/>
                  </a:lnTo>
                  <a:lnTo>
                    <a:pt x="209" y="242"/>
                  </a:lnTo>
                  <a:lnTo>
                    <a:pt x="209" y="248"/>
                  </a:lnTo>
                  <a:lnTo>
                    <a:pt x="204" y="252"/>
                  </a:lnTo>
                  <a:lnTo>
                    <a:pt x="198" y="254"/>
                  </a:lnTo>
                  <a:lnTo>
                    <a:pt x="188" y="257"/>
                  </a:lnTo>
                  <a:lnTo>
                    <a:pt x="188" y="257"/>
                  </a:lnTo>
                  <a:lnTo>
                    <a:pt x="168" y="258"/>
                  </a:lnTo>
                  <a:lnTo>
                    <a:pt x="140" y="259"/>
                  </a:lnTo>
                  <a:lnTo>
                    <a:pt x="140" y="259"/>
                  </a:lnTo>
                  <a:lnTo>
                    <a:pt x="119" y="258"/>
                  </a:lnTo>
                  <a:lnTo>
                    <a:pt x="101" y="257"/>
                  </a:lnTo>
                  <a:lnTo>
                    <a:pt x="85" y="254"/>
                  </a:lnTo>
                  <a:lnTo>
                    <a:pt x="72" y="249"/>
                  </a:lnTo>
                  <a:lnTo>
                    <a:pt x="63" y="243"/>
                  </a:lnTo>
                  <a:lnTo>
                    <a:pt x="56" y="235"/>
                  </a:lnTo>
                  <a:lnTo>
                    <a:pt x="52" y="226"/>
                  </a:lnTo>
                  <a:lnTo>
                    <a:pt x="50" y="215"/>
                  </a:lnTo>
                  <a:lnTo>
                    <a:pt x="50" y="215"/>
                  </a:lnTo>
                  <a:lnTo>
                    <a:pt x="52" y="206"/>
                  </a:lnTo>
                  <a:lnTo>
                    <a:pt x="55" y="197"/>
                  </a:lnTo>
                  <a:lnTo>
                    <a:pt x="59" y="188"/>
                  </a:lnTo>
                  <a:lnTo>
                    <a:pt x="65" y="181"/>
                  </a:lnTo>
                  <a:lnTo>
                    <a:pt x="65" y="181"/>
                  </a:lnTo>
                  <a:lnTo>
                    <a:pt x="75" y="173"/>
                  </a:lnTo>
                  <a:lnTo>
                    <a:pt x="87" y="164"/>
                  </a:lnTo>
                  <a:lnTo>
                    <a:pt x="100" y="155"/>
                  </a:lnTo>
                  <a:lnTo>
                    <a:pt x="114" y="148"/>
                  </a:lnTo>
                  <a:lnTo>
                    <a:pt x="114" y="148"/>
                  </a:lnTo>
                  <a:lnTo>
                    <a:pt x="113" y="132"/>
                  </a:lnTo>
                  <a:lnTo>
                    <a:pt x="111" y="126"/>
                  </a:lnTo>
                  <a:lnTo>
                    <a:pt x="108" y="122"/>
                  </a:lnTo>
                  <a:lnTo>
                    <a:pt x="106" y="119"/>
                  </a:lnTo>
                  <a:lnTo>
                    <a:pt x="103" y="116"/>
                  </a:lnTo>
                  <a:lnTo>
                    <a:pt x="98" y="115"/>
                  </a:lnTo>
                  <a:lnTo>
                    <a:pt x="94" y="115"/>
                  </a:lnTo>
                  <a:lnTo>
                    <a:pt x="94" y="115"/>
                  </a:lnTo>
                  <a:lnTo>
                    <a:pt x="85" y="116"/>
                  </a:lnTo>
                  <a:lnTo>
                    <a:pt x="75" y="120"/>
                  </a:lnTo>
                  <a:lnTo>
                    <a:pt x="63" y="126"/>
                  </a:lnTo>
                  <a:lnTo>
                    <a:pt x="52" y="133"/>
                  </a:lnTo>
                  <a:lnTo>
                    <a:pt x="52" y="133"/>
                  </a:lnTo>
                  <a:lnTo>
                    <a:pt x="39" y="144"/>
                  </a:lnTo>
                  <a:lnTo>
                    <a:pt x="26" y="155"/>
                  </a:lnTo>
                  <a:lnTo>
                    <a:pt x="26" y="155"/>
                  </a:lnTo>
                  <a:lnTo>
                    <a:pt x="17" y="162"/>
                  </a:lnTo>
                  <a:lnTo>
                    <a:pt x="14" y="164"/>
                  </a:lnTo>
                  <a:lnTo>
                    <a:pt x="11" y="165"/>
                  </a:lnTo>
                  <a:lnTo>
                    <a:pt x="11" y="165"/>
                  </a:lnTo>
                  <a:lnTo>
                    <a:pt x="7" y="164"/>
                  </a:lnTo>
                  <a:lnTo>
                    <a:pt x="3" y="162"/>
                  </a:lnTo>
                  <a:lnTo>
                    <a:pt x="1" y="158"/>
                  </a:lnTo>
                  <a:lnTo>
                    <a:pt x="0" y="154"/>
                  </a:lnTo>
                  <a:lnTo>
                    <a:pt x="0" y="154"/>
                  </a:lnTo>
                  <a:lnTo>
                    <a:pt x="1" y="149"/>
                  </a:lnTo>
                  <a:lnTo>
                    <a:pt x="3" y="144"/>
                  </a:lnTo>
                  <a:lnTo>
                    <a:pt x="5" y="139"/>
                  </a:lnTo>
                  <a:lnTo>
                    <a:pt x="10" y="136"/>
                  </a:lnTo>
                  <a:lnTo>
                    <a:pt x="10" y="136"/>
                  </a:lnTo>
                  <a:lnTo>
                    <a:pt x="19" y="129"/>
                  </a:lnTo>
                  <a:lnTo>
                    <a:pt x="30" y="120"/>
                  </a:lnTo>
                  <a:lnTo>
                    <a:pt x="30" y="120"/>
                  </a:lnTo>
                  <a:lnTo>
                    <a:pt x="50" y="99"/>
                  </a:lnTo>
                  <a:lnTo>
                    <a:pt x="61" y="86"/>
                  </a:lnTo>
                  <a:lnTo>
                    <a:pt x="71" y="73"/>
                  </a:lnTo>
                  <a:lnTo>
                    <a:pt x="71" y="73"/>
                  </a:lnTo>
                  <a:lnTo>
                    <a:pt x="55" y="76"/>
                  </a:lnTo>
                  <a:lnTo>
                    <a:pt x="39" y="76"/>
                  </a:lnTo>
                  <a:lnTo>
                    <a:pt x="39" y="76"/>
                  </a:lnTo>
                  <a:lnTo>
                    <a:pt x="27" y="76"/>
                  </a:lnTo>
                  <a:lnTo>
                    <a:pt x="17" y="73"/>
                  </a:lnTo>
                  <a:lnTo>
                    <a:pt x="10" y="67"/>
                  </a:lnTo>
                  <a:lnTo>
                    <a:pt x="3" y="60"/>
                  </a:lnTo>
                  <a:lnTo>
                    <a:pt x="7" y="5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24" name="Freeform 128"/>
            <p:cNvSpPr>
              <a:spLocks noEditPoints="1"/>
            </p:cNvSpPr>
            <p:nvPr userDrawn="1"/>
          </p:nvSpPr>
          <p:spPr bwMode="auto">
            <a:xfrm>
              <a:off x="5153026" y="1751013"/>
              <a:ext cx="155575" cy="146050"/>
            </a:xfrm>
            <a:custGeom>
              <a:avLst/>
              <a:gdLst/>
              <a:ahLst/>
              <a:cxnLst>
                <a:cxn ang="0">
                  <a:pos x="123" y="29"/>
                </a:cxn>
                <a:cxn ang="0">
                  <a:pos x="150" y="56"/>
                </a:cxn>
                <a:cxn ang="0">
                  <a:pos x="93" y="100"/>
                </a:cxn>
                <a:cxn ang="0">
                  <a:pos x="126" y="79"/>
                </a:cxn>
                <a:cxn ang="0">
                  <a:pos x="151" y="107"/>
                </a:cxn>
                <a:cxn ang="0">
                  <a:pos x="93" y="160"/>
                </a:cxn>
                <a:cxn ang="0">
                  <a:pos x="126" y="140"/>
                </a:cxn>
                <a:cxn ang="0">
                  <a:pos x="151" y="168"/>
                </a:cxn>
                <a:cxn ang="0">
                  <a:pos x="93" y="171"/>
                </a:cxn>
                <a:cxn ang="0">
                  <a:pos x="126" y="244"/>
                </a:cxn>
                <a:cxn ang="0">
                  <a:pos x="231" y="246"/>
                </a:cxn>
                <a:cxn ang="0">
                  <a:pos x="287" y="250"/>
                </a:cxn>
                <a:cxn ang="0">
                  <a:pos x="279" y="268"/>
                </a:cxn>
                <a:cxn ang="0">
                  <a:pos x="209" y="272"/>
                </a:cxn>
                <a:cxn ang="0">
                  <a:pos x="110" y="262"/>
                </a:cxn>
                <a:cxn ang="0">
                  <a:pos x="78" y="243"/>
                </a:cxn>
                <a:cxn ang="0">
                  <a:pos x="48" y="204"/>
                </a:cxn>
                <a:cxn ang="0">
                  <a:pos x="29" y="234"/>
                </a:cxn>
                <a:cxn ang="0">
                  <a:pos x="0" y="272"/>
                </a:cxn>
                <a:cxn ang="0">
                  <a:pos x="20" y="207"/>
                </a:cxn>
                <a:cxn ang="0">
                  <a:pos x="28" y="129"/>
                </a:cxn>
                <a:cxn ang="0">
                  <a:pos x="63" y="137"/>
                </a:cxn>
                <a:cxn ang="0">
                  <a:pos x="51" y="146"/>
                </a:cxn>
                <a:cxn ang="0">
                  <a:pos x="47" y="179"/>
                </a:cxn>
                <a:cxn ang="0">
                  <a:pos x="70" y="214"/>
                </a:cxn>
                <a:cxn ang="0">
                  <a:pos x="20" y="110"/>
                </a:cxn>
                <a:cxn ang="0">
                  <a:pos x="20" y="98"/>
                </a:cxn>
                <a:cxn ang="0">
                  <a:pos x="38" y="58"/>
                </a:cxn>
                <a:cxn ang="0">
                  <a:pos x="16" y="45"/>
                </a:cxn>
                <a:cxn ang="0">
                  <a:pos x="68" y="47"/>
                </a:cxn>
                <a:cxn ang="0">
                  <a:pos x="68" y="0"/>
                </a:cxn>
                <a:cxn ang="0">
                  <a:pos x="105" y="7"/>
                </a:cxn>
                <a:cxn ang="0">
                  <a:pos x="103" y="13"/>
                </a:cxn>
                <a:cxn ang="0">
                  <a:pos x="238" y="21"/>
                </a:cxn>
                <a:cxn ang="0">
                  <a:pos x="271" y="23"/>
                </a:cxn>
                <a:cxn ang="0">
                  <a:pos x="274" y="29"/>
                </a:cxn>
                <a:cxn ang="0">
                  <a:pos x="264" y="63"/>
                </a:cxn>
                <a:cxn ang="0">
                  <a:pos x="264" y="123"/>
                </a:cxn>
                <a:cxn ang="0">
                  <a:pos x="247" y="126"/>
                </a:cxn>
                <a:cxn ang="0">
                  <a:pos x="239" y="107"/>
                </a:cxn>
                <a:cxn ang="0">
                  <a:pos x="183" y="198"/>
                </a:cxn>
                <a:cxn ang="0">
                  <a:pos x="221" y="202"/>
                </a:cxn>
                <a:cxn ang="0">
                  <a:pos x="254" y="198"/>
                </a:cxn>
                <a:cxn ang="0">
                  <a:pos x="271" y="139"/>
                </a:cxn>
                <a:cxn ang="0">
                  <a:pos x="274" y="194"/>
                </a:cxn>
                <a:cxn ang="0">
                  <a:pos x="281" y="199"/>
                </a:cxn>
                <a:cxn ang="0">
                  <a:pos x="287" y="208"/>
                </a:cxn>
                <a:cxn ang="0">
                  <a:pos x="277" y="220"/>
                </a:cxn>
                <a:cxn ang="0">
                  <a:pos x="213" y="223"/>
                </a:cxn>
                <a:cxn ang="0">
                  <a:pos x="165" y="220"/>
                </a:cxn>
                <a:cxn ang="0">
                  <a:pos x="158" y="202"/>
                </a:cxn>
                <a:cxn ang="0">
                  <a:pos x="158" y="114"/>
                </a:cxn>
                <a:cxn ang="0">
                  <a:pos x="186" y="97"/>
                </a:cxn>
                <a:cxn ang="0">
                  <a:pos x="174" y="32"/>
                </a:cxn>
                <a:cxn ang="0">
                  <a:pos x="151" y="20"/>
                </a:cxn>
              </a:cxnLst>
              <a:rect l="0" t="0" r="r" b="b"/>
              <a:pathLst>
                <a:path w="293" h="275">
                  <a:moveTo>
                    <a:pt x="109" y="47"/>
                  </a:moveTo>
                  <a:lnTo>
                    <a:pt x="109" y="47"/>
                  </a:lnTo>
                  <a:lnTo>
                    <a:pt x="123" y="29"/>
                  </a:lnTo>
                  <a:lnTo>
                    <a:pt x="123" y="29"/>
                  </a:lnTo>
                  <a:lnTo>
                    <a:pt x="148" y="52"/>
                  </a:lnTo>
                  <a:lnTo>
                    <a:pt x="148" y="52"/>
                  </a:lnTo>
                  <a:lnTo>
                    <a:pt x="150" y="56"/>
                  </a:lnTo>
                  <a:lnTo>
                    <a:pt x="150" y="56"/>
                  </a:lnTo>
                  <a:lnTo>
                    <a:pt x="150" y="58"/>
                  </a:lnTo>
                  <a:lnTo>
                    <a:pt x="147" y="58"/>
                  </a:lnTo>
                  <a:lnTo>
                    <a:pt x="93" y="58"/>
                  </a:lnTo>
                  <a:lnTo>
                    <a:pt x="93" y="100"/>
                  </a:lnTo>
                  <a:lnTo>
                    <a:pt x="110" y="100"/>
                  </a:lnTo>
                  <a:lnTo>
                    <a:pt x="110" y="100"/>
                  </a:lnTo>
                  <a:lnTo>
                    <a:pt x="126" y="79"/>
                  </a:lnTo>
                  <a:lnTo>
                    <a:pt x="126" y="79"/>
                  </a:lnTo>
                  <a:lnTo>
                    <a:pt x="150" y="104"/>
                  </a:lnTo>
                  <a:lnTo>
                    <a:pt x="150" y="104"/>
                  </a:lnTo>
                  <a:lnTo>
                    <a:pt x="151" y="107"/>
                  </a:lnTo>
                  <a:lnTo>
                    <a:pt x="151" y="107"/>
                  </a:lnTo>
                  <a:lnTo>
                    <a:pt x="151" y="108"/>
                  </a:lnTo>
                  <a:lnTo>
                    <a:pt x="150" y="110"/>
                  </a:lnTo>
                  <a:lnTo>
                    <a:pt x="93" y="110"/>
                  </a:lnTo>
                  <a:lnTo>
                    <a:pt x="93" y="160"/>
                  </a:lnTo>
                  <a:lnTo>
                    <a:pt x="109" y="160"/>
                  </a:lnTo>
                  <a:lnTo>
                    <a:pt x="109" y="160"/>
                  </a:lnTo>
                  <a:lnTo>
                    <a:pt x="126" y="140"/>
                  </a:lnTo>
                  <a:lnTo>
                    <a:pt x="126" y="140"/>
                  </a:lnTo>
                  <a:lnTo>
                    <a:pt x="138" y="152"/>
                  </a:lnTo>
                  <a:lnTo>
                    <a:pt x="150" y="165"/>
                  </a:lnTo>
                  <a:lnTo>
                    <a:pt x="150" y="165"/>
                  </a:lnTo>
                  <a:lnTo>
                    <a:pt x="151" y="168"/>
                  </a:lnTo>
                  <a:lnTo>
                    <a:pt x="151" y="168"/>
                  </a:lnTo>
                  <a:lnTo>
                    <a:pt x="150" y="169"/>
                  </a:lnTo>
                  <a:lnTo>
                    <a:pt x="148" y="171"/>
                  </a:lnTo>
                  <a:lnTo>
                    <a:pt x="93" y="171"/>
                  </a:lnTo>
                  <a:lnTo>
                    <a:pt x="93" y="233"/>
                  </a:lnTo>
                  <a:lnTo>
                    <a:pt x="93" y="233"/>
                  </a:lnTo>
                  <a:lnTo>
                    <a:pt x="109" y="240"/>
                  </a:lnTo>
                  <a:lnTo>
                    <a:pt x="126" y="244"/>
                  </a:lnTo>
                  <a:lnTo>
                    <a:pt x="148" y="247"/>
                  </a:lnTo>
                  <a:lnTo>
                    <a:pt x="173" y="247"/>
                  </a:lnTo>
                  <a:lnTo>
                    <a:pt x="173" y="247"/>
                  </a:lnTo>
                  <a:lnTo>
                    <a:pt x="231" y="246"/>
                  </a:lnTo>
                  <a:lnTo>
                    <a:pt x="293" y="241"/>
                  </a:lnTo>
                  <a:lnTo>
                    <a:pt x="293" y="247"/>
                  </a:lnTo>
                  <a:lnTo>
                    <a:pt x="293" y="247"/>
                  </a:lnTo>
                  <a:lnTo>
                    <a:pt x="287" y="250"/>
                  </a:lnTo>
                  <a:lnTo>
                    <a:pt x="281" y="256"/>
                  </a:lnTo>
                  <a:lnTo>
                    <a:pt x="279" y="260"/>
                  </a:lnTo>
                  <a:lnTo>
                    <a:pt x="279" y="268"/>
                  </a:lnTo>
                  <a:lnTo>
                    <a:pt x="279" y="268"/>
                  </a:lnTo>
                  <a:lnTo>
                    <a:pt x="279" y="270"/>
                  </a:lnTo>
                  <a:lnTo>
                    <a:pt x="279" y="270"/>
                  </a:lnTo>
                  <a:lnTo>
                    <a:pt x="209" y="272"/>
                  </a:lnTo>
                  <a:lnTo>
                    <a:pt x="209" y="272"/>
                  </a:lnTo>
                  <a:lnTo>
                    <a:pt x="173" y="272"/>
                  </a:lnTo>
                  <a:lnTo>
                    <a:pt x="145" y="269"/>
                  </a:lnTo>
                  <a:lnTo>
                    <a:pt x="126" y="266"/>
                  </a:lnTo>
                  <a:lnTo>
                    <a:pt x="110" y="262"/>
                  </a:lnTo>
                  <a:lnTo>
                    <a:pt x="110" y="262"/>
                  </a:lnTo>
                  <a:lnTo>
                    <a:pt x="99" y="256"/>
                  </a:lnTo>
                  <a:lnTo>
                    <a:pt x="89" y="250"/>
                  </a:lnTo>
                  <a:lnTo>
                    <a:pt x="78" y="243"/>
                  </a:lnTo>
                  <a:lnTo>
                    <a:pt x="70" y="234"/>
                  </a:lnTo>
                  <a:lnTo>
                    <a:pt x="61" y="226"/>
                  </a:lnTo>
                  <a:lnTo>
                    <a:pt x="54" y="215"/>
                  </a:lnTo>
                  <a:lnTo>
                    <a:pt x="48" y="204"/>
                  </a:lnTo>
                  <a:lnTo>
                    <a:pt x="44" y="192"/>
                  </a:lnTo>
                  <a:lnTo>
                    <a:pt x="44" y="192"/>
                  </a:lnTo>
                  <a:lnTo>
                    <a:pt x="38" y="214"/>
                  </a:lnTo>
                  <a:lnTo>
                    <a:pt x="29" y="234"/>
                  </a:lnTo>
                  <a:lnTo>
                    <a:pt x="19" y="254"/>
                  </a:lnTo>
                  <a:lnTo>
                    <a:pt x="5" y="275"/>
                  </a:lnTo>
                  <a:lnTo>
                    <a:pt x="0" y="272"/>
                  </a:lnTo>
                  <a:lnTo>
                    <a:pt x="0" y="272"/>
                  </a:lnTo>
                  <a:lnTo>
                    <a:pt x="12" y="237"/>
                  </a:lnTo>
                  <a:lnTo>
                    <a:pt x="16" y="223"/>
                  </a:lnTo>
                  <a:lnTo>
                    <a:pt x="20" y="207"/>
                  </a:lnTo>
                  <a:lnTo>
                    <a:pt x="20" y="207"/>
                  </a:lnTo>
                  <a:lnTo>
                    <a:pt x="26" y="171"/>
                  </a:lnTo>
                  <a:lnTo>
                    <a:pt x="28" y="139"/>
                  </a:lnTo>
                  <a:lnTo>
                    <a:pt x="28" y="139"/>
                  </a:lnTo>
                  <a:lnTo>
                    <a:pt x="28" y="129"/>
                  </a:lnTo>
                  <a:lnTo>
                    <a:pt x="28" y="129"/>
                  </a:lnTo>
                  <a:lnTo>
                    <a:pt x="58" y="133"/>
                  </a:lnTo>
                  <a:lnTo>
                    <a:pt x="63" y="134"/>
                  </a:lnTo>
                  <a:lnTo>
                    <a:pt x="63" y="137"/>
                  </a:lnTo>
                  <a:lnTo>
                    <a:pt x="63" y="137"/>
                  </a:lnTo>
                  <a:lnTo>
                    <a:pt x="63" y="140"/>
                  </a:lnTo>
                  <a:lnTo>
                    <a:pt x="61" y="142"/>
                  </a:lnTo>
                  <a:lnTo>
                    <a:pt x="51" y="146"/>
                  </a:lnTo>
                  <a:lnTo>
                    <a:pt x="51" y="146"/>
                  </a:lnTo>
                  <a:lnTo>
                    <a:pt x="49" y="165"/>
                  </a:lnTo>
                  <a:lnTo>
                    <a:pt x="47" y="179"/>
                  </a:lnTo>
                  <a:lnTo>
                    <a:pt x="47" y="179"/>
                  </a:lnTo>
                  <a:lnTo>
                    <a:pt x="52" y="191"/>
                  </a:lnTo>
                  <a:lnTo>
                    <a:pt x="57" y="199"/>
                  </a:lnTo>
                  <a:lnTo>
                    <a:pt x="63" y="207"/>
                  </a:lnTo>
                  <a:lnTo>
                    <a:pt x="70" y="214"/>
                  </a:lnTo>
                  <a:lnTo>
                    <a:pt x="70" y="110"/>
                  </a:lnTo>
                  <a:lnTo>
                    <a:pt x="34" y="110"/>
                  </a:lnTo>
                  <a:lnTo>
                    <a:pt x="34" y="110"/>
                  </a:lnTo>
                  <a:lnTo>
                    <a:pt x="20" y="110"/>
                  </a:lnTo>
                  <a:lnTo>
                    <a:pt x="9" y="111"/>
                  </a:lnTo>
                  <a:lnTo>
                    <a:pt x="7" y="97"/>
                  </a:lnTo>
                  <a:lnTo>
                    <a:pt x="7" y="97"/>
                  </a:lnTo>
                  <a:lnTo>
                    <a:pt x="20" y="98"/>
                  </a:lnTo>
                  <a:lnTo>
                    <a:pt x="34" y="100"/>
                  </a:lnTo>
                  <a:lnTo>
                    <a:pt x="68" y="100"/>
                  </a:lnTo>
                  <a:lnTo>
                    <a:pt x="68" y="58"/>
                  </a:lnTo>
                  <a:lnTo>
                    <a:pt x="38" y="58"/>
                  </a:lnTo>
                  <a:lnTo>
                    <a:pt x="38" y="58"/>
                  </a:lnTo>
                  <a:lnTo>
                    <a:pt x="28" y="59"/>
                  </a:lnTo>
                  <a:lnTo>
                    <a:pt x="19" y="60"/>
                  </a:lnTo>
                  <a:lnTo>
                    <a:pt x="16" y="45"/>
                  </a:lnTo>
                  <a:lnTo>
                    <a:pt x="16" y="45"/>
                  </a:lnTo>
                  <a:lnTo>
                    <a:pt x="26" y="47"/>
                  </a:lnTo>
                  <a:lnTo>
                    <a:pt x="38" y="47"/>
                  </a:lnTo>
                  <a:lnTo>
                    <a:pt x="68" y="47"/>
                  </a:lnTo>
                  <a:lnTo>
                    <a:pt x="68" y="32"/>
                  </a:lnTo>
                  <a:lnTo>
                    <a:pt x="68" y="32"/>
                  </a:lnTo>
                  <a:lnTo>
                    <a:pt x="68" y="0"/>
                  </a:lnTo>
                  <a:lnTo>
                    <a:pt x="68" y="0"/>
                  </a:lnTo>
                  <a:lnTo>
                    <a:pt x="94" y="3"/>
                  </a:lnTo>
                  <a:lnTo>
                    <a:pt x="102" y="5"/>
                  </a:lnTo>
                  <a:lnTo>
                    <a:pt x="102" y="5"/>
                  </a:lnTo>
                  <a:lnTo>
                    <a:pt x="105" y="7"/>
                  </a:lnTo>
                  <a:lnTo>
                    <a:pt x="106" y="10"/>
                  </a:lnTo>
                  <a:lnTo>
                    <a:pt x="106" y="10"/>
                  </a:lnTo>
                  <a:lnTo>
                    <a:pt x="106" y="11"/>
                  </a:lnTo>
                  <a:lnTo>
                    <a:pt x="103" y="13"/>
                  </a:lnTo>
                  <a:lnTo>
                    <a:pt x="93" y="17"/>
                  </a:lnTo>
                  <a:lnTo>
                    <a:pt x="93" y="47"/>
                  </a:lnTo>
                  <a:lnTo>
                    <a:pt x="109" y="47"/>
                  </a:lnTo>
                  <a:close/>
                  <a:moveTo>
                    <a:pt x="238" y="21"/>
                  </a:moveTo>
                  <a:lnTo>
                    <a:pt x="238" y="21"/>
                  </a:lnTo>
                  <a:lnTo>
                    <a:pt x="251" y="7"/>
                  </a:lnTo>
                  <a:lnTo>
                    <a:pt x="251" y="7"/>
                  </a:lnTo>
                  <a:lnTo>
                    <a:pt x="271" y="23"/>
                  </a:lnTo>
                  <a:lnTo>
                    <a:pt x="271" y="23"/>
                  </a:lnTo>
                  <a:lnTo>
                    <a:pt x="274" y="26"/>
                  </a:lnTo>
                  <a:lnTo>
                    <a:pt x="274" y="29"/>
                  </a:lnTo>
                  <a:lnTo>
                    <a:pt x="274" y="29"/>
                  </a:lnTo>
                  <a:lnTo>
                    <a:pt x="274" y="30"/>
                  </a:lnTo>
                  <a:lnTo>
                    <a:pt x="273" y="33"/>
                  </a:lnTo>
                  <a:lnTo>
                    <a:pt x="264" y="39"/>
                  </a:lnTo>
                  <a:lnTo>
                    <a:pt x="264" y="63"/>
                  </a:lnTo>
                  <a:lnTo>
                    <a:pt x="264" y="63"/>
                  </a:lnTo>
                  <a:lnTo>
                    <a:pt x="266" y="120"/>
                  </a:lnTo>
                  <a:lnTo>
                    <a:pt x="266" y="120"/>
                  </a:lnTo>
                  <a:lnTo>
                    <a:pt x="264" y="123"/>
                  </a:lnTo>
                  <a:lnTo>
                    <a:pt x="261" y="124"/>
                  </a:lnTo>
                  <a:lnTo>
                    <a:pt x="257" y="126"/>
                  </a:lnTo>
                  <a:lnTo>
                    <a:pt x="247" y="126"/>
                  </a:lnTo>
                  <a:lnTo>
                    <a:pt x="247" y="126"/>
                  </a:lnTo>
                  <a:lnTo>
                    <a:pt x="241" y="124"/>
                  </a:lnTo>
                  <a:lnTo>
                    <a:pt x="239" y="124"/>
                  </a:lnTo>
                  <a:lnTo>
                    <a:pt x="239" y="121"/>
                  </a:lnTo>
                  <a:lnTo>
                    <a:pt x="239" y="107"/>
                  </a:lnTo>
                  <a:lnTo>
                    <a:pt x="181" y="107"/>
                  </a:lnTo>
                  <a:lnTo>
                    <a:pt x="181" y="194"/>
                  </a:lnTo>
                  <a:lnTo>
                    <a:pt x="181" y="194"/>
                  </a:lnTo>
                  <a:lnTo>
                    <a:pt x="183" y="198"/>
                  </a:lnTo>
                  <a:lnTo>
                    <a:pt x="184" y="201"/>
                  </a:lnTo>
                  <a:lnTo>
                    <a:pt x="184" y="201"/>
                  </a:lnTo>
                  <a:lnTo>
                    <a:pt x="194" y="201"/>
                  </a:lnTo>
                  <a:lnTo>
                    <a:pt x="221" y="202"/>
                  </a:lnTo>
                  <a:lnTo>
                    <a:pt x="221" y="202"/>
                  </a:lnTo>
                  <a:lnTo>
                    <a:pt x="245" y="201"/>
                  </a:lnTo>
                  <a:lnTo>
                    <a:pt x="251" y="199"/>
                  </a:lnTo>
                  <a:lnTo>
                    <a:pt x="254" y="198"/>
                  </a:lnTo>
                  <a:lnTo>
                    <a:pt x="254" y="198"/>
                  </a:lnTo>
                  <a:lnTo>
                    <a:pt x="257" y="195"/>
                  </a:lnTo>
                  <a:lnTo>
                    <a:pt x="260" y="186"/>
                  </a:lnTo>
                  <a:lnTo>
                    <a:pt x="271" y="139"/>
                  </a:lnTo>
                  <a:lnTo>
                    <a:pt x="277" y="140"/>
                  </a:lnTo>
                  <a:lnTo>
                    <a:pt x="276" y="189"/>
                  </a:lnTo>
                  <a:lnTo>
                    <a:pt x="276" y="189"/>
                  </a:lnTo>
                  <a:lnTo>
                    <a:pt x="274" y="194"/>
                  </a:lnTo>
                  <a:lnTo>
                    <a:pt x="274" y="194"/>
                  </a:lnTo>
                  <a:lnTo>
                    <a:pt x="274" y="195"/>
                  </a:lnTo>
                  <a:lnTo>
                    <a:pt x="276" y="197"/>
                  </a:lnTo>
                  <a:lnTo>
                    <a:pt x="281" y="199"/>
                  </a:lnTo>
                  <a:lnTo>
                    <a:pt x="281" y="199"/>
                  </a:lnTo>
                  <a:lnTo>
                    <a:pt x="286" y="204"/>
                  </a:lnTo>
                  <a:lnTo>
                    <a:pt x="287" y="208"/>
                  </a:lnTo>
                  <a:lnTo>
                    <a:pt x="287" y="208"/>
                  </a:lnTo>
                  <a:lnTo>
                    <a:pt x="286" y="211"/>
                  </a:lnTo>
                  <a:lnTo>
                    <a:pt x="284" y="215"/>
                  </a:lnTo>
                  <a:lnTo>
                    <a:pt x="281" y="218"/>
                  </a:lnTo>
                  <a:lnTo>
                    <a:pt x="277" y="220"/>
                  </a:lnTo>
                  <a:lnTo>
                    <a:pt x="277" y="220"/>
                  </a:lnTo>
                  <a:lnTo>
                    <a:pt x="268" y="221"/>
                  </a:lnTo>
                  <a:lnTo>
                    <a:pt x="255" y="221"/>
                  </a:lnTo>
                  <a:lnTo>
                    <a:pt x="213" y="223"/>
                  </a:lnTo>
                  <a:lnTo>
                    <a:pt x="213" y="223"/>
                  </a:lnTo>
                  <a:lnTo>
                    <a:pt x="183" y="223"/>
                  </a:lnTo>
                  <a:lnTo>
                    <a:pt x="173" y="221"/>
                  </a:lnTo>
                  <a:lnTo>
                    <a:pt x="165" y="220"/>
                  </a:lnTo>
                  <a:lnTo>
                    <a:pt x="161" y="217"/>
                  </a:lnTo>
                  <a:lnTo>
                    <a:pt x="160" y="214"/>
                  </a:lnTo>
                  <a:lnTo>
                    <a:pt x="158" y="210"/>
                  </a:lnTo>
                  <a:lnTo>
                    <a:pt x="158" y="202"/>
                  </a:lnTo>
                  <a:lnTo>
                    <a:pt x="158" y="202"/>
                  </a:lnTo>
                  <a:lnTo>
                    <a:pt x="158" y="160"/>
                  </a:lnTo>
                  <a:lnTo>
                    <a:pt x="158" y="114"/>
                  </a:lnTo>
                  <a:lnTo>
                    <a:pt x="158" y="114"/>
                  </a:lnTo>
                  <a:lnTo>
                    <a:pt x="158" y="81"/>
                  </a:lnTo>
                  <a:lnTo>
                    <a:pt x="158" y="81"/>
                  </a:lnTo>
                  <a:lnTo>
                    <a:pt x="173" y="89"/>
                  </a:lnTo>
                  <a:lnTo>
                    <a:pt x="186" y="97"/>
                  </a:lnTo>
                  <a:lnTo>
                    <a:pt x="239" y="97"/>
                  </a:lnTo>
                  <a:lnTo>
                    <a:pt x="239" y="32"/>
                  </a:lnTo>
                  <a:lnTo>
                    <a:pt x="174" y="32"/>
                  </a:lnTo>
                  <a:lnTo>
                    <a:pt x="174" y="32"/>
                  </a:lnTo>
                  <a:lnTo>
                    <a:pt x="163" y="33"/>
                  </a:lnTo>
                  <a:lnTo>
                    <a:pt x="152" y="34"/>
                  </a:lnTo>
                  <a:lnTo>
                    <a:pt x="151" y="20"/>
                  </a:lnTo>
                  <a:lnTo>
                    <a:pt x="151" y="20"/>
                  </a:lnTo>
                  <a:lnTo>
                    <a:pt x="163" y="21"/>
                  </a:lnTo>
                  <a:lnTo>
                    <a:pt x="174" y="21"/>
                  </a:lnTo>
                  <a:lnTo>
                    <a:pt x="238" y="21"/>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25" name="Freeform 129"/>
            <p:cNvSpPr>
              <a:spLocks noEditPoints="1"/>
            </p:cNvSpPr>
            <p:nvPr userDrawn="1"/>
          </p:nvSpPr>
          <p:spPr bwMode="auto">
            <a:xfrm>
              <a:off x="5348288" y="1771651"/>
              <a:ext cx="100013" cy="111125"/>
            </a:xfrm>
            <a:custGeom>
              <a:avLst/>
              <a:gdLst/>
              <a:ahLst/>
              <a:cxnLst>
                <a:cxn ang="0">
                  <a:pos x="15" y="123"/>
                </a:cxn>
                <a:cxn ang="0">
                  <a:pos x="14" y="142"/>
                </a:cxn>
                <a:cxn ang="0">
                  <a:pos x="14" y="149"/>
                </a:cxn>
                <a:cxn ang="0">
                  <a:pos x="18" y="162"/>
                </a:cxn>
                <a:cxn ang="0">
                  <a:pos x="25" y="172"/>
                </a:cxn>
                <a:cxn ang="0">
                  <a:pos x="38" y="179"/>
                </a:cxn>
                <a:cxn ang="0">
                  <a:pos x="45" y="182"/>
                </a:cxn>
                <a:cxn ang="0">
                  <a:pos x="66" y="185"/>
                </a:cxn>
                <a:cxn ang="0">
                  <a:pos x="95" y="187"/>
                </a:cxn>
                <a:cxn ang="0">
                  <a:pos x="138" y="182"/>
                </a:cxn>
                <a:cxn ang="0">
                  <a:pos x="159" y="178"/>
                </a:cxn>
                <a:cxn ang="0">
                  <a:pos x="167" y="176"/>
                </a:cxn>
                <a:cxn ang="0">
                  <a:pos x="176" y="178"/>
                </a:cxn>
                <a:cxn ang="0">
                  <a:pos x="186" y="185"/>
                </a:cxn>
                <a:cxn ang="0">
                  <a:pos x="188" y="191"/>
                </a:cxn>
                <a:cxn ang="0">
                  <a:pos x="186" y="198"/>
                </a:cxn>
                <a:cxn ang="0">
                  <a:pos x="179" y="202"/>
                </a:cxn>
                <a:cxn ang="0">
                  <a:pos x="167" y="207"/>
                </a:cxn>
                <a:cxn ang="0">
                  <a:pos x="150" y="210"/>
                </a:cxn>
                <a:cxn ang="0">
                  <a:pos x="106" y="211"/>
                </a:cxn>
                <a:cxn ang="0">
                  <a:pos x="82" y="211"/>
                </a:cxn>
                <a:cxn ang="0">
                  <a:pos x="43" y="204"/>
                </a:cxn>
                <a:cxn ang="0">
                  <a:pos x="28" y="198"/>
                </a:cxn>
                <a:cxn ang="0">
                  <a:pos x="22" y="194"/>
                </a:cxn>
                <a:cxn ang="0">
                  <a:pos x="12" y="182"/>
                </a:cxn>
                <a:cxn ang="0">
                  <a:pos x="5" y="171"/>
                </a:cxn>
                <a:cxn ang="0">
                  <a:pos x="0" y="156"/>
                </a:cxn>
                <a:cxn ang="0">
                  <a:pos x="0" y="149"/>
                </a:cxn>
                <a:cxn ang="0">
                  <a:pos x="6" y="121"/>
                </a:cxn>
                <a:cxn ang="0">
                  <a:pos x="27" y="0"/>
                </a:cxn>
                <a:cxn ang="0">
                  <a:pos x="29" y="3"/>
                </a:cxn>
                <a:cxn ang="0">
                  <a:pos x="44" y="8"/>
                </a:cxn>
                <a:cxn ang="0">
                  <a:pos x="70" y="10"/>
                </a:cxn>
                <a:cxn ang="0">
                  <a:pos x="98" y="8"/>
                </a:cxn>
                <a:cxn ang="0">
                  <a:pos x="127" y="4"/>
                </a:cxn>
                <a:cxn ang="0">
                  <a:pos x="143" y="1"/>
                </a:cxn>
                <a:cxn ang="0">
                  <a:pos x="150" y="3"/>
                </a:cxn>
                <a:cxn ang="0">
                  <a:pos x="159" y="10"/>
                </a:cxn>
                <a:cxn ang="0">
                  <a:pos x="160" y="17"/>
                </a:cxn>
                <a:cxn ang="0">
                  <a:pos x="157" y="24"/>
                </a:cxn>
                <a:cxn ang="0">
                  <a:pos x="145" y="29"/>
                </a:cxn>
                <a:cxn ang="0">
                  <a:pos x="125" y="32"/>
                </a:cxn>
                <a:cxn ang="0">
                  <a:pos x="98" y="39"/>
                </a:cxn>
                <a:cxn ang="0">
                  <a:pos x="86" y="45"/>
                </a:cxn>
                <a:cxn ang="0">
                  <a:pos x="51" y="63"/>
                </a:cxn>
                <a:cxn ang="0">
                  <a:pos x="45" y="56"/>
                </a:cxn>
                <a:cxn ang="0">
                  <a:pos x="92" y="27"/>
                </a:cxn>
                <a:cxn ang="0">
                  <a:pos x="72" y="27"/>
                </a:cxn>
                <a:cxn ang="0">
                  <a:pos x="54" y="26"/>
                </a:cxn>
                <a:cxn ang="0">
                  <a:pos x="40" y="23"/>
                </a:cxn>
                <a:cxn ang="0">
                  <a:pos x="28" y="16"/>
                </a:cxn>
                <a:cxn ang="0">
                  <a:pos x="21" y="6"/>
                </a:cxn>
              </a:cxnLst>
              <a:rect l="0" t="0" r="r" b="b"/>
              <a:pathLst>
                <a:path w="188" h="211">
                  <a:moveTo>
                    <a:pt x="15" y="123"/>
                  </a:moveTo>
                  <a:lnTo>
                    <a:pt x="15" y="123"/>
                  </a:lnTo>
                  <a:lnTo>
                    <a:pt x="14" y="134"/>
                  </a:lnTo>
                  <a:lnTo>
                    <a:pt x="14" y="142"/>
                  </a:lnTo>
                  <a:lnTo>
                    <a:pt x="14" y="142"/>
                  </a:lnTo>
                  <a:lnTo>
                    <a:pt x="14" y="149"/>
                  </a:lnTo>
                  <a:lnTo>
                    <a:pt x="15" y="155"/>
                  </a:lnTo>
                  <a:lnTo>
                    <a:pt x="18" y="162"/>
                  </a:lnTo>
                  <a:lnTo>
                    <a:pt x="21" y="166"/>
                  </a:lnTo>
                  <a:lnTo>
                    <a:pt x="25" y="172"/>
                  </a:lnTo>
                  <a:lnTo>
                    <a:pt x="31" y="175"/>
                  </a:lnTo>
                  <a:lnTo>
                    <a:pt x="38" y="179"/>
                  </a:lnTo>
                  <a:lnTo>
                    <a:pt x="45" y="182"/>
                  </a:lnTo>
                  <a:lnTo>
                    <a:pt x="45" y="182"/>
                  </a:lnTo>
                  <a:lnTo>
                    <a:pt x="54" y="184"/>
                  </a:lnTo>
                  <a:lnTo>
                    <a:pt x="66" y="185"/>
                  </a:lnTo>
                  <a:lnTo>
                    <a:pt x="95" y="187"/>
                  </a:lnTo>
                  <a:lnTo>
                    <a:pt x="95" y="187"/>
                  </a:lnTo>
                  <a:lnTo>
                    <a:pt x="119" y="185"/>
                  </a:lnTo>
                  <a:lnTo>
                    <a:pt x="138" y="182"/>
                  </a:lnTo>
                  <a:lnTo>
                    <a:pt x="138" y="182"/>
                  </a:lnTo>
                  <a:lnTo>
                    <a:pt x="159" y="178"/>
                  </a:lnTo>
                  <a:lnTo>
                    <a:pt x="159" y="178"/>
                  </a:lnTo>
                  <a:lnTo>
                    <a:pt x="167" y="176"/>
                  </a:lnTo>
                  <a:lnTo>
                    <a:pt x="167" y="176"/>
                  </a:lnTo>
                  <a:lnTo>
                    <a:pt x="176" y="178"/>
                  </a:lnTo>
                  <a:lnTo>
                    <a:pt x="182" y="181"/>
                  </a:lnTo>
                  <a:lnTo>
                    <a:pt x="186" y="185"/>
                  </a:lnTo>
                  <a:lnTo>
                    <a:pt x="188" y="191"/>
                  </a:lnTo>
                  <a:lnTo>
                    <a:pt x="188" y="191"/>
                  </a:lnTo>
                  <a:lnTo>
                    <a:pt x="188" y="195"/>
                  </a:lnTo>
                  <a:lnTo>
                    <a:pt x="186" y="198"/>
                  </a:lnTo>
                  <a:lnTo>
                    <a:pt x="183" y="201"/>
                  </a:lnTo>
                  <a:lnTo>
                    <a:pt x="179" y="202"/>
                  </a:lnTo>
                  <a:lnTo>
                    <a:pt x="179" y="202"/>
                  </a:lnTo>
                  <a:lnTo>
                    <a:pt x="167" y="207"/>
                  </a:lnTo>
                  <a:lnTo>
                    <a:pt x="150" y="210"/>
                  </a:lnTo>
                  <a:lnTo>
                    <a:pt x="150" y="210"/>
                  </a:lnTo>
                  <a:lnTo>
                    <a:pt x="128" y="211"/>
                  </a:lnTo>
                  <a:lnTo>
                    <a:pt x="106" y="211"/>
                  </a:lnTo>
                  <a:lnTo>
                    <a:pt x="106" y="211"/>
                  </a:lnTo>
                  <a:lnTo>
                    <a:pt x="82" y="211"/>
                  </a:lnTo>
                  <a:lnTo>
                    <a:pt x="61" y="208"/>
                  </a:lnTo>
                  <a:lnTo>
                    <a:pt x="43" y="204"/>
                  </a:lnTo>
                  <a:lnTo>
                    <a:pt x="35" y="201"/>
                  </a:lnTo>
                  <a:lnTo>
                    <a:pt x="28" y="198"/>
                  </a:lnTo>
                  <a:lnTo>
                    <a:pt x="28" y="198"/>
                  </a:lnTo>
                  <a:lnTo>
                    <a:pt x="22" y="194"/>
                  </a:lnTo>
                  <a:lnTo>
                    <a:pt x="16" y="188"/>
                  </a:lnTo>
                  <a:lnTo>
                    <a:pt x="12" y="182"/>
                  </a:lnTo>
                  <a:lnTo>
                    <a:pt x="8" y="176"/>
                  </a:lnTo>
                  <a:lnTo>
                    <a:pt x="5" y="171"/>
                  </a:lnTo>
                  <a:lnTo>
                    <a:pt x="2" y="163"/>
                  </a:lnTo>
                  <a:lnTo>
                    <a:pt x="0" y="156"/>
                  </a:lnTo>
                  <a:lnTo>
                    <a:pt x="0" y="149"/>
                  </a:lnTo>
                  <a:lnTo>
                    <a:pt x="0" y="149"/>
                  </a:lnTo>
                  <a:lnTo>
                    <a:pt x="2" y="134"/>
                  </a:lnTo>
                  <a:lnTo>
                    <a:pt x="6" y="121"/>
                  </a:lnTo>
                  <a:lnTo>
                    <a:pt x="15" y="123"/>
                  </a:lnTo>
                  <a:close/>
                  <a:moveTo>
                    <a:pt x="27" y="0"/>
                  </a:moveTo>
                  <a:lnTo>
                    <a:pt x="27" y="0"/>
                  </a:lnTo>
                  <a:lnTo>
                    <a:pt x="29" y="3"/>
                  </a:lnTo>
                  <a:lnTo>
                    <a:pt x="34" y="4"/>
                  </a:lnTo>
                  <a:lnTo>
                    <a:pt x="44" y="8"/>
                  </a:lnTo>
                  <a:lnTo>
                    <a:pt x="57" y="10"/>
                  </a:lnTo>
                  <a:lnTo>
                    <a:pt x="70" y="10"/>
                  </a:lnTo>
                  <a:lnTo>
                    <a:pt x="70" y="10"/>
                  </a:lnTo>
                  <a:lnTo>
                    <a:pt x="98" y="8"/>
                  </a:lnTo>
                  <a:lnTo>
                    <a:pt x="112" y="7"/>
                  </a:lnTo>
                  <a:lnTo>
                    <a:pt x="127" y="4"/>
                  </a:lnTo>
                  <a:lnTo>
                    <a:pt x="127" y="4"/>
                  </a:lnTo>
                  <a:lnTo>
                    <a:pt x="143" y="1"/>
                  </a:lnTo>
                  <a:lnTo>
                    <a:pt x="143" y="1"/>
                  </a:lnTo>
                  <a:lnTo>
                    <a:pt x="150" y="3"/>
                  </a:lnTo>
                  <a:lnTo>
                    <a:pt x="156" y="6"/>
                  </a:lnTo>
                  <a:lnTo>
                    <a:pt x="159" y="10"/>
                  </a:lnTo>
                  <a:lnTo>
                    <a:pt x="160" y="17"/>
                  </a:lnTo>
                  <a:lnTo>
                    <a:pt x="160" y="17"/>
                  </a:lnTo>
                  <a:lnTo>
                    <a:pt x="159" y="21"/>
                  </a:lnTo>
                  <a:lnTo>
                    <a:pt x="157" y="24"/>
                  </a:lnTo>
                  <a:lnTo>
                    <a:pt x="151" y="27"/>
                  </a:lnTo>
                  <a:lnTo>
                    <a:pt x="145" y="29"/>
                  </a:lnTo>
                  <a:lnTo>
                    <a:pt x="145" y="29"/>
                  </a:lnTo>
                  <a:lnTo>
                    <a:pt x="125" y="32"/>
                  </a:lnTo>
                  <a:lnTo>
                    <a:pt x="109" y="35"/>
                  </a:lnTo>
                  <a:lnTo>
                    <a:pt x="98" y="39"/>
                  </a:lnTo>
                  <a:lnTo>
                    <a:pt x="86" y="45"/>
                  </a:lnTo>
                  <a:lnTo>
                    <a:pt x="86" y="45"/>
                  </a:lnTo>
                  <a:lnTo>
                    <a:pt x="66" y="55"/>
                  </a:lnTo>
                  <a:lnTo>
                    <a:pt x="51" y="63"/>
                  </a:lnTo>
                  <a:lnTo>
                    <a:pt x="45" y="56"/>
                  </a:lnTo>
                  <a:lnTo>
                    <a:pt x="45" y="56"/>
                  </a:lnTo>
                  <a:lnTo>
                    <a:pt x="69" y="40"/>
                  </a:lnTo>
                  <a:lnTo>
                    <a:pt x="92" y="27"/>
                  </a:lnTo>
                  <a:lnTo>
                    <a:pt x="92" y="27"/>
                  </a:lnTo>
                  <a:lnTo>
                    <a:pt x="72" y="27"/>
                  </a:lnTo>
                  <a:lnTo>
                    <a:pt x="72" y="27"/>
                  </a:lnTo>
                  <a:lnTo>
                    <a:pt x="54" y="26"/>
                  </a:lnTo>
                  <a:lnTo>
                    <a:pt x="45" y="24"/>
                  </a:lnTo>
                  <a:lnTo>
                    <a:pt x="40" y="23"/>
                  </a:lnTo>
                  <a:lnTo>
                    <a:pt x="34" y="19"/>
                  </a:lnTo>
                  <a:lnTo>
                    <a:pt x="28" y="16"/>
                  </a:lnTo>
                  <a:lnTo>
                    <a:pt x="25" y="11"/>
                  </a:lnTo>
                  <a:lnTo>
                    <a:pt x="21" y="6"/>
                  </a:lnTo>
                  <a:lnTo>
                    <a:pt x="27"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26" name="Freeform 130"/>
            <p:cNvSpPr>
              <a:spLocks/>
            </p:cNvSpPr>
            <p:nvPr userDrawn="1"/>
          </p:nvSpPr>
          <p:spPr bwMode="auto">
            <a:xfrm>
              <a:off x="5483226" y="1760538"/>
              <a:ext cx="103188" cy="131763"/>
            </a:xfrm>
            <a:custGeom>
              <a:avLst/>
              <a:gdLst/>
              <a:ahLst/>
              <a:cxnLst>
                <a:cxn ang="0">
                  <a:pos x="195" y="153"/>
                </a:cxn>
                <a:cxn ang="0">
                  <a:pos x="174" y="193"/>
                </a:cxn>
                <a:cxn ang="0">
                  <a:pos x="146" y="223"/>
                </a:cxn>
                <a:cxn ang="0">
                  <a:pos x="113" y="242"/>
                </a:cxn>
                <a:cxn ang="0">
                  <a:pos x="75" y="248"/>
                </a:cxn>
                <a:cxn ang="0">
                  <a:pos x="61" y="247"/>
                </a:cxn>
                <a:cxn ang="0">
                  <a:pos x="37" y="239"/>
                </a:cxn>
                <a:cxn ang="0">
                  <a:pos x="21" y="222"/>
                </a:cxn>
                <a:cxn ang="0">
                  <a:pos x="13" y="197"/>
                </a:cxn>
                <a:cxn ang="0">
                  <a:pos x="11" y="181"/>
                </a:cxn>
                <a:cxn ang="0">
                  <a:pos x="14" y="118"/>
                </a:cxn>
                <a:cxn ang="0">
                  <a:pos x="16" y="73"/>
                </a:cxn>
                <a:cxn ang="0">
                  <a:pos x="17" y="29"/>
                </a:cxn>
                <a:cxn ang="0">
                  <a:pos x="16" y="18"/>
                </a:cxn>
                <a:cxn ang="0">
                  <a:pos x="3" y="8"/>
                </a:cxn>
                <a:cxn ang="0">
                  <a:pos x="0" y="6"/>
                </a:cxn>
                <a:cxn ang="0">
                  <a:pos x="0" y="3"/>
                </a:cxn>
                <a:cxn ang="0">
                  <a:pos x="1" y="0"/>
                </a:cxn>
                <a:cxn ang="0">
                  <a:pos x="7" y="0"/>
                </a:cxn>
                <a:cxn ang="0">
                  <a:pos x="21" y="2"/>
                </a:cxn>
                <a:cxn ang="0">
                  <a:pos x="36" y="9"/>
                </a:cxn>
                <a:cxn ang="0">
                  <a:pos x="43" y="14"/>
                </a:cxn>
                <a:cxn ang="0">
                  <a:pos x="50" y="21"/>
                </a:cxn>
                <a:cxn ang="0">
                  <a:pos x="52" y="25"/>
                </a:cxn>
                <a:cxn ang="0">
                  <a:pos x="49" y="32"/>
                </a:cxn>
                <a:cxn ang="0">
                  <a:pos x="45" y="40"/>
                </a:cxn>
                <a:cxn ang="0">
                  <a:pos x="42" y="50"/>
                </a:cxn>
                <a:cxn ang="0">
                  <a:pos x="36" y="122"/>
                </a:cxn>
                <a:cxn ang="0">
                  <a:pos x="33" y="186"/>
                </a:cxn>
                <a:cxn ang="0">
                  <a:pos x="35" y="196"/>
                </a:cxn>
                <a:cxn ang="0">
                  <a:pos x="39" y="210"/>
                </a:cxn>
                <a:cxn ang="0">
                  <a:pos x="48" y="219"/>
                </a:cxn>
                <a:cxn ang="0">
                  <a:pos x="62" y="223"/>
                </a:cxn>
                <a:cxn ang="0">
                  <a:pos x="71" y="223"/>
                </a:cxn>
                <a:cxn ang="0">
                  <a:pos x="106" y="219"/>
                </a:cxn>
                <a:cxn ang="0">
                  <a:pos x="136" y="205"/>
                </a:cxn>
                <a:cxn ang="0">
                  <a:pos x="164" y="180"/>
                </a:cxn>
                <a:cxn ang="0">
                  <a:pos x="188" y="148"/>
                </a:cxn>
              </a:cxnLst>
              <a:rect l="0" t="0" r="r" b="b"/>
              <a:pathLst>
                <a:path w="195" h="248">
                  <a:moveTo>
                    <a:pt x="195" y="153"/>
                  </a:moveTo>
                  <a:lnTo>
                    <a:pt x="195" y="153"/>
                  </a:lnTo>
                  <a:lnTo>
                    <a:pt x="185" y="174"/>
                  </a:lnTo>
                  <a:lnTo>
                    <a:pt x="174" y="193"/>
                  </a:lnTo>
                  <a:lnTo>
                    <a:pt x="161" y="210"/>
                  </a:lnTo>
                  <a:lnTo>
                    <a:pt x="146" y="223"/>
                  </a:lnTo>
                  <a:lnTo>
                    <a:pt x="130" y="234"/>
                  </a:lnTo>
                  <a:lnTo>
                    <a:pt x="113" y="242"/>
                  </a:lnTo>
                  <a:lnTo>
                    <a:pt x="94" y="247"/>
                  </a:lnTo>
                  <a:lnTo>
                    <a:pt x="75" y="248"/>
                  </a:lnTo>
                  <a:lnTo>
                    <a:pt x="75" y="248"/>
                  </a:lnTo>
                  <a:lnTo>
                    <a:pt x="61" y="247"/>
                  </a:lnTo>
                  <a:lnTo>
                    <a:pt x="49" y="244"/>
                  </a:lnTo>
                  <a:lnTo>
                    <a:pt x="37" y="239"/>
                  </a:lnTo>
                  <a:lnTo>
                    <a:pt x="29" y="232"/>
                  </a:lnTo>
                  <a:lnTo>
                    <a:pt x="21" y="222"/>
                  </a:lnTo>
                  <a:lnTo>
                    <a:pt x="16" y="212"/>
                  </a:lnTo>
                  <a:lnTo>
                    <a:pt x="13" y="197"/>
                  </a:lnTo>
                  <a:lnTo>
                    <a:pt x="11" y="181"/>
                  </a:lnTo>
                  <a:lnTo>
                    <a:pt x="11" y="181"/>
                  </a:lnTo>
                  <a:lnTo>
                    <a:pt x="13" y="148"/>
                  </a:lnTo>
                  <a:lnTo>
                    <a:pt x="14" y="118"/>
                  </a:lnTo>
                  <a:lnTo>
                    <a:pt x="14" y="118"/>
                  </a:lnTo>
                  <a:lnTo>
                    <a:pt x="16" y="73"/>
                  </a:lnTo>
                  <a:lnTo>
                    <a:pt x="17" y="29"/>
                  </a:lnTo>
                  <a:lnTo>
                    <a:pt x="17" y="29"/>
                  </a:lnTo>
                  <a:lnTo>
                    <a:pt x="17" y="24"/>
                  </a:lnTo>
                  <a:lnTo>
                    <a:pt x="16" y="18"/>
                  </a:lnTo>
                  <a:lnTo>
                    <a:pt x="10" y="14"/>
                  </a:lnTo>
                  <a:lnTo>
                    <a:pt x="3" y="8"/>
                  </a:lnTo>
                  <a:lnTo>
                    <a:pt x="3" y="8"/>
                  </a:lnTo>
                  <a:lnTo>
                    <a:pt x="0" y="6"/>
                  </a:lnTo>
                  <a:lnTo>
                    <a:pt x="0" y="3"/>
                  </a:lnTo>
                  <a:lnTo>
                    <a:pt x="0" y="3"/>
                  </a:lnTo>
                  <a:lnTo>
                    <a:pt x="0" y="2"/>
                  </a:lnTo>
                  <a:lnTo>
                    <a:pt x="1" y="0"/>
                  </a:lnTo>
                  <a:lnTo>
                    <a:pt x="7" y="0"/>
                  </a:lnTo>
                  <a:lnTo>
                    <a:pt x="7" y="0"/>
                  </a:lnTo>
                  <a:lnTo>
                    <a:pt x="13" y="0"/>
                  </a:lnTo>
                  <a:lnTo>
                    <a:pt x="21" y="2"/>
                  </a:lnTo>
                  <a:lnTo>
                    <a:pt x="29" y="5"/>
                  </a:lnTo>
                  <a:lnTo>
                    <a:pt x="36" y="9"/>
                  </a:lnTo>
                  <a:lnTo>
                    <a:pt x="36" y="9"/>
                  </a:lnTo>
                  <a:lnTo>
                    <a:pt x="43" y="14"/>
                  </a:lnTo>
                  <a:lnTo>
                    <a:pt x="48" y="18"/>
                  </a:lnTo>
                  <a:lnTo>
                    <a:pt x="50" y="21"/>
                  </a:lnTo>
                  <a:lnTo>
                    <a:pt x="52" y="25"/>
                  </a:lnTo>
                  <a:lnTo>
                    <a:pt x="52" y="25"/>
                  </a:lnTo>
                  <a:lnTo>
                    <a:pt x="50" y="29"/>
                  </a:lnTo>
                  <a:lnTo>
                    <a:pt x="49" y="32"/>
                  </a:lnTo>
                  <a:lnTo>
                    <a:pt x="49" y="32"/>
                  </a:lnTo>
                  <a:lnTo>
                    <a:pt x="45" y="40"/>
                  </a:lnTo>
                  <a:lnTo>
                    <a:pt x="42" y="50"/>
                  </a:lnTo>
                  <a:lnTo>
                    <a:pt x="42" y="50"/>
                  </a:lnTo>
                  <a:lnTo>
                    <a:pt x="36" y="122"/>
                  </a:lnTo>
                  <a:lnTo>
                    <a:pt x="36" y="122"/>
                  </a:lnTo>
                  <a:lnTo>
                    <a:pt x="35" y="155"/>
                  </a:lnTo>
                  <a:lnTo>
                    <a:pt x="33" y="186"/>
                  </a:lnTo>
                  <a:lnTo>
                    <a:pt x="33" y="186"/>
                  </a:lnTo>
                  <a:lnTo>
                    <a:pt x="35" y="196"/>
                  </a:lnTo>
                  <a:lnTo>
                    <a:pt x="36" y="205"/>
                  </a:lnTo>
                  <a:lnTo>
                    <a:pt x="39" y="210"/>
                  </a:lnTo>
                  <a:lnTo>
                    <a:pt x="43" y="216"/>
                  </a:lnTo>
                  <a:lnTo>
                    <a:pt x="48" y="219"/>
                  </a:lnTo>
                  <a:lnTo>
                    <a:pt x="55" y="222"/>
                  </a:lnTo>
                  <a:lnTo>
                    <a:pt x="62" y="223"/>
                  </a:lnTo>
                  <a:lnTo>
                    <a:pt x="71" y="223"/>
                  </a:lnTo>
                  <a:lnTo>
                    <a:pt x="71" y="223"/>
                  </a:lnTo>
                  <a:lnTo>
                    <a:pt x="88" y="223"/>
                  </a:lnTo>
                  <a:lnTo>
                    <a:pt x="106" y="219"/>
                  </a:lnTo>
                  <a:lnTo>
                    <a:pt x="122" y="213"/>
                  </a:lnTo>
                  <a:lnTo>
                    <a:pt x="136" y="205"/>
                  </a:lnTo>
                  <a:lnTo>
                    <a:pt x="151" y="193"/>
                  </a:lnTo>
                  <a:lnTo>
                    <a:pt x="164" y="180"/>
                  </a:lnTo>
                  <a:lnTo>
                    <a:pt x="177" y="166"/>
                  </a:lnTo>
                  <a:lnTo>
                    <a:pt x="188" y="148"/>
                  </a:lnTo>
                  <a:lnTo>
                    <a:pt x="195" y="15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27" name="Freeform 131"/>
            <p:cNvSpPr>
              <a:spLocks/>
            </p:cNvSpPr>
            <p:nvPr userDrawn="1"/>
          </p:nvSpPr>
          <p:spPr bwMode="auto">
            <a:xfrm>
              <a:off x="5603876" y="1768476"/>
              <a:ext cx="127000" cy="120650"/>
            </a:xfrm>
            <a:custGeom>
              <a:avLst/>
              <a:gdLst/>
              <a:ahLst/>
              <a:cxnLst>
                <a:cxn ang="0">
                  <a:pos x="165" y="26"/>
                </a:cxn>
                <a:cxn ang="0">
                  <a:pos x="58" y="56"/>
                </a:cxn>
                <a:cxn ang="0">
                  <a:pos x="46" y="59"/>
                </a:cxn>
                <a:cxn ang="0">
                  <a:pos x="39" y="63"/>
                </a:cxn>
                <a:cxn ang="0">
                  <a:pos x="30" y="66"/>
                </a:cxn>
                <a:cxn ang="0">
                  <a:pos x="26" y="66"/>
                </a:cxn>
                <a:cxn ang="0">
                  <a:pos x="16" y="60"/>
                </a:cxn>
                <a:cxn ang="0">
                  <a:pos x="10" y="55"/>
                </a:cxn>
                <a:cxn ang="0">
                  <a:pos x="1" y="40"/>
                </a:cxn>
                <a:cxn ang="0">
                  <a:pos x="0" y="31"/>
                </a:cxn>
                <a:cxn ang="0">
                  <a:pos x="1" y="27"/>
                </a:cxn>
                <a:cxn ang="0">
                  <a:pos x="3" y="26"/>
                </a:cxn>
                <a:cxn ang="0">
                  <a:pos x="7" y="28"/>
                </a:cxn>
                <a:cxn ang="0">
                  <a:pos x="12" y="33"/>
                </a:cxn>
                <a:cxn ang="0">
                  <a:pos x="22" y="37"/>
                </a:cxn>
                <a:cxn ang="0">
                  <a:pos x="26" y="39"/>
                </a:cxn>
                <a:cxn ang="0">
                  <a:pos x="48" y="36"/>
                </a:cxn>
                <a:cxn ang="0">
                  <a:pos x="119" y="20"/>
                </a:cxn>
                <a:cxn ang="0">
                  <a:pos x="180" y="7"/>
                </a:cxn>
                <a:cxn ang="0">
                  <a:pos x="203" y="2"/>
                </a:cxn>
                <a:cxn ang="0">
                  <a:pos x="219" y="0"/>
                </a:cxn>
                <a:cxn ang="0">
                  <a:pos x="236" y="5"/>
                </a:cxn>
                <a:cxn ang="0">
                  <a:pos x="242" y="17"/>
                </a:cxn>
                <a:cxn ang="0">
                  <a:pos x="241" y="23"/>
                </a:cxn>
                <a:cxn ang="0">
                  <a:pos x="236" y="26"/>
                </a:cxn>
                <a:cxn ang="0">
                  <a:pos x="230" y="27"/>
                </a:cxn>
                <a:cxn ang="0">
                  <a:pos x="217" y="28"/>
                </a:cxn>
                <a:cxn ang="0">
                  <a:pos x="186" y="33"/>
                </a:cxn>
                <a:cxn ang="0">
                  <a:pos x="154" y="50"/>
                </a:cxn>
                <a:cxn ang="0">
                  <a:pos x="143" y="59"/>
                </a:cxn>
                <a:cxn ang="0">
                  <a:pos x="129" y="76"/>
                </a:cxn>
                <a:cxn ang="0">
                  <a:pos x="119" y="97"/>
                </a:cxn>
                <a:cxn ang="0">
                  <a:pos x="114" y="118"/>
                </a:cxn>
                <a:cxn ang="0">
                  <a:pos x="114" y="128"/>
                </a:cxn>
                <a:cxn ang="0">
                  <a:pos x="116" y="146"/>
                </a:cxn>
                <a:cxn ang="0">
                  <a:pos x="122" y="162"/>
                </a:cxn>
                <a:cxn ang="0">
                  <a:pos x="132" y="173"/>
                </a:cxn>
                <a:cxn ang="0">
                  <a:pos x="146" y="185"/>
                </a:cxn>
                <a:cxn ang="0">
                  <a:pos x="155" y="189"/>
                </a:cxn>
                <a:cxn ang="0">
                  <a:pos x="177" y="196"/>
                </a:cxn>
                <a:cxn ang="0">
                  <a:pos x="190" y="198"/>
                </a:cxn>
                <a:cxn ang="0">
                  <a:pos x="209" y="204"/>
                </a:cxn>
                <a:cxn ang="0">
                  <a:pos x="213" y="215"/>
                </a:cxn>
                <a:cxn ang="0">
                  <a:pos x="212" y="221"/>
                </a:cxn>
                <a:cxn ang="0">
                  <a:pos x="203" y="227"/>
                </a:cxn>
                <a:cxn ang="0">
                  <a:pos x="197" y="228"/>
                </a:cxn>
                <a:cxn ang="0">
                  <a:pos x="174" y="225"/>
                </a:cxn>
                <a:cxn ang="0">
                  <a:pos x="148" y="217"/>
                </a:cxn>
                <a:cxn ang="0">
                  <a:pos x="136" y="209"/>
                </a:cxn>
                <a:cxn ang="0">
                  <a:pos x="117" y="194"/>
                </a:cxn>
                <a:cxn ang="0">
                  <a:pos x="103" y="173"/>
                </a:cxn>
                <a:cxn ang="0">
                  <a:pos x="96" y="147"/>
                </a:cxn>
                <a:cxn ang="0">
                  <a:pos x="96" y="133"/>
                </a:cxn>
                <a:cxn ang="0">
                  <a:pos x="97" y="114"/>
                </a:cxn>
                <a:cxn ang="0">
                  <a:pos x="110" y="79"/>
                </a:cxn>
                <a:cxn ang="0">
                  <a:pos x="122" y="63"/>
                </a:cxn>
                <a:cxn ang="0">
                  <a:pos x="133" y="52"/>
                </a:cxn>
                <a:cxn ang="0">
                  <a:pos x="154" y="34"/>
                </a:cxn>
                <a:cxn ang="0">
                  <a:pos x="165" y="26"/>
                </a:cxn>
              </a:cxnLst>
              <a:rect l="0" t="0" r="r" b="b"/>
              <a:pathLst>
                <a:path w="242" h="228">
                  <a:moveTo>
                    <a:pt x="165" y="26"/>
                  </a:moveTo>
                  <a:lnTo>
                    <a:pt x="165" y="26"/>
                  </a:lnTo>
                  <a:lnTo>
                    <a:pt x="113" y="39"/>
                  </a:lnTo>
                  <a:lnTo>
                    <a:pt x="58" y="56"/>
                  </a:lnTo>
                  <a:lnTo>
                    <a:pt x="58" y="56"/>
                  </a:lnTo>
                  <a:lnTo>
                    <a:pt x="46" y="59"/>
                  </a:lnTo>
                  <a:lnTo>
                    <a:pt x="39" y="63"/>
                  </a:lnTo>
                  <a:lnTo>
                    <a:pt x="39" y="63"/>
                  </a:lnTo>
                  <a:lnTo>
                    <a:pt x="35" y="65"/>
                  </a:lnTo>
                  <a:lnTo>
                    <a:pt x="30" y="66"/>
                  </a:lnTo>
                  <a:lnTo>
                    <a:pt x="30" y="66"/>
                  </a:lnTo>
                  <a:lnTo>
                    <a:pt x="26" y="66"/>
                  </a:lnTo>
                  <a:lnTo>
                    <a:pt x="22" y="65"/>
                  </a:lnTo>
                  <a:lnTo>
                    <a:pt x="16" y="60"/>
                  </a:lnTo>
                  <a:lnTo>
                    <a:pt x="10" y="55"/>
                  </a:lnTo>
                  <a:lnTo>
                    <a:pt x="10" y="55"/>
                  </a:lnTo>
                  <a:lnTo>
                    <a:pt x="6" y="47"/>
                  </a:lnTo>
                  <a:lnTo>
                    <a:pt x="1" y="40"/>
                  </a:lnTo>
                  <a:lnTo>
                    <a:pt x="0" y="36"/>
                  </a:lnTo>
                  <a:lnTo>
                    <a:pt x="0" y="31"/>
                  </a:lnTo>
                  <a:lnTo>
                    <a:pt x="0" y="31"/>
                  </a:lnTo>
                  <a:lnTo>
                    <a:pt x="1" y="27"/>
                  </a:lnTo>
                  <a:lnTo>
                    <a:pt x="3" y="26"/>
                  </a:lnTo>
                  <a:lnTo>
                    <a:pt x="3" y="26"/>
                  </a:lnTo>
                  <a:lnTo>
                    <a:pt x="4" y="27"/>
                  </a:lnTo>
                  <a:lnTo>
                    <a:pt x="7" y="28"/>
                  </a:lnTo>
                  <a:lnTo>
                    <a:pt x="7" y="28"/>
                  </a:lnTo>
                  <a:lnTo>
                    <a:pt x="12" y="33"/>
                  </a:lnTo>
                  <a:lnTo>
                    <a:pt x="17" y="36"/>
                  </a:lnTo>
                  <a:lnTo>
                    <a:pt x="22" y="37"/>
                  </a:lnTo>
                  <a:lnTo>
                    <a:pt x="26" y="39"/>
                  </a:lnTo>
                  <a:lnTo>
                    <a:pt x="26" y="39"/>
                  </a:lnTo>
                  <a:lnTo>
                    <a:pt x="36" y="37"/>
                  </a:lnTo>
                  <a:lnTo>
                    <a:pt x="48" y="36"/>
                  </a:lnTo>
                  <a:lnTo>
                    <a:pt x="48" y="36"/>
                  </a:lnTo>
                  <a:lnTo>
                    <a:pt x="119" y="20"/>
                  </a:lnTo>
                  <a:lnTo>
                    <a:pt x="180" y="7"/>
                  </a:lnTo>
                  <a:lnTo>
                    <a:pt x="180" y="7"/>
                  </a:lnTo>
                  <a:lnTo>
                    <a:pt x="203" y="2"/>
                  </a:lnTo>
                  <a:lnTo>
                    <a:pt x="203" y="2"/>
                  </a:lnTo>
                  <a:lnTo>
                    <a:pt x="219" y="0"/>
                  </a:lnTo>
                  <a:lnTo>
                    <a:pt x="219" y="0"/>
                  </a:lnTo>
                  <a:lnTo>
                    <a:pt x="229" y="1"/>
                  </a:lnTo>
                  <a:lnTo>
                    <a:pt x="236" y="5"/>
                  </a:lnTo>
                  <a:lnTo>
                    <a:pt x="241" y="11"/>
                  </a:lnTo>
                  <a:lnTo>
                    <a:pt x="242" y="17"/>
                  </a:lnTo>
                  <a:lnTo>
                    <a:pt x="242" y="17"/>
                  </a:lnTo>
                  <a:lnTo>
                    <a:pt x="241" y="23"/>
                  </a:lnTo>
                  <a:lnTo>
                    <a:pt x="239" y="24"/>
                  </a:lnTo>
                  <a:lnTo>
                    <a:pt x="236" y="26"/>
                  </a:lnTo>
                  <a:lnTo>
                    <a:pt x="236" y="26"/>
                  </a:lnTo>
                  <a:lnTo>
                    <a:pt x="230" y="27"/>
                  </a:lnTo>
                  <a:lnTo>
                    <a:pt x="217" y="28"/>
                  </a:lnTo>
                  <a:lnTo>
                    <a:pt x="217" y="28"/>
                  </a:lnTo>
                  <a:lnTo>
                    <a:pt x="200" y="28"/>
                  </a:lnTo>
                  <a:lnTo>
                    <a:pt x="186" y="33"/>
                  </a:lnTo>
                  <a:lnTo>
                    <a:pt x="170" y="39"/>
                  </a:lnTo>
                  <a:lnTo>
                    <a:pt x="154" y="50"/>
                  </a:lnTo>
                  <a:lnTo>
                    <a:pt x="154" y="50"/>
                  </a:lnTo>
                  <a:lnTo>
                    <a:pt x="143" y="59"/>
                  </a:lnTo>
                  <a:lnTo>
                    <a:pt x="136" y="68"/>
                  </a:lnTo>
                  <a:lnTo>
                    <a:pt x="129" y="76"/>
                  </a:lnTo>
                  <a:lnTo>
                    <a:pt x="123" y="86"/>
                  </a:lnTo>
                  <a:lnTo>
                    <a:pt x="119" y="97"/>
                  </a:lnTo>
                  <a:lnTo>
                    <a:pt x="116" y="107"/>
                  </a:lnTo>
                  <a:lnTo>
                    <a:pt x="114" y="118"/>
                  </a:lnTo>
                  <a:lnTo>
                    <a:pt x="114" y="128"/>
                  </a:lnTo>
                  <a:lnTo>
                    <a:pt x="114" y="128"/>
                  </a:lnTo>
                  <a:lnTo>
                    <a:pt x="114" y="139"/>
                  </a:lnTo>
                  <a:lnTo>
                    <a:pt x="116" y="146"/>
                  </a:lnTo>
                  <a:lnTo>
                    <a:pt x="119" y="154"/>
                  </a:lnTo>
                  <a:lnTo>
                    <a:pt x="122" y="162"/>
                  </a:lnTo>
                  <a:lnTo>
                    <a:pt x="126" y="167"/>
                  </a:lnTo>
                  <a:lnTo>
                    <a:pt x="132" y="173"/>
                  </a:lnTo>
                  <a:lnTo>
                    <a:pt x="139" y="179"/>
                  </a:lnTo>
                  <a:lnTo>
                    <a:pt x="146" y="185"/>
                  </a:lnTo>
                  <a:lnTo>
                    <a:pt x="146" y="185"/>
                  </a:lnTo>
                  <a:lnTo>
                    <a:pt x="155" y="189"/>
                  </a:lnTo>
                  <a:lnTo>
                    <a:pt x="165" y="192"/>
                  </a:lnTo>
                  <a:lnTo>
                    <a:pt x="177" y="196"/>
                  </a:lnTo>
                  <a:lnTo>
                    <a:pt x="190" y="198"/>
                  </a:lnTo>
                  <a:lnTo>
                    <a:pt x="190" y="198"/>
                  </a:lnTo>
                  <a:lnTo>
                    <a:pt x="201" y="201"/>
                  </a:lnTo>
                  <a:lnTo>
                    <a:pt x="209" y="204"/>
                  </a:lnTo>
                  <a:lnTo>
                    <a:pt x="212" y="208"/>
                  </a:lnTo>
                  <a:lnTo>
                    <a:pt x="213" y="215"/>
                  </a:lnTo>
                  <a:lnTo>
                    <a:pt x="213" y="215"/>
                  </a:lnTo>
                  <a:lnTo>
                    <a:pt x="212" y="221"/>
                  </a:lnTo>
                  <a:lnTo>
                    <a:pt x="209" y="225"/>
                  </a:lnTo>
                  <a:lnTo>
                    <a:pt x="203" y="227"/>
                  </a:lnTo>
                  <a:lnTo>
                    <a:pt x="197" y="228"/>
                  </a:lnTo>
                  <a:lnTo>
                    <a:pt x="197" y="228"/>
                  </a:lnTo>
                  <a:lnTo>
                    <a:pt x="187" y="228"/>
                  </a:lnTo>
                  <a:lnTo>
                    <a:pt x="174" y="225"/>
                  </a:lnTo>
                  <a:lnTo>
                    <a:pt x="161" y="221"/>
                  </a:lnTo>
                  <a:lnTo>
                    <a:pt x="148" y="217"/>
                  </a:lnTo>
                  <a:lnTo>
                    <a:pt x="148" y="217"/>
                  </a:lnTo>
                  <a:lnTo>
                    <a:pt x="136" y="209"/>
                  </a:lnTo>
                  <a:lnTo>
                    <a:pt x="126" y="202"/>
                  </a:lnTo>
                  <a:lnTo>
                    <a:pt x="117" y="194"/>
                  </a:lnTo>
                  <a:lnTo>
                    <a:pt x="109" y="183"/>
                  </a:lnTo>
                  <a:lnTo>
                    <a:pt x="103" y="173"/>
                  </a:lnTo>
                  <a:lnTo>
                    <a:pt x="99" y="160"/>
                  </a:lnTo>
                  <a:lnTo>
                    <a:pt x="96" y="147"/>
                  </a:lnTo>
                  <a:lnTo>
                    <a:pt x="96" y="133"/>
                  </a:lnTo>
                  <a:lnTo>
                    <a:pt x="96" y="133"/>
                  </a:lnTo>
                  <a:lnTo>
                    <a:pt x="96" y="123"/>
                  </a:lnTo>
                  <a:lnTo>
                    <a:pt x="97" y="114"/>
                  </a:lnTo>
                  <a:lnTo>
                    <a:pt x="103" y="97"/>
                  </a:lnTo>
                  <a:lnTo>
                    <a:pt x="110" y="79"/>
                  </a:lnTo>
                  <a:lnTo>
                    <a:pt x="116" y="70"/>
                  </a:lnTo>
                  <a:lnTo>
                    <a:pt x="122" y="63"/>
                  </a:lnTo>
                  <a:lnTo>
                    <a:pt x="122" y="63"/>
                  </a:lnTo>
                  <a:lnTo>
                    <a:pt x="133" y="52"/>
                  </a:lnTo>
                  <a:lnTo>
                    <a:pt x="143" y="43"/>
                  </a:lnTo>
                  <a:lnTo>
                    <a:pt x="154" y="34"/>
                  </a:lnTo>
                  <a:lnTo>
                    <a:pt x="167" y="27"/>
                  </a:lnTo>
                  <a:lnTo>
                    <a:pt x="165" y="2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28" name="Freeform 132"/>
            <p:cNvSpPr>
              <a:spLocks noEditPoints="1"/>
            </p:cNvSpPr>
            <p:nvPr userDrawn="1"/>
          </p:nvSpPr>
          <p:spPr bwMode="auto">
            <a:xfrm>
              <a:off x="5759451" y="1776413"/>
              <a:ext cx="127000" cy="106363"/>
            </a:xfrm>
            <a:custGeom>
              <a:avLst/>
              <a:gdLst/>
              <a:ahLst/>
              <a:cxnLst>
                <a:cxn ang="0">
                  <a:pos x="104" y="94"/>
                </a:cxn>
                <a:cxn ang="0">
                  <a:pos x="82" y="148"/>
                </a:cxn>
                <a:cxn ang="0">
                  <a:pos x="77" y="172"/>
                </a:cxn>
                <a:cxn ang="0">
                  <a:pos x="77" y="178"/>
                </a:cxn>
                <a:cxn ang="0">
                  <a:pos x="79" y="184"/>
                </a:cxn>
                <a:cxn ang="0">
                  <a:pos x="81" y="192"/>
                </a:cxn>
                <a:cxn ang="0">
                  <a:pos x="79" y="195"/>
                </a:cxn>
                <a:cxn ang="0">
                  <a:pos x="74" y="201"/>
                </a:cxn>
                <a:cxn ang="0">
                  <a:pos x="69" y="201"/>
                </a:cxn>
                <a:cxn ang="0">
                  <a:pos x="61" y="200"/>
                </a:cxn>
                <a:cxn ang="0">
                  <a:pos x="40" y="182"/>
                </a:cxn>
                <a:cxn ang="0">
                  <a:pos x="30" y="171"/>
                </a:cxn>
                <a:cxn ang="0">
                  <a:pos x="16" y="136"/>
                </a:cxn>
                <a:cxn ang="0">
                  <a:pos x="10" y="91"/>
                </a:cxn>
                <a:cxn ang="0">
                  <a:pos x="11" y="62"/>
                </a:cxn>
                <a:cxn ang="0">
                  <a:pos x="13" y="38"/>
                </a:cxn>
                <a:cxn ang="0">
                  <a:pos x="13" y="33"/>
                </a:cxn>
                <a:cxn ang="0">
                  <a:pos x="10" y="20"/>
                </a:cxn>
                <a:cxn ang="0">
                  <a:pos x="1" y="6"/>
                </a:cxn>
                <a:cxn ang="0">
                  <a:pos x="0" y="3"/>
                </a:cxn>
                <a:cxn ang="0">
                  <a:pos x="1" y="1"/>
                </a:cxn>
                <a:cxn ang="0">
                  <a:pos x="6" y="0"/>
                </a:cxn>
                <a:cxn ang="0">
                  <a:pos x="13" y="4"/>
                </a:cxn>
                <a:cxn ang="0">
                  <a:pos x="26" y="14"/>
                </a:cxn>
                <a:cxn ang="0">
                  <a:pos x="33" y="20"/>
                </a:cxn>
                <a:cxn ang="0">
                  <a:pos x="39" y="30"/>
                </a:cxn>
                <a:cxn ang="0">
                  <a:pos x="39" y="36"/>
                </a:cxn>
                <a:cxn ang="0">
                  <a:pos x="37" y="48"/>
                </a:cxn>
                <a:cxn ang="0">
                  <a:pos x="33" y="59"/>
                </a:cxn>
                <a:cxn ang="0">
                  <a:pos x="29" y="100"/>
                </a:cxn>
                <a:cxn ang="0">
                  <a:pos x="30" y="117"/>
                </a:cxn>
                <a:cxn ang="0">
                  <a:pos x="39" y="146"/>
                </a:cxn>
                <a:cxn ang="0">
                  <a:pos x="46" y="158"/>
                </a:cxn>
                <a:cxn ang="0">
                  <a:pos x="53" y="162"/>
                </a:cxn>
                <a:cxn ang="0">
                  <a:pos x="56" y="162"/>
                </a:cxn>
                <a:cxn ang="0">
                  <a:pos x="58" y="159"/>
                </a:cxn>
                <a:cxn ang="0">
                  <a:pos x="69" y="139"/>
                </a:cxn>
                <a:cxn ang="0">
                  <a:pos x="104" y="94"/>
                </a:cxn>
                <a:cxn ang="0">
                  <a:pos x="165" y="36"/>
                </a:cxn>
                <a:cxn ang="0">
                  <a:pos x="194" y="52"/>
                </a:cxn>
                <a:cxn ang="0">
                  <a:pos x="217" y="72"/>
                </a:cxn>
                <a:cxn ang="0">
                  <a:pos x="225" y="84"/>
                </a:cxn>
                <a:cxn ang="0">
                  <a:pos x="236" y="111"/>
                </a:cxn>
                <a:cxn ang="0">
                  <a:pos x="238" y="124"/>
                </a:cxn>
                <a:cxn ang="0">
                  <a:pos x="235" y="140"/>
                </a:cxn>
                <a:cxn ang="0">
                  <a:pos x="229" y="146"/>
                </a:cxn>
                <a:cxn ang="0">
                  <a:pos x="222" y="148"/>
                </a:cxn>
                <a:cxn ang="0">
                  <a:pos x="217" y="146"/>
                </a:cxn>
                <a:cxn ang="0">
                  <a:pos x="211" y="139"/>
                </a:cxn>
                <a:cxn ang="0">
                  <a:pos x="211" y="133"/>
                </a:cxn>
                <a:cxn ang="0">
                  <a:pos x="206" y="103"/>
                </a:cxn>
                <a:cxn ang="0">
                  <a:pos x="197" y="81"/>
                </a:cxn>
                <a:cxn ang="0">
                  <a:pos x="190" y="71"/>
                </a:cxn>
                <a:cxn ang="0">
                  <a:pos x="171" y="52"/>
                </a:cxn>
                <a:cxn ang="0">
                  <a:pos x="165" y="36"/>
                </a:cxn>
              </a:cxnLst>
              <a:rect l="0" t="0" r="r" b="b"/>
              <a:pathLst>
                <a:path w="238" h="201">
                  <a:moveTo>
                    <a:pt x="104" y="94"/>
                  </a:moveTo>
                  <a:lnTo>
                    <a:pt x="104" y="94"/>
                  </a:lnTo>
                  <a:lnTo>
                    <a:pt x="82" y="148"/>
                  </a:lnTo>
                  <a:lnTo>
                    <a:pt x="82" y="148"/>
                  </a:lnTo>
                  <a:lnTo>
                    <a:pt x="78" y="162"/>
                  </a:lnTo>
                  <a:lnTo>
                    <a:pt x="77" y="172"/>
                  </a:lnTo>
                  <a:lnTo>
                    <a:pt x="77" y="172"/>
                  </a:lnTo>
                  <a:lnTo>
                    <a:pt x="77" y="178"/>
                  </a:lnTo>
                  <a:lnTo>
                    <a:pt x="79" y="184"/>
                  </a:lnTo>
                  <a:lnTo>
                    <a:pt x="79" y="184"/>
                  </a:lnTo>
                  <a:lnTo>
                    <a:pt x="81" y="188"/>
                  </a:lnTo>
                  <a:lnTo>
                    <a:pt x="81" y="192"/>
                  </a:lnTo>
                  <a:lnTo>
                    <a:pt x="81" y="192"/>
                  </a:lnTo>
                  <a:lnTo>
                    <a:pt x="79" y="195"/>
                  </a:lnTo>
                  <a:lnTo>
                    <a:pt x="78" y="200"/>
                  </a:lnTo>
                  <a:lnTo>
                    <a:pt x="74" y="201"/>
                  </a:lnTo>
                  <a:lnTo>
                    <a:pt x="69" y="201"/>
                  </a:lnTo>
                  <a:lnTo>
                    <a:pt x="69" y="201"/>
                  </a:lnTo>
                  <a:lnTo>
                    <a:pt x="65" y="201"/>
                  </a:lnTo>
                  <a:lnTo>
                    <a:pt x="61" y="200"/>
                  </a:lnTo>
                  <a:lnTo>
                    <a:pt x="50" y="192"/>
                  </a:lnTo>
                  <a:lnTo>
                    <a:pt x="40" y="182"/>
                  </a:lnTo>
                  <a:lnTo>
                    <a:pt x="30" y="171"/>
                  </a:lnTo>
                  <a:lnTo>
                    <a:pt x="30" y="171"/>
                  </a:lnTo>
                  <a:lnTo>
                    <a:pt x="21" y="155"/>
                  </a:lnTo>
                  <a:lnTo>
                    <a:pt x="16" y="136"/>
                  </a:lnTo>
                  <a:lnTo>
                    <a:pt x="11" y="114"/>
                  </a:lnTo>
                  <a:lnTo>
                    <a:pt x="10" y="91"/>
                  </a:lnTo>
                  <a:lnTo>
                    <a:pt x="10" y="91"/>
                  </a:lnTo>
                  <a:lnTo>
                    <a:pt x="11" y="62"/>
                  </a:lnTo>
                  <a:lnTo>
                    <a:pt x="13" y="38"/>
                  </a:lnTo>
                  <a:lnTo>
                    <a:pt x="13" y="38"/>
                  </a:lnTo>
                  <a:lnTo>
                    <a:pt x="13" y="33"/>
                  </a:lnTo>
                  <a:lnTo>
                    <a:pt x="13" y="33"/>
                  </a:lnTo>
                  <a:lnTo>
                    <a:pt x="13" y="27"/>
                  </a:lnTo>
                  <a:lnTo>
                    <a:pt x="10" y="20"/>
                  </a:lnTo>
                  <a:lnTo>
                    <a:pt x="7" y="14"/>
                  </a:lnTo>
                  <a:lnTo>
                    <a:pt x="1" y="6"/>
                  </a:lnTo>
                  <a:lnTo>
                    <a:pt x="1" y="6"/>
                  </a:lnTo>
                  <a:lnTo>
                    <a:pt x="0" y="3"/>
                  </a:lnTo>
                  <a:lnTo>
                    <a:pt x="0" y="3"/>
                  </a:lnTo>
                  <a:lnTo>
                    <a:pt x="1" y="1"/>
                  </a:lnTo>
                  <a:lnTo>
                    <a:pt x="6" y="0"/>
                  </a:lnTo>
                  <a:lnTo>
                    <a:pt x="6" y="0"/>
                  </a:lnTo>
                  <a:lnTo>
                    <a:pt x="8" y="1"/>
                  </a:lnTo>
                  <a:lnTo>
                    <a:pt x="13" y="4"/>
                  </a:lnTo>
                  <a:lnTo>
                    <a:pt x="19" y="7"/>
                  </a:lnTo>
                  <a:lnTo>
                    <a:pt x="26" y="14"/>
                  </a:lnTo>
                  <a:lnTo>
                    <a:pt x="26" y="14"/>
                  </a:lnTo>
                  <a:lnTo>
                    <a:pt x="33" y="20"/>
                  </a:lnTo>
                  <a:lnTo>
                    <a:pt x="36" y="26"/>
                  </a:lnTo>
                  <a:lnTo>
                    <a:pt x="39" y="30"/>
                  </a:lnTo>
                  <a:lnTo>
                    <a:pt x="39" y="36"/>
                  </a:lnTo>
                  <a:lnTo>
                    <a:pt x="39" y="36"/>
                  </a:lnTo>
                  <a:lnTo>
                    <a:pt x="39" y="42"/>
                  </a:lnTo>
                  <a:lnTo>
                    <a:pt x="37" y="48"/>
                  </a:lnTo>
                  <a:lnTo>
                    <a:pt x="33" y="59"/>
                  </a:lnTo>
                  <a:lnTo>
                    <a:pt x="33" y="59"/>
                  </a:lnTo>
                  <a:lnTo>
                    <a:pt x="30" y="80"/>
                  </a:lnTo>
                  <a:lnTo>
                    <a:pt x="29" y="100"/>
                  </a:lnTo>
                  <a:lnTo>
                    <a:pt x="29" y="100"/>
                  </a:lnTo>
                  <a:lnTo>
                    <a:pt x="30" y="117"/>
                  </a:lnTo>
                  <a:lnTo>
                    <a:pt x="33" y="133"/>
                  </a:lnTo>
                  <a:lnTo>
                    <a:pt x="39" y="146"/>
                  </a:lnTo>
                  <a:lnTo>
                    <a:pt x="46" y="158"/>
                  </a:lnTo>
                  <a:lnTo>
                    <a:pt x="46" y="158"/>
                  </a:lnTo>
                  <a:lnTo>
                    <a:pt x="50" y="162"/>
                  </a:lnTo>
                  <a:lnTo>
                    <a:pt x="53" y="162"/>
                  </a:lnTo>
                  <a:lnTo>
                    <a:pt x="53" y="162"/>
                  </a:lnTo>
                  <a:lnTo>
                    <a:pt x="56" y="162"/>
                  </a:lnTo>
                  <a:lnTo>
                    <a:pt x="58" y="159"/>
                  </a:lnTo>
                  <a:lnTo>
                    <a:pt x="58" y="159"/>
                  </a:lnTo>
                  <a:lnTo>
                    <a:pt x="69" y="139"/>
                  </a:lnTo>
                  <a:lnTo>
                    <a:pt x="69" y="139"/>
                  </a:lnTo>
                  <a:lnTo>
                    <a:pt x="97" y="90"/>
                  </a:lnTo>
                  <a:lnTo>
                    <a:pt x="104" y="94"/>
                  </a:lnTo>
                  <a:close/>
                  <a:moveTo>
                    <a:pt x="165" y="36"/>
                  </a:moveTo>
                  <a:lnTo>
                    <a:pt x="165" y="36"/>
                  </a:lnTo>
                  <a:lnTo>
                    <a:pt x="180" y="43"/>
                  </a:lnTo>
                  <a:lnTo>
                    <a:pt x="194" y="52"/>
                  </a:lnTo>
                  <a:lnTo>
                    <a:pt x="207" y="62"/>
                  </a:lnTo>
                  <a:lnTo>
                    <a:pt x="217" y="72"/>
                  </a:lnTo>
                  <a:lnTo>
                    <a:pt x="217" y="72"/>
                  </a:lnTo>
                  <a:lnTo>
                    <a:pt x="225" y="84"/>
                  </a:lnTo>
                  <a:lnTo>
                    <a:pt x="232" y="97"/>
                  </a:lnTo>
                  <a:lnTo>
                    <a:pt x="236" y="111"/>
                  </a:lnTo>
                  <a:lnTo>
                    <a:pt x="238" y="124"/>
                  </a:lnTo>
                  <a:lnTo>
                    <a:pt x="238" y="124"/>
                  </a:lnTo>
                  <a:lnTo>
                    <a:pt x="238" y="133"/>
                  </a:lnTo>
                  <a:lnTo>
                    <a:pt x="235" y="140"/>
                  </a:lnTo>
                  <a:lnTo>
                    <a:pt x="232" y="143"/>
                  </a:lnTo>
                  <a:lnTo>
                    <a:pt x="229" y="146"/>
                  </a:lnTo>
                  <a:lnTo>
                    <a:pt x="226" y="146"/>
                  </a:lnTo>
                  <a:lnTo>
                    <a:pt x="222" y="148"/>
                  </a:lnTo>
                  <a:lnTo>
                    <a:pt x="222" y="148"/>
                  </a:lnTo>
                  <a:lnTo>
                    <a:pt x="217" y="146"/>
                  </a:lnTo>
                  <a:lnTo>
                    <a:pt x="214" y="143"/>
                  </a:lnTo>
                  <a:lnTo>
                    <a:pt x="211" y="139"/>
                  </a:lnTo>
                  <a:lnTo>
                    <a:pt x="211" y="133"/>
                  </a:lnTo>
                  <a:lnTo>
                    <a:pt x="211" y="133"/>
                  </a:lnTo>
                  <a:lnTo>
                    <a:pt x="209" y="117"/>
                  </a:lnTo>
                  <a:lnTo>
                    <a:pt x="206" y="103"/>
                  </a:lnTo>
                  <a:lnTo>
                    <a:pt x="201" y="91"/>
                  </a:lnTo>
                  <a:lnTo>
                    <a:pt x="197" y="81"/>
                  </a:lnTo>
                  <a:lnTo>
                    <a:pt x="197" y="81"/>
                  </a:lnTo>
                  <a:lnTo>
                    <a:pt x="190" y="71"/>
                  </a:lnTo>
                  <a:lnTo>
                    <a:pt x="181" y="61"/>
                  </a:lnTo>
                  <a:lnTo>
                    <a:pt x="171" y="52"/>
                  </a:lnTo>
                  <a:lnTo>
                    <a:pt x="159" y="43"/>
                  </a:lnTo>
                  <a:lnTo>
                    <a:pt x="165" y="3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29" name="Freeform 133"/>
            <p:cNvSpPr>
              <a:spLocks/>
            </p:cNvSpPr>
            <p:nvPr userDrawn="1"/>
          </p:nvSpPr>
          <p:spPr bwMode="auto">
            <a:xfrm>
              <a:off x="5915026" y="1757363"/>
              <a:ext cx="107950" cy="134938"/>
            </a:xfrm>
            <a:custGeom>
              <a:avLst/>
              <a:gdLst/>
              <a:ahLst/>
              <a:cxnLst>
                <a:cxn ang="0">
                  <a:pos x="26" y="55"/>
                </a:cxn>
                <a:cxn ang="0">
                  <a:pos x="62" y="55"/>
                </a:cxn>
                <a:cxn ang="0">
                  <a:pos x="71" y="25"/>
                </a:cxn>
                <a:cxn ang="0">
                  <a:pos x="52" y="16"/>
                </a:cxn>
                <a:cxn ang="0">
                  <a:pos x="49" y="7"/>
                </a:cxn>
                <a:cxn ang="0">
                  <a:pos x="74" y="0"/>
                </a:cxn>
                <a:cxn ang="0">
                  <a:pos x="91" y="6"/>
                </a:cxn>
                <a:cxn ang="0">
                  <a:pos x="97" y="31"/>
                </a:cxn>
                <a:cxn ang="0">
                  <a:pos x="135" y="39"/>
                </a:cxn>
                <a:cxn ang="0">
                  <a:pos x="156" y="28"/>
                </a:cxn>
                <a:cxn ang="0">
                  <a:pos x="174" y="29"/>
                </a:cxn>
                <a:cxn ang="0">
                  <a:pos x="177" y="41"/>
                </a:cxn>
                <a:cxn ang="0">
                  <a:pos x="155" y="52"/>
                </a:cxn>
                <a:cxn ang="0">
                  <a:pos x="132" y="97"/>
                </a:cxn>
                <a:cxn ang="0">
                  <a:pos x="169" y="86"/>
                </a:cxn>
                <a:cxn ang="0">
                  <a:pos x="193" y="74"/>
                </a:cxn>
                <a:cxn ang="0">
                  <a:pos x="204" y="84"/>
                </a:cxn>
                <a:cxn ang="0">
                  <a:pos x="198" y="93"/>
                </a:cxn>
                <a:cxn ang="0">
                  <a:pos x="142" y="113"/>
                </a:cxn>
                <a:cxn ang="0">
                  <a:pos x="178" y="162"/>
                </a:cxn>
                <a:cxn ang="0">
                  <a:pos x="187" y="181"/>
                </a:cxn>
                <a:cxn ang="0">
                  <a:pos x="179" y="196"/>
                </a:cxn>
                <a:cxn ang="0">
                  <a:pos x="162" y="191"/>
                </a:cxn>
                <a:cxn ang="0">
                  <a:pos x="137" y="180"/>
                </a:cxn>
                <a:cxn ang="0">
                  <a:pos x="90" y="173"/>
                </a:cxn>
                <a:cxn ang="0">
                  <a:pos x="48" y="181"/>
                </a:cxn>
                <a:cxn ang="0">
                  <a:pos x="33" y="203"/>
                </a:cxn>
                <a:cxn ang="0">
                  <a:pos x="46" y="223"/>
                </a:cxn>
                <a:cxn ang="0">
                  <a:pos x="77" y="230"/>
                </a:cxn>
                <a:cxn ang="0">
                  <a:pos x="107" y="230"/>
                </a:cxn>
                <a:cxn ang="0">
                  <a:pos x="145" y="229"/>
                </a:cxn>
                <a:cxn ang="0">
                  <a:pos x="158" y="242"/>
                </a:cxn>
                <a:cxn ang="0">
                  <a:pos x="149" y="254"/>
                </a:cxn>
                <a:cxn ang="0">
                  <a:pos x="88" y="255"/>
                </a:cxn>
                <a:cxn ang="0">
                  <a:pos x="32" y="236"/>
                </a:cxn>
                <a:cxn ang="0">
                  <a:pos x="17" y="212"/>
                </a:cxn>
                <a:cxn ang="0">
                  <a:pos x="21" y="186"/>
                </a:cxn>
                <a:cxn ang="0">
                  <a:pos x="62" y="162"/>
                </a:cxn>
                <a:cxn ang="0">
                  <a:pos x="121" y="161"/>
                </a:cxn>
                <a:cxn ang="0">
                  <a:pos x="153" y="165"/>
                </a:cxn>
                <a:cxn ang="0">
                  <a:pos x="155" y="162"/>
                </a:cxn>
                <a:cxn ang="0">
                  <a:pos x="152" y="157"/>
                </a:cxn>
                <a:cxn ang="0">
                  <a:pos x="61" y="128"/>
                </a:cxn>
                <a:cxn ang="0">
                  <a:pos x="27" y="126"/>
                </a:cxn>
                <a:cxn ang="0">
                  <a:pos x="7" y="113"/>
                </a:cxn>
                <a:cxn ang="0">
                  <a:pos x="11" y="103"/>
                </a:cxn>
                <a:cxn ang="0">
                  <a:pos x="39" y="110"/>
                </a:cxn>
                <a:cxn ang="0">
                  <a:pos x="116" y="100"/>
                </a:cxn>
                <a:cxn ang="0">
                  <a:pos x="69" y="73"/>
                </a:cxn>
                <a:cxn ang="0">
                  <a:pos x="24" y="68"/>
                </a:cxn>
              </a:cxnLst>
              <a:rect l="0" t="0" r="r" b="b"/>
              <a:pathLst>
                <a:path w="204" h="257">
                  <a:moveTo>
                    <a:pt x="13" y="49"/>
                  </a:moveTo>
                  <a:lnTo>
                    <a:pt x="13" y="49"/>
                  </a:lnTo>
                  <a:lnTo>
                    <a:pt x="19" y="52"/>
                  </a:lnTo>
                  <a:lnTo>
                    <a:pt x="26" y="55"/>
                  </a:lnTo>
                  <a:lnTo>
                    <a:pt x="33" y="57"/>
                  </a:lnTo>
                  <a:lnTo>
                    <a:pt x="40" y="57"/>
                  </a:lnTo>
                  <a:lnTo>
                    <a:pt x="40" y="57"/>
                  </a:lnTo>
                  <a:lnTo>
                    <a:pt x="62" y="55"/>
                  </a:lnTo>
                  <a:lnTo>
                    <a:pt x="87" y="51"/>
                  </a:lnTo>
                  <a:lnTo>
                    <a:pt x="87" y="51"/>
                  </a:lnTo>
                  <a:lnTo>
                    <a:pt x="71" y="25"/>
                  </a:lnTo>
                  <a:lnTo>
                    <a:pt x="71" y="25"/>
                  </a:lnTo>
                  <a:lnTo>
                    <a:pt x="68" y="22"/>
                  </a:lnTo>
                  <a:lnTo>
                    <a:pt x="63" y="19"/>
                  </a:lnTo>
                  <a:lnTo>
                    <a:pt x="52" y="16"/>
                  </a:lnTo>
                  <a:lnTo>
                    <a:pt x="52" y="16"/>
                  </a:lnTo>
                  <a:lnTo>
                    <a:pt x="48" y="13"/>
                  </a:lnTo>
                  <a:lnTo>
                    <a:pt x="46" y="12"/>
                  </a:lnTo>
                  <a:lnTo>
                    <a:pt x="46" y="12"/>
                  </a:lnTo>
                  <a:lnTo>
                    <a:pt x="49" y="7"/>
                  </a:lnTo>
                  <a:lnTo>
                    <a:pt x="55" y="3"/>
                  </a:lnTo>
                  <a:lnTo>
                    <a:pt x="55" y="3"/>
                  </a:lnTo>
                  <a:lnTo>
                    <a:pt x="62" y="2"/>
                  </a:lnTo>
                  <a:lnTo>
                    <a:pt x="74" y="0"/>
                  </a:lnTo>
                  <a:lnTo>
                    <a:pt x="74" y="0"/>
                  </a:lnTo>
                  <a:lnTo>
                    <a:pt x="82" y="2"/>
                  </a:lnTo>
                  <a:lnTo>
                    <a:pt x="88" y="3"/>
                  </a:lnTo>
                  <a:lnTo>
                    <a:pt x="91" y="6"/>
                  </a:lnTo>
                  <a:lnTo>
                    <a:pt x="92" y="10"/>
                  </a:lnTo>
                  <a:lnTo>
                    <a:pt x="92" y="10"/>
                  </a:lnTo>
                  <a:lnTo>
                    <a:pt x="94" y="21"/>
                  </a:lnTo>
                  <a:lnTo>
                    <a:pt x="97" y="31"/>
                  </a:lnTo>
                  <a:lnTo>
                    <a:pt x="97" y="31"/>
                  </a:lnTo>
                  <a:lnTo>
                    <a:pt x="104" y="48"/>
                  </a:lnTo>
                  <a:lnTo>
                    <a:pt x="104" y="48"/>
                  </a:lnTo>
                  <a:lnTo>
                    <a:pt x="135" y="39"/>
                  </a:lnTo>
                  <a:lnTo>
                    <a:pt x="143" y="36"/>
                  </a:lnTo>
                  <a:lnTo>
                    <a:pt x="149" y="32"/>
                  </a:lnTo>
                  <a:lnTo>
                    <a:pt x="149" y="32"/>
                  </a:lnTo>
                  <a:lnTo>
                    <a:pt x="156" y="28"/>
                  </a:lnTo>
                  <a:lnTo>
                    <a:pt x="164" y="26"/>
                  </a:lnTo>
                  <a:lnTo>
                    <a:pt x="164" y="26"/>
                  </a:lnTo>
                  <a:lnTo>
                    <a:pt x="169" y="28"/>
                  </a:lnTo>
                  <a:lnTo>
                    <a:pt x="174" y="29"/>
                  </a:lnTo>
                  <a:lnTo>
                    <a:pt x="177" y="34"/>
                  </a:lnTo>
                  <a:lnTo>
                    <a:pt x="178" y="38"/>
                  </a:lnTo>
                  <a:lnTo>
                    <a:pt x="178" y="38"/>
                  </a:lnTo>
                  <a:lnTo>
                    <a:pt x="177" y="41"/>
                  </a:lnTo>
                  <a:lnTo>
                    <a:pt x="175" y="42"/>
                  </a:lnTo>
                  <a:lnTo>
                    <a:pt x="168" y="47"/>
                  </a:lnTo>
                  <a:lnTo>
                    <a:pt x="168" y="47"/>
                  </a:lnTo>
                  <a:lnTo>
                    <a:pt x="155" y="52"/>
                  </a:lnTo>
                  <a:lnTo>
                    <a:pt x="140" y="57"/>
                  </a:lnTo>
                  <a:lnTo>
                    <a:pt x="113" y="64"/>
                  </a:lnTo>
                  <a:lnTo>
                    <a:pt x="113" y="64"/>
                  </a:lnTo>
                  <a:lnTo>
                    <a:pt x="132" y="97"/>
                  </a:lnTo>
                  <a:lnTo>
                    <a:pt x="132" y="97"/>
                  </a:lnTo>
                  <a:lnTo>
                    <a:pt x="153" y="91"/>
                  </a:lnTo>
                  <a:lnTo>
                    <a:pt x="169" y="86"/>
                  </a:lnTo>
                  <a:lnTo>
                    <a:pt x="169" y="86"/>
                  </a:lnTo>
                  <a:lnTo>
                    <a:pt x="181" y="78"/>
                  </a:lnTo>
                  <a:lnTo>
                    <a:pt x="187" y="76"/>
                  </a:lnTo>
                  <a:lnTo>
                    <a:pt x="193" y="74"/>
                  </a:lnTo>
                  <a:lnTo>
                    <a:pt x="193" y="74"/>
                  </a:lnTo>
                  <a:lnTo>
                    <a:pt x="197" y="74"/>
                  </a:lnTo>
                  <a:lnTo>
                    <a:pt x="200" y="77"/>
                  </a:lnTo>
                  <a:lnTo>
                    <a:pt x="203" y="80"/>
                  </a:lnTo>
                  <a:lnTo>
                    <a:pt x="204" y="84"/>
                  </a:lnTo>
                  <a:lnTo>
                    <a:pt x="204" y="84"/>
                  </a:lnTo>
                  <a:lnTo>
                    <a:pt x="203" y="87"/>
                  </a:lnTo>
                  <a:lnTo>
                    <a:pt x="201" y="90"/>
                  </a:lnTo>
                  <a:lnTo>
                    <a:pt x="198" y="93"/>
                  </a:lnTo>
                  <a:lnTo>
                    <a:pt x="193" y="96"/>
                  </a:lnTo>
                  <a:lnTo>
                    <a:pt x="193" y="96"/>
                  </a:lnTo>
                  <a:lnTo>
                    <a:pt x="172" y="104"/>
                  </a:lnTo>
                  <a:lnTo>
                    <a:pt x="142" y="113"/>
                  </a:lnTo>
                  <a:lnTo>
                    <a:pt x="142" y="113"/>
                  </a:lnTo>
                  <a:lnTo>
                    <a:pt x="155" y="133"/>
                  </a:lnTo>
                  <a:lnTo>
                    <a:pt x="178" y="162"/>
                  </a:lnTo>
                  <a:lnTo>
                    <a:pt x="178" y="162"/>
                  </a:lnTo>
                  <a:lnTo>
                    <a:pt x="182" y="168"/>
                  </a:lnTo>
                  <a:lnTo>
                    <a:pt x="185" y="173"/>
                  </a:lnTo>
                  <a:lnTo>
                    <a:pt x="187" y="177"/>
                  </a:lnTo>
                  <a:lnTo>
                    <a:pt x="187" y="181"/>
                  </a:lnTo>
                  <a:lnTo>
                    <a:pt x="187" y="181"/>
                  </a:lnTo>
                  <a:lnTo>
                    <a:pt x="185" y="187"/>
                  </a:lnTo>
                  <a:lnTo>
                    <a:pt x="182" y="191"/>
                  </a:lnTo>
                  <a:lnTo>
                    <a:pt x="179" y="196"/>
                  </a:lnTo>
                  <a:lnTo>
                    <a:pt x="174" y="197"/>
                  </a:lnTo>
                  <a:lnTo>
                    <a:pt x="174" y="197"/>
                  </a:lnTo>
                  <a:lnTo>
                    <a:pt x="168" y="196"/>
                  </a:lnTo>
                  <a:lnTo>
                    <a:pt x="162" y="191"/>
                  </a:lnTo>
                  <a:lnTo>
                    <a:pt x="162" y="191"/>
                  </a:lnTo>
                  <a:lnTo>
                    <a:pt x="152" y="186"/>
                  </a:lnTo>
                  <a:lnTo>
                    <a:pt x="137" y="180"/>
                  </a:lnTo>
                  <a:lnTo>
                    <a:pt x="137" y="180"/>
                  </a:lnTo>
                  <a:lnTo>
                    <a:pt x="113" y="175"/>
                  </a:lnTo>
                  <a:lnTo>
                    <a:pt x="101" y="173"/>
                  </a:lnTo>
                  <a:lnTo>
                    <a:pt x="90" y="173"/>
                  </a:lnTo>
                  <a:lnTo>
                    <a:pt x="90" y="173"/>
                  </a:lnTo>
                  <a:lnTo>
                    <a:pt x="77" y="173"/>
                  </a:lnTo>
                  <a:lnTo>
                    <a:pt x="66" y="174"/>
                  </a:lnTo>
                  <a:lnTo>
                    <a:pt x="56" y="177"/>
                  </a:lnTo>
                  <a:lnTo>
                    <a:pt x="48" y="181"/>
                  </a:lnTo>
                  <a:lnTo>
                    <a:pt x="42" y="186"/>
                  </a:lnTo>
                  <a:lnTo>
                    <a:pt x="37" y="190"/>
                  </a:lnTo>
                  <a:lnTo>
                    <a:pt x="34" y="196"/>
                  </a:lnTo>
                  <a:lnTo>
                    <a:pt x="33" y="203"/>
                  </a:lnTo>
                  <a:lnTo>
                    <a:pt x="33" y="203"/>
                  </a:lnTo>
                  <a:lnTo>
                    <a:pt x="34" y="212"/>
                  </a:lnTo>
                  <a:lnTo>
                    <a:pt x="39" y="217"/>
                  </a:lnTo>
                  <a:lnTo>
                    <a:pt x="46" y="223"/>
                  </a:lnTo>
                  <a:lnTo>
                    <a:pt x="55" y="226"/>
                  </a:lnTo>
                  <a:lnTo>
                    <a:pt x="55" y="226"/>
                  </a:lnTo>
                  <a:lnTo>
                    <a:pt x="65" y="229"/>
                  </a:lnTo>
                  <a:lnTo>
                    <a:pt x="77" y="230"/>
                  </a:lnTo>
                  <a:lnTo>
                    <a:pt x="98" y="232"/>
                  </a:lnTo>
                  <a:lnTo>
                    <a:pt x="98" y="232"/>
                  </a:lnTo>
                  <a:lnTo>
                    <a:pt x="107" y="230"/>
                  </a:lnTo>
                  <a:lnTo>
                    <a:pt x="107" y="230"/>
                  </a:lnTo>
                  <a:lnTo>
                    <a:pt x="121" y="229"/>
                  </a:lnTo>
                  <a:lnTo>
                    <a:pt x="135" y="229"/>
                  </a:lnTo>
                  <a:lnTo>
                    <a:pt x="135" y="229"/>
                  </a:lnTo>
                  <a:lnTo>
                    <a:pt x="145" y="229"/>
                  </a:lnTo>
                  <a:lnTo>
                    <a:pt x="152" y="232"/>
                  </a:lnTo>
                  <a:lnTo>
                    <a:pt x="156" y="236"/>
                  </a:lnTo>
                  <a:lnTo>
                    <a:pt x="158" y="242"/>
                  </a:lnTo>
                  <a:lnTo>
                    <a:pt x="158" y="242"/>
                  </a:lnTo>
                  <a:lnTo>
                    <a:pt x="158" y="246"/>
                  </a:lnTo>
                  <a:lnTo>
                    <a:pt x="156" y="249"/>
                  </a:lnTo>
                  <a:lnTo>
                    <a:pt x="153" y="251"/>
                  </a:lnTo>
                  <a:lnTo>
                    <a:pt x="149" y="254"/>
                  </a:lnTo>
                  <a:lnTo>
                    <a:pt x="133" y="255"/>
                  </a:lnTo>
                  <a:lnTo>
                    <a:pt x="107" y="257"/>
                  </a:lnTo>
                  <a:lnTo>
                    <a:pt x="107" y="257"/>
                  </a:lnTo>
                  <a:lnTo>
                    <a:pt x="88" y="255"/>
                  </a:lnTo>
                  <a:lnTo>
                    <a:pt x="71" y="254"/>
                  </a:lnTo>
                  <a:lnTo>
                    <a:pt x="55" y="249"/>
                  </a:lnTo>
                  <a:lnTo>
                    <a:pt x="42" y="243"/>
                  </a:lnTo>
                  <a:lnTo>
                    <a:pt x="32" y="236"/>
                  </a:lnTo>
                  <a:lnTo>
                    <a:pt x="23" y="228"/>
                  </a:lnTo>
                  <a:lnTo>
                    <a:pt x="20" y="223"/>
                  </a:lnTo>
                  <a:lnTo>
                    <a:pt x="19" y="217"/>
                  </a:lnTo>
                  <a:lnTo>
                    <a:pt x="17" y="212"/>
                  </a:lnTo>
                  <a:lnTo>
                    <a:pt x="16" y="206"/>
                  </a:lnTo>
                  <a:lnTo>
                    <a:pt x="16" y="206"/>
                  </a:lnTo>
                  <a:lnTo>
                    <a:pt x="17" y="196"/>
                  </a:lnTo>
                  <a:lnTo>
                    <a:pt x="21" y="186"/>
                  </a:lnTo>
                  <a:lnTo>
                    <a:pt x="27" y="178"/>
                  </a:lnTo>
                  <a:lnTo>
                    <a:pt x="37" y="171"/>
                  </a:lnTo>
                  <a:lnTo>
                    <a:pt x="48" y="167"/>
                  </a:lnTo>
                  <a:lnTo>
                    <a:pt x="62" y="162"/>
                  </a:lnTo>
                  <a:lnTo>
                    <a:pt x="77" y="160"/>
                  </a:lnTo>
                  <a:lnTo>
                    <a:pt x="95" y="160"/>
                  </a:lnTo>
                  <a:lnTo>
                    <a:pt x="95" y="160"/>
                  </a:lnTo>
                  <a:lnTo>
                    <a:pt x="121" y="161"/>
                  </a:lnTo>
                  <a:lnTo>
                    <a:pt x="148" y="164"/>
                  </a:lnTo>
                  <a:lnTo>
                    <a:pt x="148" y="164"/>
                  </a:lnTo>
                  <a:lnTo>
                    <a:pt x="153" y="165"/>
                  </a:lnTo>
                  <a:lnTo>
                    <a:pt x="153" y="165"/>
                  </a:lnTo>
                  <a:lnTo>
                    <a:pt x="155" y="165"/>
                  </a:lnTo>
                  <a:lnTo>
                    <a:pt x="155" y="164"/>
                  </a:lnTo>
                  <a:lnTo>
                    <a:pt x="155" y="164"/>
                  </a:lnTo>
                  <a:lnTo>
                    <a:pt x="155" y="162"/>
                  </a:lnTo>
                  <a:lnTo>
                    <a:pt x="155" y="162"/>
                  </a:lnTo>
                  <a:lnTo>
                    <a:pt x="155" y="161"/>
                  </a:lnTo>
                  <a:lnTo>
                    <a:pt x="152" y="157"/>
                  </a:lnTo>
                  <a:lnTo>
                    <a:pt x="152" y="157"/>
                  </a:lnTo>
                  <a:lnTo>
                    <a:pt x="124" y="118"/>
                  </a:lnTo>
                  <a:lnTo>
                    <a:pt x="124" y="118"/>
                  </a:lnTo>
                  <a:lnTo>
                    <a:pt x="81" y="126"/>
                  </a:lnTo>
                  <a:lnTo>
                    <a:pt x="61" y="128"/>
                  </a:lnTo>
                  <a:lnTo>
                    <a:pt x="43" y="129"/>
                  </a:lnTo>
                  <a:lnTo>
                    <a:pt x="43" y="129"/>
                  </a:lnTo>
                  <a:lnTo>
                    <a:pt x="34" y="128"/>
                  </a:lnTo>
                  <a:lnTo>
                    <a:pt x="27" y="126"/>
                  </a:lnTo>
                  <a:lnTo>
                    <a:pt x="21" y="125"/>
                  </a:lnTo>
                  <a:lnTo>
                    <a:pt x="16" y="122"/>
                  </a:lnTo>
                  <a:lnTo>
                    <a:pt x="11" y="119"/>
                  </a:lnTo>
                  <a:lnTo>
                    <a:pt x="7" y="113"/>
                  </a:lnTo>
                  <a:lnTo>
                    <a:pt x="0" y="103"/>
                  </a:lnTo>
                  <a:lnTo>
                    <a:pt x="7" y="97"/>
                  </a:lnTo>
                  <a:lnTo>
                    <a:pt x="7" y="97"/>
                  </a:lnTo>
                  <a:lnTo>
                    <a:pt x="11" y="103"/>
                  </a:lnTo>
                  <a:lnTo>
                    <a:pt x="19" y="107"/>
                  </a:lnTo>
                  <a:lnTo>
                    <a:pt x="27" y="110"/>
                  </a:lnTo>
                  <a:lnTo>
                    <a:pt x="39" y="110"/>
                  </a:lnTo>
                  <a:lnTo>
                    <a:pt x="39" y="110"/>
                  </a:lnTo>
                  <a:lnTo>
                    <a:pt x="58" y="110"/>
                  </a:lnTo>
                  <a:lnTo>
                    <a:pt x="77" y="107"/>
                  </a:lnTo>
                  <a:lnTo>
                    <a:pt x="97" y="104"/>
                  </a:lnTo>
                  <a:lnTo>
                    <a:pt x="116" y="100"/>
                  </a:lnTo>
                  <a:lnTo>
                    <a:pt x="116" y="100"/>
                  </a:lnTo>
                  <a:lnTo>
                    <a:pt x="95" y="68"/>
                  </a:lnTo>
                  <a:lnTo>
                    <a:pt x="95" y="68"/>
                  </a:lnTo>
                  <a:lnTo>
                    <a:pt x="69" y="73"/>
                  </a:lnTo>
                  <a:lnTo>
                    <a:pt x="48" y="74"/>
                  </a:lnTo>
                  <a:lnTo>
                    <a:pt x="48" y="74"/>
                  </a:lnTo>
                  <a:lnTo>
                    <a:pt x="36" y="73"/>
                  </a:lnTo>
                  <a:lnTo>
                    <a:pt x="24" y="68"/>
                  </a:lnTo>
                  <a:lnTo>
                    <a:pt x="16" y="63"/>
                  </a:lnTo>
                  <a:lnTo>
                    <a:pt x="8" y="55"/>
                  </a:lnTo>
                  <a:lnTo>
                    <a:pt x="13" y="4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30" name="Freeform 134"/>
            <p:cNvSpPr>
              <a:spLocks noEditPoints="1"/>
            </p:cNvSpPr>
            <p:nvPr userDrawn="1"/>
          </p:nvSpPr>
          <p:spPr bwMode="auto">
            <a:xfrm>
              <a:off x="6056313" y="1754188"/>
              <a:ext cx="111125" cy="139700"/>
            </a:xfrm>
            <a:custGeom>
              <a:avLst/>
              <a:gdLst/>
              <a:ahLst/>
              <a:cxnLst>
                <a:cxn ang="0">
                  <a:pos x="23" y="64"/>
                </a:cxn>
                <a:cxn ang="0">
                  <a:pos x="77" y="64"/>
                </a:cxn>
                <a:cxn ang="0">
                  <a:pos x="103" y="35"/>
                </a:cxn>
                <a:cxn ang="0">
                  <a:pos x="91" y="10"/>
                </a:cxn>
                <a:cxn ang="0">
                  <a:pos x="84" y="7"/>
                </a:cxn>
                <a:cxn ang="0">
                  <a:pos x="101" y="0"/>
                </a:cxn>
                <a:cxn ang="0">
                  <a:pos x="120" y="4"/>
                </a:cxn>
                <a:cxn ang="0">
                  <a:pos x="133" y="16"/>
                </a:cxn>
                <a:cxn ang="0">
                  <a:pos x="129" y="25"/>
                </a:cxn>
                <a:cxn ang="0">
                  <a:pos x="123" y="61"/>
                </a:cxn>
                <a:cxn ang="0">
                  <a:pos x="178" y="48"/>
                </a:cxn>
                <a:cxn ang="0">
                  <a:pos x="191" y="45"/>
                </a:cxn>
                <a:cxn ang="0">
                  <a:pos x="207" y="55"/>
                </a:cxn>
                <a:cxn ang="0">
                  <a:pos x="204" y="64"/>
                </a:cxn>
                <a:cxn ang="0">
                  <a:pos x="177" y="71"/>
                </a:cxn>
                <a:cxn ang="0">
                  <a:pos x="123" y="93"/>
                </a:cxn>
                <a:cxn ang="0">
                  <a:pos x="152" y="120"/>
                </a:cxn>
                <a:cxn ang="0">
                  <a:pos x="177" y="111"/>
                </a:cxn>
                <a:cxn ang="0">
                  <a:pos x="193" y="114"/>
                </a:cxn>
                <a:cxn ang="0">
                  <a:pos x="196" y="126"/>
                </a:cxn>
                <a:cxn ang="0">
                  <a:pos x="181" y="135"/>
                </a:cxn>
                <a:cxn ang="0">
                  <a:pos x="126" y="195"/>
                </a:cxn>
                <a:cxn ang="0">
                  <a:pos x="177" y="214"/>
                </a:cxn>
                <a:cxn ang="0">
                  <a:pos x="206" y="233"/>
                </a:cxn>
                <a:cxn ang="0">
                  <a:pos x="209" y="247"/>
                </a:cxn>
                <a:cxn ang="0">
                  <a:pos x="199" y="255"/>
                </a:cxn>
                <a:cxn ang="0">
                  <a:pos x="181" y="247"/>
                </a:cxn>
                <a:cxn ang="0">
                  <a:pos x="126" y="216"/>
                </a:cxn>
                <a:cxn ang="0">
                  <a:pos x="120" y="239"/>
                </a:cxn>
                <a:cxn ang="0">
                  <a:pos x="103" y="256"/>
                </a:cxn>
                <a:cxn ang="0">
                  <a:pos x="72" y="262"/>
                </a:cxn>
                <a:cxn ang="0">
                  <a:pos x="32" y="252"/>
                </a:cxn>
                <a:cxn ang="0">
                  <a:pos x="17" y="226"/>
                </a:cxn>
                <a:cxn ang="0">
                  <a:pos x="27" y="206"/>
                </a:cxn>
                <a:cxn ang="0">
                  <a:pos x="65" y="191"/>
                </a:cxn>
                <a:cxn ang="0">
                  <a:pos x="106" y="192"/>
                </a:cxn>
                <a:cxn ang="0">
                  <a:pos x="62" y="148"/>
                </a:cxn>
                <a:cxn ang="0">
                  <a:pos x="35" y="143"/>
                </a:cxn>
                <a:cxn ang="0">
                  <a:pos x="26" y="127"/>
                </a:cxn>
                <a:cxn ang="0">
                  <a:pos x="41" y="108"/>
                </a:cxn>
                <a:cxn ang="0">
                  <a:pos x="41" y="123"/>
                </a:cxn>
                <a:cxn ang="0">
                  <a:pos x="64" y="130"/>
                </a:cxn>
                <a:cxn ang="0">
                  <a:pos x="104" y="127"/>
                </a:cxn>
                <a:cxn ang="0">
                  <a:pos x="49" y="84"/>
                </a:cxn>
                <a:cxn ang="0">
                  <a:pos x="20" y="78"/>
                </a:cxn>
                <a:cxn ang="0">
                  <a:pos x="6" y="53"/>
                </a:cxn>
                <a:cxn ang="0">
                  <a:pos x="48" y="208"/>
                </a:cxn>
                <a:cxn ang="0">
                  <a:pos x="32" y="220"/>
                </a:cxn>
                <a:cxn ang="0">
                  <a:pos x="33" y="232"/>
                </a:cxn>
                <a:cxn ang="0">
                  <a:pos x="49" y="242"/>
                </a:cxn>
                <a:cxn ang="0">
                  <a:pos x="85" y="242"/>
                </a:cxn>
                <a:cxn ang="0">
                  <a:pos x="103" y="230"/>
                </a:cxn>
                <a:cxn ang="0">
                  <a:pos x="106" y="210"/>
                </a:cxn>
              </a:cxnLst>
              <a:rect l="0" t="0" r="r" b="b"/>
              <a:pathLst>
                <a:path w="210" h="262">
                  <a:moveTo>
                    <a:pt x="6" y="53"/>
                  </a:moveTo>
                  <a:lnTo>
                    <a:pt x="6" y="53"/>
                  </a:lnTo>
                  <a:lnTo>
                    <a:pt x="14" y="59"/>
                  </a:lnTo>
                  <a:lnTo>
                    <a:pt x="23" y="64"/>
                  </a:lnTo>
                  <a:lnTo>
                    <a:pt x="35" y="65"/>
                  </a:lnTo>
                  <a:lnTo>
                    <a:pt x="52" y="65"/>
                  </a:lnTo>
                  <a:lnTo>
                    <a:pt x="52" y="65"/>
                  </a:lnTo>
                  <a:lnTo>
                    <a:pt x="77" y="64"/>
                  </a:lnTo>
                  <a:lnTo>
                    <a:pt x="103" y="62"/>
                  </a:lnTo>
                  <a:lnTo>
                    <a:pt x="103" y="62"/>
                  </a:lnTo>
                  <a:lnTo>
                    <a:pt x="103" y="35"/>
                  </a:lnTo>
                  <a:lnTo>
                    <a:pt x="103" y="35"/>
                  </a:lnTo>
                  <a:lnTo>
                    <a:pt x="103" y="25"/>
                  </a:lnTo>
                  <a:lnTo>
                    <a:pt x="101" y="17"/>
                  </a:lnTo>
                  <a:lnTo>
                    <a:pt x="97" y="13"/>
                  </a:lnTo>
                  <a:lnTo>
                    <a:pt x="91" y="10"/>
                  </a:lnTo>
                  <a:lnTo>
                    <a:pt x="91" y="10"/>
                  </a:lnTo>
                  <a:lnTo>
                    <a:pt x="85" y="9"/>
                  </a:lnTo>
                  <a:lnTo>
                    <a:pt x="84" y="7"/>
                  </a:lnTo>
                  <a:lnTo>
                    <a:pt x="84" y="7"/>
                  </a:lnTo>
                  <a:lnTo>
                    <a:pt x="85" y="4"/>
                  </a:lnTo>
                  <a:lnTo>
                    <a:pt x="88" y="3"/>
                  </a:lnTo>
                  <a:lnTo>
                    <a:pt x="94" y="0"/>
                  </a:lnTo>
                  <a:lnTo>
                    <a:pt x="101" y="0"/>
                  </a:lnTo>
                  <a:lnTo>
                    <a:pt x="101" y="0"/>
                  </a:lnTo>
                  <a:lnTo>
                    <a:pt x="110" y="1"/>
                  </a:lnTo>
                  <a:lnTo>
                    <a:pt x="120" y="4"/>
                  </a:lnTo>
                  <a:lnTo>
                    <a:pt x="120" y="4"/>
                  </a:lnTo>
                  <a:lnTo>
                    <a:pt x="126" y="7"/>
                  </a:lnTo>
                  <a:lnTo>
                    <a:pt x="130" y="10"/>
                  </a:lnTo>
                  <a:lnTo>
                    <a:pt x="132" y="13"/>
                  </a:lnTo>
                  <a:lnTo>
                    <a:pt x="133" y="16"/>
                  </a:lnTo>
                  <a:lnTo>
                    <a:pt x="133" y="16"/>
                  </a:lnTo>
                  <a:lnTo>
                    <a:pt x="132" y="19"/>
                  </a:lnTo>
                  <a:lnTo>
                    <a:pt x="129" y="25"/>
                  </a:lnTo>
                  <a:lnTo>
                    <a:pt x="129" y="25"/>
                  </a:lnTo>
                  <a:lnTo>
                    <a:pt x="126" y="29"/>
                  </a:lnTo>
                  <a:lnTo>
                    <a:pt x="125" y="36"/>
                  </a:lnTo>
                  <a:lnTo>
                    <a:pt x="123" y="61"/>
                  </a:lnTo>
                  <a:lnTo>
                    <a:pt x="123" y="61"/>
                  </a:lnTo>
                  <a:lnTo>
                    <a:pt x="159" y="53"/>
                  </a:lnTo>
                  <a:lnTo>
                    <a:pt x="159" y="53"/>
                  </a:lnTo>
                  <a:lnTo>
                    <a:pt x="168" y="52"/>
                  </a:lnTo>
                  <a:lnTo>
                    <a:pt x="178" y="48"/>
                  </a:lnTo>
                  <a:lnTo>
                    <a:pt x="178" y="48"/>
                  </a:lnTo>
                  <a:lnTo>
                    <a:pt x="184" y="46"/>
                  </a:lnTo>
                  <a:lnTo>
                    <a:pt x="191" y="45"/>
                  </a:lnTo>
                  <a:lnTo>
                    <a:pt x="191" y="45"/>
                  </a:lnTo>
                  <a:lnTo>
                    <a:pt x="199" y="46"/>
                  </a:lnTo>
                  <a:lnTo>
                    <a:pt x="204" y="48"/>
                  </a:lnTo>
                  <a:lnTo>
                    <a:pt x="207" y="52"/>
                  </a:lnTo>
                  <a:lnTo>
                    <a:pt x="207" y="55"/>
                  </a:lnTo>
                  <a:lnTo>
                    <a:pt x="207" y="55"/>
                  </a:lnTo>
                  <a:lnTo>
                    <a:pt x="207" y="59"/>
                  </a:lnTo>
                  <a:lnTo>
                    <a:pt x="206" y="62"/>
                  </a:lnTo>
                  <a:lnTo>
                    <a:pt x="204" y="64"/>
                  </a:lnTo>
                  <a:lnTo>
                    <a:pt x="201" y="65"/>
                  </a:lnTo>
                  <a:lnTo>
                    <a:pt x="201" y="65"/>
                  </a:lnTo>
                  <a:lnTo>
                    <a:pt x="191" y="68"/>
                  </a:lnTo>
                  <a:lnTo>
                    <a:pt x="177" y="71"/>
                  </a:lnTo>
                  <a:lnTo>
                    <a:pt x="177" y="71"/>
                  </a:lnTo>
                  <a:lnTo>
                    <a:pt x="123" y="78"/>
                  </a:lnTo>
                  <a:lnTo>
                    <a:pt x="123" y="78"/>
                  </a:lnTo>
                  <a:lnTo>
                    <a:pt x="123" y="93"/>
                  </a:lnTo>
                  <a:lnTo>
                    <a:pt x="123" y="93"/>
                  </a:lnTo>
                  <a:lnTo>
                    <a:pt x="123" y="126"/>
                  </a:lnTo>
                  <a:lnTo>
                    <a:pt x="123" y="126"/>
                  </a:lnTo>
                  <a:lnTo>
                    <a:pt x="152" y="120"/>
                  </a:lnTo>
                  <a:lnTo>
                    <a:pt x="164" y="117"/>
                  </a:lnTo>
                  <a:lnTo>
                    <a:pt x="171" y="114"/>
                  </a:lnTo>
                  <a:lnTo>
                    <a:pt x="171" y="114"/>
                  </a:lnTo>
                  <a:lnTo>
                    <a:pt x="177" y="111"/>
                  </a:lnTo>
                  <a:lnTo>
                    <a:pt x="183" y="111"/>
                  </a:lnTo>
                  <a:lnTo>
                    <a:pt x="183" y="111"/>
                  </a:lnTo>
                  <a:lnTo>
                    <a:pt x="188" y="113"/>
                  </a:lnTo>
                  <a:lnTo>
                    <a:pt x="193" y="114"/>
                  </a:lnTo>
                  <a:lnTo>
                    <a:pt x="196" y="117"/>
                  </a:lnTo>
                  <a:lnTo>
                    <a:pt x="196" y="122"/>
                  </a:lnTo>
                  <a:lnTo>
                    <a:pt x="196" y="122"/>
                  </a:lnTo>
                  <a:lnTo>
                    <a:pt x="196" y="126"/>
                  </a:lnTo>
                  <a:lnTo>
                    <a:pt x="193" y="129"/>
                  </a:lnTo>
                  <a:lnTo>
                    <a:pt x="188" y="132"/>
                  </a:lnTo>
                  <a:lnTo>
                    <a:pt x="181" y="135"/>
                  </a:lnTo>
                  <a:lnTo>
                    <a:pt x="181" y="135"/>
                  </a:lnTo>
                  <a:lnTo>
                    <a:pt x="154" y="139"/>
                  </a:lnTo>
                  <a:lnTo>
                    <a:pt x="123" y="143"/>
                  </a:lnTo>
                  <a:lnTo>
                    <a:pt x="123" y="143"/>
                  </a:lnTo>
                  <a:lnTo>
                    <a:pt x="126" y="195"/>
                  </a:lnTo>
                  <a:lnTo>
                    <a:pt x="126" y="195"/>
                  </a:lnTo>
                  <a:lnTo>
                    <a:pt x="145" y="201"/>
                  </a:lnTo>
                  <a:lnTo>
                    <a:pt x="162" y="207"/>
                  </a:lnTo>
                  <a:lnTo>
                    <a:pt x="177" y="214"/>
                  </a:lnTo>
                  <a:lnTo>
                    <a:pt x="191" y="221"/>
                  </a:lnTo>
                  <a:lnTo>
                    <a:pt x="191" y="221"/>
                  </a:lnTo>
                  <a:lnTo>
                    <a:pt x="200" y="227"/>
                  </a:lnTo>
                  <a:lnTo>
                    <a:pt x="206" y="233"/>
                  </a:lnTo>
                  <a:lnTo>
                    <a:pt x="209" y="237"/>
                  </a:lnTo>
                  <a:lnTo>
                    <a:pt x="210" y="243"/>
                  </a:lnTo>
                  <a:lnTo>
                    <a:pt x="210" y="243"/>
                  </a:lnTo>
                  <a:lnTo>
                    <a:pt x="209" y="247"/>
                  </a:lnTo>
                  <a:lnTo>
                    <a:pt x="207" y="252"/>
                  </a:lnTo>
                  <a:lnTo>
                    <a:pt x="203" y="255"/>
                  </a:lnTo>
                  <a:lnTo>
                    <a:pt x="199" y="255"/>
                  </a:lnTo>
                  <a:lnTo>
                    <a:pt x="199" y="255"/>
                  </a:lnTo>
                  <a:lnTo>
                    <a:pt x="194" y="255"/>
                  </a:lnTo>
                  <a:lnTo>
                    <a:pt x="190" y="253"/>
                  </a:lnTo>
                  <a:lnTo>
                    <a:pt x="181" y="247"/>
                  </a:lnTo>
                  <a:lnTo>
                    <a:pt x="181" y="247"/>
                  </a:lnTo>
                  <a:lnTo>
                    <a:pt x="170" y="237"/>
                  </a:lnTo>
                  <a:lnTo>
                    <a:pt x="157" y="229"/>
                  </a:lnTo>
                  <a:lnTo>
                    <a:pt x="142" y="221"/>
                  </a:lnTo>
                  <a:lnTo>
                    <a:pt x="126" y="216"/>
                  </a:lnTo>
                  <a:lnTo>
                    <a:pt x="126" y="216"/>
                  </a:lnTo>
                  <a:lnTo>
                    <a:pt x="125" y="230"/>
                  </a:lnTo>
                  <a:lnTo>
                    <a:pt x="120" y="239"/>
                  </a:lnTo>
                  <a:lnTo>
                    <a:pt x="120" y="239"/>
                  </a:lnTo>
                  <a:lnTo>
                    <a:pt x="117" y="245"/>
                  </a:lnTo>
                  <a:lnTo>
                    <a:pt x="113" y="249"/>
                  </a:lnTo>
                  <a:lnTo>
                    <a:pt x="109" y="253"/>
                  </a:lnTo>
                  <a:lnTo>
                    <a:pt x="103" y="256"/>
                  </a:lnTo>
                  <a:lnTo>
                    <a:pt x="96" y="259"/>
                  </a:lnTo>
                  <a:lnTo>
                    <a:pt x="88" y="261"/>
                  </a:lnTo>
                  <a:lnTo>
                    <a:pt x="72" y="262"/>
                  </a:lnTo>
                  <a:lnTo>
                    <a:pt x="72" y="262"/>
                  </a:lnTo>
                  <a:lnTo>
                    <a:pt x="61" y="261"/>
                  </a:lnTo>
                  <a:lnTo>
                    <a:pt x="49" y="259"/>
                  </a:lnTo>
                  <a:lnTo>
                    <a:pt x="41" y="256"/>
                  </a:lnTo>
                  <a:lnTo>
                    <a:pt x="32" y="252"/>
                  </a:lnTo>
                  <a:lnTo>
                    <a:pt x="26" y="246"/>
                  </a:lnTo>
                  <a:lnTo>
                    <a:pt x="22" y="240"/>
                  </a:lnTo>
                  <a:lnTo>
                    <a:pt x="19" y="233"/>
                  </a:lnTo>
                  <a:lnTo>
                    <a:pt x="17" y="226"/>
                  </a:lnTo>
                  <a:lnTo>
                    <a:pt x="17" y="226"/>
                  </a:lnTo>
                  <a:lnTo>
                    <a:pt x="19" y="219"/>
                  </a:lnTo>
                  <a:lnTo>
                    <a:pt x="22" y="211"/>
                  </a:lnTo>
                  <a:lnTo>
                    <a:pt x="27" y="206"/>
                  </a:lnTo>
                  <a:lnTo>
                    <a:pt x="35" y="200"/>
                  </a:lnTo>
                  <a:lnTo>
                    <a:pt x="43" y="195"/>
                  </a:lnTo>
                  <a:lnTo>
                    <a:pt x="54" y="192"/>
                  </a:lnTo>
                  <a:lnTo>
                    <a:pt x="65" y="191"/>
                  </a:lnTo>
                  <a:lnTo>
                    <a:pt x="78" y="191"/>
                  </a:lnTo>
                  <a:lnTo>
                    <a:pt x="78" y="191"/>
                  </a:lnTo>
                  <a:lnTo>
                    <a:pt x="106" y="192"/>
                  </a:lnTo>
                  <a:lnTo>
                    <a:pt x="106" y="192"/>
                  </a:lnTo>
                  <a:lnTo>
                    <a:pt x="106" y="146"/>
                  </a:lnTo>
                  <a:lnTo>
                    <a:pt x="106" y="146"/>
                  </a:lnTo>
                  <a:lnTo>
                    <a:pt x="84" y="148"/>
                  </a:lnTo>
                  <a:lnTo>
                    <a:pt x="62" y="148"/>
                  </a:lnTo>
                  <a:lnTo>
                    <a:pt x="62" y="148"/>
                  </a:lnTo>
                  <a:lnTo>
                    <a:pt x="46" y="146"/>
                  </a:lnTo>
                  <a:lnTo>
                    <a:pt x="41" y="145"/>
                  </a:lnTo>
                  <a:lnTo>
                    <a:pt x="35" y="143"/>
                  </a:lnTo>
                  <a:lnTo>
                    <a:pt x="30" y="140"/>
                  </a:lnTo>
                  <a:lnTo>
                    <a:pt x="27" y="136"/>
                  </a:lnTo>
                  <a:lnTo>
                    <a:pt x="26" y="132"/>
                  </a:lnTo>
                  <a:lnTo>
                    <a:pt x="26" y="127"/>
                  </a:lnTo>
                  <a:lnTo>
                    <a:pt x="26" y="127"/>
                  </a:lnTo>
                  <a:lnTo>
                    <a:pt x="27" y="117"/>
                  </a:lnTo>
                  <a:lnTo>
                    <a:pt x="30" y="107"/>
                  </a:lnTo>
                  <a:lnTo>
                    <a:pt x="41" y="108"/>
                  </a:lnTo>
                  <a:lnTo>
                    <a:pt x="41" y="108"/>
                  </a:lnTo>
                  <a:lnTo>
                    <a:pt x="39" y="117"/>
                  </a:lnTo>
                  <a:lnTo>
                    <a:pt x="39" y="117"/>
                  </a:lnTo>
                  <a:lnTo>
                    <a:pt x="41" y="123"/>
                  </a:lnTo>
                  <a:lnTo>
                    <a:pt x="42" y="126"/>
                  </a:lnTo>
                  <a:lnTo>
                    <a:pt x="45" y="127"/>
                  </a:lnTo>
                  <a:lnTo>
                    <a:pt x="52" y="130"/>
                  </a:lnTo>
                  <a:lnTo>
                    <a:pt x="64" y="130"/>
                  </a:lnTo>
                  <a:lnTo>
                    <a:pt x="64" y="130"/>
                  </a:lnTo>
                  <a:lnTo>
                    <a:pt x="84" y="130"/>
                  </a:lnTo>
                  <a:lnTo>
                    <a:pt x="104" y="127"/>
                  </a:lnTo>
                  <a:lnTo>
                    <a:pt x="104" y="127"/>
                  </a:lnTo>
                  <a:lnTo>
                    <a:pt x="104" y="81"/>
                  </a:lnTo>
                  <a:lnTo>
                    <a:pt x="104" y="81"/>
                  </a:lnTo>
                  <a:lnTo>
                    <a:pt x="74" y="82"/>
                  </a:lnTo>
                  <a:lnTo>
                    <a:pt x="49" y="84"/>
                  </a:lnTo>
                  <a:lnTo>
                    <a:pt x="49" y="84"/>
                  </a:lnTo>
                  <a:lnTo>
                    <a:pt x="32" y="82"/>
                  </a:lnTo>
                  <a:lnTo>
                    <a:pt x="26" y="81"/>
                  </a:lnTo>
                  <a:lnTo>
                    <a:pt x="20" y="78"/>
                  </a:lnTo>
                  <a:lnTo>
                    <a:pt x="14" y="75"/>
                  </a:lnTo>
                  <a:lnTo>
                    <a:pt x="9" y="71"/>
                  </a:lnTo>
                  <a:lnTo>
                    <a:pt x="0" y="59"/>
                  </a:lnTo>
                  <a:lnTo>
                    <a:pt x="6" y="53"/>
                  </a:lnTo>
                  <a:close/>
                  <a:moveTo>
                    <a:pt x="74" y="206"/>
                  </a:moveTo>
                  <a:lnTo>
                    <a:pt x="74" y="206"/>
                  </a:lnTo>
                  <a:lnTo>
                    <a:pt x="55" y="207"/>
                  </a:lnTo>
                  <a:lnTo>
                    <a:pt x="48" y="208"/>
                  </a:lnTo>
                  <a:lnTo>
                    <a:pt x="42" y="210"/>
                  </a:lnTo>
                  <a:lnTo>
                    <a:pt x="36" y="213"/>
                  </a:lnTo>
                  <a:lnTo>
                    <a:pt x="33" y="217"/>
                  </a:lnTo>
                  <a:lnTo>
                    <a:pt x="32" y="220"/>
                  </a:lnTo>
                  <a:lnTo>
                    <a:pt x="30" y="224"/>
                  </a:lnTo>
                  <a:lnTo>
                    <a:pt x="30" y="224"/>
                  </a:lnTo>
                  <a:lnTo>
                    <a:pt x="30" y="229"/>
                  </a:lnTo>
                  <a:lnTo>
                    <a:pt x="33" y="232"/>
                  </a:lnTo>
                  <a:lnTo>
                    <a:pt x="35" y="236"/>
                  </a:lnTo>
                  <a:lnTo>
                    <a:pt x="39" y="237"/>
                  </a:lnTo>
                  <a:lnTo>
                    <a:pt x="43" y="240"/>
                  </a:lnTo>
                  <a:lnTo>
                    <a:pt x="49" y="242"/>
                  </a:lnTo>
                  <a:lnTo>
                    <a:pt x="65" y="243"/>
                  </a:lnTo>
                  <a:lnTo>
                    <a:pt x="65" y="243"/>
                  </a:lnTo>
                  <a:lnTo>
                    <a:pt x="75" y="243"/>
                  </a:lnTo>
                  <a:lnTo>
                    <a:pt x="85" y="242"/>
                  </a:lnTo>
                  <a:lnTo>
                    <a:pt x="93" y="239"/>
                  </a:lnTo>
                  <a:lnTo>
                    <a:pt x="99" y="234"/>
                  </a:lnTo>
                  <a:lnTo>
                    <a:pt x="99" y="234"/>
                  </a:lnTo>
                  <a:lnTo>
                    <a:pt x="103" y="230"/>
                  </a:lnTo>
                  <a:lnTo>
                    <a:pt x="104" y="224"/>
                  </a:lnTo>
                  <a:lnTo>
                    <a:pt x="106" y="219"/>
                  </a:lnTo>
                  <a:lnTo>
                    <a:pt x="106" y="210"/>
                  </a:lnTo>
                  <a:lnTo>
                    <a:pt x="106" y="210"/>
                  </a:lnTo>
                  <a:lnTo>
                    <a:pt x="88" y="207"/>
                  </a:lnTo>
                  <a:lnTo>
                    <a:pt x="74" y="206"/>
                  </a:lnTo>
                  <a:lnTo>
                    <a:pt x="74" y="20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31" name="Freeform 135"/>
            <p:cNvSpPr>
              <a:spLocks noEditPoints="1"/>
            </p:cNvSpPr>
            <p:nvPr userDrawn="1"/>
          </p:nvSpPr>
          <p:spPr bwMode="auto">
            <a:xfrm>
              <a:off x="6191251" y="1755776"/>
              <a:ext cx="138113" cy="139700"/>
            </a:xfrm>
            <a:custGeom>
              <a:avLst/>
              <a:gdLst/>
              <a:ahLst/>
              <a:cxnLst>
                <a:cxn ang="0">
                  <a:pos x="90" y="248"/>
                </a:cxn>
                <a:cxn ang="0">
                  <a:pos x="122" y="225"/>
                </a:cxn>
                <a:cxn ang="0">
                  <a:pos x="139" y="196"/>
                </a:cxn>
                <a:cxn ang="0">
                  <a:pos x="132" y="191"/>
                </a:cxn>
                <a:cxn ang="0">
                  <a:pos x="112" y="191"/>
                </a:cxn>
                <a:cxn ang="0">
                  <a:pos x="92" y="181"/>
                </a:cxn>
                <a:cxn ang="0">
                  <a:pos x="81" y="161"/>
                </a:cxn>
                <a:cxn ang="0">
                  <a:pos x="81" y="142"/>
                </a:cxn>
                <a:cxn ang="0">
                  <a:pos x="92" y="118"/>
                </a:cxn>
                <a:cxn ang="0">
                  <a:pos x="112" y="107"/>
                </a:cxn>
                <a:cxn ang="0">
                  <a:pos x="131" y="107"/>
                </a:cxn>
                <a:cxn ang="0">
                  <a:pos x="141" y="74"/>
                </a:cxn>
                <a:cxn ang="0">
                  <a:pos x="68" y="84"/>
                </a:cxn>
                <a:cxn ang="0">
                  <a:pos x="51" y="89"/>
                </a:cxn>
                <a:cxn ang="0">
                  <a:pos x="36" y="94"/>
                </a:cxn>
                <a:cxn ang="0">
                  <a:pos x="28" y="96"/>
                </a:cxn>
                <a:cxn ang="0">
                  <a:pos x="12" y="84"/>
                </a:cxn>
                <a:cxn ang="0">
                  <a:pos x="0" y="67"/>
                </a:cxn>
                <a:cxn ang="0">
                  <a:pos x="3" y="61"/>
                </a:cxn>
                <a:cxn ang="0">
                  <a:pos x="9" y="66"/>
                </a:cxn>
                <a:cxn ang="0">
                  <a:pos x="19" y="70"/>
                </a:cxn>
                <a:cxn ang="0">
                  <a:pos x="39" y="71"/>
                </a:cxn>
                <a:cxn ang="0">
                  <a:pos x="99" y="63"/>
                </a:cxn>
                <a:cxn ang="0">
                  <a:pos x="139" y="26"/>
                </a:cxn>
                <a:cxn ang="0">
                  <a:pos x="134" y="15"/>
                </a:cxn>
                <a:cxn ang="0">
                  <a:pos x="121" y="10"/>
                </a:cxn>
                <a:cxn ang="0">
                  <a:pos x="119" y="8"/>
                </a:cxn>
                <a:cxn ang="0">
                  <a:pos x="122" y="3"/>
                </a:cxn>
                <a:cxn ang="0">
                  <a:pos x="132" y="0"/>
                </a:cxn>
                <a:cxn ang="0">
                  <a:pos x="157" y="5"/>
                </a:cxn>
                <a:cxn ang="0">
                  <a:pos x="170" y="13"/>
                </a:cxn>
                <a:cxn ang="0">
                  <a:pos x="170" y="21"/>
                </a:cxn>
                <a:cxn ang="0">
                  <a:pos x="164" y="28"/>
                </a:cxn>
                <a:cxn ang="0">
                  <a:pos x="160" y="57"/>
                </a:cxn>
                <a:cxn ang="0">
                  <a:pos x="212" y="52"/>
                </a:cxn>
                <a:cxn ang="0">
                  <a:pos x="228" y="48"/>
                </a:cxn>
                <a:cxn ang="0">
                  <a:pos x="242" y="50"/>
                </a:cxn>
                <a:cxn ang="0">
                  <a:pos x="257" y="57"/>
                </a:cxn>
                <a:cxn ang="0">
                  <a:pos x="261" y="66"/>
                </a:cxn>
                <a:cxn ang="0">
                  <a:pos x="260" y="71"/>
                </a:cxn>
                <a:cxn ang="0">
                  <a:pos x="252" y="74"/>
                </a:cxn>
                <a:cxn ang="0">
                  <a:pos x="219" y="71"/>
                </a:cxn>
                <a:cxn ang="0">
                  <a:pos x="160" y="73"/>
                </a:cxn>
                <a:cxn ang="0">
                  <a:pos x="158" y="128"/>
                </a:cxn>
                <a:cxn ang="0">
                  <a:pos x="165" y="155"/>
                </a:cxn>
                <a:cxn ang="0">
                  <a:pos x="164" y="186"/>
                </a:cxn>
                <a:cxn ang="0">
                  <a:pos x="141" y="229"/>
                </a:cxn>
                <a:cxn ang="0">
                  <a:pos x="97" y="258"/>
                </a:cxn>
                <a:cxn ang="0">
                  <a:pos x="119" y="119"/>
                </a:cxn>
                <a:cxn ang="0">
                  <a:pos x="110" y="121"/>
                </a:cxn>
                <a:cxn ang="0">
                  <a:pos x="100" y="131"/>
                </a:cxn>
                <a:cxn ang="0">
                  <a:pos x="94" y="148"/>
                </a:cxn>
                <a:cxn ang="0">
                  <a:pos x="97" y="160"/>
                </a:cxn>
                <a:cxn ang="0">
                  <a:pos x="106" y="170"/>
                </a:cxn>
                <a:cxn ang="0">
                  <a:pos x="121" y="174"/>
                </a:cxn>
                <a:cxn ang="0">
                  <a:pos x="129" y="171"/>
                </a:cxn>
                <a:cxn ang="0">
                  <a:pos x="138" y="163"/>
                </a:cxn>
                <a:cxn ang="0">
                  <a:pos x="141" y="145"/>
                </a:cxn>
                <a:cxn ang="0">
                  <a:pos x="135" y="126"/>
                </a:cxn>
                <a:cxn ang="0">
                  <a:pos x="123" y="119"/>
                </a:cxn>
              </a:cxnLst>
              <a:rect l="0" t="0" r="r" b="b"/>
              <a:pathLst>
                <a:path w="261" h="264">
                  <a:moveTo>
                    <a:pt x="77" y="255"/>
                  </a:moveTo>
                  <a:lnTo>
                    <a:pt x="77" y="255"/>
                  </a:lnTo>
                  <a:lnTo>
                    <a:pt x="90" y="248"/>
                  </a:lnTo>
                  <a:lnTo>
                    <a:pt x="102" y="241"/>
                  </a:lnTo>
                  <a:lnTo>
                    <a:pt x="113" y="233"/>
                  </a:lnTo>
                  <a:lnTo>
                    <a:pt x="122" y="225"/>
                  </a:lnTo>
                  <a:lnTo>
                    <a:pt x="129" y="216"/>
                  </a:lnTo>
                  <a:lnTo>
                    <a:pt x="135" y="206"/>
                  </a:lnTo>
                  <a:lnTo>
                    <a:pt x="139" y="196"/>
                  </a:lnTo>
                  <a:lnTo>
                    <a:pt x="142" y="186"/>
                  </a:lnTo>
                  <a:lnTo>
                    <a:pt x="142" y="186"/>
                  </a:lnTo>
                  <a:lnTo>
                    <a:pt x="132" y="191"/>
                  </a:lnTo>
                  <a:lnTo>
                    <a:pt x="121" y="193"/>
                  </a:lnTo>
                  <a:lnTo>
                    <a:pt x="121" y="193"/>
                  </a:lnTo>
                  <a:lnTo>
                    <a:pt x="112" y="191"/>
                  </a:lnTo>
                  <a:lnTo>
                    <a:pt x="105" y="190"/>
                  </a:lnTo>
                  <a:lnTo>
                    <a:pt x="97" y="186"/>
                  </a:lnTo>
                  <a:lnTo>
                    <a:pt x="92" y="181"/>
                  </a:lnTo>
                  <a:lnTo>
                    <a:pt x="87" y="176"/>
                  </a:lnTo>
                  <a:lnTo>
                    <a:pt x="83" y="168"/>
                  </a:lnTo>
                  <a:lnTo>
                    <a:pt x="81" y="161"/>
                  </a:lnTo>
                  <a:lnTo>
                    <a:pt x="80" y="152"/>
                  </a:lnTo>
                  <a:lnTo>
                    <a:pt x="80" y="152"/>
                  </a:lnTo>
                  <a:lnTo>
                    <a:pt x="81" y="142"/>
                  </a:lnTo>
                  <a:lnTo>
                    <a:pt x="83" y="132"/>
                  </a:lnTo>
                  <a:lnTo>
                    <a:pt x="87" y="125"/>
                  </a:lnTo>
                  <a:lnTo>
                    <a:pt x="92" y="118"/>
                  </a:lnTo>
                  <a:lnTo>
                    <a:pt x="97" y="113"/>
                  </a:lnTo>
                  <a:lnTo>
                    <a:pt x="105" y="109"/>
                  </a:lnTo>
                  <a:lnTo>
                    <a:pt x="112" y="107"/>
                  </a:lnTo>
                  <a:lnTo>
                    <a:pt x="121" y="106"/>
                  </a:lnTo>
                  <a:lnTo>
                    <a:pt x="121" y="106"/>
                  </a:lnTo>
                  <a:lnTo>
                    <a:pt x="131" y="107"/>
                  </a:lnTo>
                  <a:lnTo>
                    <a:pt x="141" y="112"/>
                  </a:lnTo>
                  <a:lnTo>
                    <a:pt x="141" y="112"/>
                  </a:lnTo>
                  <a:lnTo>
                    <a:pt x="141" y="74"/>
                  </a:lnTo>
                  <a:lnTo>
                    <a:pt x="141" y="74"/>
                  </a:lnTo>
                  <a:lnTo>
                    <a:pt x="103" y="79"/>
                  </a:lnTo>
                  <a:lnTo>
                    <a:pt x="68" y="84"/>
                  </a:lnTo>
                  <a:lnTo>
                    <a:pt x="68" y="84"/>
                  </a:lnTo>
                  <a:lnTo>
                    <a:pt x="51" y="89"/>
                  </a:lnTo>
                  <a:lnTo>
                    <a:pt x="51" y="89"/>
                  </a:lnTo>
                  <a:lnTo>
                    <a:pt x="41" y="93"/>
                  </a:lnTo>
                  <a:lnTo>
                    <a:pt x="41" y="93"/>
                  </a:lnTo>
                  <a:lnTo>
                    <a:pt x="36" y="94"/>
                  </a:lnTo>
                  <a:lnTo>
                    <a:pt x="32" y="96"/>
                  </a:lnTo>
                  <a:lnTo>
                    <a:pt x="32" y="96"/>
                  </a:lnTo>
                  <a:lnTo>
                    <a:pt x="28" y="96"/>
                  </a:lnTo>
                  <a:lnTo>
                    <a:pt x="23" y="93"/>
                  </a:lnTo>
                  <a:lnTo>
                    <a:pt x="12" y="84"/>
                  </a:lnTo>
                  <a:lnTo>
                    <a:pt x="12" y="84"/>
                  </a:lnTo>
                  <a:lnTo>
                    <a:pt x="3" y="74"/>
                  </a:lnTo>
                  <a:lnTo>
                    <a:pt x="2" y="71"/>
                  </a:lnTo>
                  <a:lnTo>
                    <a:pt x="0" y="67"/>
                  </a:lnTo>
                  <a:lnTo>
                    <a:pt x="0" y="67"/>
                  </a:lnTo>
                  <a:lnTo>
                    <a:pt x="0" y="63"/>
                  </a:lnTo>
                  <a:lnTo>
                    <a:pt x="3" y="61"/>
                  </a:lnTo>
                  <a:lnTo>
                    <a:pt x="3" y="61"/>
                  </a:lnTo>
                  <a:lnTo>
                    <a:pt x="6" y="63"/>
                  </a:lnTo>
                  <a:lnTo>
                    <a:pt x="9" y="66"/>
                  </a:lnTo>
                  <a:lnTo>
                    <a:pt x="9" y="66"/>
                  </a:lnTo>
                  <a:lnTo>
                    <a:pt x="15" y="68"/>
                  </a:lnTo>
                  <a:lnTo>
                    <a:pt x="19" y="70"/>
                  </a:lnTo>
                  <a:lnTo>
                    <a:pt x="28" y="71"/>
                  </a:lnTo>
                  <a:lnTo>
                    <a:pt x="28" y="71"/>
                  </a:lnTo>
                  <a:lnTo>
                    <a:pt x="39" y="71"/>
                  </a:lnTo>
                  <a:lnTo>
                    <a:pt x="51" y="70"/>
                  </a:lnTo>
                  <a:lnTo>
                    <a:pt x="51" y="70"/>
                  </a:lnTo>
                  <a:lnTo>
                    <a:pt x="99" y="63"/>
                  </a:lnTo>
                  <a:lnTo>
                    <a:pt x="141" y="58"/>
                  </a:lnTo>
                  <a:lnTo>
                    <a:pt x="141" y="58"/>
                  </a:lnTo>
                  <a:lnTo>
                    <a:pt x="139" y="26"/>
                  </a:lnTo>
                  <a:lnTo>
                    <a:pt x="139" y="26"/>
                  </a:lnTo>
                  <a:lnTo>
                    <a:pt x="138" y="19"/>
                  </a:lnTo>
                  <a:lnTo>
                    <a:pt x="134" y="15"/>
                  </a:lnTo>
                  <a:lnTo>
                    <a:pt x="134" y="15"/>
                  </a:lnTo>
                  <a:lnTo>
                    <a:pt x="128" y="12"/>
                  </a:lnTo>
                  <a:lnTo>
                    <a:pt x="121" y="10"/>
                  </a:lnTo>
                  <a:lnTo>
                    <a:pt x="121" y="10"/>
                  </a:lnTo>
                  <a:lnTo>
                    <a:pt x="119" y="9"/>
                  </a:lnTo>
                  <a:lnTo>
                    <a:pt x="119" y="8"/>
                  </a:lnTo>
                  <a:lnTo>
                    <a:pt x="119" y="8"/>
                  </a:lnTo>
                  <a:lnTo>
                    <a:pt x="119" y="6"/>
                  </a:lnTo>
                  <a:lnTo>
                    <a:pt x="122" y="3"/>
                  </a:lnTo>
                  <a:lnTo>
                    <a:pt x="126" y="2"/>
                  </a:lnTo>
                  <a:lnTo>
                    <a:pt x="132" y="0"/>
                  </a:lnTo>
                  <a:lnTo>
                    <a:pt x="132" y="0"/>
                  </a:lnTo>
                  <a:lnTo>
                    <a:pt x="144" y="2"/>
                  </a:lnTo>
                  <a:lnTo>
                    <a:pt x="157" y="5"/>
                  </a:lnTo>
                  <a:lnTo>
                    <a:pt x="157" y="5"/>
                  </a:lnTo>
                  <a:lnTo>
                    <a:pt x="163" y="8"/>
                  </a:lnTo>
                  <a:lnTo>
                    <a:pt x="167" y="10"/>
                  </a:lnTo>
                  <a:lnTo>
                    <a:pt x="170" y="13"/>
                  </a:lnTo>
                  <a:lnTo>
                    <a:pt x="170" y="18"/>
                  </a:lnTo>
                  <a:lnTo>
                    <a:pt x="170" y="18"/>
                  </a:lnTo>
                  <a:lnTo>
                    <a:pt x="170" y="21"/>
                  </a:lnTo>
                  <a:lnTo>
                    <a:pt x="167" y="24"/>
                  </a:lnTo>
                  <a:lnTo>
                    <a:pt x="167" y="24"/>
                  </a:lnTo>
                  <a:lnTo>
                    <a:pt x="164" y="28"/>
                  </a:lnTo>
                  <a:lnTo>
                    <a:pt x="163" y="34"/>
                  </a:lnTo>
                  <a:lnTo>
                    <a:pt x="160" y="57"/>
                  </a:lnTo>
                  <a:lnTo>
                    <a:pt x="160" y="57"/>
                  </a:lnTo>
                  <a:lnTo>
                    <a:pt x="202" y="54"/>
                  </a:lnTo>
                  <a:lnTo>
                    <a:pt x="202" y="54"/>
                  </a:lnTo>
                  <a:lnTo>
                    <a:pt x="212" y="52"/>
                  </a:lnTo>
                  <a:lnTo>
                    <a:pt x="221" y="51"/>
                  </a:lnTo>
                  <a:lnTo>
                    <a:pt x="221" y="51"/>
                  </a:lnTo>
                  <a:lnTo>
                    <a:pt x="228" y="48"/>
                  </a:lnTo>
                  <a:lnTo>
                    <a:pt x="234" y="48"/>
                  </a:lnTo>
                  <a:lnTo>
                    <a:pt x="234" y="48"/>
                  </a:lnTo>
                  <a:lnTo>
                    <a:pt x="242" y="50"/>
                  </a:lnTo>
                  <a:lnTo>
                    <a:pt x="254" y="54"/>
                  </a:lnTo>
                  <a:lnTo>
                    <a:pt x="254" y="54"/>
                  </a:lnTo>
                  <a:lnTo>
                    <a:pt x="257" y="57"/>
                  </a:lnTo>
                  <a:lnTo>
                    <a:pt x="260" y="60"/>
                  </a:lnTo>
                  <a:lnTo>
                    <a:pt x="261" y="63"/>
                  </a:lnTo>
                  <a:lnTo>
                    <a:pt x="261" y="66"/>
                  </a:lnTo>
                  <a:lnTo>
                    <a:pt x="261" y="66"/>
                  </a:lnTo>
                  <a:lnTo>
                    <a:pt x="261" y="68"/>
                  </a:lnTo>
                  <a:lnTo>
                    <a:pt x="260" y="71"/>
                  </a:lnTo>
                  <a:lnTo>
                    <a:pt x="257" y="73"/>
                  </a:lnTo>
                  <a:lnTo>
                    <a:pt x="252" y="74"/>
                  </a:lnTo>
                  <a:lnTo>
                    <a:pt x="252" y="74"/>
                  </a:lnTo>
                  <a:lnTo>
                    <a:pt x="235" y="73"/>
                  </a:lnTo>
                  <a:lnTo>
                    <a:pt x="235" y="73"/>
                  </a:lnTo>
                  <a:lnTo>
                    <a:pt x="219" y="71"/>
                  </a:lnTo>
                  <a:lnTo>
                    <a:pt x="202" y="71"/>
                  </a:lnTo>
                  <a:lnTo>
                    <a:pt x="202" y="71"/>
                  </a:lnTo>
                  <a:lnTo>
                    <a:pt x="160" y="73"/>
                  </a:lnTo>
                  <a:lnTo>
                    <a:pt x="160" y="73"/>
                  </a:lnTo>
                  <a:lnTo>
                    <a:pt x="158" y="128"/>
                  </a:lnTo>
                  <a:lnTo>
                    <a:pt x="158" y="128"/>
                  </a:lnTo>
                  <a:lnTo>
                    <a:pt x="161" y="135"/>
                  </a:lnTo>
                  <a:lnTo>
                    <a:pt x="164" y="145"/>
                  </a:lnTo>
                  <a:lnTo>
                    <a:pt x="165" y="155"/>
                  </a:lnTo>
                  <a:lnTo>
                    <a:pt x="165" y="167"/>
                  </a:lnTo>
                  <a:lnTo>
                    <a:pt x="165" y="167"/>
                  </a:lnTo>
                  <a:lnTo>
                    <a:pt x="164" y="186"/>
                  </a:lnTo>
                  <a:lnTo>
                    <a:pt x="160" y="202"/>
                  </a:lnTo>
                  <a:lnTo>
                    <a:pt x="151" y="216"/>
                  </a:lnTo>
                  <a:lnTo>
                    <a:pt x="141" y="229"/>
                  </a:lnTo>
                  <a:lnTo>
                    <a:pt x="129" y="241"/>
                  </a:lnTo>
                  <a:lnTo>
                    <a:pt x="115" y="251"/>
                  </a:lnTo>
                  <a:lnTo>
                    <a:pt x="97" y="258"/>
                  </a:lnTo>
                  <a:lnTo>
                    <a:pt x="80" y="264"/>
                  </a:lnTo>
                  <a:lnTo>
                    <a:pt x="77" y="255"/>
                  </a:lnTo>
                  <a:close/>
                  <a:moveTo>
                    <a:pt x="119" y="119"/>
                  </a:moveTo>
                  <a:lnTo>
                    <a:pt x="119" y="119"/>
                  </a:lnTo>
                  <a:lnTo>
                    <a:pt x="115" y="119"/>
                  </a:lnTo>
                  <a:lnTo>
                    <a:pt x="110" y="121"/>
                  </a:lnTo>
                  <a:lnTo>
                    <a:pt x="106" y="123"/>
                  </a:lnTo>
                  <a:lnTo>
                    <a:pt x="103" y="126"/>
                  </a:lnTo>
                  <a:lnTo>
                    <a:pt x="100" y="131"/>
                  </a:lnTo>
                  <a:lnTo>
                    <a:pt x="97" y="135"/>
                  </a:lnTo>
                  <a:lnTo>
                    <a:pt x="96" y="142"/>
                  </a:lnTo>
                  <a:lnTo>
                    <a:pt x="94" y="148"/>
                  </a:lnTo>
                  <a:lnTo>
                    <a:pt x="94" y="148"/>
                  </a:lnTo>
                  <a:lnTo>
                    <a:pt x="96" y="154"/>
                  </a:lnTo>
                  <a:lnTo>
                    <a:pt x="97" y="160"/>
                  </a:lnTo>
                  <a:lnTo>
                    <a:pt x="99" y="164"/>
                  </a:lnTo>
                  <a:lnTo>
                    <a:pt x="103" y="167"/>
                  </a:lnTo>
                  <a:lnTo>
                    <a:pt x="106" y="170"/>
                  </a:lnTo>
                  <a:lnTo>
                    <a:pt x="110" y="173"/>
                  </a:lnTo>
                  <a:lnTo>
                    <a:pt x="115" y="173"/>
                  </a:lnTo>
                  <a:lnTo>
                    <a:pt x="121" y="174"/>
                  </a:lnTo>
                  <a:lnTo>
                    <a:pt x="121" y="174"/>
                  </a:lnTo>
                  <a:lnTo>
                    <a:pt x="125" y="173"/>
                  </a:lnTo>
                  <a:lnTo>
                    <a:pt x="129" y="171"/>
                  </a:lnTo>
                  <a:lnTo>
                    <a:pt x="132" y="170"/>
                  </a:lnTo>
                  <a:lnTo>
                    <a:pt x="135" y="167"/>
                  </a:lnTo>
                  <a:lnTo>
                    <a:pt x="138" y="163"/>
                  </a:lnTo>
                  <a:lnTo>
                    <a:pt x="139" y="157"/>
                  </a:lnTo>
                  <a:lnTo>
                    <a:pt x="141" y="145"/>
                  </a:lnTo>
                  <a:lnTo>
                    <a:pt x="141" y="145"/>
                  </a:lnTo>
                  <a:lnTo>
                    <a:pt x="139" y="135"/>
                  </a:lnTo>
                  <a:lnTo>
                    <a:pt x="138" y="131"/>
                  </a:lnTo>
                  <a:lnTo>
                    <a:pt x="135" y="126"/>
                  </a:lnTo>
                  <a:lnTo>
                    <a:pt x="132" y="123"/>
                  </a:lnTo>
                  <a:lnTo>
                    <a:pt x="128" y="121"/>
                  </a:lnTo>
                  <a:lnTo>
                    <a:pt x="123" y="119"/>
                  </a:lnTo>
                  <a:lnTo>
                    <a:pt x="119" y="119"/>
                  </a:lnTo>
                  <a:lnTo>
                    <a:pt x="119" y="11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32" name="Freeform 136"/>
            <p:cNvSpPr>
              <a:spLocks noEditPoints="1"/>
            </p:cNvSpPr>
            <p:nvPr userDrawn="1"/>
          </p:nvSpPr>
          <p:spPr bwMode="auto">
            <a:xfrm>
              <a:off x="6318251" y="1849438"/>
              <a:ext cx="50800" cy="49213"/>
            </a:xfrm>
            <a:custGeom>
              <a:avLst/>
              <a:gdLst/>
              <a:ahLst/>
              <a:cxnLst>
                <a:cxn ang="0">
                  <a:pos x="95" y="47"/>
                </a:cxn>
                <a:cxn ang="0">
                  <a:pos x="90" y="66"/>
                </a:cxn>
                <a:cxn ang="0">
                  <a:pos x="82" y="80"/>
                </a:cxn>
                <a:cxn ang="0">
                  <a:pos x="66" y="90"/>
                </a:cxn>
                <a:cxn ang="0">
                  <a:pos x="48" y="93"/>
                </a:cxn>
                <a:cxn ang="0">
                  <a:pos x="38" y="93"/>
                </a:cxn>
                <a:cxn ang="0">
                  <a:pos x="22" y="86"/>
                </a:cxn>
                <a:cxn ang="0">
                  <a:pos x="9" y="73"/>
                </a:cxn>
                <a:cxn ang="0">
                  <a:pos x="2" y="57"/>
                </a:cxn>
                <a:cxn ang="0">
                  <a:pos x="0" y="47"/>
                </a:cxn>
                <a:cxn ang="0">
                  <a:pos x="5" y="29"/>
                </a:cxn>
                <a:cxn ang="0">
                  <a:pos x="15" y="15"/>
                </a:cxn>
                <a:cxn ang="0">
                  <a:pos x="29" y="5"/>
                </a:cxn>
                <a:cxn ang="0">
                  <a:pos x="48" y="0"/>
                </a:cxn>
                <a:cxn ang="0">
                  <a:pos x="57" y="2"/>
                </a:cxn>
                <a:cxn ang="0">
                  <a:pos x="74" y="9"/>
                </a:cxn>
                <a:cxn ang="0">
                  <a:pos x="86" y="21"/>
                </a:cxn>
                <a:cxn ang="0">
                  <a:pos x="93" y="38"/>
                </a:cxn>
                <a:cxn ang="0">
                  <a:pos x="95" y="47"/>
                </a:cxn>
                <a:cxn ang="0">
                  <a:pos x="16" y="47"/>
                </a:cxn>
                <a:cxn ang="0">
                  <a:pos x="19" y="60"/>
                </a:cxn>
                <a:cxn ang="0">
                  <a:pos x="27" y="68"/>
                </a:cxn>
                <a:cxn ang="0">
                  <a:pos x="35" y="76"/>
                </a:cxn>
                <a:cxn ang="0">
                  <a:pos x="48" y="79"/>
                </a:cxn>
                <a:cxn ang="0">
                  <a:pos x="54" y="77"/>
                </a:cxn>
                <a:cxn ang="0">
                  <a:pos x="66" y="73"/>
                </a:cxn>
                <a:cxn ang="0">
                  <a:pos x="73" y="64"/>
                </a:cxn>
                <a:cxn ang="0">
                  <a:pos x="77" y="54"/>
                </a:cxn>
                <a:cxn ang="0">
                  <a:pos x="79" y="47"/>
                </a:cxn>
                <a:cxn ang="0">
                  <a:pos x="76" y="35"/>
                </a:cxn>
                <a:cxn ang="0">
                  <a:pos x="70" y="25"/>
                </a:cxn>
                <a:cxn ang="0">
                  <a:pos x="60" y="19"/>
                </a:cxn>
                <a:cxn ang="0">
                  <a:pos x="48" y="16"/>
                </a:cxn>
                <a:cxn ang="0">
                  <a:pos x="41" y="18"/>
                </a:cxn>
                <a:cxn ang="0">
                  <a:pos x="31" y="22"/>
                </a:cxn>
                <a:cxn ang="0">
                  <a:pos x="22" y="29"/>
                </a:cxn>
                <a:cxn ang="0">
                  <a:pos x="18" y="41"/>
                </a:cxn>
                <a:cxn ang="0">
                  <a:pos x="16" y="47"/>
                </a:cxn>
              </a:cxnLst>
              <a:rect l="0" t="0" r="r" b="b"/>
              <a:pathLst>
                <a:path w="95" h="93">
                  <a:moveTo>
                    <a:pt x="95" y="47"/>
                  </a:moveTo>
                  <a:lnTo>
                    <a:pt x="95" y="47"/>
                  </a:lnTo>
                  <a:lnTo>
                    <a:pt x="93" y="57"/>
                  </a:lnTo>
                  <a:lnTo>
                    <a:pt x="90" y="66"/>
                  </a:lnTo>
                  <a:lnTo>
                    <a:pt x="86" y="73"/>
                  </a:lnTo>
                  <a:lnTo>
                    <a:pt x="82" y="80"/>
                  </a:lnTo>
                  <a:lnTo>
                    <a:pt x="74" y="86"/>
                  </a:lnTo>
                  <a:lnTo>
                    <a:pt x="66" y="90"/>
                  </a:lnTo>
                  <a:lnTo>
                    <a:pt x="57" y="93"/>
                  </a:lnTo>
                  <a:lnTo>
                    <a:pt x="48" y="93"/>
                  </a:lnTo>
                  <a:lnTo>
                    <a:pt x="48" y="93"/>
                  </a:lnTo>
                  <a:lnTo>
                    <a:pt x="38" y="93"/>
                  </a:lnTo>
                  <a:lnTo>
                    <a:pt x="29" y="90"/>
                  </a:lnTo>
                  <a:lnTo>
                    <a:pt x="22" y="86"/>
                  </a:lnTo>
                  <a:lnTo>
                    <a:pt x="15" y="80"/>
                  </a:lnTo>
                  <a:lnTo>
                    <a:pt x="9" y="73"/>
                  </a:lnTo>
                  <a:lnTo>
                    <a:pt x="5" y="66"/>
                  </a:lnTo>
                  <a:lnTo>
                    <a:pt x="2" y="57"/>
                  </a:lnTo>
                  <a:lnTo>
                    <a:pt x="0" y="47"/>
                  </a:lnTo>
                  <a:lnTo>
                    <a:pt x="0" y="47"/>
                  </a:lnTo>
                  <a:lnTo>
                    <a:pt x="2" y="38"/>
                  </a:lnTo>
                  <a:lnTo>
                    <a:pt x="5" y="29"/>
                  </a:lnTo>
                  <a:lnTo>
                    <a:pt x="9" y="21"/>
                  </a:lnTo>
                  <a:lnTo>
                    <a:pt x="15" y="15"/>
                  </a:lnTo>
                  <a:lnTo>
                    <a:pt x="22" y="9"/>
                  </a:lnTo>
                  <a:lnTo>
                    <a:pt x="29" y="5"/>
                  </a:lnTo>
                  <a:lnTo>
                    <a:pt x="38" y="2"/>
                  </a:lnTo>
                  <a:lnTo>
                    <a:pt x="48" y="0"/>
                  </a:lnTo>
                  <a:lnTo>
                    <a:pt x="48" y="0"/>
                  </a:lnTo>
                  <a:lnTo>
                    <a:pt x="57" y="2"/>
                  </a:lnTo>
                  <a:lnTo>
                    <a:pt x="66" y="5"/>
                  </a:lnTo>
                  <a:lnTo>
                    <a:pt x="74" y="9"/>
                  </a:lnTo>
                  <a:lnTo>
                    <a:pt x="82" y="15"/>
                  </a:lnTo>
                  <a:lnTo>
                    <a:pt x="86" y="21"/>
                  </a:lnTo>
                  <a:lnTo>
                    <a:pt x="90" y="29"/>
                  </a:lnTo>
                  <a:lnTo>
                    <a:pt x="93" y="38"/>
                  </a:lnTo>
                  <a:lnTo>
                    <a:pt x="95" y="47"/>
                  </a:lnTo>
                  <a:lnTo>
                    <a:pt x="95" y="47"/>
                  </a:lnTo>
                  <a:close/>
                  <a:moveTo>
                    <a:pt x="16" y="47"/>
                  </a:moveTo>
                  <a:lnTo>
                    <a:pt x="16" y="47"/>
                  </a:lnTo>
                  <a:lnTo>
                    <a:pt x="18" y="54"/>
                  </a:lnTo>
                  <a:lnTo>
                    <a:pt x="19" y="60"/>
                  </a:lnTo>
                  <a:lnTo>
                    <a:pt x="22" y="64"/>
                  </a:lnTo>
                  <a:lnTo>
                    <a:pt x="27" y="68"/>
                  </a:lnTo>
                  <a:lnTo>
                    <a:pt x="31" y="73"/>
                  </a:lnTo>
                  <a:lnTo>
                    <a:pt x="35" y="76"/>
                  </a:lnTo>
                  <a:lnTo>
                    <a:pt x="41" y="77"/>
                  </a:lnTo>
                  <a:lnTo>
                    <a:pt x="48" y="79"/>
                  </a:lnTo>
                  <a:lnTo>
                    <a:pt x="48" y="79"/>
                  </a:lnTo>
                  <a:lnTo>
                    <a:pt x="54" y="77"/>
                  </a:lnTo>
                  <a:lnTo>
                    <a:pt x="60" y="76"/>
                  </a:lnTo>
                  <a:lnTo>
                    <a:pt x="66" y="73"/>
                  </a:lnTo>
                  <a:lnTo>
                    <a:pt x="70" y="68"/>
                  </a:lnTo>
                  <a:lnTo>
                    <a:pt x="73" y="64"/>
                  </a:lnTo>
                  <a:lnTo>
                    <a:pt x="76" y="60"/>
                  </a:lnTo>
                  <a:lnTo>
                    <a:pt x="77" y="54"/>
                  </a:lnTo>
                  <a:lnTo>
                    <a:pt x="79" y="47"/>
                  </a:lnTo>
                  <a:lnTo>
                    <a:pt x="79" y="47"/>
                  </a:lnTo>
                  <a:lnTo>
                    <a:pt x="77" y="41"/>
                  </a:lnTo>
                  <a:lnTo>
                    <a:pt x="76" y="35"/>
                  </a:lnTo>
                  <a:lnTo>
                    <a:pt x="73" y="29"/>
                  </a:lnTo>
                  <a:lnTo>
                    <a:pt x="70" y="25"/>
                  </a:lnTo>
                  <a:lnTo>
                    <a:pt x="66" y="22"/>
                  </a:lnTo>
                  <a:lnTo>
                    <a:pt x="60" y="19"/>
                  </a:lnTo>
                  <a:lnTo>
                    <a:pt x="54" y="18"/>
                  </a:lnTo>
                  <a:lnTo>
                    <a:pt x="48" y="16"/>
                  </a:lnTo>
                  <a:lnTo>
                    <a:pt x="48" y="16"/>
                  </a:lnTo>
                  <a:lnTo>
                    <a:pt x="41" y="18"/>
                  </a:lnTo>
                  <a:lnTo>
                    <a:pt x="35" y="19"/>
                  </a:lnTo>
                  <a:lnTo>
                    <a:pt x="31" y="22"/>
                  </a:lnTo>
                  <a:lnTo>
                    <a:pt x="27" y="25"/>
                  </a:lnTo>
                  <a:lnTo>
                    <a:pt x="22" y="29"/>
                  </a:lnTo>
                  <a:lnTo>
                    <a:pt x="19" y="35"/>
                  </a:lnTo>
                  <a:lnTo>
                    <a:pt x="18" y="41"/>
                  </a:lnTo>
                  <a:lnTo>
                    <a:pt x="16" y="47"/>
                  </a:lnTo>
                  <a:lnTo>
                    <a:pt x="16" y="47"/>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33" name="Freeform 137"/>
            <p:cNvSpPr>
              <a:spLocks noEditPoints="1"/>
            </p:cNvSpPr>
            <p:nvPr userDrawn="1"/>
          </p:nvSpPr>
          <p:spPr bwMode="auto">
            <a:xfrm>
              <a:off x="2541588" y="1460501"/>
              <a:ext cx="147638" cy="149225"/>
            </a:xfrm>
            <a:custGeom>
              <a:avLst/>
              <a:gdLst/>
              <a:ahLst/>
              <a:cxnLst>
                <a:cxn ang="0">
                  <a:pos x="100" y="125"/>
                </a:cxn>
                <a:cxn ang="0">
                  <a:pos x="120" y="138"/>
                </a:cxn>
                <a:cxn ang="0">
                  <a:pos x="128" y="155"/>
                </a:cxn>
                <a:cxn ang="0">
                  <a:pos x="125" y="168"/>
                </a:cxn>
                <a:cxn ang="0">
                  <a:pos x="116" y="176"/>
                </a:cxn>
                <a:cxn ang="0">
                  <a:pos x="109" y="165"/>
                </a:cxn>
                <a:cxn ang="0">
                  <a:pos x="100" y="147"/>
                </a:cxn>
                <a:cxn ang="0">
                  <a:pos x="86" y="184"/>
                </a:cxn>
                <a:cxn ang="0">
                  <a:pos x="86" y="273"/>
                </a:cxn>
                <a:cxn ang="0">
                  <a:pos x="84" y="277"/>
                </a:cxn>
                <a:cxn ang="0">
                  <a:pos x="68" y="280"/>
                </a:cxn>
                <a:cxn ang="0">
                  <a:pos x="59" y="275"/>
                </a:cxn>
                <a:cxn ang="0">
                  <a:pos x="64" y="135"/>
                </a:cxn>
                <a:cxn ang="0">
                  <a:pos x="35" y="186"/>
                </a:cxn>
                <a:cxn ang="0">
                  <a:pos x="4" y="220"/>
                </a:cxn>
                <a:cxn ang="0">
                  <a:pos x="17" y="187"/>
                </a:cxn>
                <a:cxn ang="0">
                  <a:pos x="58" y="97"/>
                </a:cxn>
                <a:cxn ang="0">
                  <a:pos x="17" y="97"/>
                </a:cxn>
                <a:cxn ang="0">
                  <a:pos x="4" y="83"/>
                </a:cxn>
                <a:cxn ang="0">
                  <a:pos x="62" y="87"/>
                </a:cxn>
                <a:cxn ang="0">
                  <a:pos x="35" y="45"/>
                </a:cxn>
                <a:cxn ang="0">
                  <a:pos x="7" y="41"/>
                </a:cxn>
                <a:cxn ang="0">
                  <a:pos x="74" y="21"/>
                </a:cxn>
                <a:cxn ang="0">
                  <a:pos x="104" y="6"/>
                </a:cxn>
                <a:cxn ang="0">
                  <a:pos x="135" y="13"/>
                </a:cxn>
                <a:cxn ang="0">
                  <a:pos x="141" y="21"/>
                </a:cxn>
                <a:cxn ang="0">
                  <a:pos x="135" y="25"/>
                </a:cxn>
                <a:cxn ang="0">
                  <a:pos x="102" y="32"/>
                </a:cxn>
                <a:cxn ang="0">
                  <a:pos x="104" y="87"/>
                </a:cxn>
                <a:cxn ang="0">
                  <a:pos x="120" y="67"/>
                </a:cxn>
                <a:cxn ang="0">
                  <a:pos x="145" y="94"/>
                </a:cxn>
                <a:cxn ang="0">
                  <a:pos x="142" y="97"/>
                </a:cxn>
                <a:cxn ang="0">
                  <a:pos x="212" y="139"/>
                </a:cxn>
                <a:cxn ang="0">
                  <a:pos x="241" y="168"/>
                </a:cxn>
                <a:cxn ang="0">
                  <a:pos x="264" y="197"/>
                </a:cxn>
                <a:cxn ang="0">
                  <a:pos x="278" y="225"/>
                </a:cxn>
                <a:cxn ang="0">
                  <a:pos x="278" y="245"/>
                </a:cxn>
                <a:cxn ang="0">
                  <a:pos x="265" y="265"/>
                </a:cxn>
                <a:cxn ang="0">
                  <a:pos x="260" y="265"/>
                </a:cxn>
                <a:cxn ang="0">
                  <a:pos x="255" y="255"/>
                </a:cxn>
                <a:cxn ang="0">
                  <a:pos x="248" y="229"/>
                </a:cxn>
                <a:cxn ang="0">
                  <a:pos x="126" y="258"/>
                </a:cxn>
                <a:cxn ang="0">
                  <a:pos x="122" y="273"/>
                </a:cxn>
                <a:cxn ang="0">
                  <a:pos x="116" y="271"/>
                </a:cxn>
                <a:cxn ang="0">
                  <a:pos x="104" y="233"/>
                </a:cxn>
                <a:cxn ang="0">
                  <a:pos x="145" y="186"/>
                </a:cxn>
                <a:cxn ang="0">
                  <a:pos x="168" y="87"/>
                </a:cxn>
                <a:cxn ang="0">
                  <a:pos x="178" y="29"/>
                </a:cxn>
                <a:cxn ang="0">
                  <a:pos x="219" y="24"/>
                </a:cxn>
                <a:cxn ang="0">
                  <a:pos x="223" y="29"/>
                </a:cxn>
                <a:cxn ang="0">
                  <a:pos x="220" y="34"/>
                </a:cxn>
                <a:cxn ang="0">
                  <a:pos x="191" y="94"/>
                </a:cxn>
                <a:cxn ang="0">
                  <a:pos x="144" y="232"/>
                </a:cxn>
                <a:cxn ang="0">
                  <a:pos x="245" y="219"/>
                </a:cxn>
                <a:cxn ang="0">
                  <a:pos x="231" y="184"/>
                </a:cxn>
                <a:cxn ang="0">
                  <a:pos x="212" y="139"/>
                </a:cxn>
              </a:cxnLst>
              <a:rect l="0" t="0" r="r" b="b"/>
              <a:pathLst>
                <a:path w="280" h="280">
                  <a:moveTo>
                    <a:pt x="86" y="118"/>
                  </a:moveTo>
                  <a:lnTo>
                    <a:pt x="86" y="118"/>
                  </a:lnTo>
                  <a:lnTo>
                    <a:pt x="100" y="125"/>
                  </a:lnTo>
                  <a:lnTo>
                    <a:pt x="113" y="134"/>
                  </a:lnTo>
                  <a:lnTo>
                    <a:pt x="113" y="134"/>
                  </a:lnTo>
                  <a:lnTo>
                    <a:pt x="120" y="138"/>
                  </a:lnTo>
                  <a:lnTo>
                    <a:pt x="125" y="144"/>
                  </a:lnTo>
                  <a:lnTo>
                    <a:pt x="128" y="148"/>
                  </a:lnTo>
                  <a:lnTo>
                    <a:pt x="128" y="155"/>
                  </a:lnTo>
                  <a:lnTo>
                    <a:pt x="128" y="155"/>
                  </a:lnTo>
                  <a:lnTo>
                    <a:pt x="126" y="163"/>
                  </a:lnTo>
                  <a:lnTo>
                    <a:pt x="125" y="168"/>
                  </a:lnTo>
                  <a:lnTo>
                    <a:pt x="120" y="174"/>
                  </a:lnTo>
                  <a:lnTo>
                    <a:pt x="116" y="176"/>
                  </a:lnTo>
                  <a:lnTo>
                    <a:pt x="116" y="176"/>
                  </a:lnTo>
                  <a:lnTo>
                    <a:pt x="115" y="176"/>
                  </a:lnTo>
                  <a:lnTo>
                    <a:pt x="113" y="174"/>
                  </a:lnTo>
                  <a:lnTo>
                    <a:pt x="109" y="165"/>
                  </a:lnTo>
                  <a:lnTo>
                    <a:pt x="109" y="165"/>
                  </a:lnTo>
                  <a:lnTo>
                    <a:pt x="104" y="155"/>
                  </a:lnTo>
                  <a:lnTo>
                    <a:pt x="100" y="147"/>
                  </a:lnTo>
                  <a:lnTo>
                    <a:pt x="94" y="138"/>
                  </a:lnTo>
                  <a:lnTo>
                    <a:pt x="86" y="128"/>
                  </a:lnTo>
                  <a:lnTo>
                    <a:pt x="86" y="184"/>
                  </a:lnTo>
                  <a:lnTo>
                    <a:pt x="86" y="184"/>
                  </a:lnTo>
                  <a:lnTo>
                    <a:pt x="86" y="273"/>
                  </a:lnTo>
                  <a:lnTo>
                    <a:pt x="86" y="273"/>
                  </a:lnTo>
                  <a:lnTo>
                    <a:pt x="86" y="275"/>
                  </a:lnTo>
                  <a:lnTo>
                    <a:pt x="84" y="277"/>
                  </a:lnTo>
                  <a:lnTo>
                    <a:pt x="84" y="277"/>
                  </a:lnTo>
                  <a:lnTo>
                    <a:pt x="78" y="278"/>
                  </a:lnTo>
                  <a:lnTo>
                    <a:pt x="68" y="280"/>
                  </a:lnTo>
                  <a:lnTo>
                    <a:pt x="68" y="280"/>
                  </a:lnTo>
                  <a:lnTo>
                    <a:pt x="61" y="278"/>
                  </a:lnTo>
                  <a:lnTo>
                    <a:pt x="61" y="277"/>
                  </a:lnTo>
                  <a:lnTo>
                    <a:pt x="59" y="275"/>
                  </a:lnTo>
                  <a:lnTo>
                    <a:pt x="59" y="275"/>
                  </a:lnTo>
                  <a:lnTo>
                    <a:pt x="64" y="163"/>
                  </a:lnTo>
                  <a:lnTo>
                    <a:pt x="64" y="135"/>
                  </a:lnTo>
                  <a:lnTo>
                    <a:pt x="64" y="135"/>
                  </a:lnTo>
                  <a:lnTo>
                    <a:pt x="49" y="163"/>
                  </a:lnTo>
                  <a:lnTo>
                    <a:pt x="35" y="186"/>
                  </a:lnTo>
                  <a:lnTo>
                    <a:pt x="35" y="186"/>
                  </a:lnTo>
                  <a:lnTo>
                    <a:pt x="22" y="203"/>
                  </a:lnTo>
                  <a:lnTo>
                    <a:pt x="4" y="220"/>
                  </a:lnTo>
                  <a:lnTo>
                    <a:pt x="0" y="215"/>
                  </a:lnTo>
                  <a:lnTo>
                    <a:pt x="0" y="215"/>
                  </a:lnTo>
                  <a:lnTo>
                    <a:pt x="17" y="187"/>
                  </a:lnTo>
                  <a:lnTo>
                    <a:pt x="33" y="160"/>
                  </a:lnTo>
                  <a:lnTo>
                    <a:pt x="46" y="129"/>
                  </a:lnTo>
                  <a:lnTo>
                    <a:pt x="58" y="97"/>
                  </a:lnTo>
                  <a:lnTo>
                    <a:pt x="29" y="97"/>
                  </a:lnTo>
                  <a:lnTo>
                    <a:pt x="29" y="97"/>
                  </a:lnTo>
                  <a:lnTo>
                    <a:pt x="17" y="97"/>
                  </a:lnTo>
                  <a:lnTo>
                    <a:pt x="7" y="99"/>
                  </a:lnTo>
                  <a:lnTo>
                    <a:pt x="4" y="83"/>
                  </a:lnTo>
                  <a:lnTo>
                    <a:pt x="4" y="83"/>
                  </a:lnTo>
                  <a:lnTo>
                    <a:pt x="17" y="86"/>
                  </a:lnTo>
                  <a:lnTo>
                    <a:pt x="29" y="87"/>
                  </a:lnTo>
                  <a:lnTo>
                    <a:pt x="62" y="87"/>
                  </a:lnTo>
                  <a:lnTo>
                    <a:pt x="62" y="41"/>
                  </a:lnTo>
                  <a:lnTo>
                    <a:pt x="62" y="41"/>
                  </a:lnTo>
                  <a:lnTo>
                    <a:pt x="35" y="45"/>
                  </a:lnTo>
                  <a:lnTo>
                    <a:pt x="9" y="48"/>
                  </a:lnTo>
                  <a:lnTo>
                    <a:pt x="7" y="41"/>
                  </a:lnTo>
                  <a:lnTo>
                    <a:pt x="7" y="41"/>
                  </a:lnTo>
                  <a:lnTo>
                    <a:pt x="42" y="32"/>
                  </a:lnTo>
                  <a:lnTo>
                    <a:pt x="74" y="21"/>
                  </a:lnTo>
                  <a:lnTo>
                    <a:pt x="74" y="21"/>
                  </a:lnTo>
                  <a:lnTo>
                    <a:pt x="87" y="16"/>
                  </a:lnTo>
                  <a:lnTo>
                    <a:pt x="96" y="10"/>
                  </a:lnTo>
                  <a:lnTo>
                    <a:pt x="104" y="6"/>
                  </a:lnTo>
                  <a:lnTo>
                    <a:pt x="112" y="0"/>
                  </a:lnTo>
                  <a:lnTo>
                    <a:pt x="112" y="0"/>
                  </a:lnTo>
                  <a:lnTo>
                    <a:pt x="135" y="13"/>
                  </a:lnTo>
                  <a:lnTo>
                    <a:pt x="139" y="18"/>
                  </a:lnTo>
                  <a:lnTo>
                    <a:pt x="141" y="21"/>
                  </a:lnTo>
                  <a:lnTo>
                    <a:pt x="141" y="21"/>
                  </a:lnTo>
                  <a:lnTo>
                    <a:pt x="139" y="25"/>
                  </a:lnTo>
                  <a:lnTo>
                    <a:pt x="135" y="25"/>
                  </a:lnTo>
                  <a:lnTo>
                    <a:pt x="135" y="25"/>
                  </a:lnTo>
                  <a:lnTo>
                    <a:pt x="125" y="25"/>
                  </a:lnTo>
                  <a:lnTo>
                    <a:pt x="125" y="25"/>
                  </a:lnTo>
                  <a:lnTo>
                    <a:pt x="102" y="32"/>
                  </a:lnTo>
                  <a:lnTo>
                    <a:pt x="86" y="37"/>
                  </a:lnTo>
                  <a:lnTo>
                    <a:pt x="86" y="87"/>
                  </a:lnTo>
                  <a:lnTo>
                    <a:pt x="104" y="87"/>
                  </a:lnTo>
                  <a:lnTo>
                    <a:pt x="104" y="87"/>
                  </a:lnTo>
                  <a:lnTo>
                    <a:pt x="120" y="67"/>
                  </a:lnTo>
                  <a:lnTo>
                    <a:pt x="120" y="67"/>
                  </a:lnTo>
                  <a:lnTo>
                    <a:pt x="144" y="90"/>
                  </a:lnTo>
                  <a:lnTo>
                    <a:pt x="144" y="90"/>
                  </a:lnTo>
                  <a:lnTo>
                    <a:pt x="145" y="94"/>
                  </a:lnTo>
                  <a:lnTo>
                    <a:pt x="145" y="94"/>
                  </a:lnTo>
                  <a:lnTo>
                    <a:pt x="145" y="96"/>
                  </a:lnTo>
                  <a:lnTo>
                    <a:pt x="142" y="97"/>
                  </a:lnTo>
                  <a:lnTo>
                    <a:pt x="86" y="97"/>
                  </a:lnTo>
                  <a:lnTo>
                    <a:pt x="86" y="118"/>
                  </a:lnTo>
                  <a:close/>
                  <a:moveTo>
                    <a:pt x="212" y="139"/>
                  </a:moveTo>
                  <a:lnTo>
                    <a:pt x="212" y="139"/>
                  </a:lnTo>
                  <a:lnTo>
                    <a:pt x="228" y="155"/>
                  </a:lnTo>
                  <a:lnTo>
                    <a:pt x="241" y="168"/>
                  </a:lnTo>
                  <a:lnTo>
                    <a:pt x="252" y="181"/>
                  </a:lnTo>
                  <a:lnTo>
                    <a:pt x="264" y="197"/>
                  </a:lnTo>
                  <a:lnTo>
                    <a:pt x="264" y="197"/>
                  </a:lnTo>
                  <a:lnTo>
                    <a:pt x="273" y="209"/>
                  </a:lnTo>
                  <a:lnTo>
                    <a:pt x="277" y="218"/>
                  </a:lnTo>
                  <a:lnTo>
                    <a:pt x="278" y="225"/>
                  </a:lnTo>
                  <a:lnTo>
                    <a:pt x="280" y="233"/>
                  </a:lnTo>
                  <a:lnTo>
                    <a:pt x="280" y="233"/>
                  </a:lnTo>
                  <a:lnTo>
                    <a:pt x="278" y="245"/>
                  </a:lnTo>
                  <a:lnTo>
                    <a:pt x="274" y="255"/>
                  </a:lnTo>
                  <a:lnTo>
                    <a:pt x="268" y="264"/>
                  </a:lnTo>
                  <a:lnTo>
                    <a:pt x="265" y="265"/>
                  </a:lnTo>
                  <a:lnTo>
                    <a:pt x="261" y="267"/>
                  </a:lnTo>
                  <a:lnTo>
                    <a:pt x="261" y="267"/>
                  </a:lnTo>
                  <a:lnTo>
                    <a:pt x="260" y="265"/>
                  </a:lnTo>
                  <a:lnTo>
                    <a:pt x="258" y="264"/>
                  </a:lnTo>
                  <a:lnTo>
                    <a:pt x="255" y="255"/>
                  </a:lnTo>
                  <a:lnTo>
                    <a:pt x="255" y="255"/>
                  </a:lnTo>
                  <a:lnTo>
                    <a:pt x="252" y="245"/>
                  </a:lnTo>
                  <a:lnTo>
                    <a:pt x="248" y="229"/>
                  </a:lnTo>
                  <a:lnTo>
                    <a:pt x="248" y="229"/>
                  </a:lnTo>
                  <a:lnTo>
                    <a:pt x="219" y="238"/>
                  </a:lnTo>
                  <a:lnTo>
                    <a:pt x="194" y="244"/>
                  </a:lnTo>
                  <a:lnTo>
                    <a:pt x="126" y="258"/>
                  </a:lnTo>
                  <a:lnTo>
                    <a:pt x="126" y="258"/>
                  </a:lnTo>
                  <a:lnTo>
                    <a:pt x="123" y="270"/>
                  </a:lnTo>
                  <a:lnTo>
                    <a:pt x="122" y="273"/>
                  </a:lnTo>
                  <a:lnTo>
                    <a:pt x="119" y="273"/>
                  </a:lnTo>
                  <a:lnTo>
                    <a:pt x="119" y="273"/>
                  </a:lnTo>
                  <a:lnTo>
                    <a:pt x="116" y="271"/>
                  </a:lnTo>
                  <a:lnTo>
                    <a:pt x="113" y="267"/>
                  </a:lnTo>
                  <a:lnTo>
                    <a:pt x="104" y="233"/>
                  </a:lnTo>
                  <a:lnTo>
                    <a:pt x="104" y="233"/>
                  </a:lnTo>
                  <a:lnTo>
                    <a:pt x="132" y="232"/>
                  </a:lnTo>
                  <a:lnTo>
                    <a:pt x="132" y="232"/>
                  </a:lnTo>
                  <a:lnTo>
                    <a:pt x="145" y="186"/>
                  </a:lnTo>
                  <a:lnTo>
                    <a:pt x="160" y="129"/>
                  </a:lnTo>
                  <a:lnTo>
                    <a:pt x="160" y="129"/>
                  </a:lnTo>
                  <a:lnTo>
                    <a:pt x="168" y="87"/>
                  </a:lnTo>
                  <a:lnTo>
                    <a:pt x="177" y="45"/>
                  </a:lnTo>
                  <a:lnTo>
                    <a:pt x="177" y="45"/>
                  </a:lnTo>
                  <a:lnTo>
                    <a:pt x="178" y="29"/>
                  </a:lnTo>
                  <a:lnTo>
                    <a:pt x="180" y="15"/>
                  </a:lnTo>
                  <a:lnTo>
                    <a:pt x="180" y="15"/>
                  </a:lnTo>
                  <a:lnTo>
                    <a:pt x="219" y="24"/>
                  </a:lnTo>
                  <a:lnTo>
                    <a:pt x="219" y="24"/>
                  </a:lnTo>
                  <a:lnTo>
                    <a:pt x="222" y="26"/>
                  </a:lnTo>
                  <a:lnTo>
                    <a:pt x="223" y="29"/>
                  </a:lnTo>
                  <a:lnTo>
                    <a:pt x="223" y="29"/>
                  </a:lnTo>
                  <a:lnTo>
                    <a:pt x="223" y="32"/>
                  </a:lnTo>
                  <a:lnTo>
                    <a:pt x="220" y="34"/>
                  </a:lnTo>
                  <a:lnTo>
                    <a:pt x="207" y="38"/>
                  </a:lnTo>
                  <a:lnTo>
                    <a:pt x="207" y="38"/>
                  </a:lnTo>
                  <a:lnTo>
                    <a:pt x="191" y="94"/>
                  </a:lnTo>
                  <a:lnTo>
                    <a:pt x="175" y="149"/>
                  </a:lnTo>
                  <a:lnTo>
                    <a:pt x="158" y="196"/>
                  </a:lnTo>
                  <a:lnTo>
                    <a:pt x="144" y="232"/>
                  </a:lnTo>
                  <a:lnTo>
                    <a:pt x="144" y="232"/>
                  </a:lnTo>
                  <a:lnTo>
                    <a:pt x="200" y="226"/>
                  </a:lnTo>
                  <a:lnTo>
                    <a:pt x="245" y="219"/>
                  </a:lnTo>
                  <a:lnTo>
                    <a:pt x="245" y="219"/>
                  </a:lnTo>
                  <a:lnTo>
                    <a:pt x="239" y="202"/>
                  </a:lnTo>
                  <a:lnTo>
                    <a:pt x="231" y="184"/>
                  </a:lnTo>
                  <a:lnTo>
                    <a:pt x="219" y="164"/>
                  </a:lnTo>
                  <a:lnTo>
                    <a:pt x="206" y="144"/>
                  </a:lnTo>
                  <a:lnTo>
                    <a:pt x="212" y="13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34" name="Freeform 138"/>
            <p:cNvSpPr>
              <a:spLocks noEditPoints="1"/>
            </p:cNvSpPr>
            <p:nvPr userDrawn="1"/>
          </p:nvSpPr>
          <p:spPr bwMode="auto">
            <a:xfrm>
              <a:off x="2711451" y="1466851"/>
              <a:ext cx="127000" cy="130175"/>
            </a:xfrm>
            <a:custGeom>
              <a:avLst/>
              <a:gdLst/>
              <a:ahLst/>
              <a:cxnLst>
                <a:cxn ang="0">
                  <a:pos x="20" y="71"/>
                </a:cxn>
                <a:cxn ang="0">
                  <a:pos x="49" y="73"/>
                </a:cxn>
                <a:cxn ang="0">
                  <a:pos x="83" y="22"/>
                </a:cxn>
                <a:cxn ang="0">
                  <a:pos x="74" y="11"/>
                </a:cxn>
                <a:cxn ang="0">
                  <a:pos x="65" y="5"/>
                </a:cxn>
                <a:cxn ang="0">
                  <a:pos x="68" y="2"/>
                </a:cxn>
                <a:cxn ang="0">
                  <a:pos x="84" y="0"/>
                </a:cxn>
                <a:cxn ang="0">
                  <a:pos x="109" y="11"/>
                </a:cxn>
                <a:cxn ang="0">
                  <a:pos x="114" y="19"/>
                </a:cxn>
                <a:cxn ang="0">
                  <a:pos x="107" y="32"/>
                </a:cxn>
                <a:cxn ang="0">
                  <a:pos x="96" y="64"/>
                </a:cxn>
                <a:cxn ang="0">
                  <a:pos x="133" y="50"/>
                </a:cxn>
                <a:cxn ang="0">
                  <a:pos x="149" y="51"/>
                </a:cxn>
                <a:cxn ang="0">
                  <a:pos x="152" y="63"/>
                </a:cxn>
                <a:cxn ang="0">
                  <a:pos x="138" y="71"/>
                </a:cxn>
                <a:cxn ang="0">
                  <a:pos x="80" y="119"/>
                </a:cxn>
                <a:cxn ang="0">
                  <a:pos x="39" y="226"/>
                </a:cxn>
                <a:cxn ang="0">
                  <a:pos x="20" y="244"/>
                </a:cxn>
                <a:cxn ang="0">
                  <a:pos x="10" y="238"/>
                </a:cxn>
                <a:cxn ang="0">
                  <a:pos x="13" y="221"/>
                </a:cxn>
                <a:cxn ang="0">
                  <a:pos x="35" y="176"/>
                </a:cxn>
                <a:cxn ang="0">
                  <a:pos x="70" y="87"/>
                </a:cxn>
                <a:cxn ang="0">
                  <a:pos x="35" y="92"/>
                </a:cxn>
                <a:cxn ang="0">
                  <a:pos x="0" y="71"/>
                </a:cxn>
                <a:cxn ang="0">
                  <a:pos x="129" y="189"/>
                </a:cxn>
                <a:cxn ang="0">
                  <a:pos x="130" y="210"/>
                </a:cxn>
                <a:cxn ang="0">
                  <a:pos x="157" y="223"/>
                </a:cxn>
                <a:cxn ang="0">
                  <a:pos x="196" y="225"/>
                </a:cxn>
                <a:cxn ang="0">
                  <a:pos x="223" y="221"/>
                </a:cxn>
                <a:cxn ang="0">
                  <a:pos x="238" y="228"/>
                </a:cxn>
                <a:cxn ang="0">
                  <a:pos x="236" y="239"/>
                </a:cxn>
                <a:cxn ang="0">
                  <a:pos x="223" y="247"/>
                </a:cxn>
                <a:cxn ang="0">
                  <a:pos x="177" y="248"/>
                </a:cxn>
                <a:cxn ang="0">
                  <a:pos x="139" y="239"/>
                </a:cxn>
                <a:cxn ang="0">
                  <a:pos x="116" y="216"/>
                </a:cxn>
                <a:cxn ang="0">
                  <a:pos x="114" y="196"/>
                </a:cxn>
                <a:cxn ang="0">
                  <a:pos x="132" y="174"/>
                </a:cxn>
                <a:cxn ang="0">
                  <a:pos x="139" y="105"/>
                </a:cxn>
                <a:cxn ang="0">
                  <a:pos x="194" y="92"/>
                </a:cxn>
                <a:cxn ang="0">
                  <a:pos x="222" y="97"/>
                </a:cxn>
                <a:cxn ang="0">
                  <a:pos x="232" y="112"/>
                </a:cxn>
                <a:cxn ang="0">
                  <a:pos x="228" y="119"/>
                </a:cxn>
                <a:cxn ang="0">
                  <a:pos x="209" y="118"/>
                </a:cxn>
                <a:cxn ang="0">
                  <a:pos x="197" y="121"/>
                </a:cxn>
                <a:cxn ang="0">
                  <a:pos x="162" y="134"/>
                </a:cxn>
                <a:cxn ang="0">
                  <a:pos x="188" y="111"/>
                </a:cxn>
                <a:cxn ang="0">
                  <a:pos x="177" y="109"/>
                </a:cxn>
                <a:cxn ang="0">
                  <a:pos x="126" y="124"/>
                </a:cxn>
              </a:cxnLst>
              <a:rect l="0" t="0" r="r" b="b"/>
              <a:pathLst>
                <a:path w="239" h="248">
                  <a:moveTo>
                    <a:pt x="6" y="66"/>
                  </a:moveTo>
                  <a:lnTo>
                    <a:pt x="6" y="66"/>
                  </a:lnTo>
                  <a:lnTo>
                    <a:pt x="13" y="70"/>
                  </a:lnTo>
                  <a:lnTo>
                    <a:pt x="20" y="71"/>
                  </a:lnTo>
                  <a:lnTo>
                    <a:pt x="29" y="73"/>
                  </a:lnTo>
                  <a:lnTo>
                    <a:pt x="36" y="74"/>
                  </a:lnTo>
                  <a:lnTo>
                    <a:pt x="36" y="74"/>
                  </a:lnTo>
                  <a:lnTo>
                    <a:pt x="49" y="73"/>
                  </a:lnTo>
                  <a:lnTo>
                    <a:pt x="74" y="69"/>
                  </a:lnTo>
                  <a:lnTo>
                    <a:pt x="74" y="69"/>
                  </a:lnTo>
                  <a:lnTo>
                    <a:pt x="81" y="41"/>
                  </a:lnTo>
                  <a:lnTo>
                    <a:pt x="83" y="22"/>
                  </a:lnTo>
                  <a:lnTo>
                    <a:pt x="83" y="22"/>
                  </a:lnTo>
                  <a:lnTo>
                    <a:pt x="83" y="19"/>
                  </a:lnTo>
                  <a:lnTo>
                    <a:pt x="80" y="15"/>
                  </a:lnTo>
                  <a:lnTo>
                    <a:pt x="74" y="11"/>
                  </a:lnTo>
                  <a:lnTo>
                    <a:pt x="67" y="8"/>
                  </a:lnTo>
                  <a:lnTo>
                    <a:pt x="67" y="8"/>
                  </a:lnTo>
                  <a:lnTo>
                    <a:pt x="67" y="6"/>
                  </a:lnTo>
                  <a:lnTo>
                    <a:pt x="65" y="5"/>
                  </a:lnTo>
                  <a:lnTo>
                    <a:pt x="65" y="5"/>
                  </a:lnTo>
                  <a:lnTo>
                    <a:pt x="67" y="3"/>
                  </a:lnTo>
                  <a:lnTo>
                    <a:pt x="68" y="2"/>
                  </a:lnTo>
                  <a:lnTo>
                    <a:pt x="68" y="2"/>
                  </a:lnTo>
                  <a:lnTo>
                    <a:pt x="72" y="0"/>
                  </a:lnTo>
                  <a:lnTo>
                    <a:pt x="77" y="0"/>
                  </a:lnTo>
                  <a:lnTo>
                    <a:pt x="77" y="0"/>
                  </a:lnTo>
                  <a:lnTo>
                    <a:pt x="84" y="0"/>
                  </a:lnTo>
                  <a:lnTo>
                    <a:pt x="90" y="2"/>
                  </a:lnTo>
                  <a:lnTo>
                    <a:pt x="104" y="8"/>
                  </a:lnTo>
                  <a:lnTo>
                    <a:pt x="104" y="8"/>
                  </a:lnTo>
                  <a:lnTo>
                    <a:pt x="109" y="11"/>
                  </a:lnTo>
                  <a:lnTo>
                    <a:pt x="112" y="14"/>
                  </a:lnTo>
                  <a:lnTo>
                    <a:pt x="114" y="16"/>
                  </a:lnTo>
                  <a:lnTo>
                    <a:pt x="114" y="19"/>
                  </a:lnTo>
                  <a:lnTo>
                    <a:pt x="114" y="19"/>
                  </a:lnTo>
                  <a:lnTo>
                    <a:pt x="114" y="24"/>
                  </a:lnTo>
                  <a:lnTo>
                    <a:pt x="112" y="27"/>
                  </a:lnTo>
                  <a:lnTo>
                    <a:pt x="112" y="27"/>
                  </a:lnTo>
                  <a:lnTo>
                    <a:pt x="107" y="32"/>
                  </a:lnTo>
                  <a:lnTo>
                    <a:pt x="104" y="40"/>
                  </a:lnTo>
                  <a:lnTo>
                    <a:pt x="104" y="40"/>
                  </a:lnTo>
                  <a:lnTo>
                    <a:pt x="96" y="64"/>
                  </a:lnTo>
                  <a:lnTo>
                    <a:pt x="96" y="64"/>
                  </a:lnTo>
                  <a:lnTo>
                    <a:pt x="112" y="58"/>
                  </a:lnTo>
                  <a:lnTo>
                    <a:pt x="126" y="51"/>
                  </a:lnTo>
                  <a:lnTo>
                    <a:pt x="126" y="51"/>
                  </a:lnTo>
                  <a:lnTo>
                    <a:pt x="133" y="50"/>
                  </a:lnTo>
                  <a:lnTo>
                    <a:pt x="139" y="48"/>
                  </a:lnTo>
                  <a:lnTo>
                    <a:pt x="139" y="48"/>
                  </a:lnTo>
                  <a:lnTo>
                    <a:pt x="145" y="50"/>
                  </a:lnTo>
                  <a:lnTo>
                    <a:pt x="149" y="51"/>
                  </a:lnTo>
                  <a:lnTo>
                    <a:pt x="152" y="54"/>
                  </a:lnTo>
                  <a:lnTo>
                    <a:pt x="154" y="58"/>
                  </a:lnTo>
                  <a:lnTo>
                    <a:pt x="154" y="58"/>
                  </a:lnTo>
                  <a:lnTo>
                    <a:pt x="152" y="63"/>
                  </a:lnTo>
                  <a:lnTo>
                    <a:pt x="149" y="66"/>
                  </a:lnTo>
                  <a:lnTo>
                    <a:pt x="145" y="69"/>
                  </a:lnTo>
                  <a:lnTo>
                    <a:pt x="138" y="71"/>
                  </a:lnTo>
                  <a:lnTo>
                    <a:pt x="138" y="71"/>
                  </a:lnTo>
                  <a:lnTo>
                    <a:pt x="113" y="79"/>
                  </a:lnTo>
                  <a:lnTo>
                    <a:pt x="90" y="84"/>
                  </a:lnTo>
                  <a:lnTo>
                    <a:pt x="90" y="84"/>
                  </a:lnTo>
                  <a:lnTo>
                    <a:pt x="80" y="119"/>
                  </a:lnTo>
                  <a:lnTo>
                    <a:pt x="67" y="154"/>
                  </a:lnTo>
                  <a:lnTo>
                    <a:pt x="54" y="190"/>
                  </a:lnTo>
                  <a:lnTo>
                    <a:pt x="39" y="226"/>
                  </a:lnTo>
                  <a:lnTo>
                    <a:pt x="39" y="226"/>
                  </a:lnTo>
                  <a:lnTo>
                    <a:pt x="35" y="235"/>
                  </a:lnTo>
                  <a:lnTo>
                    <a:pt x="30" y="241"/>
                  </a:lnTo>
                  <a:lnTo>
                    <a:pt x="26" y="244"/>
                  </a:lnTo>
                  <a:lnTo>
                    <a:pt x="20" y="244"/>
                  </a:lnTo>
                  <a:lnTo>
                    <a:pt x="20" y="244"/>
                  </a:lnTo>
                  <a:lnTo>
                    <a:pt x="17" y="244"/>
                  </a:lnTo>
                  <a:lnTo>
                    <a:pt x="13" y="242"/>
                  </a:lnTo>
                  <a:lnTo>
                    <a:pt x="10" y="238"/>
                  </a:lnTo>
                  <a:lnTo>
                    <a:pt x="10" y="234"/>
                  </a:lnTo>
                  <a:lnTo>
                    <a:pt x="10" y="234"/>
                  </a:lnTo>
                  <a:lnTo>
                    <a:pt x="10" y="225"/>
                  </a:lnTo>
                  <a:lnTo>
                    <a:pt x="13" y="221"/>
                  </a:lnTo>
                  <a:lnTo>
                    <a:pt x="16" y="215"/>
                  </a:lnTo>
                  <a:lnTo>
                    <a:pt x="16" y="215"/>
                  </a:lnTo>
                  <a:lnTo>
                    <a:pt x="23" y="200"/>
                  </a:lnTo>
                  <a:lnTo>
                    <a:pt x="35" y="176"/>
                  </a:lnTo>
                  <a:lnTo>
                    <a:pt x="35" y="176"/>
                  </a:lnTo>
                  <a:lnTo>
                    <a:pt x="52" y="137"/>
                  </a:lnTo>
                  <a:lnTo>
                    <a:pt x="61" y="112"/>
                  </a:lnTo>
                  <a:lnTo>
                    <a:pt x="70" y="87"/>
                  </a:lnTo>
                  <a:lnTo>
                    <a:pt x="70" y="87"/>
                  </a:lnTo>
                  <a:lnTo>
                    <a:pt x="52" y="90"/>
                  </a:lnTo>
                  <a:lnTo>
                    <a:pt x="35" y="92"/>
                  </a:lnTo>
                  <a:lnTo>
                    <a:pt x="35" y="92"/>
                  </a:lnTo>
                  <a:lnTo>
                    <a:pt x="27" y="90"/>
                  </a:lnTo>
                  <a:lnTo>
                    <a:pt x="19" y="87"/>
                  </a:lnTo>
                  <a:lnTo>
                    <a:pt x="10" y="82"/>
                  </a:lnTo>
                  <a:lnTo>
                    <a:pt x="0" y="71"/>
                  </a:lnTo>
                  <a:lnTo>
                    <a:pt x="6" y="66"/>
                  </a:lnTo>
                  <a:close/>
                  <a:moveTo>
                    <a:pt x="132" y="174"/>
                  </a:moveTo>
                  <a:lnTo>
                    <a:pt x="132" y="174"/>
                  </a:lnTo>
                  <a:lnTo>
                    <a:pt x="129" y="189"/>
                  </a:lnTo>
                  <a:lnTo>
                    <a:pt x="128" y="197"/>
                  </a:lnTo>
                  <a:lnTo>
                    <a:pt x="128" y="197"/>
                  </a:lnTo>
                  <a:lnTo>
                    <a:pt x="129" y="205"/>
                  </a:lnTo>
                  <a:lnTo>
                    <a:pt x="130" y="210"/>
                  </a:lnTo>
                  <a:lnTo>
                    <a:pt x="135" y="215"/>
                  </a:lnTo>
                  <a:lnTo>
                    <a:pt x="141" y="219"/>
                  </a:lnTo>
                  <a:lnTo>
                    <a:pt x="148" y="222"/>
                  </a:lnTo>
                  <a:lnTo>
                    <a:pt x="157" y="223"/>
                  </a:lnTo>
                  <a:lnTo>
                    <a:pt x="165" y="225"/>
                  </a:lnTo>
                  <a:lnTo>
                    <a:pt x="177" y="226"/>
                  </a:lnTo>
                  <a:lnTo>
                    <a:pt x="177" y="226"/>
                  </a:lnTo>
                  <a:lnTo>
                    <a:pt x="196" y="225"/>
                  </a:lnTo>
                  <a:lnTo>
                    <a:pt x="210" y="222"/>
                  </a:lnTo>
                  <a:lnTo>
                    <a:pt x="210" y="222"/>
                  </a:lnTo>
                  <a:lnTo>
                    <a:pt x="216" y="221"/>
                  </a:lnTo>
                  <a:lnTo>
                    <a:pt x="223" y="221"/>
                  </a:lnTo>
                  <a:lnTo>
                    <a:pt x="223" y="221"/>
                  </a:lnTo>
                  <a:lnTo>
                    <a:pt x="230" y="222"/>
                  </a:lnTo>
                  <a:lnTo>
                    <a:pt x="235" y="225"/>
                  </a:lnTo>
                  <a:lnTo>
                    <a:pt x="238" y="228"/>
                  </a:lnTo>
                  <a:lnTo>
                    <a:pt x="239" y="232"/>
                  </a:lnTo>
                  <a:lnTo>
                    <a:pt x="239" y="232"/>
                  </a:lnTo>
                  <a:lnTo>
                    <a:pt x="238" y="236"/>
                  </a:lnTo>
                  <a:lnTo>
                    <a:pt x="236" y="239"/>
                  </a:lnTo>
                  <a:lnTo>
                    <a:pt x="235" y="242"/>
                  </a:lnTo>
                  <a:lnTo>
                    <a:pt x="232" y="244"/>
                  </a:lnTo>
                  <a:lnTo>
                    <a:pt x="232" y="244"/>
                  </a:lnTo>
                  <a:lnTo>
                    <a:pt x="223" y="247"/>
                  </a:lnTo>
                  <a:lnTo>
                    <a:pt x="213" y="248"/>
                  </a:lnTo>
                  <a:lnTo>
                    <a:pt x="190" y="248"/>
                  </a:lnTo>
                  <a:lnTo>
                    <a:pt x="190" y="248"/>
                  </a:lnTo>
                  <a:lnTo>
                    <a:pt x="177" y="248"/>
                  </a:lnTo>
                  <a:lnTo>
                    <a:pt x="165" y="247"/>
                  </a:lnTo>
                  <a:lnTo>
                    <a:pt x="152" y="244"/>
                  </a:lnTo>
                  <a:lnTo>
                    <a:pt x="139" y="239"/>
                  </a:lnTo>
                  <a:lnTo>
                    <a:pt x="139" y="239"/>
                  </a:lnTo>
                  <a:lnTo>
                    <a:pt x="129" y="234"/>
                  </a:lnTo>
                  <a:lnTo>
                    <a:pt x="122" y="226"/>
                  </a:lnTo>
                  <a:lnTo>
                    <a:pt x="119" y="222"/>
                  </a:lnTo>
                  <a:lnTo>
                    <a:pt x="116" y="216"/>
                  </a:lnTo>
                  <a:lnTo>
                    <a:pt x="114" y="210"/>
                  </a:lnTo>
                  <a:lnTo>
                    <a:pt x="114" y="203"/>
                  </a:lnTo>
                  <a:lnTo>
                    <a:pt x="114" y="203"/>
                  </a:lnTo>
                  <a:lnTo>
                    <a:pt x="114" y="196"/>
                  </a:lnTo>
                  <a:lnTo>
                    <a:pt x="116" y="189"/>
                  </a:lnTo>
                  <a:lnTo>
                    <a:pt x="120" y="180"/>
                  </a:lnTo>
                  <a:lnTo>
                    <a:pt x="125" y="173"/>
                  </a:lnTo>
                  <a:lnTo>
                    <a:pt x="132" y="174"/>
                  </a:lnTo>
                  <a:close/>
                  <a:moveTo>
                    <a:pt x="123" y="116"/>
                  </a:moveTo>
                  <a:lnTo>
                    <a:pt x="123" y="116"/>
                  </a:lnTo>
                  <a:lnTo>
                    <a:pt x="130" y="111"/>
                  </a:lnTo>
                  <a:lnTo>
                    <a:pt x="139" y="105"/>
                  </a:lnTo>
                  <a:lnTo>
                    <a:pt x="148" y="100"/>
                  </a:lnTo>
                  <a:lnTo>
                    <a:pt x="157" y="97"/>
                  </a:lnTo>
                  <a:lnTo>
                    <a:pt x="175" y="93"/>
                  </a:lnTo>
                  <a:lnTo>
                    <a:pt x="194" y="92"/>
                  </a:lnTo>
                  <a:lnTo>
                    <a:pt x="194" y="92"/>
                  </a:lnTo>
                  <a:lnTo>
                    <a:pt x="210" y="93"/>
                  </a:lnTo>
                  <a:lnTo>
                    <a:pt x="217" y="95"/>
                  </a:lnTo>
                  <a:lnTo>
                    <a:pt x="222" y="97"/>
                  </a:lnTo>
                  <a:lnTo>
                    <a:pt x="226" y="100"/>
                  </a:lnTo>
                  <a:lnTo>
                    <a:pt x="229" y="103"/>
                  </a:lnTo>
                  <a:lnTo>
                    <a:pt x="232" y="108"/>
                  </a:lnTo>
                  <a:lnTo>
                    <a:pt x="232" y="112"/>
                  </a:lnTo>
                  <a:lnTo>
                    <a:pt x="232" y="112"/>
                  </a:lnTo>
                  <a:lnTo>
                    <a:pt x="232" y="115"/>
                  </a:lnTo>
                  <a:lnTo>
                    <a:pt x="230" y="118"/>
                  </a:lnTo>
                  <a:lnTo>
                    <a:pt x="228" y="119"/>
                  </a:lnTo>
                  <a:lnTo>
                    <a:pt x="225" y="121"/>
                  </a:lnTo>
                  <a:lnTo>
                    <a:pt x="225" y="121"/>
                  </a:lnTo>
                  <a:lnTo>
                    <a:pt x="216" y="119"/>
                  </a:lnTo>
                  <a:lnTo>
                    <a:pt x="209" y="118"/>
                  </a:lnTo>
                  <a:lnTo>
                    <a:pt x="209" y="118"/>
                  </a:lnTo>
                  <a:lnTo>
                    <a:pt x="203" y="119"/>
                  </a:lnTo>
                  <a:lnTo>
                    <a:pt x="197" y="121"/>
                  </a:lnTo>
                  <a:lnTo>
                    <a:pt x="197" y="121"/>
                  </a:lnTo>
                  <a:lnTo>
                    <a:pt x="184" y="128"/>
                  </a:lnTo>
                  <a:lnTo>
                    <a:pt x="168" y="139"/>
                  </a:lnTo>
                  <a:lnTo>
                    <a:pt x="162" y="134"/>
                  </a:lnTo>
                  <a:lnTo>
                    <a:pt x="162" y="134"/>
                  </a:lnTo>
                  <a:lnTo>
                    <a:pt x="186" y="113"/>
                  </a:lnTo>
                  <a:lnTo>
                    <a:pt x="186" y="113"/>
                  </a:lnTo>
                  <a:lnTo>
                    <a:pt x="187" y="112"/>
                  </a:lnTo>
                  <a:lnTo>
                    <a:pt x="188" y="111"/>
                  </a:lnTo>
                  <a:lnTo>
                    <a:pt x="188" y="111"/>
                  </a:lnTo>
                  <a:lnTo>
                    <a:pt x="186" y="109"/>
                  </a:lnTo>
                  <a:lnTo>
                    <a:pt x="177" y="109"/>
                  </a:lnTo>
                  <a:lnTo>
                    <a:pt x="177" y="109"/>
                  </a:lnTo>
                  <a:lnTo>
                    <a:pt x="168" y="109"/>
                  </a:lnTo>
                  <a:lnTo>
                    <a:pt x="155" y="112"/>
                  </a:lnTo>
                  <a:lnTo>
                    <a:pt x="141" y="116"/>
                  </a:lnTo>
                  <a:lnTo>
                    <a:pt x="126" y="124"/>
                  </a:lnTo>
                  <a:lnTo>
                    <a:pt x="123" y="11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35" name="Freeform 139"/>
            <p:cNvSpPr>
              <a:spLocks/>
            </p:cNvSpPr>
            <p:nvPr userDrawn="1"/>
          </p:nvSpPr>
          <p:spPr bwMode="auto">
            <a:xfrm>
              <a:off x="2860676" y="1465263"/>
              <a:ext cx="120650" cy="138113"/>
            </a:xfrm>
            <a:custGeom>
              <a:avLst/>
              <a:gdLst/>
              <a:ahLst/>
              <a:cxnLst>
                <a:cxn ang="0">
                  <a:pos x="16" y="68"/>
                </a:cxn>
                <a:cxn ang="0">
                  <a:pos x="45" y="72"/>
                </a:cxn>
                <a:cxn ang="0">
                  <a:pos x="70" y="70"/>
                </a:cxn>
                <a:cxn ang="0">
                  <a:pos x="74" y="23"/>
                </a:cxn>
                <a:cxn ang="0">
                  <a:pos x="71" y="16"/>
                </a:cxn>
                <a:cxn ang="0">
                  <a:pos x="63" y="9"/>
                </a:cxn>
                <a:cxn ang="0">
                  <a:pos x="58" y="6"/>
                </a:cxn>
                <a:cxn ang="0">
                  <a:pos x="61" y="1"/>
                </a:cxn>
                <a:cxn ang="0">
                  <a:pos x="71" y="0"/>
                </a:cxn>
                <a:cxn ang="0">
                  <a:pos x="103" y="13"/>
                </a:cxn>
                <a:cxn ang="0">
                  <a:pos x="106" y="20"/>
                </a:cxn>
                <a:cxn ang="0">
                  <a:pos x="103" y="28"/>
                </a:cxn>
                <a:cxn ang="0">
                  <a:pos x="97" y="36"/>
                </a:cxn>
                <a:cxn ang="0">
                  <a:pos x="109" y="61"/>
                </a:cxn>
                <a:cxn ang="0">
                  <a:pos x="132" y="54"/>
                </a:cxn>
                <a:cxn ang="0">
                  <a:pos x="145" y="46"/>
                </a:cxn>
                <a:cxn ang="0">
                  <a:pos x="158" y="46"/>
                </a:cxn>
                <a:cxn ang="0">
                  <a:pos x="167" y="51"/>
                </a:cxn>
                <a:cxn ang="0">
                  <a:pos x="167" y="59"/>
                </a:cxn>
                <a:cxn ang="0">
                  <a:pos x="150" y="70"/>
                </a:cxn>
                <a:cxn ang="0">
                  <a:pos x="86" y="85"/>
                </a:cxn>
                <a:cxn ang="0">
                  <a:pos x="68" y="169"/>
                </a:cxn>
                <a:cxn ang="0">
                  <a:pos x="106" y="145"/>
                </a:cxn>
                <a:cxn ang="0">
                  <a:pos x="141" y="132"/>
                </a:cxn>
                <a:cxn ang="0">
                  <a:pos x="164" y="129"/>
                </a:cxn>
                <a:cxn ang="0">
                  <a:pos x="202" y="139"/>
                </a:cxn>
                <a:cxn ang="0">
                  <a:pos x="225" y="162"/>
                </a:cxn>
                <a:cxn ang="0">
                  <a:pos x="229" y="184"/>
                </a:cxn>
                <a:cxn ang="0">
                  <a:pos x="219" y="214"/>
                </a:cxn>
                <a:cxn ang="0">
                  <a:pos x="195" y="236"/>
                </a:cxn>
                <a:cxn ang="0">
                  <a:pos x="147" y="253"/>
                </a:cxn>
                <a:cxn ang="0">
                  <a:pos x="74" y="261"/>
                </a:cxn>
                <a:cxn ang="0">
                  <a:pos x="95" y="248"/>
                </a:cxn>
                <a:cxn ang="0">
                  <a:pos x="158" y="230"/>
                </a:cxn>
                <a:cxn ang="0">
                  <a:pos x="190" y="210"/>
                </a:cxn>
                <a:cxn ang="0">
                  <a:pos x="202" y="188"/>
                </a:cxn>
                <a:cxn ang="0">
                  <a:pos x="202" y="171"/>
                </a:cxn>
                <a:cxn ang="0">
                  <a:pos x="192" y="154"/>
                </a:cxn>
                <a:cxn ang="0">
                  <a:pos x="170" y="145"/>
                </a:cxn>
                <a:cxn ang="0">
                  <a:pos x="145" y="145"/>
                </a:cxn>
                <a:cxn ang="0">
                  <a:pos x="100" y="168"/>
                </a:cxn>
                <a:cxn ang="0">
                  <a:pos x="79" y="188"/>
                </a:cxn>
                <a:cxn ang="0">
                  <a:pos x="71" y="198"/>
                </a:cxn>
                <a:cxn ang="0">
                  <a:pos x="63" y="204"/>
                </a:cxn>
                <a:cxn ang="0">
                  <a:pos x="51" y="197"/>
                </a:cxn>
                <a:cxn ang="0">
                  <a:pos x="45" y="178"/>
                </a:cxn>
                <a:cxn ang="0">
                  <a:pos x="48" y="169"/>
                </a:cxn>
                <a:cxn ang="0">
                  <a:pos x="60" y="123"/>
                </a:cxn>
                <a:cxn ang="0">
                  <a:pos x="41" y="90"/>
                </a:cxn>
                <a:cxn ang="0">
                  <a:pos x="18" y="85"/>
                </a:cxn>
                <a:cxn ang="0">
                  <a:pos x="7" y="62"/>
                </a:cxn>
              </a:cxnLst>
              <a:rect l="0" t="0" r="r" b="b"/>
              <a:pathLst>
                <a:path w="229" h="261">
                  <a:moveTo>
                    <a:pt x="7" y="62"/>
                  </a:moveTo>
                  <a:lnTo>
                    <a:pt x="7" y="62"/>
                  </a:lnTo>
                  <a:lnTo>
                    <a:pt x="16" y="68"/>
                  </a:lnTo>
                  <a:lnTo>
                    <a:pt x="25" y="71"/>
                  </a:lnTo>
                  <a:lnTo>
                    <a:pt x="34" y="72"/>
                  </a:lnTo>
                  <a:lnTo>
                    <a:pt x="45" y="72"/>
                  </a:lnTo>
                  <a:lnTo>
                    <a:pt x="45" y="72"/>
                  </a:lnTo>
                  <a:lnTo>
                    <a:pt x="57" y="71"/>
                  </a:lnTo>
                  <a:lnTo>
                    <a:pt x="70" y="70"/>
                  </a:lnTo>
                  <a:lnTo>
                    <a:pt x="70" y="70"/>
                  </a:lnTo>
                  <a:lnTo>
                    <a:pt x="73" y="45"/>
                  </a:lnTo>
                  <a:lnTo>
                    <a:pt x="74" y="23"/>
                  </a:lnTo>
                  <a:lnTo>
                    <a:pt x="74" y="23"/>
                  </a:lnTo>
                  <a:lnTo>
                    <a:pt x="74" y="19"/>
                  </a:lnTo>
                  <a:lnTo>
                    <a:pt x="71" y="16"/>
                  </a:lnTo>
                  <a:lnTo>
                    <a:pt x="68" y="12"/>
                  </a:lnTo>
                  <a:lnTo>
                    <a:pt x="63" y="9"/>
                  </a:lnTo>
                  <a:lnTo>
                    <a:pt x="63" y="9"/>
                  </a:lnTo>
                  <a:lnTo>
                    <a:pt x="60" y="7"/>
                  </a:lnTo>
                  <a:lnTo>
                    <a:pt x="58" y="6"/>
                  </a:lnTo>
                  <a:lnTo>
                    <a:pt x="58" y="6"/>
                  </a:lnTo>
                  <a:lnTo>
                    <a:pt x="60" y="3"/>
                  </a:lnTo>
                  <a:lnTo>
                    <a:pt x="60" y="3"/>
                  </a:lnTo>
                  <a:lnTo>
                    <a:pt x="61" y="1"/>
                  </a:lnTo>
                  <a:lnTo>
                    <a:pt x="65" y="1"/>
                  </a:lnTo>
                  <a:lnTo>
                    <a:pt x="71" y="0"/>
                  </a:lnTo>
                  <a:lnTo>
                    <a:pt x="71" y="0"/>
                  </a:lnTo>
                  <a:lnTo>
                    <a:pt x="83" y="3"/>
                  </a:lnTo>
                  <a:lnTo>
                    <a:pt x="95" y="7"/>
                  </a:lnTo>
                  <a:lnTo>
                    <a:pt x="103" y="13"/>
                  </a:lnTo>
                  <a:lnTo>
                    <a:pt x="105" y="16"/>
                  </a:lnTo>
                  <a:lnTo>
                    <a:pt x="106" y="20"/>
                  </a:lnTo>
                  <a:lnTo>
                    <a:pt x="106" y="20"/>
                  </a:lnTo>
                  <a:lnTo>
                    <a:pt x="106" y="23"/>
                  </a:lnTo>
                  <a:lnTo>
                    <a:pt x="103" y="28"/>
                  </a:lnTo>
                  <a:lnTo>
                    <a:pt x="103" y="28"/>
                  </a:lnTo>
                  <a:lnTo>
                    <a:pt x="99" y="32"/>
                  </a:lnTo>
                  <a:lnTo>
                    <a:pt x="97" y="36"/>
                  </a:lnTo>
                  <a:lnTo>
                    <a:pt x="97" y="36"/>
                  </a:lnTo>
                  <a:lnTo>
                    <a:pt x="90" y="67"/>
                  </a:lnTo>
                  <a:lnTo>
                    <a:pt x="90" y="67"/>
                  </a:lnTo>
                  <a:lnTo>
                    <a:pt x="109" y="61"/>
                  </a:lnTo>
                  <a:lnTo>
                    <a:pt x="125" y="57"/>
                  </a:lnTo>
                  <a:lnTo>
                    <a:pt x="125" y="57"/>
                  </a:lnTo>
                  <a:lnTo>
                    <a:pt x="132" y="54"/>
                  </a:lnTo>
                  <a:lnTo>
                    <a:pt x="138" y="49"/>
                  </a:lnTo>
                  <a:lnTo>
                    <a:pt x="138" y="49"/>
                  </a:lnTo>
                  <a:lnTo>
                    <a:pt x="145" y="46"/>
                  </a:lnTo>
                  <a:lnTo>
                    <a:pt x="153" y="45"/>
                  </a:lnTo>
                  <a:lnTo>
                    <a:pt x="153" y="45"/>
                  </a:lnTo>
                  <a:lnTo>
                    <a:pt x="158" y="46"/>
                  </a:lnTo>
                  <a:lnTo>
                    <a:pt x="164" y="48"/>
                  </a:lnTo>
                  <a:lnTo>
                    <a:pt x="164" y="48"/>
                  </a:lnTo>
                  <a:lnTo>
                    <a:pt x="167" y="51"/>
                  </a:lnTo>
                  <a:lnTo>
                    <a:pt x="168" y="57"/>
                  </a:lnTo>
                  <a:lnTo>
                    <a:pt x="168" y="57"/>
                  </a:lnTo>
                  <a:lnTo>
                    <a:pt x="167" y="59"/>
                  </a:lnTo>
                  <a:lnTo>
                    <a:pt x="164" y="64"/>
                  </a:lnTo>
                  <a:lnTo>
                    <a:pt x="158" y="67"/>
                  </a:lnTo>
                  <a:lnTo>
                    <a:pt x="150" y="70"/>
                  </a:lnTo>
                  <a:lnTo>
                    <a:pt x="150" y="70"/>
                  </a:lnTo>
                  <a:lnTo>
                    <a:pt x="122" y="78"/>
                  </a:lnTo>
                  <a:lnTo>
                    <a:pt x="86" y="85"/>
                  </a:lnTo>
                  <a:lnTo>
                    <a:pt x="86" y="85"/>
                  </a:lnTo>
                  <a:lnTo>
                    <a:pt x="68" y="169"/>
                  </a:lnTo>
                  <a:lnTo>
                    <a:pt x="68" y="169"/>
                  </a:lnTo>
                  <a:lnTo>
                    <a:pt x="81" y="161"/>
                  </a:lnTo>
                  <a:lnTo>
                    <a:pt x="95" y="152"/>
                  </a:lnTo>
                  <a:lnTo>
                    <a:pt x="106" y="145"/>
                  </a:lnTo>
                  <a:lnTo>
                    <a:pt x="118" y="139"/>
                  </a:lnTo>
                  <a:lnTo>
                    <a:pt x="129" y="135"/>
                  </a:lnTo>
                  <a:lnTo>
                    <a:pt x="141" y="132"/>
                  </a:lnTo>
                  <a:lnTo>
                    <a:pt x="153" y="130"/>
                  </a:lnTo>
                  <a:lnTo>
                    <a:pt x="164" y="129"/>
                  </a:lnTo>
                  <a:lnTo>
                    <a:pt x="164" y="129"/>
                  </a:lnTo>
                  <a:lnTo>
                    <a:pt x="179" y="130"/>
                  </a:lnTo>
                  <a:lnTo>
                    <a:pt x="190" y="133"/>
                  </a:lnTo>
                  <a:lnTo>
                    <a:pt x="202" y="139"/>
                  </a:lnTo>
                  <a:lnTo>
                    <a:pt x="212" y="145"/>
                  </a:lnTo>
                  <a:lnTo>
                    <a:pt x="219" y="152"/>
                  </a:lnTo>
                  <a:lnTo>
                    <a:pt x="225" y="162"/>
                  </a:lnTo>
                  <a:lnTo>
                    <a:pt x="228" y="172"/>
                  </a:lnTo>
                  <a:lnTo>
                    <a:pt x="229" y="184"/>
                  </a:lnTo>
                  <a:lnTo>
                    <a:pt x="229" y="184"/>
                  </a:lnTo>
                  <a:lnTo>
                    <a:pt x="228" y="196"/>
                  </a:lnTo>
                  <a:lnTo>
                    <a:pt x="225" y="206"/>
                  </a:lnTo>
                  <a:lnTo>
                    <a:pt x="219" y="214"/>
                  </a:lnTo>
                  <a:lnTo>
                    <a:pt x="212" y="223"/>
                  </a:lnTo>
                  <a:lnTo>
                    <a:pt x="205" y="230"/>
                  </a:lnTo>
                  <a:lnTo>
                    <a:pt x="195" y="236"/>
                  </a:lnTo>
                  <a:lnTo>
                    <a:pt x="184" y="242"/>
                  </a:lnTo>
                  <a:lnTo>
                    <a:pt x="171" y="246"/>
                  </a:lnTo>
                  <a:lnTo>
                    <a:pt x="147" y="253"/>
                  </a:lnTo>
                  <a:lnTo>
                    <a:pt x="121" y="258"/>
                  </a:lnTo>
                  <a:lnTo>
                    <a:pt x="96" y="259"/>
                  </a:lnTo>
                  <a:lnTo>
                    <a:pt x="74" y="261"/>
                  </a:lnTo>
                  <a:lnTo>
                    <a:pt x="73" y="252"/>
                  </a:lnTo>
                  <a:lnTo>
                    <a:pt x="73" y="252"/>
                  </a:lnTo>
                  <a:lnTo>
                    <a:pt x="95" y="248"/>
                  </a:lnTo>
                  <a:lnTo>
                    <a:pt x="116" y="243"/>
                  </a:lnTo>
                  <a:lnTo>
                    <a:pt x="138" y="237"/>
                  </a:lnTo>
                  <a:lnTo>
                    <a:pt x="158" y="230"/>
                  </a:lnTo>
                  <a:lnTo>
                    <a:pt x="176" y="222"/>
                  </a:lnTo>
                  <a:lnTo>
                    <a:pt x="183" y="216"/>
                  </a:lnTo>
                  <a:lnTo>
                    <a:pt x="190" y="210"/>
                  </a:lnTo>
                  <a:lnTo>
                    <a:pt x="195" y="203"/>
                  </a:lnTo>
                  <a:lnTo>
                    <a:pt x="199" y="196"/>
                  </a:lnTo>
                  <a:lnTo>
                    <a:pt x="202" y="188"/>
                  </a:lnTo>
                  <a:lnTo>
                    <a:pt x="202" y="180"/>
                  </a:lnTo>
                  <a:lnTo>
                    <a:pt x="202" y="180"/>
                  </a:lnTo>
                  <a:lnTo>
                    <a:pt x="202" y="171"/>
                  </a:lnTo>
                  <a:lnTo>
                    <a:pt x="199" y="164"/>
                  </a:lnTo>
                  <a:lnTo>
                    <a:pt x="196" y="158"/>
                  </a:lnTo>
                  <a:lnTo>
                    <a:pt x="192" y="154"/>
                  </a:lnTo>
                  <a:lnTo>
                    <a:pt x="186" y="149"/>
                  </a:lnTo>
                  <a:lnTo>
                    <a:pt x="179" y="146"/>
                  </a:lnTo>
                  <a:lnTo>
                    <a:pt x="170" y="145"/>
                  </a:lnTo>
                  <a:lnTo>
                    <a:pt x="161" y="143"/>
                  </a:lnTo>
                  <a:lnTo>
                    <a:pt x="161" y="143"/>
                  </a:lnTo>
                  <a:lnTo>
                    <a:pt x="145" y="145"/>
                  </a:lnTo>
                  <a:lnTo>
                    <a:pt x="131" y="151"/>
                  </a:lnTo>
                  <a:lnTo>
                    <a:pt x="115" y="158"/>
                  </a:lnTo>
                  <a:lnTo>
                    <a:pt x="100" y="168"/>
                  </a:lnTo>
                  <a:lnTo>
                    <a:pt x="100" y="168"/>
                  </a:lnTo>
                  <a:lnTo>
                    <a:pt x="84" y="181"/>
                  </a:lnTo>
                  <a:lnTo>
                    <a:pt x="79" y="188"/>
                  </a:lnTo>
                  <a:lnTo>
                    <a:pt x="74" y="194"/>
                  </a:lnTo>
                  <a:lnTo>
                    <a:pt x="74" y="194"/>
                  </a:lnTo>
                  <a:lnTo>
                    <a:pt x="71" y="198"/>
                  </a:lnTo>
                  <a:lnTo>
                    <a:pt x="67" y="201"/>
                  </a:lnTo>
                  <a:lnTo>
                    <a:pt x="64" y="203"/>
                  </a:lnTo>
                  <a:lnTo>
                    <a:pt x="63" y="204"/>
                  </a:lnTo>
                  <a:lnTo>
                    <a:pt x="63" y="204"/>
                  </a:lnTo>
                  <a:lnTo>
                    <a:pt x="57" y="203"/>
                  </a:lnTo>
                  <a:lnTo>
                    <a:pt x="51" y="197"/>
                  </a:lnTo>
                  <a:lnTo>
                    <a:pt x="47" y="188"/>
                  </a:lnTo>
                  <a:lnTo>
                    <a:pt x="45" y="184"/>
                  </a:lnTo>
                  <a:lnTo>
                    <a:pt x="45" y="178"/>
                  </a:lnTo>
                  <a:lnTo>
                    <a:pt x="45" y="178"/>
                  </a:lnTo>
                  <a:lnTo>
                    <a:pt x="45" y="175"/>
                  </a:lnTo>
                  <a:lnTo>
                    <a:pt x="48" y="169"/>
                  </a:lnTo>
                  <a:lnTo>
                    <a:pt x="52" y="154"/>
                  </a:lnTo>
                  <a:lnTo>
                    <a:pt x="52" y="154"/>
                  </a:lnTo>
                  <a:lnTo>
                    <a:pt x="60" y="123"/>
                  </a:lnTo>
                  <a:lnTo>
                    <a:pt x="65" y="88"/>
                  </a:lnTo>
                  <a:lnTo>
                    <a:pt x="65" y="88"/>
                  </a:lnTo>
                  <a:lnTo>
                    <a:pt x="41" y="90"/>
                  </a:lnTo>
                  <a:lnTo>
                    <a:pt x="41" y="90"/>
                  </a:lnTo>
                  <a:lnTo>
                    <a:pt x="28" y="90"/>
                  </a:lnTo>
                  <a:lnTo>
                    <a:pt x="18" y="85"/>
                  </a:lnTo>
                  <a:lnTo>
                    <a:pt x="9" y="78"/>
                  </a:lnTo>
                  <a:lnTo>
                    <a:pt x="0" y="68"/>
                  </a:lnTo>
                  <a:lnTo>
                    <a:pt x="7" y="6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36" name="Freeform 140"/>
            <p:cNvSpPr>
              <a:spLocks noEditPoints="1"/>
            </p:cNvSpPr>
            <p:nvPr userDrawn="1"/>
          </p:nvSpPr>
          <p:spPr bwMode="auto">
            <a:xfrm>
              <a:off x="3014663" y="1473201"/>
              <a:ext cx="127000" cy="127000"/>
            </a:xfrm>
            <a:custGeom>
              <a:avLst/>
              <a:gdLst/>
              <a:ahLst/>
              <a:cxnLst>
                <a:cxn ang="0">
                  <a:pos x="49" y="159"/>
                </a:cxn>
                <a:cxn ang="0">
                  <a:pos x="37" y="209"/>
                </a:cxn>
                <a:cxn ang="0">
                  <a:pos x="36" y="234"/>
                </a:cxn>
                <a:cxn ang="0">
                  <a:pos x="21" y="237"/>
                </a:cxn>
                <a:cxn ang="0">
                  <a:pos x="4" y="204"/>
                </a:cxn>
                <a:cxn ang="0">
                  <a:pos x="0" y="159"/>
                </a:cxn>
                <a:cxn ang="0">
                  <a:pos x="13" y="57"/>
                </a:cxn>
                <a:cxn ang="0">
                  <a:pos x="19" y="28"/>
                </a:cxn>
                <a:cxn ang="0">
                  <a:pos x="11" y="1"/>
                </a:cxn>
                <a:cxn ang="0">
                  <a:pos x="16" y="0"/>
                </a:cxn>
                <a:cxn ang="0">
                  <a:pos x="33" y="11"/>
                </a:cxn>
                <a:cxn ang="0">
                  <a:pos x="43" y="30"/>
                </a:cxn>
                <a:cxn ang="0">
                  <a:pos x="39" y="56"/>
                </a:cxn>
                <a:cxn ang="0">
                  <a:pos x="19" y="131"/>
                </a:cxn>
                <a:cxn ang="0">
                  <a:pos x="20" y="179"/>
                </a:cxn>
                <a:cxn ang="0">
                  <a:pos x="23" y="186"/>
                </a:cxn>
                <a:cxn ang="0">
                  <a:pos x="27" y="181"/>
                </a:cxn>
                <a:cxn ang="0">
                  <a:pos x="87" y="62"/>
                </a:cxn>
                <a:cxn ang="0">
                  <a:pos x="107" y="69"/>
                </a:cxn>
                <a:cxn ang="0">
                  <a:pos x="162" y="65"/>
                </a:cxn>
                <a:cxn ang="0">
                  <a:pos x="161" y="26"/>
                </a:cxn>
                <a:cxn ang="0">
                  <a:pos x="148" y="10"/>
                </a:cxn>
                <a:cxn ang="0">
                  <a:pos x="140" y="5"/>
                </a:cxn>
                <a:cxn ang="0">
                  <a:pos x="149" y="0"/>
                </a:cxn>
                <a:cxn ang="0">
                  <a:pos x="178" y="2"/>
                </a:cxn>
                <a:cxn ang="0">
                  <a:pos x="187" y="10"/>
                </a:cxn>
                <a:cxn ang="0">
                  <a:pos x="185" y="20"/>
                </a:cxn>
                <a:cxn ang="0">
                  <a:pos x="195" y="57"/>
                </a:cxn>
                <a:cxn ang="0">
                  <a:pos x="211" y="52"/>
                </a:cxn>
                <a:cxn ang="0">
                  <a:pos x="224" y="50"/>
                </a:cxn>
                <a:cxn ang="0">
                  <a:pos x="233" y="62"/>
                </a:cxn>
                <a:cxn ang="0">
                  <a:pos x="222" y="72"/>
                </a:cxn>
                <a:cxn ang="0">
                  <a:pos x="185" y="170"/>
                </a:cxn>
                <a:cxn ang="0">
                  <a:pos x="227" y="189"/>
                </a:cxn>
                <a:cxn ang="0">
                  <a:pos x="240" y="209"/>
                </a:cxn>
                <a:cxn ang="0">
                  <a:pos x="233" y="221"/>
                </a:cxn>
                <a:cxn ang="0">
                  <a:pos x="217" y="215"/>
                </a:cxn>
                <a:cxn ang="0">
                  <a:pos x="184" y="189"/>
                </a:cxn>
                <a:cxn ang="0">
                  <a:pos x="178" y="212"/>
                </a:cxn>
                <a:cxn ang="0">
                  <a:pos x="158" y="228"/>
                </a:cxn>
                <a:cxn ang="0">
                  <a:pos x="122" y="231"/>
                </a:cxn>
                <a:cxn ang="0">
                  <a:pos x="94" y="218"/>
                </a:cxn>
                <a:cxn ang="0">
                  <a:pos x="87" y="199"/>
                </a:cxn>
                <a:cxn ang="0">
                  <a:pos x="101" y="173"/>
                </a:cxn>
                <a:cxn ang="0">
                  <a:pos x="142" y="165"/>
                </a:cxn>
                <a:cxn ang="0">
                  <a:pos x="162" y="83"/>
                </a:cxn>
                <a:cxn ang="0">
                  <a:pos x="126" y="86"/>
                </a:cxn>
                <a:cxn ang="0">
                  <a:pos x="82" y="68"/>
                </a:cxn>
                <a:cxn ang="0">
                  <a:pos x="119" y="181"/>
                </a:cxn>
                <a:cxn ang="0">
                  <a:pos x="101" y="194"/>
                </a:cxn>
                <a:cxn ang="0">
                  <a:pos x="101" y="205"/>
                </a:cxn>
                <a:cxn ang="0">
                  <a:pos x="127" y="215"/>
                </a:cxn>
                <a:cxn ang="0">
                  <a:pos x="152" y="211"/>
                </a:cxn>
                <a:cxn ang="0">
                  <a:pos x="162" y="196"/>
                </a:cxn>
                <a:cxn ang="0">
                  <a:pos x="148" y="181"/>
                </a:cxn>
              </a:cxnLst>
              <a:rect l="0" t="0" r="r" b="b"/>
              <a:pathLst>
                <a:path w="240" h="238">
                  <a:moveTo>
                    <a:pt x="58" y="130"/>
                  </a:moveTo>
                  <a:lnTo>
                    <a:pt x="58" y="130"/>
                  </a:lnTo>
                  <a:lnTo>
                    <a:pt x="49" y="159"/>
                  </a:lnTo>
                  <a:lnTo>
                    <a:pt x="49" y="159"/>
                  </a:lnTo>
                  <a:lnTo>
                    <a:pt x="40" y="189"/>
                  </a:lnTo>
                  <a:lnTo>
                    <a:pt x="37" y="201"/>
                  </a:lnTo>
                  <a:lnTo>
                    <a:pt x="37" y="209"/>
                  </a:lnTo>
                  <a:lnTo>
                    <a:pt x="37" y="209"/>
                  </a:lnTo>
                  <a:lnTo>
                    <a:pt x="39" y="225"/>
                  </a:lnTo>
                  <a:lnTo>
                    <a:pt x="39" y="225"/>
                  </a:lnTo>
                  <a:lnTo>
                    <a:pt x="37" y="231"/>
                  </a:lnTo>
                  <a:lnTo>
                    <a:pt x="36" y="234"/>
                  </a:lnTo>
                  <a:lnTo>
                    <a:pt x="32" y="237"/>
                  </a:lnTo>
                  <a:lnTo>
                    <a:pt x="27" y="238"/>
                  </a:lnTo>
                  <a:lnTo>
                    <a:pt x="27" y="238"/>
                  </a:lnTo>
                  <a:lnTo>
                    <a:pt x="21" y="237"/>
                  </a:lnTo>
                  <a:lnTo>
                    <a:pt x="17" y="233"/>
                  </a:lnTo>
                  <a:lnTo>
                    <a:pt x="13" y="225"/>
                  </a:lnTo>
                  <a:lnTo>
                    <a:pt x="8" y="215"/>
                  </a:lnTo>
                  <a:lnTo>
                    <a:pt x="4" y="204"/>
                  </a:lnTo>
                  <a:lnTo>
                    <a:pt x="3" y="189"/>
                  </a:lnTo>
                  <a:lnTo>
                    <a:pt x="1" y="175"/>
                  </a:lnTo>
                  <a:lnTo>
                    <a:pt x="0" y="159"/>
                  </a:lnTo>
                  <a:lnTo>
                    <a:pt x="0" y="159"/>
                  </a:lnTo>
                  <a:lnTo>
                    <a:pt x="1" y="136"/>
                  </a:lnTo>
                  <a:lnTo>
                    <a:pt x="3" y="112"/>
                  </a:lnTo>
                  <a:lnTo>
                    <a:pt x="7" y="86"/>
                  </a:lnTo>
                  <a:lnTo>
                    <a:pt x="13" y="57"/>
                  </a:lnTo>
                  <a:lnTo>
                    <a:pt x="13" y="57"/>
                  </a:lnTo>
                  <a:lnTo>
                    <a:pt x="17" y="40"/>
                  </a:lnTo>
                  <a:lnTo>
                    <a:pt x="19" y="28"/>
                  </a:lnTo>
                  <a:lnTo>
                    <a:pt x="19" y="28"/>
                  </a:lnTo>
                  <a:lnTo>
                    <a:pt x="17" y="15"/>
                  </a:lnTo>
                  <a:lnTo>
                    <a:pt x="13" y="4"/>
                  </a:lnTo>
                  <a:lnTo>
                    <a:pt x="13" y="4"/>
                  </a:lnTo>
                  <a:lnTo>
                    <a:pt x="11" y="1"/>
                  </a:lnTo>
                  <a:lnTo>
                    <a:pt x="11" y="1"/>
                  </a:lnTo>
                  <a:lnTo>
                    <a:pt x="13" y="0"/>
                  </a:lnTo>
                  <a:lnTo>
                    <a:pt x="16" y="0"/>
                  </a:lnTo>
                  <a:lnTo>
                    <a:pt x="16" y="0"/>
                  </a:lnTo>
                  <a:lnTo>
                    <a:pt x="19" y="0"/>
                  </a:lnTo>
                  <a:lnTo>
                    <a:pt x="23" y="2"/>
                  </a:lnTo>
                  <a:lnTo>
                    <a:pt x="27" y="5"/>
                  </a:lnTo>
                  <a:lnTo>
                    <a:pt x="33" y="11"/>
                  </a:lnTo>
                  <a:lnTo>
                    <a:pt x="33" y="11"/>
                  </a:lnTo>
                  <a:lnTo>
                    <a:pt x="37" y="18"/>
                  </a:lnTo>
                  <a:lnTo>
                    <a:pt x="42" y="24"/>
                  </a:lnTo>
                  <a:lnTo>
                    <a:pt x="43" y="30"/>
                  </a:lnTo>
                  <a:lnTo>
                    <a:pt x="43" y="37"/>
                  </a:lnTo>
                  <a:lnTo>
                    <a:pt x="43" y="37"/>
                  </a:lnTo>
                  <a:lnTo>
                    <a:pt x="42" y="46"/>
                  </a:lnTo>
                  <a:lnTo>
                    <a:pt x="39" y="56"/>
                  </a:lnTo>
                  <a:lnTo>
                    <a:pt x="39" y="56"/>
                  </a:lnTo>
                  <a:lnTo>
                    <a:pt x="29" y="82"/>
                  </a:lnTo>
                  <a:lnTo>
                    <a:pt x="23" y="107"/>
                  </a:lnTo>
                  <a:lnTo>
                    <a:pt x="19" y="131"/>
                  </a:lnTo>
                  <a:lnTo>
                    <a:pt x="19" y="153"/>
                  </a:lnTo>
                  <a:lnTo>
                    <a:pt x="19" y="153"/>
                  </a:lnTo>
                  <a:lnTo>
                    <a:pt x="19" y="172"/>
                  </a:lnTo>
                  <a:lnTo>
                    <a:pt x="20" y="179"/>
                  </a:lnTo>
                  <a:lnTo>
                    <a:pt x="21" y="183"/>
                  </a:lnTo>
                  <a:lnTo>
                    <a:pt x="21" y="183"/>
                  </a:lnTo>
                  <a:lnTo>
                    <a:pt x="21" y="185"/>
                  </a:lnTo>
                  <a:lnTo>
                    <a:pt x="23" y="186"/>
                  </a:lnTo>
                  <a:lnTo>
                    <a:pt x="23" y="186"/>
                  </a:lnTo>
                  <a:lnTo>
                    <a:pt x="24" y="185"/>
                  </a:lnTo>
                  <a:lnTo>
                    <a:pt x="27" y="181"/>
                  </a:lnTo>
                  <a:lnTo>
                    <a:pt x="27" y="181"/>
                  </a:lnTo>
                  <a:lnTo>
                    <a:pt x="39" y="153"/>
                  </a:lnTo>
                  <a:lnTo>
                    <a:pt x="50" y="127"/>
                  </a:lnTo>
                  <a:lnTo>
                    <a:pt x="58" y="130"/>
                  </a:lnTo>
                  <a:close/>
                  <a:moveTo>
                    <a:pt x="87" y="62"/>
                  </a:moveTo>
                  <a:lnTo>
                    <a:pt x="87" y="62"/>
                  </a:lnTo>
                  <a:lnTo>
                    <a:pt x="93" y="65"/>
                  </a:lnTo>
                  <a:lnTo>
                    <a:pt x="100" y="68"/>
                  </a:lnTo>
                  <a:lnTo>
                    <a:pt x="107" y="69"/>
                  </a:lnTo>
                  <a:lnTo>
                    <a:pt x="114" y="69"/>
                  </a:lnTo>
                  <a:lnTo>
                    <a:pt x="114" y="69"/>
                  </a:lnTo>
                  <a:lnTo>
                    <a:pt x="139" y="68"/>
                  </a:lnTo>
                  <a:lnTo>
                    <a:pt x="162" y="65"/>
                  </a:lnTo>
                  <a:lnTo>
                    <a:pt x="162" y="65"/>
                  </a:lnTo>
                  <a:lnTo>
                    <a:pt x="162" y="43"/>
                  </a:lnTo>
                  <a:lnTo>
                    <a:pt x="161" y="26"/>
                  </a:lnTo>
                  <a:lnTo>
                    <a:pt x="161" y="26"/>
                  </a:lnTo>
                  <a:lnTo>
                    <a:pt x="159" y="18"/>
                  </a:lnTo>
                  <a:lnTo>
                    <a:pt x="158" y="14"/>
                  </a:lnTo>
                  <a:lnTo>
                    <a:pt x="153" y="13"/>
                  </a:lnTo>
                  <a:lnTo>
                    <a:pt x="148" y="10"/>
                  </a:lnTo>
                  <a:lnTo>
                    <a:pt x="148" y="10"/>
                  </a:lnTo>
                  <a:lnTo>
                    <a:pt x="142" y="8"/>
                  </a:lnTo>
                  <a:lnTo>
                    <a:pt x="140" y="7"/>
                  </a:lnTo>
                  <a:lnTo>
                    <a:pt x="140" y="5"/>
                  </a:lnTo>
                  <a:lnTo>
                    <a:pt x="140" y="5"/>
                  </a:lnTo>
                  <a:lnTo>
                    <a:pt x="142" y="4"/>
                  </a:lnTo>
                  <a:lnTo>
                    <a:pt x="145" y="1"/>
                  </a:lnTo>
                  <a:lnTo>
                    <a:pt x="149" y="0"/>
                  </a:lnTo>
                  <a:lnTo>
                    <a:pt x="155" y="0"/>
                  </a:lnTo>
                  <a:lnTo>
                    <a:pt x="155" y="0"/>
                  </a:lnTo>
                  <a:lnTo>
                    <a:pt x="166" y="0"/>
                  </a:lnTo>
                  <a:lnTo>
                    <a:pt x="178" y="2"/>
                  </a:lnTo>
                  <a:lnTo>
                    <a:pt x="178" y="2"/>
                  </a:lnTo>
                  <a:lnTo>
                    <a:pt x="182" y="4"/>
                  </a:lnTo>
                  <a:lnTo>
                    <a:pt x="185" y="7"/>
                  </a:lnTo>
                  <a:lnTo>
                    <a:pt x="187" y="10"/>
                  </a:lnTo>
                  <a:lnTo>
                    <a:pt x="188" y="13"/>
                  </a:lnTo>
                  <a:lnTo>
                    <a:pt x="188" y="13"/>
                  </a:lnTo>
                  <a:lnTo>
                    <a:pt x="185" y="20"/>
                  </a:lnTo>
                  <a:lnTo>
                    <a:pt x="185" y="20"/>
                  </a:lnTo>
                  <a:lnTo>
                    <a:pt x="184" y="34"/>
                  </a:lnTo>
                  <a:lnTo>
                    <a:pt x="182" y="62"/>
                  </a:lnTo>
                  <a:lnTo>
                    <a:pt x="182" y="62"/>
                  </a:lnTo>
                  <a:lnTo>
                    <a:pt x="195" y="57"/>
                  </a:lnTo>
                  <a:lnTo>
                    <a:pt x="207" y="53"/>
                  </a:lnTo>
                  <a:lnTo>
                    <a:pt x="207" y="53"/>
                  </a:lnTo>
                  <a:lnTo>
                    <a:pt x="211" y="52"/>
                  </a:lnTo>
                  <a:lnTo>
                    <a:pt x="211" y="52"/>
                  </a:lnTo>
                  <a:lnTo>
                    <a:pt x="214" y="50"/>
                  </a:lnTo>
                  <a:lnTo>
                    <a:pt x="219" y="50"/>
                  </a:lnTo>
                  <a:lnTo>
                    <a:pt x="219" y="50"/>
                  </a:lnTo>
                  <a:lnTo>
                    <a:pt x="224" y="50"/>
                  </a:lnTo>
                  <a:lnTo>
                    <a:pt x="229" y="53"/>
                  </a:lnTo>
                  <a:lnTo>
                    <a:pt x="232" y="56"/>
                  </a:lnTo>
                  <a:lnTo>
                    <a:pt x="233" y="62"/>
                  </a:lnTo>
                  <a:lnTo>
                    <a:pt x="233" y="62"/>
                  </a:lnTo>
                  <a:lnTo>
                    <a:pt x="232" y="65"/>
                  </a:lnTo>
                  <a:lnTo>
                    <a:pt x="230" y="66"/>
                  </a:lnTo>
                  <a:lnTo>
                    <a:pt x="222" y="72"/>
                  </a:lnTo>
                  <a:lnTo>
                    <a:pt x="222" y="72"/>
                  </a:lnTo>
                  <a:lnTo>
                    <a:pt x="206" y="76"/>
                  </a:lnTo>
                  <a:lnTo>
                    <a:pt x="182" y="81"/>
                  </a:lnTo>
                  <a:lnTo>
                    <a:pt x="182" y="81"/>
                  </a:lnTo>
                  <a:lnTo>
                    <a:pt x="185" y="170"/>
                  </a:lnTo>
                  <a:lnTo>
                    <a:pt x="185" y="170"/>
                  </a:lnTo>
                  <a:lnTo>
                    <a:pt x="210" y="179"/>
                  </a:lnTo>
                  <a:lnTo>
                    <a:pt x="219" y="185"/>
                  </a:lnTo>
                  <a:lnTo>
                    <a:pt x="227" y="189"/>
                  </a:lnTo>
                  <a:lnTo>
                    <a:pt x="233" y="194"/>
                  </a:lnTo>
                  <a:lnTo>
                    <a:pt x="238" y="199"/>
                  </a:lnTo>
                  <a:lnTo>
                    <a:pt x="239" y="204"/>
                  </a:lnTo>
                  <a:lnTo>
                    <a:pt x="240" y="209"/>
                  </a:lnTo>
                  <a:lnTo>
                    <a:pt x="240" y="209"/>
                  </a:lnTo>
                  <a:lnTo>
                    <a:pt x="239" y="215"/>
                  </a:lnTo>
                  <a:lnTo>
                    <a:pt x="238" y="218"/>
                  </a:lnTo>
                  <a:lnTo>
                    <a:pt x="233" y="221"/>
                  </a:lnTo>
                  <a:lnTo>
                    <a:pt x="229" y="222"/>
                  </a:lnTo>
                  <a:lnTo>
                    <a:pt x="229" y="222"/>
                  </a:lnTo>
                  <a:lnTo>
                    <a:pt x="224" y="221"/>
                  </a:lnTo>
                  <a:lnTo>
                    <a:pt x="217" y="215"/>
                  </a:lnTo>
                  <a:lnTo>
                    <a:pt x="217" y="215"/>
                  </a:lnTo>
                  <a:lnTo>
                    <a:pt x="209" y="207"/>
                  </a:lnTo>
                  <a:lnTo>
                    <a:pt x="201" y="201"/>
                  </a:lnTo>
                  <a:lnTo>
                    <a:pt x="184" y="189"/>
                  </a:lnTo>
                  <a:lnTo>
                    <a:pt x="184" y="189"/>
                  </a:lnTo>
                  <a:lnTo>
                    <a:pt x="182" y="199"/>
                  </a:lnTo>
                  <a:lnTo>
                    <a:pt x="181" y="207"/>
                  </a:lnTo>
                  <a:lnTo>
                    <a:pt x="178" y="212"/>
                  </a:lnTo>
                  <a:lnTo>
                    <a:pt x="174" y="218"/>
                  </a:lnTo>
                  <a:lnTo>
                    <a:pt x="174" y="218"/>
                  </a:lnTo>
                  <a:lnTo>
                    <a:pt x="166" y="224"/>
                  </a:lnTo>
                  <a:lnTo>
                    <a:pt x="158" y="228"/>
                  </a:lnTo>
                  <a:lnTo>
                    <a:pt x="146" y="231"/>
                  </a:lnTo>
                  <a:lnTo>
                    <a:pt x="132" y="233"/>
                  </a:lnTo>
                  <a:lnTo>
                    <a:pt x="132" y="233"/>
                  </a:lnTo>
                  <a:lnTo>
                    <a:pt x="122" y="231"/>
                  </a:lnTo>
                  <a:lnTo>
                    <a:pt x="113" y="230"/>
                  </a:lnTo>
                  <a:lnTo>
                    <a:pt x="106" y="227"/>
                  </a:lnTo>
                  <a:lnTo>
                    <a:pt x="98" y="222"/>
                  </a:lnTo>
                  <a:lnTo>
                    <a:pt x="94" y="218"/>
                  </a:lnTo>
                  <a:lnTo>
                    <a:pt x="90" y="212"/>
                  </a:lnTo>
                  <a:lnTo>
                    <a:pt x="87" y="207"/>
                  </a:lnTo>
                  <a:lnTo>
                    <a:pt x="87" y="199"/>
                  </a:lnTo>
                  <a:lnTo>
                    <a:pt x="87" y="199"/>
                  </a:lnTo>
                  <a:lnTo>
                    <a:pt x="88" y="192"/>
                  </a:lnTo>
                  <a:lnTo>
                    <a:pt x="91" y="185"/>
                  </a:lnTo>
                  <a:lnTo>
                    <a:pt x="95" y="179"/>
                  </a:lnTo>
                  <a:lnTo>
                    <a:pt x="101" y="173"/>
                  </a:lnTo>
                  <a:lnTo>
                    <a:pt x="110" y="170"/>
                  </a:lnTo>
                  <a:lnTo>
                    <a:pt x="119" y="167"/>
                  </a:lnTo>
                  <a:lnTo>
                    <a:pt x="130" y="165"/>
                  </a:lnTo>
                  <a:lnTo>
                    <a:pt x="142" y="165"/>
                  </a:lnTo>
                  <a:lnTo>
                    <a:pt x="142" y="165"/>
                  </a:lnTo>
                  <a:lnTo>
                    <a:pt x="165" y="166"/>
                  </a:lnTo>
                  <a:lnTo>
                    <a:pt x="165" y="166"/>
                  </a:lnTo>
                  <a:lnTo>
                    <a:pt x="162" y="83"/>
                  </a:lnTo>
                  <a:lnTo>
                    <a:pt x="162" y="83"/>
                  </a:lnTo>
                  <a:lnTo>
                    <a:pt x="145" y="86"/>
                  </a:lnTo>
                  <a:lnTo>
                    <a:pt x="126" y="86"/>
                  </a:lnTo>
                  <a:lnTo>
                    <a:pt x="126" y="86"/>
                  </a:lnTo>
                  <a:lnTo>
                    <a:pt x="111" y="85"/>
                  </a:lnTo>
                  <a:lnTo>
                    <a:pt x="100" y="82"/>
                  </a:lnTo>
                  <a:lnTo>
                    <a:pt x="90" y="76"/>
                  </a:lnTo>
                  <a:lnTo>
                    <a:pt x="82" y="68"/>
                  </a:lnTo>
                  <a:lnTo>
                    <a:pt x="87" y="62"/>
                  </a:lnTo>
                  <a:close/>
                  <a:moveTo>
                    <a:pt x="132" y="179"/>
                  </a:moveTo>
                  <a:lnTo>
                    <a:pt x="132" y="179"/>
                  </a:lnTo>
                  <a:lnTo>
                    <a:pt x="119" y="181"/>
                  </a:lnTo>
                  <a:lnTo>
                    <a:pt x="108" y="185"/>
                  </a:lnTo>
                  <a:lnTo>
                    <a:pt x="106" y="186"/>
                  </a:lnTo>
                  <a:lnTo>
                    <a:pt x="103" y="191"/>
                  </a:lnTo>
                  <a:lnTo>
                    <a:pt x="101" y="194"/>
                  </a:lnTo>
                  <a:lnTo>
                    <a:pt x="100" y="198"/>
                  </a:lnTo>
                  <a:lnTo>
                    <a:pt x="100" y="198"/>
                  </a:lnTo>
                  <a:lnTo>
                    <a:pt x="100" y="202"/>
                  </a:lnTo>
                  <a:lnTo>
                    <a:pt x="101" y="205"/>
                  </a:lnTo>
                  <a:lnTo>
                    <a:pt x="104" y="208"/>
                  </a:lnTo>
                  <a:lnTo>
                    <a:pt x="107" y="211"/>
                  </a:lnTo>
                  <a:lnTo>
                    <a:pt x="116" y="214"/>
                  </a:lnTo>
                  <a:lnTo>
                    <a:pt x="127" y="215"/>
                  </a:lnTo>
                  <a:lnTo>
                    <a:pt x="127" y="215"/>
                  </a:lnTo>
                  <a:lnTo>
                    <a:pt x="137" y="215"/>
                  </a:lnTo>
                  <a:lnTo>
                    <a:pt x="145" y="214"/>
                  </a:lnTo>
                  <a:lnTo>
                    <a:pt x="152" y="211"/>
                  </a:lnTo>
                  <a:lnTo>
                    <a:pt x="156" y="207"/>
                  </a:lnTo>
                  <a:lnTo>
                    <a:pt x="156" y="207"/>
                  </a:lnTo>
                  <a:lnTo>
                    <a:pt x="159" y="201"/>
                  </a:lnTo>
                  <a:lnTo>
                    <a:pt x="162" y="196"/>
                  </a:lnTo>
                  <a:lnTo>
                    <a:pt x="162" y="191"/>
                  </a:lnTo>
                  <a:lnTo>
                    <a:pt x="164" y="183"/>
                  </a:lnTo>
                  <a:lnTo>
                    <a:pt x="164" y="183"/>
                  </a:lnTo>
                  <a:lnTo>
                    <a:pt x="148" y="181"/>
                  </a:lnTo>
                  <a:lnTo>
                    <a:pt x="132" y="179"/>
                  </a:lnTo>
                  <a:lnTo>
                    <a:pt x="132" y="17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37" name="Freeform 141"/>
            <p:cNvSpPr>
              <a:spLocks/>
            </p:cNvSpPr>
            <p:nvPr userDrawn="1"/>
          </p:nvSpPr>
          <p:spPr bwMode="auto">
            <a:xfrm>
              <a:off x="3160713" y="1568451"/>
              <a:ext cx="46038" cy="41275"/>
            </a:xfrm>
            <a:custGeom>
              <a:avLst/>
              <a:gdLst/>
              <a:ahLst/>
              <a:cxnLst>
                <a:cxn ang="0">
                  <a:pos x="5" y="0"/>
                </a:cxn>
                <a:cxn ang="0">
                  <a:pos x="5" y="0"/>
                </a:cxn>
                <a:cxn ang="0">
                  <a:pos x="22" y="4"/>
                </a:cxn>
                <a:cxn ang="0">
                  <a:pos x="36" y="10"/>
                </a:cxn>
                <a:cxn ang="0">
                  <a:pos x="51" y="16"/>
                </a:cxn>
                <a:cxn ang="0">
                  <a:pos x="63" y="24"/>
                </a:cxn>
                <a:cxn ang="0">
                  <a:pos x="73" y="31"/>
                </a:cxn>
                <a:cxn ang="0">
                  <a:pos x="81" y="40"/>
                </a:cxn>
                <a:cxn ang="0">
                  <a:pos x="86" y="50"/>
                </a:cxn>
                <a:cxn ang="0">
                  <a:pos x="87" y="60"/>
                </a:cxn>
                <a:cxn ang="0">
                  <a:pos x="87" y="60"/>
                </a:cxn>
                <a:cxn ang="0">
                  <a:pos x="86" y="66"/>
                </a:cxn>
                <a:cxn ang="0">
                  <a:pos x="83" y="72"/>
                </a:cxn>
                <a:cxn ang="0">
                  <a:pos x="79" y="76"/>
                </a:cxn>
                <a:cxn ang="0">
                  <a:pos x="71" y="78"/>
                </a:cxn>
                <a:cxn ang="0">
                  <a:pos x="71" y="78"/>
                </a:cxn>
                <a:cxn ang="0">
                  <a:pos x="67" y="78"/>
                </a:cxn>
                <a:cxn ang="0">
                  <a:pos x="63" y="75"/>
                </a:cxn>
                <a:cxn ang="0">
                  <a:pos x="60" y="72"/>
                </a:cxn>
                <a:cxn ang="0">
                  <a:pos x="55" y="65"/>
                </a:cxn>
                <a:cxn ang="0">
                  <a:pos x="55" y="65"/>
                </a:cxn>
                <a:cxn ang="0">
                  <a:pos x="44" y="46"/>
                </a:cxn>
                <a:cxn ang="0">
                  <a:pos x="31" y="30"/>
                </a:cxn>
                <a:cxn ang="0">
                  <a:pos x="16" y="17"/>
                </a:cxn>
                <a:cxn ang="0">
                  <a:pos x="0" y="7"/>
                </a:cxn>
                <a:cxn ang="0">
                  <a:pos x="5" y="0"/>
                </a:cxn>
              </a:cxnLst>
              <a:rect l="0" t="0" r="r" b="b"/>
              <a:pathLst>
                <a:path w="87" h="78">
                  <a:moveTo>
                    <a:pt x="5" y="0"/>
                  </a:moveTo>
                  <a:lnTo>
                    <a:pt x="5" y="0"/>
                  </a:lnTo>
                  <a:lnTo>
                    <a:pt x="22" y="4"/>
                  </a:lnTo>
                  <a:lnTo>
                    <a:pt x="36" y="10"/>
                  </a:lnTo>
                  <a:lnTo>
                    <a:pt x="51" y="16"/>
                  </a:lnTo>
                  <a:lnTo>
                    <a:pt x="63" y="24"/>
                  </a:lnTo>
                  <a:lnTo>
                    <a:pt x="73" y="31"/>
                  </a:lnTo>
                  <a:lnTo>
                    <a:pt x="81" y="40"/>
                  </a:lnTo>
                  <a:lnTo>
                    <a:pt x="86" y="50"/>
                  </a:lnTo>
                  <a:lnTo>
                    <a:pt x="87" y="60"/>
                  </a:lnTo>
                  <a:lnTo>
                    <a:pt x="87" y="60"/>
                  </a:lnTo>
                  <a:lnTo>
                    <a:pt x="86" y="66"/>
                  </a:lnTo>
                  <a:lnTo>
                    <a:pt x="83" y="72"/>
                  </a:lnTo>
                  <a:lnTo>
                    <a:pt x="79" y="76"/>
                  </a:lnTo>
                  <a:lnTo>
                    <a:pt x="71" y="78"/>
                  </a:lnTo>
                  <a:lnTo>
                    <a:pt x="71" y="78"/>
                  </a:lnTo>
                  <a:lnTo>
                    <a:pt x="67" y="78"/>
                  </a:lnTo>
                  <a:lnTo>
                    <a:pt x="63" y="75"/>
                  </a:lnTo>
                  <a:lnTo>
                    <a:pt x="60" y="72"/>
                  </a:lnTo>
                  <a:lnTo>
                    <a:pt x="55" y="65"/>
                  </a:lnTo>
                  <a:lnTo>
                    <a:pt x="55" y="65"/>
                  </a:lnTo>
                  <a:lnTo>
                    <a:pt x="44" y="46"/>
                  </a:lnTo>
                  <a:lnTo>
                    <a:pt x="31" y="30"/>
                  </a:lnTo>
                  <a:lnTo>
                    <a:pt x="16" y="17"/>
                  </a:lnTo>
                  <a:lnTo>
                    <a:pt x="0" y="7"/>
                  </a:lnTo>
                  <a:lnTo>
                    <a:pt x="5"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38" name="Freeform 142"/>
            <p:cNvSpPr>
              <a:spLocks/>
            </p:cNvSpPr>
            <p:nvPr userDrawn="1"/>
          </p:nvSpPr>
          <p:spPr bwMode="auto">
            <a:xfrm>
              <a:off x="3289301" y="1474788"/>
              <a:ext cx="46038" cy="122238"/>
            </a:xfrm>
            <a:custGeom>
              <a:avLst/>
              <a:gdLst/>
              <a:ahLst/>
              <a:cxnLst>
                <a:cxn ang="0">
                  <a:pos x="0" y="232"/>
                </a:cxn>
                <a:cxn ang="0">
                  <a:pos x="0" y="220"/>
                </a:cxn>
                <a:cxn ang="0">
                  <a:pos x="0" y="220"/>
                </a:cxn>
                <a:cxn ang="0">
                  <a:pos x="9" y="220"/>
                </a:cxn>
                <a:cxn ang="0">
                  <a:pos x="16" y="219"/>
                </a:cxn>
                <a:cxn ang="0">
                  <a:pos x="20" y="218"/>
                </a:cxn>
                <a:cxn ang="0">
                  <a:pos x="25" y="213"/>
                </a:cxn>
                <a:cxn ang="0">
                  <a:pos x="26" y="207"/>
                </a:cxn>
                <a:cxn ang="0">
                  <a:pos x="27" y="199"/>
                </a:cxn>
                <a:cxn ang="0">
                  <a:pos x="27" y="170"/>
                </a:cxn>
                <a:cxn ang="0">
                  <a:pos x="27" y="63"/>
                </a:cxn>
                <a:cxn ang="0">
                  <a:pos x="27" y="63"/>
                </a:cxn>
                <a:cxn ang="0">
                  <a:pos x="27" y="34"/>
                </a:cxn>
                <a:cxn ang="0">
                  <a:pos x="26" y="25"/>
                </a:cxn>
                <a:cxn ang="0">
                  <a:pos x="25" y="18"/>
                </a:cxn>
                <a:cxn ang="0">
                  <a:pos x="20" y="15"/>
                </a:cxn>
                <a:cxn ang="0">
                  <a:pos x="16" y="12"/>
                </a:cxn>
                <a:cxn ang="0">
                  <a:pos x="9" y="12"/>
                </a:cxn>
                <a:cxn ang="0">
                  <a:pos x="0" y="11"/>
                </a:cxn>
                <a:cxn ang="0">
                  <a:pos x="0" y="0"/>
                </a:cxn>
                <a:cxn ang="0">
                  <a:pos x="85" y="0"/>
                </a:cxn>
                <a:cxn ang="0">
                  <a:pos x="85" y="11"/>
                </a:cxn>
                <a:cxn ang="0">
                  <a:pos x="85" y="11"/>
                </a:cxn>
                <a:cxn ang="0">
                  <a:pos x="77" y="12"/>
                </a:cxn>
                <a:cxn ang="0">
                  <a:pos x="71" y="12"/>
                </a:cxn>
                <a:cxn ang="0">
                  <a:pos x="65" y="15"/>
                </a:cxn>
                <a:cxn ang="0">
                  <a:pos x="62" y="18"/>
                </a:cxn>
                <a:cxn ang="0">
                  <a:pos x="61" y="25"/>
                </a:cxn>
                <a:cxn ang="0">
                  <a:pos x="59" y="34"/>
                </a:cxn>
                <a:cxn ang="0">
                  <a:pos x="59" y="63"/>
                </a:cxn>
                <a:cxn ang="0">
                  <a:pos x="59" y="170"/>
                </a:cxn>
                <a:cxn ang="0">
                  <a:pos x="59" y="170"/>
                </a:cxn>
                <a:cxn ang="0">
                  <a:pos x="59" y="199"/>
                </a:cxn>
                <a:cxn ang="0">
                  <a:pos x="61" y="207"/>
                </a:cxn>
                <a:cxn ang="0">
                  <a:pos x="62" y="213"/>
                </a:cxn>
                <a:cxn ang="0">
                  <a:pos x="65" y="218"/>
                </a:cxn>
                <a:cxn ang="0">
                  <a:pos x="71" y="219"/>
                </a:cxn>
                <a:cxn ang="0">
                  <a:pos x="77" y="220"/>
                </a:cxn>
                <a:cxn ang="0">
                  <a:pos x="85" y="220"/>
                </a:cxn>
                <a:cxn ang="0">
                  <a:pos x="85" y="232"/>
                </a:cxn>
                <a:cxn ang="0">
                  <a:pos x="0" y="232"/>
                </a:cxn>
              </a:cxnLst>
              <a:rect l="0" t="0" r="r" b="b"/>
              <a:pathLst>
                <a:path w="85" h="232">
                  <a:moveTo>
                    <a:pt x="0" y="232"/>
                  </a:moveTo>
                  <a:lnTo>
                    <a:pt x="0" y="220"/>
                  </a:lnTo>
                  <a:lnTo>
                    <a:pt x="0" y="220"/>
                  </a:lnTo>
                  <a:lnTo>
                    <a:pt x="9" y="220"/>
                  </a:lnTo>
                  <a:lnTo>
                    <a:pt x="16" y="219"/>
                  </a:lnTo>
                  <a:lnTo>
                    <a:pt x="20" y="218"/>
                  </a:lnTo>
                  <a:lnTo>
                    <a:pt x="25" y="213"/>
                  </a:lnTo>
                  <a:lnTo>
                    <a:pt x="26" y="207"/>
                  </a:lnTo>
                  <a:lnTo>
                    <a:pt x="27" y="199"/>
                  </a:lnTo>
                  <a:lnTo>
                    <a:pt x="27" y="170"/>
                  </a:lnTo>
                  <a:lnTo>
                    <a:pt x="27" y="63"/>
                  </a:lnTo>
                  <a:lnTo>
                    <a:pt x="27" y="63"/>
                  </a:lnTo>
                  <a:lnTo>
                    <a:pt x="27" y="34"/>
                  </a:lnTo>
                  <a:lnTo>
                    <a:pt x="26" y="25"/>
                  </a:lnTo>
                  <a:lnTo>
                    <a:pt x="25" y="18"/>
                  </a:lnTo>
                  <a:lnTo>
                    <a:pt x="20" y="15"/>
                  </a:lnTo>
                  <a:lnTo>
                    <a:pt x="16" y="12"/>
                  </a:lnTo>
                  <a:lnTo>
                    <a:pt x="9" y="12"/>
                  </a:lnTo>
                  <a:lnTo>
                    <a:pt x="0" y="11"/>
                  </a:lnTo>
                  <a:lnTo>
                    <a:pt x="0" y="0"/>
                  </a:lnTo>
                  <a:lnTo>
                    <a:pt x="85" y="0"/>
                  </a:lnTo>
                  <a:lnTo>
                    <a:pt x="85" y="11"/>
                  </a:lnTo>
                  <a:lnTo>
                    <a:pt x="85" y="11"/>
                  </a:lnTo>
                  <a:lnTo>
                    <a:pt x="77" y="12"/>
                  </a:lnTo>
                  <a:lnTo>
                    <a:pt x="71" y="12"/>
                  </a:lnTo>
                  <a:lnTo>
                    <a:pt x="65" y="15"/>
                  </a:lnTo>
                  <a:lnTo>
                    <a:pt x="62" y="18"/>
                  </a:lnTo>
                  <a:lnTo>
                    <a:pt x="61" y="25"/>
                  </a:lnTo>
                  <a:lnTo>
                    <a:pt x="59" y="34"/>
                  </a:lnTo>
                  <a:lnTo>
                    <a:pt x="59" y="63"/>
                  </a:lnTo>
                  <a:lnTo>
                    <a:pt x="59" y="170"/>
                  </a:lnTo>
                  <a:lnTo>
                    <a:pt x="59" y="170"/>
                  </a:lnTo>
                  <a:lnTo>
                    <a:pt x="59" y="199"/>
                  </a:lnTo>
                  <a:lnTo>
                    <a:pt x="61" y="207"/>
                  </a:lnTo>
                  <a:lnTo>
                    <a:pt x="62" y="213"/>
                  </a:lnTo>
                  <a:lnTo>
                    <a:pt x="65" y="218"/>
                  </a:lnTo>
                  <a:lnTo>
                    <a:pt x="71" y="219"/>
                  </a:lnTo>
                  <a:lnTo>
                    <a:pt x="77" y="220"/>
                  </a:lnTo>
                  <a:lnTo>
                    <a:pt x="85" y="220"/>
                  </a:lnTo>
                  <a:lnTo>
                    <a:pt x="85" y="232"/>
                  </a:lnTo>
                  <a:lnTo>
                    <a:pt x="0" y="23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39" name="Freeform 143"/>
            <p:cNvSpPr>
              <a:spLocks/>
            </p:cNvSpPr>
            <p:nvPr userDrawn="1"/>
          </p:nvSpPr>
          <p:spPr bwMode="auto">
            <a:xfrm>
              <a:off x="3355976" y="1474788"/>
              <a:ext cx="100013" cy="122238"/>
            </a:xfrm>
            <a:custGeom>
              <a:avLst/>
              <a:gdLst/>
              <a:ahLst/>
              <a:cxnLst>
                <a:cxn ang="0">
                  <a:pos x="178" y="53"/>
                </a:cxn>
                <a:cxn ang="0">
                  <a:pos x="178" y="53"/>
                </a:cxn>
                <a:cxn ang="0">
                  <a:pos x="175" y="37"/>
                </a:cxn>
                <a:cxn ang="0">
                  <a:pos x="175" y="37"/>
                </a:cxn>
                <a:cxn ang="0">
                  <a:pos x="174" y="31"/>
                </a:cxn>
                <a:cxn ang="0">
                  <a:pos x="171" y="25"/>
                </a:cxn>
                <a:cxn ang="0">
                  <a:pos x="168" y="21"/>
                </a:cxn>
                <a:cxn ang="0">
                  <a:pos x="163" y="18"/>
                </a:cxn>
                <a:cxn ang="0">
                  <a:pos x="158" y="15"/>
                </a:cxn>
                <a:cxn ang="0">
                  <a:pos x="152" y="13"/>
                </a:cxn>
                <a:cxn ang="0">
                  <a:pos x="133" y="12"/>
                </a:cxn>
                <a:cxn ang="0">
                  <a:pos x="110" y="12"/>
                </a:cxn>
                <a:cxn ang="0">
                  <a:pos x="110" y="170"/>
                </a:cxn>
                <a:cxn ang="0">
                  <a:pos x="110" y="170"/>
                </a:cxn>
                <a:cxn ang="0">
                  <a:pos x="110" y="199"/>
                </a:cxn>
                <a:cxn ang="0">
                  <a:pos x="111" y="207"/>
                </a:cxn>
                <a:cxn ang="0">
                  <a:pos x="114" y="213"/>
                </a:cxn>
                <a:cxn ang="0">
                  <a:pos x="118" y="218"/>
                </a:cxn>
                <a:cxn ang="0">
                  <a:pos x="124" y="219"/>
                </a:cxn>
                <a:cxn ang="0">
                  <a:pos x="133" y="220"/>
                </a:cxn>
                <a:cxn ang="0">
                  <a:pos x="145" y="220"/>
                </a:cxn>
                <a:cxn ang="0">
                  <a:pos x="145" y="232"/>
                </a:cxn>
                <a:cxn ang="0">
                  <a:pos x="45" y="232"/>
                </a:cxn>
                <a:cxn ang="0">
                  <a:pos x="45" y="220"/>
                </a:cxn>
                <a:cxn ang="0">
                  <a:pos x="45" y="220"/>
                </a:cxn>
                <a:cxn ang="0">
                  <a:pos x="55" y="220"/>
                </a:cxn>
                <a:cxn ang="0">
                  <a:pos x="63" y="219"/>
                </a:cxn>
                <a:cxn ang="0">
                  <a:pos x="69" y="218"/>
                </a:cxn>
                <a:cxn ang="0">
                  <a:pos x="74" y="213"/>
                </a:cxn>
                <a:cxn ang="0">
                  <a:pos x="76" y="207"/>
                </a:cxn>
                <a:cxn ang="0">
                  <a:pos x="78" y="199"/>
                </a:cxn>
                <a:cxn ang="0">
                  <a:pos x="79" y="170"/>
                </a:cxn>
                <a:cxn ang="0">
                  <a:pos x="79" y="12"/>
                </a:cxn>
                <a:cxn ang="0">
                  <a:pos x="56" y="12"/>
                </a:cxn>
                <a:cxn ang="0">
                  <a:pos x="56" y="12"/>
                </a:cxn>
                <a:cxn ang="0">
                  <a:pos x="37" y="13"/>
                </a:cxn>
                <a:cxn ang="0">
                  <a:pos x="30" y="15"/>
                </a:cxn>
                <a:cxn ang="0">
                  <a:pos x="26" y="18"/>
                </a:cxn>
                <a:cxn ang="0">
                  <a:pos x="21" y="21"/>
                </a:cxn>
                <a:cxn ang="0">
                  <a:pos x="18" y="25"/>
                </a:cxn>
                <a:cxn ang="0">
                  <a:pos x="16" y="31"/>
                </a:cxn>
                <a:cxn ang="0">
                  <a:pos x="14" y="37"/>
                </a:cxn>
                <a:cxn ang="0">
                  <a:pos x="14" y="37"/>
                </a:cxn>
                <a:cxn ang="0">
                  <a:pos x="11" y="53"/>
                </a:cxn>
                <a:cxn ang="0">
                  <a:pos x="0" y="53"/>
                </a:cxn>
                <a:cxn ang="0">
                  <a:pos x="0" y="0"/>
                </a:cxn>
                <a:cxn ang="0">
                  <a:pos x="190" y="0"/>
                </a:cxn>
                <a:cxn ang="0">
                  <a:pos x="190" y="53"/>
                </a:cxn>
                <a:cxn ang="0">
                  <a:pos x="178" y="53"/>
                </a:cxn>
              </a:cxnLst>
              <a:rect l="0" t="0" r="r" b="b"/>
              <a:pathLst>
                <a:path w="190" h="232">
                  <a:moveTo>
                    <a:pt x="178" y="53"/>
                  </a:moveTo>
                  <a:lnTo>
                    <a:pt x="178" y="53"/>
                  </a:lnTo>
                  <a:lnTo>
                    <a:pt x="175" y="37"/>
                  </a:lnTo>
                  <a:lnTo>
                    <a:pt x="175" y="37"/>
                  </a:lnTo>
                  <a:lnTo>
                    <a:pt x="174" y="31"/>
                  </a:lnTo>
                  <a:lnTo>
                    <a:pt x="171" y="25"/>
                  </a:lnTo>
                  <a:lnTo>
                    <a:pt x="168" y="21"/>
                  </a:lnTo>
                  <a:lnTo>
                    <a:pt x="163" y="18"/>
                  </a:lnTo>
                  <a:lnTo>
                    <a:pt x="158" y="15"/>
                  </a:lnTo>
                  <a:lnTo>
                    <a:pt x="152" y="13"/>
                  </a:lnTo>
                  <a:lnTo>
                    <a:pt x="133" y="12"/>
                  </a:lnTo>
                  <a:lnTo>
                    <a:pt x="110" y="12"/>
                  </a:lnTo>
                  <a:lnTo>
                    <a:pt x="110" y="170"/>
                  </a:lnTo>
                  <a:lnTo>
                    <a:pt x="110" y="170"/>
                  </a:lnTo>
                  <a:lnTo>
                    <a:pt x="110" y="199"/>
                  </a:lnTo>
                  <a:lnTo>
                    <a:pt x="111" y="207"/>
                  </a:lnTo>
                  <a:lnTo>
                    <a:pt x="114" y="213"/>
                  </a:lnTo>
                  <a:lnTo>
                    <a:pt x="118" y="218"/>
                  </a:lnTo>
                  <a:lnTo>
                    <a:pt x="124" y="219"/>
                  </a:lnTo>
                  <a:lnTo>
                    <a:pt x="133" y="220"/>
                  </a:lnTo>
                  <a:lnTo>
                    <a:pt x="145" y="220"/>
                  </a:lnTo>
                  <a:lnTo>
                    <a:pt x="145" y="232"/>
                  </a:lnTo>
                  <a:lnTo>
                    <a:pt x="45" y="232"/>
                  </a:lnTo>
                  <a:lnTo>
                    <a:pt x="45" y="220"/>
                  </a:lnTo>
                  <a:lnTo>
                    <a:pt x="45" y="220"/>
                  </a:lnTo>
                  <a:lnTo>
                    <a:pt x="55" y="220"/>
                  </a:lnTo>
                  <a:lnTo>
                    <a:pt x="63" y="219"/>
                  </a:lnTo>
                  <a:lnTo>
                    <a:pt x="69" y="218"/>
                  </a:lnTo>
                  <a:lnTo>
                    <a:pt x="74" y="213"/>
                  </a:lnTo>
                  <a:lnTo>
                    <a:pt x="76" y="207"/>
                  </a:lnTo>
                  <a:lnTo>
                    <a:pt x="78" y="199"/>
                  </a:lnTo>
                  <a:lnTo>
                    <a:pt x="79" y="170"/>
                  </a:lnTo>
                  <a:lnTo>
                    <a:pt x="79" y="12"/>
                  </a:lnTo>
                  <a:lnTo>
                    <a:pt x="56" y="12"/>
                  </a:lnTo>
                  <a:lnTo>
                    <a:pt x="56" y="12"/>
                  </a:lnTo>
                  <a:lnTo>
                    <a:pt x="37" y="13"/>
                  </a:lnTo>
                  <a:lnTo>
                    <a:pt x="30" y="15"/>
                  </a:lnTo>
                  <a:lnTo>
                    <a:pt x="26" y="18"/>
                  </a:lnTo>
                  <a:lnTo>
                    <a:pt x="21" y="21"/>
                  </a:lnTo>
                  <a:lnTo>
                    <a:pt x="18" y="25"/>
                  </a:lnTo>
                  <a:lnTo>
                    <a:pt x="16" y="31"/>
                  </a:lnTo>
                  <a:lnTo>
                    <a:pt x="14" y="37"/>
                  </a:lnTo>
                  <a:lnTo>
                    <a:pt x="14" y="37"/>
                  </a:lnTo>
                  <a:lnTo>
                    <a:pt x="11" y="53"/>
                  </a:lnTo>
                  <a:lnTo>
                    <a:pt x="0" y="53"/>
                  </a:lnTo>
                  <a:lnTo>
                    <a:pt x="0" y="0"/>
                  </a:lnTo>
                  <a:lnTo>
                    <a:pt x="190" y="0"/>
                  </a:lnTo>
                  <a:lnTo>
                    <a:pt x="190" y="53"/>
                  </a:lnTo>
                  <a:lnTo>
                    <a:pt x="178" y="5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40" name="Freeform 144"/>
            <p:cNvSpPr>
              <a:spLocks/>
            </p:cNvSpPr>
            <p:nvPr userDrawn="1"/>
          </p:nvSpPr>
          <p:spPr bwMode="auto">
            <a:xfrm>
              <a:off x="3481388" y="1466851"/>
              <a:ext cx="93663" cy="131763"/>
            </a:xfrm>
            <a:custGeom>
              <a:avLst/>
              <a:gdLst/>
              <a:ahLst/>
              <a:cxnLst>
                <a:cxn ang="0">
                  <a:pos x="54" y="91"/>
                </a:cxn>
                <a:cxn ang="0">
                  <a:pos x="51" y="39"/>
                </a:cxn>
                <a:cxn ang="0">
                  <a:pos x="51" y="29"/>
                </a:cxn>
                <a:cxn ang="0">
                  <a:pos x="50" y="23"/>
                </a:cxn>
                <a:cxn ang="0">
                  <a:pos x="42" y="14"/>
                </a:cxn>
                <a:cxn ang="0">
                  <a:pos x="31" y="7"/>
                </a:cxn>
                <a:cxn ang="0">
                  <a:pos x="31" y="6"/>
                </a:cxn>
                <a:cxn ang="0">
                  <a:pos x="31" y="4"/>
                </a:cxn>
                <a:cxn ang="0">
                  <a:pos x="41" y="0"/>
                </a:cxn>
                <a:cxn ang="0">
                  <a:pos x="53" y="1"/>
                </a:cxn>
                <a:cxn ang="0">
                  <a:pos x="66" y="6"/>
                </a:cxn>
                <a:cxn ang="0">
                  <a:pos x="76" y="12"/>
                </a:cxn>
                <a:cxn ang="0">
                  <a:pos x="79" y="19"/>
                </a:cxn>
                <a:cxn ang="0">
                  <a:pos x="77" y="27"/>
                </a:cxn>
                <a:cxn ang="0">
                  <a:pos x="74" y="43"/>
                </a:cxn>
                <a:cxn ang="0">
                  <a:pos x="74" y="68"/>
                </a:cxn>
                <a:cxn ang="0">
                  <a:pos x="74" y="88"/>
                </a:cxn>
                <a:cxn ang="0">
                  <a:pos x="77" y="106"/>
                </a:cxn>
                <a:cxn ang="0">
                  <a:pos x="84" y="110"/>
                </a:cxn>
                <a:cxn ang="0">
                  <a:pos x="89" y="110"/>
                </a:cxn>
                <a:cxn ang="0">
                  <a:pos x="98" y="106"/>
                </a:cxn>
                <a:cxn ang="0">
                  <a:pos x="131" y="90"/>
                </a:cxn>
                <a:cxn ang="0">
                  <a:pos x="144" y="87"/>
                </a:cxn>
                <a:cxn ang="0">
                  <a:pos x="150" y="88"/>
                </a:cxn>
                <a:cxn ang="0">
                  <a:pos x="158" y="94"/>
                </a:cxn>
                <a:cxn ang="0">
                  <a:pos x="160" y="98"/>
                </a:cxn>
                <a:cxn ang="0">
                  <a:pos x="157" y="106"/>
                </a:cxn>
                <a:cxn ang="0">
                  <a:pos x="150" y="111"/>
                </a:cxn>
                <a:cxn ang="0">
                  <a:pos x="138" y="116"/>
                </a:cxn>
                <a:cxn ang="0">
                  <a:pos x="121" y="120"/>
                </a:cxn>
                <a:cxn ang="0">
                  <a:pos x="77" y="136"/>
                </a:cxn>
                <a:cxn ang="0">
                  <a:pos x="45" y="153"/>
                </a:cxn>
                <a:cxn ang="0">
                  <a:pos x="25" y="174"/>
                </a:cxn>
                <a:cxn ang="0">
                  <a:pos x="18" y="190"/>
                </a:cxn>
                <a:cxn ang="0">
                  <a:pos x="18" y="194"/>
                </a:cxn>
                <a:cxn ang="0">
                  <a:pos x="21" y="207"/>
                </a:cxn>
                <a:cxn ang="0">
                  <a:pos x="31" y="216"/>
                </a:cxn>
                <a:cxn ang="0">
                  <a:pos x="51" y="221"/>
                </a:cxn>
                <a:cxn ang="0">
                  <a:pos x="80" y="223"/>
                </a:cxn>
                <a:cxn ang="0">
                  <a:pos x="113" y="221"/>
                </a:cxn>
                <a:cxn ang="0">
                  <a:pos x="154" y="216"/>
                </a:cxn>
                <a:cxn ang="0">
                  <a:pos x="163" y="216"/>
                </a:cxn>
                <a:cxn ang="0">
                  <a:pos x="169" y="217"/>
                </a:cxn>
                <a:cxn ang="0">
                  <a:pos x="176" y="224"/>
                </a:cxn>
                <a:cxn ang="0">
                  <a:pos x="177" y="230"/>
                </a:cxn>
                <a:cxn ang="0">
                  <a:pos x="173" y="239"/>
                </a:cxn>
                <a:cxn ang="0">
                  <a:pos x="163" y="243"/>
                </a:cxn>
                <a:cxn ang="0">
                  <a:pos x="151" y="245"/>
                </a:cxn>
                <a:cxn ang="0">
                  <a:pos x="96" y="248"/>
                </a:cxn>
                <a:cxn ang="0">
                  <a:pos x="71" y="246"/>
                </a:cxn>
                <a:cxn ang="0">
                  <a:pos x="35" y="240"/>
                </a:cxn>
                <a:cxn ang="0">
                  <a:pos x="22" y="234"/>
                </a:cxn>
                <a:cxn ang="0">
                  <a:pos x="5" y="219"/>
                </a:cxn>
                <a:cxn ang="0">
                  <a:pos x="0" y="197"/>
                </a:cxn>
                <a:cxn ang="0">
                  <a:pos x="0" y="187"/>
                </a:cxn>
                <a:cxn ang="0">
                  <a:pos x="9" y="168"/>
                </a:cxn>
                <a:cxn ang="0">
                  <a:pos x="25" y="149"/>
                </a:cxn>
                <a:cxn ang="0">
                  <a:pos x="51" y="130"/>
                </a:cxn>
                <a:cxn ang="0">
                  <a:pos x="69" y="120"/>
                </a:cxn>
                <a:cxn ang="0">
                  <a:pos x="57" y="110"/>
                </a:cxn>
                <a:cxn ang="0">
                  <a:pos x="54" y="91"/>
                </a:cxn>
              </a:cxnLst>
              <a:rect l="0" t="0" r="r" b="b"/>
              <a:pathLst>
                <a:path w="177" h="248">
                  <a:moveTo>
                    <a:pt x="54" y="91"/>
                  </a:moveTo>
                  <a:lnTo>
                    <a:pt x="54" y="91"/>
                  </a:lnTo>
                  <a:lnTo>
                    <a:pt x="51" y="65"/>
                  </a:lnTo>
                  <a:lnTo>
                    <a:pt x="51" y="39"/>
                  </a:lnTo>
                  <a:lnTo>
                    <a:pt x="51" y="39"/>
                  </a:lnTo>
                  <a:lnTo>
                    <a:pt x="51" y="29"/>
                  </a:lnTo>
                  <a:lnTo>
                    <a:pt x="50" y="23"/>
                  </a:lnTo>
                  <a:lnTo>
                    <a:pt x="50" y="23"/>
                  </a:lnTo>
                  <a:lnTo>
                    <a:pt x="47" y="19"/>
                  </a:lnTo>
                  <a:lnTo>
                    <a:pt x="42" y="14"/>
                  </a:lnTo>
                  <a:lnTo>
                    <a:pt x="42" y="14"/>
                  </a:lnTo>
                  <a:lnTo>
                    <a:pt x="31" y="7"/>
                  </a:lnTo>
                  <a:lnTo>
                    <a:pt x="31" y="7"/>
                  </a:lnTo>
                  <a:lnTo>
                    <a:pt x="31" y="6"/>
                  </a:lnTo>
                  <a:lnTo>
                    <a:pt x="31" y="6"/>
                  </a:lnTo>
                  <a:lnTo>
                    <a:pt x="31" y="4"/>
                  </a:lnTo>
                  <a:lnTo>
                    <a:pt x="34" y="1"/>
                  </a:lnTo>
                  <a:lnTo>
                    <a:pt x="41" y="0"/>
                  </a:lnTo>
                  <a:lnTo>
                    <a:pt x="41" y="0"/>
                  </a:lnTo>
                  <a:lnTo>
                    <a:pt x="53" y="1"/>
                  </a:lnTo>
                  <a:lnTo>
                    <a:pt x="66" y="6"/>
                  </a:lnTo>
                  <a:lnTo>
                    <a:pt x="66" y="6"/>
                  </a:lnTo>
                  <a:lnTo>
                    <a:pt x="71" y="9"/>
                  </a:lnTo>
                  <a:lnTo>
                    <a:pt x="76" y="12"/>
                  </a:lnTo>
                  <a:lnTo>
                    <a:pt x="79" y="14"/>
                  </a:lnTo>
                  <a:lnTo>
                    <a:pt x="79" y="19"/>
                  </a:lnTo>
                  <a:lnTo>
                    <a:pt x="79" y="19"/>
                  </a:lnTo>
                  <a:lnTo>
                    <a:pt x="77" y="27"/>
                  </a:lnTo>
                  <a:lnTo>
                    <a:pt x="77" y="27"/>
                  </a:lnTo>
                  <a:lnTo>
                    <a:pt x="74" y="43"/>
                  </a:lnTo>
                  <a:lnTo>
                    <a:pt x="74" y="68"/>
                  </a:lnTo>
                  <a:lnTo>
                    <a:pt x="74" y="68"/>
                  </a:lnTo>
                  <a:lnTo>
                    <a:pt x="74" y="88"/>
                  </a:lnTo>
                  <a:lnTo>
                    <a:pt x="74" y="88"/>
                  </a:lnTo>
                  <a:lnTo>
                    <a:pt x="76" y="98"/>
                  </a:lnTo>
                  <a:lnTo>
                    <a:pt x="77" y="106"/>
                  </a:lnTo>
                  <a:lnTo>
                    <a:pt x="80" y="110"/>
                  </a:lnTo>
                  <a:lnTo>
                    <a:pt x="84" y="110"/>
                  </a:lnTo>
                  <a:lnTo>
                    <a:pt x="84" y="110"/>
                  </a:lnTo>
                  <a:lnTo>
                    <a:pt x="89" y="110"/>
                  </a:lnTo>
                  <a:lnTo>
                    <a:pt x="98" y="106"/>
                  </a:lnTo>
                  <a:lnTo>
                    <a:pt x="98" y="106"/>
                  </a:lnTo>
                  <a:lnTo>
                    <a:pt x="131" y="90"/>
                  </a:lnTo>
                  <a:lnTo>
                    <a:pt x="131" y="90"/>
                  </a:lnTo>
                  <a:lnTo>
                    <a:pt x="138" y="87"/>
                  </a:lnTo>
                  <a:lnTo>
                    <a:pt x="144" y="87"/>
                  </a:lnTo>
                  <a:lnTo>
                    <a:pt x="144" y="87"/>
                  </a:lnTo>
                  <a:lnTo>
                    <a:pt x="150" y="88"/>
                  </a:lnTo>
                  <a:lnTo>
                    <a:pt x="154" y="90"/>
                  </a:lnTo>
                  <a:lnTo>
                    <a:pt x="158" y="94"/>
                  </a:lnTo>
                  <a:lnTo>
                    <a:pt x="160" y="98"/>
                  </a:lnTo>
                  <a:lnTo>
                    <a:pt x="160" y="98"/>
                  </a:lnTo>
                  <a:lnTo>
                    <a:pt x="158" y="103"/>
                  </a:lnTo>
                  <a:lnTo>
                    <a:pt x="157" y="106"/>
                  </a:lnTo>
                  <a:lnTo>
                    <a:pt x="154" y="109"/>
                  </a:lnTo>
                  <a:lnTo>
                    <a:pt x="150" y="111"/>
                  </a:lnTo>
                  <a:lnTo>
                    <a:pt x="150" y="111"/>
                  </a:lnTo>
                  <a:lnTo>
                    <a:pt x="138" y="116"/>
                  </a:lnTo>
                  <a:lnTo>
                    <a:pt x="121" y="120"/>
                  </a:lnTo>
                  <a:lnTo>
                    <a:pt x="121" y="120"/>
                  </a:lnTo>
                  <a:lnTo>
                    <a:pt x="98" y="127"/>
                  </a:lnTo>
                  <a:lnTo>
                    <a:pt x="77" y="136"/>
                  </a:lnTo>
                  <a:lnTo>
                    <a:pt x="60" y="145"/>
                  </a:lnTo>
                  <a:lnTo>
                    <a:pt x="45" y="153"/>
                  </a:lnTo>
                  <a:lnTo>
                    <a:pt x="34" y="164"/>
                  </a:lnTo>
                  <a:lnTo>
                    <a:pt x="25" y="174"/>
                  </a:lnTo>
                  <a:lnTo>
                    <a:pt x="19" y="184"/>
                  </a:lnTo>
                  <a:lnTo>
                    <a:pt x="18" y="190"/>
                  </a:lnTo>
                  <a:lnTo>
                    <a:pt x="18" y="194"/>
                  </a:lnTo>
                  <a:lnTo>
                    <a:pt x="18" y="194"/>
                  </a:lnTo>
                  <a:lnTo>
                    <a:pt x="18" y="201"/>
                  </a:lnTo>
                  <a:lnTo>
                    <a:pt x="21" y="207"/>
                  </a:lnTo>
                  <a:lnTo>
                    <a:pt x="25" y="211"/>
                  </a:lnTo>
                  <a:lnTo>
                    <a:pt x="31" y="216"/>
                  </a:lnTo>
                  <a:lnTo>
                    <a:pt x="40" y="219"/>
                  </a:lnTo>
                  <a:lnTo>
                    <a:pt x="51" y="221"/>
                  </a:lnTo>
                  <a:lnTo>
                    <a:pt x="64" y="223"/>
                  </a:lnTo>
                  <a:lnTo>
                    <a:pt x="80" y="223"/>
                  </a:lnTo>
                  <a:lnTo>
                    <a:pt x="80" y="223"/>
                  </a:lnTo>
                  <a:lnTo>
                    <a:pt x="113" y="221"/>
                  </a:lnTo>
                  <a:lnTo>
                    <a:pt x="134" y="220"/>
                  </a:lnTo>
                  <a:lnTo>
                    <a:pt x="154" y="216"/>
                  </a:lnTo>
                  <a:lnTo>
                    <a:pt x="154" y="216"/>
                  </a:lnTo>
                  <a:lnTo>
                    <a:pt x="163" y="216"/>
                  </a:lnTo>
                  <a:lnTo>
                    <a:pt x="163" y="216"/>
                  </a:lnTo>
                  <a:lnTo>
                    <a:pt x="169" y="217"/>
                  </a:lnTo>
                  <a:lnTo>
                    <a:pt x="173" y="220"/>
                  </a:lnTo>
                  <a:lnTo>
                    <a:pt x="176" y="224"/>
                  </a:lnTo>
                  <a:lnTo>
                    <a:pt x="177" y="230"/>
                  </a:lnTo>
                  <a:lnTo>
                    <a:pt x="177" y="230"/>
                  </a:lnTo>
                  <a:lnTo>
                    <a:pt x="176" y="234"/>
                  </a:lnTo>
                  <a:lnTo>
                    <a:pt x="173" y="239"/>
                  </a:lnTo>
                  <a:lnTo>
                    <a:pt x="169" y="242"/>
                  </a:lnTo>
                  <a:lnTo>
                    <a:pt x="163" y="243"/>
                  </a:lnTo>
                  <a:lnTo>
                    <a:pt x="163" y="243"/>
                  </a:lnTo>
                  <a:lnTo>
                    <a:pt x="151" y="245"/>
                  </a:lnTo>
                  <a:lnTo>
                    <a:pt x="134" y="246"/>
                  </a:lnTo>
                  <a:lnTo>
                    <a:pt x="96" y="248"/>
                  </a:lnTo>
                  <a:lnTo>
                    <a:pt x="96" y="248"/>
                  </a:lnTo>
                  <a:lnTo>
                    <a:pt x="71" y="246"/>
                  </a:lnTo>
                  <a:lnTo>
                    <a:pt x="53" y="245"/>
                  </a:lnTo>
                  <a:lnTo>
                    <a:pt x="35" y="240"/>
                  </a:lnTo>
                  <a:lnTo>
                    <a:pt x="22" y="234"/>
                  </a:lnTo>
                  <a:lnTo>
                    <a:pt x="22" y="234"/>
                  </a:lnTo>
                  <a:lnTo>
                    <a:pt x="12" y="227"/>
                  </a:lnTo>
                  <a:lnTo>
                    <a:pt x="5" y="219"/>
                  </a:lnTo>
                  <a:lnTo>
                    <a:pt x="2" y="208"/>
                  </a:lnTo>
                  <a:lnTo>
                    <a:pt x="0" y="197"/>
                  </a:lnTo>
                  <a:lnTo>
                    <a:pt x="0" y="197"/>
                  </a:lnTo>
                  <a:lnTo>
                    <a:pt x="0" y="187"/>
                  </a:lnTo>
                  <a:lnTo>
                    <a:pt x="3" y="178"/>
                  </a:lnTo>
                  <a:lnTo>
                    <a:pt x="9" y="168"/>
                  </a:lnTo>
                  <a:lnTo>
                    <a:pt x="16" y="159"/>
                  </a:lnTo>
                  <a:lnTo>
                    <a:pt x="25" y="149"/>
                  </a:lnTo>
                  <a:lnTo>
                    <a:pt x="38" y="140"/>
                  </a:lnTo>
                  <a:lnTo>
                    <a:pt x="51" y="130"/>
                  </a:lnTo>
                  <a:lnTo>
                    <a:pt x="69" y="120"/>
                  </a:lnTo>
                  <a:lnTo>
                    <a:pt x="69" y="120"/>
                  </a:lnTo>
                  <a:lnTo>
                    <a:pt x="61" y="116"/>
                  </a:lnTo>
                  <a:lnTo>
                    <a:pt x="57" y="110"/>
                  </a:lnTo>
                  <a:lnTo>
                    <a:pt x="55" y="101"/>
                  </a:lnTo>
                  <a:lnTo>
                    <a:pt x="54" y="91"/>
                  </a:lnTo>
                  <a:lnTo>
                    <a:pt x="54" y="91"/>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41" name="Freeform 145"/>
            <p:cNvSpPr>
              <a:spLocks noEditPoints="1"/>
            </p:cNvSpPr>
            <p:nvPr userDrawn="1"/>
          </p:nvSpPr>
          <p:spPr bwMode="auto">
            <a:xfrm>
              <a:off x="3611563" y="1458913"/>
              <a:ext cx="147638" cy="150813"/>
            </a:xfrm>
            <a:custGeom>
              <a:avLst/>
              <a:gdLst/>
              <a:ahLst/>
              <a:cxnLst>
                <a:cxn ang="0">
                  <a:pos x="79" y="31"/>
                </a:cxn>
                <a:cxn ang="0">
                  <a:pos x="95" y="3"/>
                </a:cxn>
                <a:cxn ang="0">
                  <a:pos x="115" y="9"/>
                </a:cxn>
                <a:cxn ang="0">
                  <a:pos x="101" y="54"/>
                </a:cxn>
                <a:cxn ang="0">
                  <a:pos x="147" y="34"/>
                </a:cxn>
                <a:cxn ang="0">
                  <a:pos x="173" y="63"/>
                </a:cxn>
                <a:cxn ang="0">
                  <a:pos x="101" y="64"/>
                </a:cxn>
                <a:cxn ang="0">
                  <a:pos x="101" y="80"/>
                </a:cxn>
                <a:cxn ang="0">
                  <a:pos x="101" y="103"/>
                </a:cxn>
                <a:cxn ang="0">
                  <a:pos x="156" y="82"/>
                </a:cxn>
                <a:cxn ang="0">
                  <a:pos x="182" y="110"/>
                </a:cxn>
                <a:cxn ang="0">
                  <a:pos x="101" y="113"/>
                </a:cxn>
                <a:cxn ang="0">
                  <a:pos x="145" y="135"/>
                </a:cxn>
                <a:cxn ang="0">
                  <a:pos x="167" y="151"/>
                </a:cxn>
                <a:cxn ang="0">
                  <a:pos x="167" y="158"/>
                </a:cxn>
                <a:cxn ang="0">
                  <a:pos x="160" y="236"/>
                </a:cxn>
                <a:cxn ang="0">
                  <a:pos x="156" y="249"/>
                </a:cxn>
                <a:cxn ang="0">
                  <a:pos x="130" y="260"/>
                </a:cxn>
                <a:cxn ang="0">
                  <a:pos x="118" y="244"/>
                </a:cxn>
                <a:cxn ang="0">
                  <a:pos x="130" y="236"/>
                </a:cxn>
                <a:cxn ang="0">
                  <a:pos x="135" y="235"/>
                </a:cxn>
                <a:cxn ang="0">
                  <a:pos x="102" y="160"/>
                </a:cxn>
                <a:cxn ang="0">
                  <a:pos x="99" y="281"/>
                </a:cxn>
                <a:cxn ang="0">
                  <a:pos x="83" y="283"/>
                </a:cxn>
                <a:cxn ang="0">
                  <a:pos x="77" y="277"/>
                </a:cxn>
                <a:cxn ang="0">
                  <a:pos x="44" y="258"/>
                </a:cxn>
                <a:cxn ang="0">
                  <a:pos x="41" y="264"/>
                </a:cxn>
                <a:cxn ang="0">
                  <a:pos x="21" y="264"/>
                </a:cxn>
                <a:cxn ang="0">
                  <a:pos x="21" y="163"/>
                </a:cxn>
                <a:cxn ang="0">
                  <a:pos x="47" y="148"/>
                </a:cxn>
                <a:cxn ang="0">
                  <a:pos x="24" y="113"/>
                </a:cxn>
                <a:cxn ang="0">
                  <a:pos x="25" y="103"/>
                </a:cxn>
                <a:cxn ang="0">
                  <a:pos x="31" y="64"/>
                </a:cxn>
                <a:cxn ang="0">
                  <a:pos x="0" y="87"/>
                </a:cxn>
                <a:cxn ang="0">
                  <a:pos x="34" y="21"/>
                </a:cxn>
                <a:cxn ang="0">
                  <a:pos x="72" y="18"/>
                </a:cxn>
                <a:cxn ang="0">
                  <a:pos x="69" y="25"/>
                </a:cxn>
                <a:cxn ang="0">
                  <a:pos x="40" y="54"/>
                </a:cxn>
                <a:cxn ang="0">
                  <a:pos x="224" y="34"/>
                </a:cxn>
                <a:cxn ang="0">
                  <a:pos x="211" y="84"/>
                </a:cxn>
                <a:cxn ang="0">
                  <a:pos x="211" y="213"/>
                </a:cxn>
                <a:cxn ang="0">
                  <a:pos x="193" y="216"/>
                </a:cxn>
                <a:cxn ang="0">
                  <a:pos x="188" y="210"/>
                </a:cxn>
                <a:cxn ang="0">
                  <a:pos x="188" y="22"/>
                </a:cxn>
                <a:cxn ang="0">
                  <a:pos x="222" y="28"/>
                </a:cxn>
                <a:cxn ang="0">
                  <a:pos x="244" y="31"/>
                </a:cxn>
                <a:cxn ang="0">
                  <a:pos x="280" y="8"/>
                </a:cxn>
                <a:cxn ang="0">
                  <a:pos x="279" y="15"/>
                </a:cxn>
                <a:cxn ang="0">
                  <a:pos x="270" y="251"/>
                </a:cxn>
                <a:cxn ang="0">
                  <a:pos x="269" y="258"/>
                </a:cxn>
                <a:cxn ang="0">
                  <a:pos x="256" y="273"/>
                </a:cxn>
                <a:cxn ang="0">
                  <a:pos x="227" y="270"/>
                </a:cxn>
                <a:cxn ang="0">
                  <a:pos x="217" y="261"/>
                </a:cxn>
                <a:cxn ang="0">
                  <a:pos x="193" y="247"/>
                </a:cxn>
                <a:cxn ang="0">
                  <a:pos x="238" y="249"/>
                </a:cxn>
                <a:cxn ang="0">
                  <a:pos x="244" y="245"/>
                </a:cxn>
              </a:cxnLst>
              <a:rect l="0" t="0" r="r" b="b"/>
              <a:pathLst>
                <a:path w="280" h="283">
                  <a:moveTo>
                    <a:pt x="79" y="54"/>
                  </a:moveTo>
                  <a:lnTo>
                    <a:pt x="79" y="54"/>
                  </a:lnTo>
                  <a:lnTo>
                    <a:pt x="79" y="31"/>
                  </a:lnTo>
                  <a:lnTo>
                    <a:pt x="79" y="31"/>
                  </a:lnTo>
                  <a:lnTo>
                    <a:pt x="77" y="0"/>
                  </a:lnTo>
                  <a:lnTo>
                    <a:pt x="77" y="0"/>
                  </a:lnTo>
                  <a:lnTo>
                    <a:pt x="95" y="3"/>
                  </a:lnTo>
                  <a:lnTo>
                    <a:pt x="95" y="3"/>
                  </a:lnTo>
                  <a:lnTo>
                    <a:pt x="111" y="5"/>
                  </a:lnTo>
                  <a:lnTo>
                    <a:pt x="114" y="8"/>
                  </a:lnTo>
                  <a:lnTo>
                    <a:pt x="115" y="9"/>
                  </a:lnTo>
                  <a:lnTo>
                    <a:pt x="115" y="9"/>
                  </a:lnTo>
                  <a:lnTo>
                    <a:pt x="114" y="12"/>
                  </a:lnTo>
                  <a:lnTo>
                    <a:pt x="112" y="13"/>
                  </a:lnTo>
                  <a:lnTo>
                    <a:pt x="101" y="18"/>
                  </a:lnTo>
                  <a:lnTo>
                    <a:pt x="101" y="54"/>
                  </a:lnTo>
                  <a:lnTo>
                    <a:pt x="130" y="54"/>
                  </a:lnTo>
                  <a:lnTo>
                    <a:pt x="130" y="54"/>
                  </a:lnTo>
                  <a:lnTo>
                    <a:pt x="138" y="44"/>
                  </a:lnTo>
                  <a:lnTo>
                    <a:pt x="147" y="34"/>
                  </a:lnTo>
                  <a:lnTo>
                    <a:pt x="147" y="34"/>
                  </a:lnTo>
                  <a:lnTo>
                    <a:pt x="172" y="60"/>
                  </a:lnTo>
                  <a:lnTo>
                    <a:pt x="172" y="60"/>
                  </a:lnTo>
                  <a:lnTo>
                    <a:pt x="173" y="63"/>
                  </a:lnTo>
                  <a:lnTo>
                    <a:pt x="173" y="63"/>
                  </a:lnTo>
                  <a:lnTo>
                    <a:pt x="172" y="64"/>
                  </a:lnTo>
                  <a:lnTo>
                    <a:pt x="170" y="64"/>
                  </a:lnTo>
                  <a:lnTo>
                    <a:pt x="101" y="64"/>
                  </a:lnTo>
                  <a:lnTo>
                    <a:pt x="101" y="69"/>
                  </a:lnTo>
                  <a:lnTo>
                    <a:pt x="101" y="69"/>
                  </a:lnTo>
                  <a:lnTo>
                    <a:pt x="101" y="80"/>
                  </a:lnTo>
                  <a:lnTo>
                    <a:pt x="101" y="80"/>
                  </a:lnTo>
                  <a:lnTo>
                    <a:pt x="101" y="86"/>
                  </a:lnTo>
                  <a:lnTo>
                    <a:pt x="101" y="86"/>
                  </a:lnTo>
                  <a:lnTo>
                    <a:pt x="101" y="92"/>
                  </a:lnTo>
                  <a:lnTo>
                    <a:pt x="101" y="103"/>
                  </a:lnTo>
                  <a:lnTo>
                    <a:pt x="137" y="103"/>
                  </a:lnTo>
                  <a:lnTo>
                    <a:pt x="137" y="103"/>
                  </a:lnTo>
                  <a:lnTo>
                    <a:pt x="156" y="82"/>
                  </a:lnTo>
                  <a:lnTo>
                    <a:pt x="156" y="82"/>
                  </a:lnTo>
                  <a:lnTo>
                    <a:pt x="167" y="93"/>
                  </a:lnTo>
                  <a:lnTo>
                    <a:pt x="179" y="106"/>
                  </a:lnTo>
                  <a:lnTo>
                    <a:pt x="179" y="106"/>
                  </a:lnTo>
                  <a:lnTo>
                    <a:pt x="182" y="110"/>
                  </a:lnTo>
                  <a:lnTo>
                    <a:pt x="182" y="110"/>
                  </a:lnTo>
                  <a:lnTo>
                    <a:pt x="180" y="112"/>
                  </a:lnTo>
                  <a:lnTo>
                    <a:pt x="177" y="113"/>
                  </a:lnTo>
                  <a:lnTo>
                    <a:pt x="101" y="113"/>
                  </a:lnTo>
                  <a:lnTo>
                    <a:pt x="102" y="148"/>
                  </a:lnTo>
                  <a:lnTo>
                    <a:pt x="132" y="148"/>
                  </a:lnTo>
                  <a:lnTo>
                    <a:pt x="132" y="148"/>
                  </a:lnTo>
                  <a:lnTo>
                    <a:pt x="145" y="135"/>
                  </a:lnTo>
                  <a:lnTo>
                    <a:pt x="145" y="135"/>
                  </a:lnTo>
                  <a:lnTo>
                    <a:pt x="164" y="148"/>
                  </a:lnTo>
                  <a:lnTo>
                    <a:pt x="164" y="148"/>
                  </a:lnTo>
                  <a:lnTo>
                    <a:pt x="167" y="151"/>
                  </a:lnTo>
                  <a:lnTo>
                    <a:pt x="169" y="154"/>
                  </a:lnTo>
                  <a:lnTo>
                    <a:pt x="169" y="154"/>
                  </a:lnTo>
                  <a:lnTo>
                    <a:pt x="169" y="157"/>
                  </a:lnTo>
                  <a:lnTo>
                    <a:pt x="167" y="158"/>
                  </a:lnTo>
                  <a:lnTo>
                    <a:pt x="160" y="166"/>
                  </a:lnTo>
                  <a:lnTo>
                    <a:pt x="160" y="210"/>
                  </a:lnTo>
                  <a:lnTo>
                    <a:pt x="160" y="210"/>
                  </a:lnTo>
                  <a:lnTo>
                    <a:pt x="160" y="236"/>
                  </a:lnTo>
                  <a:lnTo>
                    <a:pt x="160" y="236"/>
                  </a:lnTo>
                  <a:lnTo>
                    <a:pt x="160" y="242"/>
                  </a:lnTo>
                  <a:lnTo>
                    <a:pt x="159" y="247"/>
                  </a:lnTo>
                  <a:lnTo>
                    <a:pt x="156" y="249"/>
                  </a:lnTo>
                  <a:lnTo>
                    <a:pt x="153" y="252"/>
                  </a:lnTo>
                  <a:lnTo>
                    <a:pt x="153" y="252"/>
                  </a:lnTo>
                  <a:lnTo>
                    <a:pt x="143" y="257"/>
                  </a:lnTo>
                  <a:lnTo>
                    <a:pt x="130" y="260"/>
                  </a:lnTo>
                  <a:lnTo>
                    <a:pt x="130" y="260"/>
                  </a:lnTo>
                  <a:lnTo>
                    <a:pt x="128" y="252"/>
                  </a:lnTo>
                  <a:lnTo>
                    <a:pt x="124" y="247"/>
                  </a:lnTo>
                  <a:lnTo>
                    <a:pt x="118" y="244"/>
                  </a:lnTo>
                  <a:lnTo>
                    <a:pt x="108" y="241"/>
                  </a:lnTo>
                  <a:lnTo>
                    <a:pt x="108" y="235"/>
                  </a:lnTo>
                  <a:lnTo>
                    <a:pt x="108" y="235"/>
                  </a:lnTo>
                  <a:lnTo>
                    <a:pt x="130" y="236"/>
                  </a:lnTo>
                  <a:lnTo>
                    <a:pt x="130" y="236"/>
                  </a:lnTo>
                  <a:lnTo>
                    <a:pt x="132" y="236"/>
                  </a:lnTo>
                  <a:lnTo>
                    <a:pt x="132" y="236"/>
                  </a:lnTo>
                  <a:lnTo>
                    <a:pt x="135" y="235"/>
                  </a:lnTo>
                  <a:lnTo>
                    <a:pt x="137" y="231"/>
                  </a:lnTo>
                  <a:lnTo>
                    <a:pt x="137" y="160"/>
                  </a:lnTo>
                  <a:lnTo>
                    <a:pt x="102" y="160"/>
                  </a:lnTo>
                  <a:lnTo>
                    <a:pt x="102" y="160"/>
                  </a:lnTo>
                  <a:lnTo>
                    <a:pt x="102" y="276"/>
                  </a:lnTo>
                  <a:lnTo>
                    <a:pt x="102" y="276"/>
                  </a:lnTo>
                  <a:lnTo>
                    <a:pt x="102" y="278"/>
                  </a:lnTo>
                  <a:lnTo>
                    <a:pt x="99" y="281"/>
                  </a:lnTo>
                  <a:lnTo>
                    <a:pt x="99" y="281"/>
                  </a:lnTo>
                  <a:lnTo>
                    <a:pt x="93" y="281"/>
                  </a:lnTo>
                  <a:lnTo>
                    <a:pt x="83" y="283"/>
                  </a:lnTo>
                  <a:lnTo>
                    <a:pt x="83" y="283"/>
                  </a:lnTo>
                  <a:lnTo>
                    <a:pt x="80" y="283"/>
                  </a:lnTo>
                  <a:lnTo>
                    <a:pt x="79" y="281"/>
                  </a:lnTo>
                  <a:lnTo>
                    <a:pt x="77" y="280"/>
                  </a:lnTo>
                  <a:lnTo>
                    <a:pt x="77" y="277"/>
                  </a:lnTo>
                  <a:lnTo>
                    <a:pt x="77" y="277"/>
                  </a:lnTo>
                  <a:lnTo>
                    <a:pt x="79" y="160"/>
                  </a:lnTo>
                  <a:lnTo>
                    <a:pt x="44" y="160"/>
                  </a:lnTo>
                  <a:lnTo>
                    <a:pt x="44" y="258"/>
                  </a:lnTo>
                  <a:lnTo>
                    <a:pt x="44" y="258"/>
                  </a:lnTo>
                  <a:lnTo>
                    <a:pt x="44" y="263"/>
                  </a:lnTo>
                  <a:lnTo>
                    <a:pt x="41" y="264"/>
                  </a:lnTo>
                  <a:lnTo>
                    <a:pt x="41" y="264"/>
                  </a:lnTo>
                  <a:lnTo>
                    <a:pt x="27" y="265"/>
                  </a:lnTo>
                  <a:lnTo>
                    <a:pt x="27" y="265"/>
                  </a:lnTo>
                  <a:lnTo>
                    <a:pt x="24" y="265"/>
                  </a:lnTo>
                  <a:lnTo>
                    <a:pt x="21" y="264"/>
                  </a:lnTo>
                  <a:lnTo>
                    <a:pt x="21" y="263"/>
                  </a:lnTo>
                  <a:lnTo>
                    <a:pt x="19" y="260"/>
                  </a:lnTo>
                  <a:lnTo>
                    <a:pt x="19" y="260"/>
                  </a:lnTo>
                  <a:lnTo>
                    <a:pt x="21" y="163"/>
                  </a:lnTo>
                  <a:lnTo>
                    <a:pt x="21" y="163"/>
                  </a:lnTo>
                  <a:lnTo>
                    <a:pt x="19" y="134"/>
                  </a:lnTo>
                  <a:lnTo>
                    <a:pt x="19" y="134"/>
                  </a:lnTo>
                  <a:lnTo>
                    <a:pt x="47" y="148"/>
                  </a:lnTo>
                  <a:lnTo>
                    <a:pt x="79" y="148"/>
                  </a:lnTo>
                  <a:lnTo>
                    <a:pt x="79" y="113"/>
                  </a:lnTo>
                  <a:lnTo>
                    <a:pt x="24" y="113"/>
                  </a:lnTo>
                  <a:lnTo>
                    <a:pt x="24" y="113"/>
                  </a:lnTo>
                  <a:lnTo>
                    <a:pt x="3" y="115"/>
                  </a:lnTo>
                  <a:lnTo>
                    <a:pt x="2" y="100"/>
                  </a:lnTo>
                  <a:lnTo>
                    <a:pt x="2" y="100"/>
                  </a:lnTo>
                  <a:lnTo>
                    <a:pt x="25" y="103"/>
                  </a:lnTo>
                  <a:lnTo>
                    <a:pt x="79" y="103"/>
                  </a:lnTo>
                  <a:lnTo>
                    <a:pt x="79" y="64"/>
                  </a:lnTo>
                  <a:lnTo>
                    <a:pt x="31" y="64"/>
                  </a:lnTo>
                  <a:lnTo>
                    <a:pt x="31" y="64"/>
                  </a:lnTo>
                  <a:lnTo>
                    <a:pt x="18" y="79"/>
                  </a:lnTo>
                  <a:lnTo>
                    <a:pt x="5" y="92"/>
                  </a:lnTo>
                  <a:lnTo>
                    <a:pt x="0" y="87"/>
                  </a:lnTo>
                  <a:lnTo>
                    <a:pt x="0" y="87"/>
                  </a:lnTo>
                  <a:lnTo>
                    <a:pt x="15" y="64"/>
                  </a:lnTo>
                  <a:lnTo>
                    <a:pt x="28" y="37"/>
                  </a:lnTo>
                  <a:lnTo>
                    <a:pt x="28" y="37"/>
                  </a:lnTo>
                  <a:lnTo>
                    <a:pt x="34" y="21"/>
                  </a:lnTo>
                  <a:lnTo>
                    <a:pt x="37" y="6"/>
                  </a:lnTo>
                  <a:lnTo>
                    <a:pt x="37" y="6"/>
                  </a:lnTo>
                  <a:lnTo>
                    <a:pt x="67" y="15"/>
                  </a:lnTo>
                  <a:lnTo>
                    <a:pt x="72" y="18"/>
                  </a:lnTo>
                  <a:lnTo>
                    <a:pt x="72" y="19"/>
                  </a:lnTo>
                  <a:lnTo>
                    <a:pt x="72" y="19"/>
                  </a:lnTo>
                  <a:lnTo>
                    <a:pt x="72" y="22"/>
                  </a:lnTo>
                  <a:lnTo>
                    <a:pt x="69" y="25"/>
                  </a:lnTo>
                  <a:lnTo>
                    <a:pt x="57" y="27"/>
                  </a:lnTo>
                  <a:lnTo>
                    <a:pt x="57" y="27"/>
                  </a:lnTo>
                  <a:lnTo>
                    <a:pt x="48" y="40"/>
                  </a:lnTo>
                  <a:lnTo>
                    <a:pt x="40" y="54"/>
                  </a:lnTo>
                  <a:lnTo>
                    <a:pt x="79" y="54"/>
                  </a:lnTo>
                  <a:close/>
                  <a:moveTo>
                    <a:pt x="224" y="31"/>
                  </a:moveTo>
                  <a:lnTo>
                    <a:pt x="224" y="31"/>
                  </a:lnTo>
                  <a:lnTo>
                    <a:pt x="224" y="34"/>
                  </a:lnTo>
                  <a:lnTo>
                    <a:pt x="221" y="35"/>
                  </a:lnTo>
                  <a:lnTo>
                    <a:pt x="211" y="41"/>
                  </a:lnTo>
                  <a:lnTo>
                    <a:pt x="211" y="41"/>
                  </a:lnTo>
                  <a:lnTo>
                    <a:pt x="211" y="84"/>
                  </a:lnTo>
                  <a:lnTo>
                    <a:pt x="211" y="84"/>
                  </a:lnTo>
                  <a:lnTo>
                    <a:pt x="212" y="210"/>
                  </a:lnTo>
                  <a:lnTo>
                    <a:pt x="212" y="210"/>
                  </a:lnTo>
                  <a:lnTo>
                    <a:pt x="211" y="213"/>
                  </a:lnTo>
                  <a:lnTo>
                    <a:pt x="208" y="215"/>
                  </a:lnTo>
                  <a:lnTo>
                    <a:pt x="208" y="215"/>
                  </a:lnTo>
                  <a:lnTo>
                    <a:pt x="193" y="216"/>
                  </a:lnTo>
                  <a:lnTo>
                    <a:pt x="193" y="216"/>
                  </a:lnTo>
                  <a:lnTo>
                    <a:pt x="190" y="216"/>
                  </a:lnTo>
                  <a:lnTo>
                    <a:pt x="189" y="215"/>
                  </a:lnTo>
                  <a:lnTo>
                    <a:pt x="188" y="213"/>
                  </a:lnTo>
                  <a:lnTo>
                    <a:pt x="188" y="210"/>
                  </a:lnTo>
                  <a:lnTo>
                    <a:pt x="188" y="210"/>
                  </a:lnTo>
                  <a:lnTo>
                    <a:pt x="189" y="135"/>
                  </a:lnTo>
                  <a:lnTo>
                    <a:pt x="189" y="135"/>
                  </a:lnTo>
                  <a:lnTo>
                    <a:pt x="188" y="22"/>
                  </a:lnTo>
                  <a:lnTo>
                    <a:pt x="188" y="22"/>
                  </a:lnTo>
                  <a:lnTo>
                    <a:pt x="206" y="24"/>
                  </a:lnTo>
                  <a:lnTo>
                    <a:pt x="218" y="27"/>
                  </a:lnTo>
                  <a:lnTo>
                    <a:pt x="222" y="28"/>
                  </a:lnTo>
                  <a:lnTo>
                    <a:pt x="224" y="31"/>
                  </a:lnTo>
                  <a:lnTo>
                    <a:pt x="224" y="31"/>
                  </a:lnTo>
                  <a:close/>
                  <a:moveTo>
                    <a:pt x="244" y="31"/>
                  </a:moveTo>
                  <a:lnTo>
                    <a:pt x="244" y="31"/>
                  </a:lnTo>
                  <a:lnTo>
                    <a:pt x="243" y="0"/>
                  </a:lnTo>
                  <a:lnTo>
                    <a:pt x="243" y="0"/>
                  </a:lnTo>
                  <a:lnTo>
                    <a:pt x="275" y="5"/>
                  </a:lnTo>
                  <a:lnTo>
                    <a:pt x="280" y="8"/>
                  </a:lnTo>
                  <a:lnTo>
                    <a:pt x="280" y="11"/>
                  </a:lnTo>
                  <a:lnTo>
                    <a:pt x="280" y="11"/>
                  </a:lnTo>
                  <a:lnTo>
                    <a:pt x="280" y="12"/>
                  </a:lnTo>
                  <a:lnTo>
                    <a:pt x="279" y="15"/>
                  </a:lnTo>
                  <a:lnTo>
                    <a:pt x="270" y="19"/>
                  </a:lnTo>
                  <a:lnTo>
                    <a:pt x="270" y="193"/>
                  </a:lnTo>
                  <a:lnTo>
                    <a:pt x="270" y="193"/>
                  </a:lnTo>
                  <a:lnTo>
                    <a:pt x="270" y="251"/>
                  </a:lnTo>
                  <a:lnTo>
                    <a:pt x="270" y="251"/>
                  </a:lnTo>
                  <a:lnTo>
                    <a:pt x="270" y="252"/>
                  </a:lnTo>
                  <a:lnTo>
                    <a:pt x="270" y="252"/>
                  </a:lnTo>
                  <a:lnTo>
                    <a:pt x="269" y="258"/>
                  </a:lnTo>
                  <a:lnTo>
                    <a:pt x="267" y="264"/>
                  </a:lnTo>
                  <a:lnTo>
                    <a:pt x="266" y="267"/>
                  </a:lnTo>
                  <a:lnTo>
                    <a:pt x="261" y="271"/>
                  </a:lnTo>
                  <a:lnTo>
                    <a:pt x="256" y="273"/>
                  </a:lnTo>
                  <a:lnTo>
                    <a:pt x="248" y="276"/>
                  </a:lnTo>
                  <a:lnTo>
                    <a:pt x="228" y="278"/>
                  </a:lnTo>
                  <a:lnTo>
                    <a:pt x="228" y="278"/>
                  </a:lnTo>
                  <a:lnTo>
                    <a:pt x="227" y="270"/>
                  </a:lnTo>
                  <a:lnTo>
                    <a:pt x="225" y="267"/>
                  </a:lnTo>
                  <a:lnTo>
                    <a:pt x="222" y="264"/>
                  </a:lnTo>
                  <a:lnTo>
                    <a:pt x="222" y="264"/>
                  </a:lnTo>
                  <a:lnTo>
                    <a:pt x="217" y="261"/>
                  </a:lnTo>
                  <a:lnTo>
                    <a:pt x="211" y="258"/>
                  </a:lnTo>
                  <a:lnTo>
                    <a:pt x="193" y="254"/>
                  </a:lnTo>
                  <a:lnTo>
                    <a:pt x="193" y="247"/>
                  </a:lnTo>
                  <a:lnTo>
                    <a:pt x="193" y="247"/>
                  </a:lnTo>
                  <a:lnTo>
                    <a:pt x="206" y="248"/>
                  </a:lnTo>
                  <a:lnTo>
                    <a:pt x="206" y="248"/>
                  </a:lnTo>
                  <a:lnTo>
                    <a:pt x="238" y="249"/>
                  </a:lnTo>
                  <a:lnTo>
                    <a:pt x="238" y="249"/>
                  </a:lnTo>
                  <a:lnTo>
                    <a:pt x="240" y="249"/>
                  </a:lnTo>
                  <a:lnTo>
                    <a:pt x="240" y="249"/>
                  </a:lnTo>
                  <a:lnTo>
                    <a:pt x="243" y="249"/>
                  </a:lnTo>
                  <a:lnTo>
                    <a:pt x="244" y="245"/>
                  </a:lnTo>
                  <a:lnTo>
                    <a:pt x="244" y="31"/>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42" name="Freeform 146"/>
            <p:cNvSpPr>
              <a:spLocks noEditPoints="1"/>
            </p:cNvSpPr>
            <p:nvPr userDrawn="1"/>
          </p:nvSpPr>
          <p:spPr bwMode="auto">
            <a:xfrm>
              <a:off x="3789363" y="1460501"/>
              <a:ext cx="153988" cy="149225"/>
            </a:xfrm>
            <a:custGeom>
              <a:avLst/>
              <a:gdLst/>
              <a:ahLst/>
              <a:cxnLst>
                <a:cxn ang="0">
                  <a:pos x="180" y="84"/>
                </a:cxn>
                <a:cxn ang="0">
                  <a:pos x="199" y="106"/>
                </a:cxn>
                <a:cxn ang="0">
                  <a:pos x="197" y="111"/>
                </a:cxn>
                <a:cxn ang="0">
                  <a:pos x="161" y="155"/>
                </a:cxn>
                <a:cxn ang="0">
                  <a:pos x="196" y="159"/>
                </a:cxn>
                <a:cxn ang="0">
                  <a:pos x="194" y="166"/>
                </a:cxn>
                <a:cxn ang="0">
                  <a:pos x="196" y="207"/>
                </a:cxn>
                <a:cxn ang="0">
                  <a:pos x="145" y="234"/>
                </a:cxn>
                <a:cxn ang="0">
                  <a:pos x="85" y="262"/>
                </a:cxn>
                <a:cxn ang="0">
                  <a:pos x="80" y="263"/>
                </a:cxn>
                <a:cxn ang="0">
                  <a:pos x="88" y="230"/>
                </a:cxn>
                <a:cxn ang="0">
                  <a:pos x="87" y="130"/>
                </a:cxn>
                <a:cxn ang="0">
                  <a:pos x="120" y="139"/>
                </a:cxn>
                <a:cxn ang="0">
                  <a:pos x="110" y="148"/>
                </a:cxn>
                <a:cxn ang="0">
                  <a:pos x="133" y="111"/>
                </a:cxn>
                <a:cxn ang="0">
                  <a:pos x="80" y="98"/>
                </a:cxn>
                <a:cxn ang="0">
                  <a:pos x="133" y="101"/>
                </a:cxn>
                <a:cxn ang="0">
                  <a:pos x="100" y="69"/>
                </a:cxn>
                <a:cxn ang="0">
                  <a:pos x="93" y="80"/>
                </a:cxn>
                <a:cxn ang="0">
                  <a:pos x="80" y="85"/>
                </a:cxn>
                <a:cxn ang="0">
                  <a:pos x="54" y="130"/>
                </a:cxn>
                <a:cxn ang="0">
                  <a:pos x="68" y="136"/>
                </a:cxn>
                <a:cxn ang="0">
                  <a:pos x="59" y="143"/>
                </a:cxn>
                <a:cxn ang="0">
                  <a:pos x="59" y="275"/>
                </a:cxn>
                <a:cxn ang="0">
                  <a:pos x="42" y="281"/>
                </a:cxn>
                <a:cxn ang="0">
                  <a:pos x="35" y="276"/>
                </a:cxn>
                <a:cxn ang="0">
                  <a:pos x="36" y="143"/>
                </a:cxn>
                <a:cxn ang="0">
                  <a:pos x="0" y="166"/>
                </a:cxn>
                <a:cxn ang="0">
                  <a:pos x="46" y="101"/>
                </a:cxn>
                <a:cxn ang="0">
                  <a:pos x="61" y="64"/>
                </a:cxn>
                <a:cxn ang="0">
                  <a:pos x="98" y="48"/>
                </a:cxn>
                <a:cxn ang="0">
                  <a:pos x="113" y="1"/>
                </a:cxn>
                <a:cxn ang="0">
                  <a:pos x="148" y="13"/>
                </a:cxn>
                <a:cxn ang="0">
                  <a:pos x="145" y="20"/>
                </a:cxn>
                <a:cxn ang="0">
                  <a:pos x="116" y="48"/>
                </a:cxn>
                <a:cxn ang="0">
                  <a:pos x="174" y="29"/>
                </a:cxn>
                <a:cxn ang="0">
                  <a:pos x="197" y="56"/>
                </a:cxn>
                <a:cxn ang="0">
                  <a:pos x="155" y="58"/>
                </a:cxn>
                <a:cxn ang="0">
                  <a:pos x="16" y="68"/>
                </a:cxn>
                <a:cxn ang="0">
                  <a:pos x="40" y="32"/>
                </a:cxn>
                <a:cxn ang="0">
                  <a:pos x="72" y="6"/>
                </a:cxn>
                <a:cxn ang="0">
                  <a:pos x="90" y="17"/>
                </a:cxn>
                <a:cxn ang="0">
                  <a:pos x="75" y="22"/>
                </a:cxn>
                <a:cxn ang="0">
                  <a:pos x="27" y="72"/>
                </a:cxn>
                <a:cxn ang="0">
                  <a:pos x="226" y="234"/>
                </a:cxn>
                <a:cxn ang="0">
                  <a:pos x="228" y="276"/>
                </a:cxn>
                <a:cxn ang="0">
                  <a:pos x="220" y="282"/>
                </a:cxn>
                <a:cxn ang="0">
                  <a:pos x="204" y="282"/>
                </a:cxn>
                <a:cxn ang="0">
                  <a:pos x="204" y="168"/>
                </a:cxn>
                <a:cxn ang="0">
                  <a:pos x="203" y="9"/>
                </a:cxn>
                <a:cxn ang="0">
                  <a:pos x="268" y="9"/>
                </a:cxn>
                <a:cxn ang="0">
                  <a:pos x="291" y="27"/>
                </a:cxn>
                <a:cxn ang="0">
                  <a:pos x="288" y="35"/>
                </a:cxn>
                <a:cxn ang="0">
                  <a:pos x="281" y="223"/>
                </a:cxn>
                <a:cxn ang="0">
                  <a:pos x="277" y="236"/>
                </a:cxn>
                <a:cxn ang="0">
                  <a:pos x="264" y="243"/>
                </a:cxn>
                <a:cxn ang="0">
                  <a:pos x="241" y="232"/>
                </a:cxn>
                <a:cxn ang="0">
                  <a:pos x="226" y="219"/>
                </a:cxn>
                <a:cxn ang="0">
                  <a:pos x="257" y="219"/>
                </a:cxn>
                <a:cxn ang="0">
                  <a:pos x="226" y="219"/>
                </a:cxn>
              </a:cxnLst>
              <a:rect l="0" t="0" r="r" b="b"/>
              <a:pathLst>
                <a:path w="291" h="282">
                  <a:moveTo>
                    <a:pt x="155" y="101"/>
                  </a:moveTo>
                  <a:lnTo>
                    <a:pt x="165" y="101"/>
                  </a:lnTo>
                  <a:lnTo>
                    <a:pt x="165" y="101"/>
                  </a:lnTo>
                  <a:lnTo>
                    <a:pt x="180" y="84"/>
                  </a:lnTo>
                  <a:lnTo>
                    <a:pt x="180" y="84"/>
                  </a:lnTo>
                  <a:lnTo>
                    <a:pt x="190" y="94"/>
                  </a:lnTo>
                  <a:lnTo>
                    <a:pt x="199" y="106"/>
                  </a:lnTo>
                  <a:lnTo>
                    <a:pt x="199" y="106"/>
                  </a:lnTo>
                  <a:lnTo>
                    <a:pt x="200" y="108"/>
                  </a:lnTo>
                  <a:lnTo>
                    <a:pt x="200" y="108"/>
                  </a:lnTo>
                  <a:lnTo>
                    <a:pt x="200" y="111"/>
                  </a:lnTo>
                  <a:lnTo>
                    <a:pt x="197" y="111"/>
                  </a:lnTo>
                  <a:lnTo>
                    <a:pt x="155" y="111"/>
                  </a:lnTo>
                  <a:lnTo>
                    <a:pt x="155" y="155"/>
                  </a:lnTo>
                  <a:lnTo>
                    <a:pt x="161" y="155"/>
                  </a:lnTo>
                  <a:lnTo>
                    <a:pt x="161" y="155"/>
                  </a:lnTo>
                  <a:lnTo>
                    <a:pt x="175" y="139"/>
                  </a:lnTo>
                  <a:lnTo>
                    <a:pt x="175" y="139"/>
                  </a:lnTo>
                  <a:lnTo>
                    <a:pt x="196" y="159"/>
                  </a:lnTo>
                  <a:lnTo>
                    <a:pt x="196" y="159"/>
                  </a:lnTo>
                  <a:lnTo>
                    <a:pt x="197" y="164"/>
                  </a:lnTo>
                  <a:lnTo>
                    <a:pt x="197" y="164"/>
                  </a:lnTo>
                  <a:lnTo>
                    <a:pt x="197" y="165"/>
                  </a:lnTo>
                  <a:lnTo>
                    <a:pt x="194" y="166"/>
                  </a:lnTo>
                  <a:lnTo>
                    <a:pt x="155" y="166"/>
                  </a:lnTo>
                  <a:lnTo>
                    <a:pt x="155" y="217"/>
                  </a:lnTo>
                  <a:lnTo>
                    <a:pt x="155" y="217"/>
                  </a:lnTo>
                  <a:lnTo>
                    <a:pt x="196" y="207"/>
                  </a:lnTo>
                  <a:lnTo>
                    <a:pt x="197" y="214"/>
                  </a:lnTo>
                  <a:lnTo>
                    <a:pt x="197" y="214"/>
                  </a:lnTo>
                  <a:lnTo>
                    <a:pt x="171" y="224"/>
                  </a:lnTo>
                  <a:lnTo>
                    <a:pt x="145" y="234"/>
                  </a:lnTo>
                  <a:lnTo>
                    <a:pt x="117" y="245"/>
                  </a:lnTo>
                  <a:lnTo>
                    <a:pt x="88" y="252"/>
                  </a:lnTo>
                  <a:lnTo>
                    <a:pt x="88" y="252"/>
                  </a:lnTo>
                  <a:lnTo>
                    <a:pt x="85" y="262"/>
                  </a:lnTo>
                  <a:lnTo>
                    <a:pt x="84" y="263"/>
                  </a:lnTo>
                  <a:lnTo>
                    <a:pt x="83" y="265"/>
                  </a:lnTo>
                  <a:lnTo>
                    <a:pt x="83" y="265"/>
                  </a:lnTo>
                  <a:lnTo>
                    <a:pt x="80" y="263"/>
                  </a:lnTo>
                  <a:lnTo>
                    <a:pt x="77" y="259"/>
                  </a:lnTo>
                  <a:lnTo>
                    <a:pt x="68" y="232"/>
                  </a:lnTo>
                  <a:lnTo>
                    <a:pt x="68" y="232"/>
                  </a:lnTo>
                  <a:lnTo>
                    <a:pt x="88" y="230"/>
                  </a:lnTo>
                  <a:lnTo>
                    <a:pt x="88" y="159"/>
                  </a:lnTo>
                  <a:lnTo>
                    <a:pt x="88" y="159"/>
                  </a:lnTo>
                  <a:lnTo>
                    <a:pt x="88" y="145"/>
                  </a:lnTo>
                  <a:lnTo>
                    <a:pt x="87" y="130"/>
                  </a:lnTo>
                  <a:lnTo>
                    <a:pt x="87" y="130"/>
                  </a:lnTo>
                  <a:lnTo>
                    <a:pt x="114" y="135"/>
                  </a:lnTo>
                  <a:lnTo>
                    <a:pt x="119" y="137"/>
                  </a:lnTo>
                  <a:lnTo>
                    <a:pt x="120" y="139"/>
                  </a:lnTo>
                  <a:lnTo>
                    <a:pt x="120" y="139"/>
                  </a:lnTo>
                  <a:lnTo>
                    <a:pt x="120" y="142"/>
                  </a:lnTo>
                  <a:lnTo>
                    <a:pt x="119" y="143"/>
                  </a:lnTo>
                  <a:lnTo>
                    <a:pt x="110" y="148"/>
                  </a:lnTo>
                  <a:lnTo>
                    <a:pt x="110" y="227"/>
                  </a:lnTo>
                  <a:lnTo>
                    <a:pt x="110" y="227"/>
                  </a:lnTo>
                  <a:lnTo>
                    <a:pt x="133" y="223"/>
                  </a:lnTo>
                  <a:lnTo>
                    <a:pt x="133" y="111"/>
                  </a:lnTo>
                  <a:lnTo>
                    <a:pt x="100" y="111"/>
                  </a:lnTo>
                  <a:lnTo>
                    <a:pt x="100" y="111"/>
                  </a:lnTo>
                  <a:lnTo>
                    <a:pt x="83" y="113"/>
                  </a:lnTo>
                  <a:lnTo>
                    <a:pt x="80" y="98"/>
                  </a:lnTo>
                  <a:lnTo>
                    <a:pt x="80" y="98"/>
                  </a:lnTo>
                  <a:lnTo>
                    <a:pt x="90" y="101"/>
                  </a:lnTo>
                  <a:lnTo>
                    <a:pt x="100" y="101"/>
                  </a:lnTo>
                  <a:lnTo>
                    <a:pt x="133" y="101"/>
                  </a:lnTo>
                  <a:lnTo>
                    <a:pt x="133" y="58"/>
                  </a:lnTo>
                  <a:lnTo>
                    <a:pt x="109" y="58"/>
                  </a:lnTo>
                  <a:lnTo>
                    <a:pt x="109" y="58"/>
                  </a:lnTo>
                  <a:lnTo>
                    <a:pt x="100" y="69"/>
                  </a:lnTo>
                  <a:lnTo>
                    <a:pt x="91" y="78"/>
                  </a:lnTo>
                  <a:lnTo>
                    <a:pt x="91" y="78"/>
                  </a:lnTo>
                  <a:lnTo>
                    <a:pt x="93" y="80"/>
                  </a:lnTo>
                  <a:lnTo>
                    <a:pt x="93" y="80"/>
                  </a:lnTo>
                  <a:lnTo>
                    <a:pt x="93" y="82"/>
                  </a:lnTo>
                  <a:lnTo>
                    <a:pt x="90" y="84"/>
                  </a:lnTo>
                  <a:lnTo>
                    <a:pt x="80" y="85"/>
                  </a:lnTo>
                  <a:lnTo>
                    <a:pt x="80" y="85"/>
                  </a:lnTo>
                  <a:lnTo>
                    <a:pt x="65" y="108"/>
                  </a:lnTo>
                  <a:lnTo>
                    <a:pt x="49" y="129"/>
                  </a:lnTo>
                  <a:lnTo>
                    <a:pt x="49" y="129"/>
                  </a:lnTo>
                  <a:lnTo>
                    <a:pt x="54" y="130"/>
                  </a:lnTo>
                  <a:lnTo>
                    <a:pt x="54" y="130"/>
                  </a:lnTo>
                  <a:lnTo>
                    <a:pt x="65" y="133"/>
                  </a:lnTo>
                  <a:lnTo>
                    <a:pt x="68" y="135"/>
                  </a:lnTo>
                  <a:lnTo>
                    <a:pt x="68" y="136"/>
                  </a:lnTo>
                  <a:lnTo>
                    <a:pt x="68" y="136"/>
                  </a:lnTo>
                  <a:lnTo>
                    <a:pt x="68" y="139"/>
                  </a:lnTo>
                  <a:lnTo>
                    <a:pt x="67" y="140"/>
                  </a:lnTo>
                  <a:lnTo>
                    <a:pt x="59" y="143"/>
                  </a:lnTo>
                  <a:lnTo>
                    <a:pt x="59" y="204"/>
                  </a:lnTo>
                  <a:lnTo>
                    <a:pt x="59" y="204"/>
                  </a:lnTo>
                  <a:lnTo>
                    <a:pt x="59" y="275"/>
                  </a:lnTo>
                  <a:lnTo>
                    <a:pt x="59" y="275"/>
                  </a:lnTo>
                  <a:lnTo>
                    <a:pt x="58" y="278"/>
                  </a:lnTo>
                  <a:lnTo>
                    <a:pt x="55" y="279"/>
                  </a:lnTo>
                  <a:lnTo>
                    <a:pt x="51" y="281"/>
                  </a:lnTo>
                  <a:lnTo>
                    <a:pt x="42" y="281"/>
                  </a:lnTo>
                  <a:lnTo>
                    <a:pt x="42" y="281"/>
                  </a:lnTo>
                  <a:lnTo>
                    <a:pt x="36" y="279"/>
                  </a:lnTo>
                  <a:lnTo>
                    <a:pt x="35" y="278"/>
                  </a:lnTo>
                  <a:lnTo>
                    <a:pt x="35" y="276"/>
                  </a:lnTo>
                  <a:lnTo>
                    <a:pt x="35" y="276"/>
                  </a:lnTo>
                  <a:lnTo>
                    <a:pt x="36" y="204"/>
                  </a:lnTo>
                  <a:lnTo>
                    <a:pt x="36" y="143"/>
                  </a:lnTo>
                  <a:lnTo>
                    <a:pt x="36" y="143"/>
                  </a:lnTo>
                  <a:lnTo>
                    <a:pt x="22" y="158"/>
                  </a:lnTo>
                  <a:lnTo>
                    <a:pt x="4" y="172"/>
                  </a:lnTo>
                  <a:lnTo>
                    <a:pt x="0" y="166"/>
                  </a:lnTo>
                  <a:lnTo>
                    <a:pt x="0" y="166"/>
                  </a:lnTo>
                  <a:lnTo>
                    <a:pt x="14" y="149"/>
                  </a:lnTo>
                  <a:lnTo>
                    <a:pt x="27" y="133"/>
                  </a:lnTo>
                  <a:lnTo>
                    <a:pt x="36" y="117"/>
                  </a:lnTo>
                  <a:lnTo>
                    <a:pt x="46" y="101"/>
                  </a:lnTo>
                  <a:lnTo>
                    <a:pt x="46" y="101"/>
                  </a:lnTo>
                  <a:lnTo>
                    <a:pt x="55" y="81"/>
                  </a:lnTo>
                  <a:lnTo>
                    <a:pt x="61" y="64"/>
                  </a:lnTo>
                  <a:lnTo>
                    <a:pt x="61" y="64"/>
                  </a:lnTo>
                  <a:lnTo>
                    <a:pt x="85" y="74"/>
                  </a:lnTo>
                  <a:lnTo>
                    <a:pt x="85" y="74"/>
                  </a:lnTo>
                  <a:lnTo>
                    <a:pt x="98" y="48"/>
                  </a:lnTo>
                  <a:lnTo>
                    <a:pt x="98" y="48"/>
                  </a:lnTo>
                  <a:lnTo>
                    <a:pt x="109" y="22"/>
                  </a:lnTo>
                  <a:lnTo>
                    <a:pt x="112" y="11"/>
                  </a:lnTo>
                  <a:lnTo>
                    <a:pt x="113" y="1"/>
                  </a:lnTo>
                  <a:lnTo>
                    <a:pt x="113" y="1"/>
                  </a:lnTo>
                  <a:lnTo>
                    <a:pt x="130" y="6"/>
                  </a:lnTo>
                  <a:lnTo>
                    <a:pt x="130" y="6"/>
                  </a:lnTo>
                  <a:lnTo>
                    <a:pt x="145" y="11"/>
                  </a:lnTo>
                  <a:lnTo>
                    <a:pt x="148" y="13"/>
                  </a:lnTo>
                  <a:lnTo>
                    <a:pt x="148" y="16"/>
                  </a:lnTo>
                  <a:lnTo>
                    <a:pt x="148" y="16"/>
                  </a:lnTo>
                  <a:lnTo>
                    <a:pt x="148" y="17"/>
                  </a:lnTo>
                  <a:lnTo>
                    <a:pt x="145" y="20"/>
                  </a:lnTo>
                  <a:lnTo>
                    <a:pt x="133" y="22"/>
                  </a:lnTo>
                  <a:lnTo>
                    <a:pt x="133" y="22"/>
                  </a:lnTo>
                  <a:lnTo>
                    <a:pt x="125" y="35"/>
                  </a:lnTo>
                  <a:lnTo>
                    <a:pt x="116" y="48"/>
                  </a:lnTo>
                  <a:lnTo>
                    <a:pt x="159" y="48"/>
                  </a:lnTo>
                  <a:lnTo>
                    <a:pt x="159" y="48"/>
                  </a:lnTo>
                  <a:lnTo>
                    <a:pt x="174" y="29"/>
                  </a:lnTo>
                  <a:lnTo>
                    <a:pt x="174" y="29"/>
                  </a:lnTo>
                  <a:lnTo>
                    <a:pt x="185" y="40"/>
                  </a:lnTo>
                  <a:lnTo>
                    <a:pt x="196" y="52"/>
                  </a:lnTo>
                  <a:lnTo>
                    <a:pt x="196" y="52"/>
                  </a:lnTo>
                  <a:lnTo>
                    <a:pt x="197" y="56"/>
                  </a:lnTo>
                  <a:lnTo>
                    <a:pt x="197" y="56"/>
                  </a:lnTo>
                  <a:lnTo>
                    <a:pt x="197" y="58"/>
                  </a:lnTo>
                  <a:lnTo>
                    <a:pt x="194" y="58"/>
                  </a:lnTo>
                  <a:lnTo>
                    <a:pt x="155" y="58"/>
                  </a:lnTo>
                  <a:lnTo>
                    <a:pt x="155" y="101"/>
                  </a:lnTo>
                  <a:close/>
                  <a:moveTo>
                    <a:pt x="3" y="81"/>
                  </a:moveTo>
                  <a:lnTo>
                    <a:pt x="3" y="81"/>
                  </a:lnTo>
                  <a:lnTo>
                    <a:pt x="16" y="68"/>
                  </a:lnTo>
                  <a:lnTo>
                    <a:pt x="25" y="56"/>
                  </a:lnTo>
                  <a:lnTo>
                    <a:pt x="33" y="45"/>
                  </a:lnTo>
                  <a:lnTo>
                    <a:pt x="40" y="32"/>
                  </a:lnTo>
                  <a:lnTo>
                    <a:pt x="40" y="32"/>
                  </a:lnTo>
                  <a:lnTo>
                    <a:pt x="51" y="14"/>
                  </a:lnTo>
                  <a:lnTo>
                    <a:pt x="55" y="0"/>
                  </a:lnTo>
                  <a:lnTo>
                    <a:pt x="55" y="0"/>
                  </a:lnTo>
                  <a:lnTo>
                    <a:pt x="72" y="6"/>
                  </a:lnTo>
                  <a:lnTo>
                    <a:pt x="72" y="6"/>
                  </a:lnTo>
                  <a:lnTo>
                    <a:pt x="87" y="13"/>
                  </a:lnTo>
                  <a:lnTo>
                    <a:pt x="90" y="14"/>
                  </a:lnTo>
                  <a:lnTo>
                    <a:pt x="90" y="17"/>
                  </a:lnTo>
                  <a:lnTo>
                    <a:pt x="90" y="17"/>
                  </a:lnTo>
                  <a:lnTo>
                    <a:pt x="90" y="20"/>
                  </a:lnTo>
                  <a:lnTo>
                    <a:pt x="87" y="22"/>
                  </a:lnTo>
                  <a:lnTo>
                    <a:pt x="75" y="22"/>
                  </a:lnTo>
                  <a:lnTo>
                    <a:pt x="75" y="22"/>
                  </a:lnTo>
                  <a:lnTo>
                    <a:pt x="59" y="42"/>
                  </a:lnTo>
                  <a:lnTo>
                    <a:pt x="45" y="58"/>
                  </a:lnTo>
                  <a:lnTo>
                    <a:pt x="27" y="72"/>
                  </a:lnTo>
                  <a:lnTo>
                    <a:pt x="7" y="85"/>
                  </a:lnTo>
                  <a:lnTo>
                    <a:pt x="3" y="81"/>
                  </a:lnTo>
                  <a:close/>
                  <a:moveTo>
                    <a:pt x="226" y="234"/>
                  </a:moveTo>
                  <a:lnTo>
                    <a:pt x="226" y="234"/>
                  </a:lnTo>
                  <a:lnTo>
                    <a:pt x="228" y="255"/>
                  </a:lnTo>
                  <a:lnTo>
                    <a:pt x="228" y="255"/>
                  </a:lnTo>
                  <a:lnTo>
                    <a:pt x="228" y="276"/>
                  </a:lnTo>
                  <a:lnTo>
                    <a:pt x="228" y="276"/>
                  </a:lnTo>
                  <a:lnTo>
                    <a:pt x="226" y="279"/>
                  </a:lnTo>
                  <a:lnTo>
                    <a:pt x="226" y="281"/>
                  </a:lnTo>
                  <a:lnTo>
                    <a:pt x="226" y="281"/>
                  </a:lnTo>
                  <a:lnTo>
                    <a:pt x="220" y="282"/>
                  </a:lnTo>
                  <a:lnTo>
                    <a:pt x="210" y="282"/>
                  </a:lnTo>
                  <a:lnTo>
                    <a:pt x="210" y="282"/>
                  </a:lnTo>
                  <a:lnTo>
                    <a:pt x="206" y="282"/>
                  </a:lnTo>
                  <a:lnTo>
                    <a:pt x="204" y="282"/>
                  </a:lnTo>
                  <a:lnTo>
                    <a:pt x="203" y="279"/>
                  </a:lnTo>
                  <a:lnTo>
                    <a:pt x="203" y="278"/>
                  </a:lnTo>
                  <a:lnTo>
                    <a:pt x="203" y="278"/>
                  </a:lnTo>
                  <a:lnTo>
                    <a:pt x="204" y="168"/>
                  </a:lnTo>
                  <a:lnTo>
                    <a:pt x="204" y="168"/>
                  </a:lnTo>
                  <a:lnTo>
                    <a:pt x="204" y="48"/>
                  </a:lnTo>
                  <a:lnTo>
                    <a:pt x="203" y="9"/>
                  </a:lnTo>
                  <a:lnTo>
                    <a:pt x="203" y="9"/>
                  </a:lnTo>
                  <a:lnTo>
                    <a:pt x="229" y="23"/>
                  </a:lnTo>
                  <a:lnTo>
                    <a:pt x="255" y="23"/>
                  </a:lnTo>
                  <a:lnTo>
                    <a:pt x="255" y="23"/>
                  </a:lnTo>
                  <a:lnTo>
                    <a:pt x="268" y="9"/>
                  </a:lnTo>
                  <a:lnTo>
                    <a:pt x="268" y="9"/>
                  </a:lnTo>
                  <a:lnTo>
                    <a:pt x="288" y="26"/>
                  </a:lnTo>
                  <a:lnTo>
                    <a:pt x="288" y="26"/>
                  </a:lnTo>
                  <a:lnTo>
                    <a:pt x="291" y="27"/>
                  </a:lnTo>
                  <a:lnTo>
                    <a:pt x="291" y="30"/>
                  </a:lnTo>
                  <a:lnTo>
                    <a:pt x="291" y="30"/>
                  </a:lnTo>
                  <a:lnTo>
                    <a:pt x="291" y="32"/>
                  </a:lnTo>
                  <a:lnTo>
                    <a:pt x="288" y="35"/>
                  </a:lnTo>
                  <a:lnTo>
                    <a:pt x="281" y="40"/>
                  </a:lnTo>
                  <a:lnTo>
                    <a:pt x="281" y="133"/>
                  </a:lnTo>
                  <a:lnTo>
                    <a:pt x="281" y="133"/>
                  </a:lnTo>
                  <a:lnTo>
                    <a:pt x="281" y="223"/>
                  </a:lnTo>
                  <a:lnTo>
                    <a:pt x="281" y="223"/>
                  </a:lnTo>
                  <a:lnTo>
                    <a:pt x="281" y="229"/>
                  </a:lnTo>
                  <a:lnTo>
                    <a:pt x="280" y="233"/>
                  </a:lnTo>
                  <a:lnTo>
                    <a:pt x="277" y="236"/>
                  </a:lnTo>
                  <a:lnTo>
                    <a:pt x="274" y="239"/>
                  </a:lnTo>
                  <a:lnTo>
                    <a:pt x="274" y="239"/>
                  </a:lnTo>
                  <a:lnTo>
                    <a:pt x="270" y="242"/>
                  </a:lnTo>
                  <a:lnTo>
                    <a:pt x="264" y="243"/>
                  </a:lnTo>
                  <a:lnTo>
                    <a:pt x="246" y="246"/>
                  </a:lnTo>
                  <a:lnTo>
                    <a:pt x="246" y="246"/>
                  </a:lnTo>
                  <a:lnTo>
                    <a:pt x="245" y="239"/>
                  </a:lnTo>
                  <a:lnTo>
                    <a:pt x="241" y="232"/>
                  </a:lnTo>
                  <a:lnTo>
                    <a:pt x="235" y="229"/>
                  </a:lnTo>
                  <a:lnTo>
                    <a:pt x="226" y="226"/>
                  </a:lnTo>
                  <a:lnTo>
                    <a:pt x="226" y="234"/>
                  </a:lnTo>
                  <a:close/>
                  <a:moveTo>
                    <a:pt x="226" y="219"/>
                  </a:moveTo>
                  <a:lnTo>
                    <a:pt x="226" y="219"/>
                  </a:lnTo>
                  <a:lnTo>
                    <a:pt x="252" y="219"/>
                  </a:lnTo>
                  <a:lnTo>
                    <a:pt x="252" y="219"/>
                  </a:lnTo>
                  <a:lnTo>
                    <a:pt x="257" y="219"/>
                  </a:lnTo>
                  <a:lnTo>
                    <a:pt x="257" y="216"/>
                  </a:lnTo>
                  <a:lnTo>
                    <a:pt x="257" y="33"/>
                  </a:lnTo>
                  <a:lnTo>
                    <a:pt x="226" y="33"/>
                  </a:lnTo>
                  <a:lnTo>
                    <a:pt x="226" y="21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43" name="Freeform 147"/>
            <p:cNvSpPr>
              <a:spLocks noEditPoints="1"/>
            </p:cNvSpPr>
            <p:nvPr userDrawn="1"/>
          </p:nvSpPr>
          <p:spPr bwMode="auto">
            <a:xfrm>
              <a:off x="3981451" y="1462088"/>
              <a:ext cx="150813" cy="149225"/>
            </a:xfrm>
            <a:custGeom>
              <a:avLst/>
              <a:gdLst/>
              <a:ahLst/>
              <a:cxnLst>
                <a:cxn ang="0">
                  <a:pos x="134" y="56"/>
                </a:cxn>
                <a:cxn ang="0">
                  <a:pos x="167" y="17"/>
                </a:cxn>
                <a:cxn ang="0">
                  <a:pos x="205" y="6"/>
                </a:cxn>
                <a:cxn ang="0">
                  <a:pos x="202" y="13"/>
                </a:cxn>
                <a:cxn ang="0">
                  <a:pos x="234" y="56"/>
                </a:cxn>
                <a:cxn ang="0">
                  <a:pos x="280" y="58"/>
                </a:cxn>
                <a:cxn ang="0">
                  <a:pos x="279" y="66"/>
                </a:cxn>
                <a:cxn ang="0">
                  <a:pos x="240" y="101"/>
                </a:cxn>
                <a:cxn ang="0">
                  <a:pos x="266" y="126"/>
                </a:cxn>
                <a:cxn ang="0">
                  <a:pos x="266" y="132"/>
                </a:cxn>
                <a:cxn ang="0">
                  <a:pos x="227" y="181"/>
                </a:cxn>
                <a:cxn ang="0">
                  <a:pos x="215" y="227"/>
                </a:cxn>
                <a:cxn ang="0">
                  <a:pos x="285" y="253"/>
                </a:cxn>
                <a:cxn ang="0">
                  <a:pos x="269" y="262"/>
                </a:cxn>
                <a:cxn ang="0">
                  <a:pos x="237" y="266"/>
                </a:cxn>
                <a:cxn ang="0">
                  <a:pos x="180" y="227"/>
                </a:cxn>
                <a:cxn ang="0">
                  <a:pos x="74" y="279"/>
                </a:cxn>
                <a:cxn ang="0">
                  <a:pos x="124" y="246"/>
                </a:cxn>
                <a:cxn ang="0">
                  <a:pos x="157" y="201"/>
                </a:cxn>
                <a:cxn ang="0">
                  <a:pos x="132" y="158"/>
                </a:cxn>
                <a:cxn ang="0">
                  <a:pos x="111" y="130"/>
                </a:cxn>
                <a:cxn ang="0">
                  <a:pos x="69" y="149"/>
                </a:cxn>
                <a:cxn ang="0">
                  <a:pos x="69" y="256"/>
                </a:cxn>
                <a:cxn ang="0">
                  <a:pos x="61" y="273"/>
                </a:cxn>
                <a:cxn ang="0">
                  <a:pos x="34" y="282"/>
                </a:cxn>
                <a:cxn ang="0">
                  <a:pos x="16" y="263"/>
                </a:cxn>
                <a:cxn ang="0">
                  <a:pos x="27" y="253"/>
                </a:cxn>
                <a:cxn ang="0">
                  <a:pos x="45" y="250"/>
                </a:cxn>
                <a:cxn ang="0">
                  <a:pos x="24" y="176"/>
                </a:cxn>
                <a:cxn ang="0">
                  <a:pos x="16" y="189"/>
                </a:cxn>
                <a:cxn ang="0">
                  <a:pos x="2" y="156"/>
                </a:cxn>
                <a:cxn ang="0">
                  <a:pos x="45" y="77"/>
                </a:cxn>
                <a:cxn ang="0">
                  <a:pos x="2" y="78"/>
                </a:cxn>
                <a:cxn ang="0">
                  <a:pos x="24" y="66"/>
                </a:cxn>
                <a:cxn ang="0">
                  <a:pos x="45" y="19"/>
                </a:cxn>
                <a:cxn ang="0">
                  <a:pos x="77" y="4"/>
                </a:cxn>
                <a:cxn ang="0">
                  <a:pos x="83" y="8"/>
                </a:cxn>
                <a:cxn ang="0">
                  <a:pos x="69" y="66"/>
                </a:cxn>
                <a:cxn ang="0">
                  <a:pos x="87" y="48"/>
                </a:cxn>
                <a:cxn ang="0">
                  <a:pos x="109" y="71"/>
                </a:cxn>
                <a:cxn ang="0">
                  <a:pos x="109" y="77"/>
                </a:cxn>
                <a:cxn ang="0">
                  <a:pos x="69" y="132"/>
                </a:cxn>
                <a:cxn ang="0">
                  <a:pos x="111" y="116"/>
                </a:cxn>
                <a:cxn ang="0">
                  <a:pos x="167" y="119"/>
                </a:cxn>
                <a:cxn ang="0">
                  <a:pos x="119" y="68"/>
                </a:cxn>
                <a:cxn ang="0">
                  <a:pos x="137" y="129"/>
                </a:cxn>
                <a:cxn ang="0">
                  <a:pos x="145" y="159"/>
                </a:cxn>
                <a:cxn ang="0">
                  <a:pos x="169" y="192"/>
                </a:cxn>
                <a:cxn ang="0">
                  <a:pos x="206" y="168"/>
                </a:cxn>
              </a:cxnLst>
              <a:rect l="0" t="0" r="r" b="b"/>
              <a:pathLst>
                <a:path w="286" h="282">
                  <a:moveTo>
                    <a:pt x="105" y="53"/>
                  </a:moveTo>
                  <a:lnTo>
                    <a:pt x="105" y="53"/>
                  </a:lnTo>
                  <a:lnTo>
                    <a:pt x="119" y="56"/>
                  </a:lnTo>
                  <a:lnTo>
                    <a:pt x="134" y="56"/>
                  </a:lnTo>
                  <a:lnTo>
                    <a:pt x="167" y="56"/>
                  </a:lnTo>
                  <a:lnTo>
                    <a:pt x="167" y="32"/>
                  </a:lnTo>
                  <a:lnTo>
                    <a:pt x="167" y="32"/>
                  </a:lnTo>
                  <a:lnTo>
                    <a:pt x="167" y="17"/>
                  </a:lnTo>
                  <a:lnTo>
                    <a:pt x="166" y="0"/>
                  </a:lnTo>
                  <a:lnTo>
                    <a:pt x="166" y="0"/>
                  </a:lnTo>
                  <a:lnTo>
                    <a:pt x="201" y="4"/>
                  </a:lnTo>
                  <a:lnTo>
                    <a:pt x="205" y="6"/>
                  </a:lnTo>
                  <a:lnTo>
                    <a:pt x="205" y="8"/>
                  </a:lnTo>
                  <a:lnTo>
                    <a:pt x="205" y="8"/>
                  </a:lnTo>
                  <a:lnTo>
                    <a:pt x="205" y="11"/>
                  </a:lnTo>
                  <a:lnTo>
                    <a:pt x="202" y="13"/>
                  </a:lnTo>
                  <a:lnTo>
                    <a:pt x="192" y="17"/>
                  </a:lnTo>
                  <a:lnTo>
                    <a:pt x="192" y="56"/>
                  </a:lnTo>
                  <a:lnTo>
                    <a:pt x="234" y="56"/>
                  </a:lnTo>
                  <a:lnTo>
                    <a:pt x="234" y="56"/>
                  </a:lnTo>
                  <a:lnTo>
                    <a:pt x="251" y="33"/>
                  </a:lnTo>
                  <a:lnTo>
                    <a:pt x="251" y="33"/>
                  </a:lnTo>
                  <a:lnTo>
                    <a:pt x="280" y="58"/>
                  </a:lnTo>
                  <a:lnTo>
                    <a:pt x="280" y="58"/>
                  </a:lnTo>
                  <a:lnTo>
                    <a:pt x="282" y="64"/>
                  </a:lnTo>
                  <a:lnTo>
                    <a:pt x="282" y="64"/>
                  </a:lnTo>
                  <a:lnTo>
                    <a:pt x="282" y="65"/>
                  </a:lnTo>
                  <a:lnTo>
                    <a:pt x="279" y="66"/>
                  </a:lnTo>
                  <a:lnTo>
                    <a:pt x="192" y="66"/>
                  </a:lnTo>
                  <a:lnTo>
                    <a:pt x="192" y="119"/>
                  </a:lnTo>
                  <a:lnTo>
                    <a:pt x="225" y="119"/>
                  </a:lnTo>
                  <a:lnTo>
                    <a:pt x="240" y="101"/>
                  </a:lnTo>
                  <a:lnTo>
                    <a:pt x="240" y="101"/>
                  </a:lnTo>
                  <a:lnTo>
                    <a:pt x="263" y="121"/>
                  </a:lnTo>
                  <a:lnTo>
                    <a:pt x="263" y="121"/>
                  </a:lnTo>
                  <a:lnTo>
                    <a:pt x="266" y="126"/>
                  </a:lnTo>
                  <a:lnTo>
                    <a:pt x="267" y="129"/>
                  </a:lnTo>
                  <a:lnTo>
                    <a:pt x="267" y="129"/>
                  </a:lnTo>
                  <a:lnTo>
                    <a:pt x="267" y="130"/>
                  </a:lnTo>
                  <a:lnTo>
                    <a:pt x="266" y="132"/>
                  </a:lnTo>
                  <a:lnTo>
                    <a:pt x="254" y="136"/>
                  </a:lnTo>
                  <a:lnTo>
                    <a:pt x="254" y="136"/>
                  </a:lnTo>
                  <a:lnTo>
                    <a:pt x="241" y="161"/>
                  </a:lnTo>
                  <a:lnTo>
                    <a:pt x="227" y="181"/>
                  </a:lnTo>
                  <a:lnTo>
                    <a:pt x="212" y="198"/>
                  </a:lnTo>
                  <a:lnTo>
                    <a:pt x="195" y="216"/>
                  </a:lnTo>
                  <a:lnTo>
                    <a:pt x="195" y="216"/>
                  </a:lnTo>
                  <a:lnTo>
                    <a:pt x="215" y="227"/>
                  </a:lnTo>
                  <a:lnTo>
                    <a:pt x="235" y="236"/>
                  </a:lnTo>
                  <a:lnTo>
                    <a:pt x="259" y="242"/>
                  </a:lnTo>
                  <a:lnTo>
                    <a:pt x="286" y="246"/>
                  </a:lnTo>
                  <a:lnTo>
                    <a:pt x="285" y="253"/>
                  </a:lnTo>
                  <a:lnTo>
                    <a:pt x="285" y="253"/>
                  </a:lnTo>
                  <a:lnTo>
                    <a:pt x="276" y="256"/>
                  </a:lnTo>
                  <a:lnTo>
                    <a:pt x="269" y="262"/>
                  </a:lnTo>
                  <a:lnTo>
                    <a:pt x="269" y="262"/>
                  </a:lnTo>
                  <a:lnTo>
                    <a:pt x="264" y="268"/>
                  </a:lnTo>
                  <a:lnTo>
                    <a:pt x="261" y="276"/>
                  </a:lnTo>
                  <a:lnTo>
                    <a:pt x="261" y="276"/>
                  </a:lnTo>
                  <a:lnTo>
                    <a:pt x="237" y="266"/>
                  </a:lnTo>
                  <a:lnTo>
                    <a:pt x="216" y="256"/>
                  </a:lnTo>
                  <a:lnTo>
                    <a:pt x="198" y="243"/>
                  </a:lnTo>
                  <a:lnTo>
                    <a:pt x="180" y="227"/>
                  </a:lnTo>
                  <a:lnTo>
                    <a:pt x="180" y="227"/>
                  </a:lnTo>
                  <a:lnTo>
                    <a:pt x="156" y="244"/>
                  </a:lnTo>
                  <a:lnTo>
                    <a:pt x="131" y="259"/>
                  </a:lnTo>
                  <a:lnTo>
                    <a:pt x="103" y="271"/>
                  </a:lnTo>
                  <a:lnTo>
                    <a:pt x="74" y="279"/>
                  </a:lnTo>
                  <a:lnTo>
                    <a:pt x="71" y="273"/>
                  </a:lnTo>
                  <a:lnTo>
                    <a:pt x="71" y="273"/>
                  </a:lnTo>
                  <a:lnTo>
                    <a:pt x="99" y="260"/>
                  </a:lnTo>
                  <a:lnTo>
                    <a:pt x="124" y="246"/>
                  </a:lnTo>
                  <a:lnTo>
                    <a:pt x="145" y="231"/>
                  </a:lnTo>
                  <a:lnTo>
                    <a:pt x="167" y="214"/>
                  </a:lnTo>
                  <a:lnTo>
                    <a:pt x="167" y="214"/>
                  </a:lnTo>
                  <a:lnTo>
                    <a:pt x="157" y="201"/>
                  </a:lnTo>
                  <a:lnTo>
                    <a:pt x="147" y="187"/>
                  </a:lnTo>
                  <a:lnTo>
                    <a:pt x="140" y="172"/>
                  </a:lnTo>
                  <a:lnTo>
                    <a:pt x="132" y="158"/>
                  </a:lnTo>
                  <a:lnTo>
                    <a:pt x="132" y="158"/>
                  </a:lnTo>
                  <a:lnTo>
                    <a:pt x="128" y="145"/>
                  </a:lnTo>
                  <a:lnTo>
                    <a:pt x="124" y="129"/>
                  </a:lnTo>
                  <a:lnTo>
                    <a:pt x="124" y="129"/>
                  </a:lnTo>
                  <a:lnTo>
                    <a:pt x="111" y="130"/>
                  </a:lnTo>
                  <a:lnTo>
                    <a:pt x="109" y="117"/>
                  </a:lnTo>
                  <a:lnTo>
                    <a:pt x="109" y="117"/>
                  </a:lnTo>
                  <a:lnTo>
                    <a:pt x="92" y="132"/>
                  </a:lnTo>
                  <a:lnTo>
                    <a:pt x="69" y="149"/>
                  </a:lnTo>
                  <a:lnTo>
                    <a:pt x="69" y="233"/>
                  </a:lnTo>
                  <a:lnTo>
                    <a:pt x="69" y="233"/>
                  </a:lnTo>
                  <a:lnTo>
                    <a:pt x="69" y="256"/>
                  </a:lnTo>
                  <a:lnTo>
                    <a:pt x="69" y="256"/>
                  </a:lnTo>
                  <a:lnTo>
                    <a:pt x="69" y="262"/>
                  </a:lnTo>
                  <a:lnTo>
                    <a:pt x="67" y="266"/>
                  </a:lnTo>
                  <a:lnTo>
                    <a:pt x="64" y="271"/>
                  </a:lnTo>
                  <a:lnTo>
                    <a:pt x="61" y="273"/>
                  </a:lnTo>
                  <a:lnTo>
                    <a:pt x="57" y="275"/>
                  </a:lnTo>
                  <a:lnTo>
                    <a:pt x="51" y="278"/>
                  </a:lnTo>
                  <a:lnTo>
                    <a:pt x="34" y="282"/>
                  </a:lnTo>
                  <a:lnTo>
                    <a:pt x="34" y="282"/>
                  </a:lnTo>
                  <a:lnTo>
                    <a:pt x="31" y="273"/>
                  </a:lnTo>
                  <a:lnTo>
                    <a:pt x="29" y="271"/>
                  </a:lnTo>
                  <a:lnTo>
                    <a:pt x="27" y="268"/>
                  </a:lnTo>
                  <a:lnTo>
                    <a:pt x="16" y="263"/>
                  </a:lnTo>
                  <a:lnTo>
                    <a:pt x="2" y="258"/>
                  </a:lnTo>
                  <a:lnTo>
                    <a:pt x="2" y="252"/>
                  </a:lnTo>
                  <a:lnTo>
                    <a:pt x="2" y="252"/>
                  </a:lnTo>
                  <a:lnTo>
                    <a:pt x="27" y="253"/>
                  </a:lnTo>
                  <a:lnTo>
                    <a:pt x="41" y="255"/>
                  </a:lnTo>
                  <a:lnTo>
                    <a:pt x="41" y="255"/>
                  </a:lnTo>
                  <a:lnTo>
                    <a:pt x="44" y="253"/>
                  </a:lnTo>
                  <a:lnTo>
                    <a:pt x="45" y="250"/>
                  </a:lnTo>
                  <a:lnTo>
                    <a:pt x="45" y="162"/>
                  </a:lnTo>
                  <a:lnTo>
                    <a:pt x="45" y="162"/>
                  </a:lnTo>
                  <a:lnTo>
                    <a:pt x="24" y="176"/>
                  </a:lnTo>
                  <a:lnTo>
                    <a:pt x="24" y="176"/>
                  </a:lnTo>
                  <a:lnTo>
                    <a:pt x="22" y="182"/>
                  </a:lnTo>
                  <a:lnTo>
                    <a:pt x="21" y="187"/>
                  </a:lnTo>
                  <a:lnTo>
                    <a:pt x="19" y="189"/>
                  </a:lnTo>
                  <a:lnTo>
                    <a:pt x="16" y="189"/>
                  </a:lnTo>
                  <a:lnTo>
                    <a:pt x="16" y="189"/>
                  </a:lnTo>
                  <a:lnTo>
                    <a:pt x="15" y="189"/>
                  </a:lnTo>
                  <a:lnTo>
                    <a:pt x="12" y="185"/>
                  </a:lnTo>
                  <a:lnTo>
                    <a:pt x="2" y="156"/>
                  </a:lnTo>
                  <a:lnTo>
                    <a:pt x="2" y="156"/>
                  </a:lnTo>
                  <a:lnTo>
                    <a:pt x="21" y="150"/>
                  </a:lnTo>
                  <a:lnTo>
                    <a:pt x="45" y="140"/>
                  </a:lnTo>
                  <a:lnTo>
                    <a:pt x="45" y="77"/>
                  </a:lnTo>
                  <a:lnTo>
                    <a:pt x="24" y="77"/>
                  </a:lnTo>
                  <a:lnTo>
                    <a:pt x="24" y="77"/>
                  </a:lnTo>
                  <a:lnTo>
                    <a:pt x="12" y="77"/>
                  </a:lnTo>
                  <a:lnTo>
                    <a:pt x="2" y="78"/>
                  </a:lnTo>
                  <a:lnTo>
                    <a:pt x="0" y="64"/>
                  </a:lnTo>
                  <a:lnTo>
                    <a:pt x="0" y="64"/>
                  </a:lnTo>
                  <a:lnTo>
                    <a:pt x="12" y="65"/>
                  </a:lnTo>
                  <a:lnTo>
                    <a:pt x="24" y="66"/>
                  </a:lnTo>
                  <a:lnTo>
                    <a:pt x="45" y="66"/>
                  </a:lnTo>
                  <a:lnTo>
                    <a:pt x="45" y="40"/>
                  </a:lnTo>
                  <a:lnTo>
                    <a:pt x="45" y="40"/>
                  </a:lnTo>
                  <a:lnTo>
                    <a:pt x="45" y="19"/>
                  </a:lnTo>
                  <a:lnTo>
                    <a:pt x="44" y="0"/>
                  </a:lnTo>
                  <a:lnTo>
                    <a:pt x="44" y="0"/>
                  </a:lnTo>
                  <a:lnTo>
                    <a:pt x="64" y="3"/>
                  </a:lnTo>
                  <a:lnTo>
                    <a:pt x="77" y="4"/>
                  </a:lnTo>
                  <a:lnTo>
                    <a:pt x="83" y="6"/>
                  </a:lnTo>
                  <a:lnTo>
                    <a:pt x="83" y="7"/>
                  </a:lnTo>
                  <a:lnTo>
                    <a:pt x="83" y="8"/>
                  </a:lnTo>
                  <a:lnTo>
                    <a:pt x="83" y="8"/>
                  </a:lnTo>
                  <a:lnTo>
                    <a:pt x="83" y="11"/>
                  </a:lnTo>
                  <a:lnTo>
                    <a:pt x="82" y="13"/>
                  </a:lnTo>
                  <a:lnTo>
                    <a:pt x="69" y="19"/>
                  </a:lnTo>
                  <a:lnTo>
                    <a:pt x="69" y="66"/>
                  </a:lnTo>
                  <a:lnTo>
                    <a:pt x="73" y="66"/>
                  </a:lnTo>
                  <a:lnTo>
                    <a:pt x="73" y="66"/>
                  </a:lnTo>
                  <a:lnTo>
                    <a:pt x="87" y="48"/>
                  </a:lnTo>
                  <a:lnTo>
                    <a:pt x="87" y="48"/>
                  </a:lnTo>
                  <a:lnTo>
                    <a:pt x="98" y="58"/>
                  </a:lnTo>
                  <a:lnTo>
                    <a:pt x="108" y="69"/>
                  </a:lnTo>
                  <a:lnTo>
                    <a:pt x="105" y="53"/>
                  </a:lnTo>
                  <a:close/>
                  <a:moveTo>
                    <a:pt x="109" y="71"/>
                  </a:moveTo>
                  <a:lnTo>
                    <a:pt x="109" y="71"/>
                  </a:lnTo>
                  <a:lnTo>
                    <a:pt x="109" y="74"/>
                  </a:lnTo>
                  <a:lnTo>
                    <a:pt x="109" y="74"/>
                  </a:lnTo>
                  <a:lnTo>
                    <a:pt x="109" y="77"/>
                  </a:lnTo>
                  <a:lnTo>
                    <a:pt x="108" y="77"/>
                  </a:lnTo>
                  <a:lnTo>
                    <a:pt x="69" y="77"/>
                  </a:lnTo>
                  <a:lnTo>
                    <a:pt x="69" y="132"/>
                  </a:lnTo>
                  <a:lnTo>
                    <a:pt x="69" y="132"/>
                  </a:lnTo>
                  <a:lnTo>
                    <a:pt x="109" y="108"/>
                  </a:lnTo>
                  <a:lnTo>
                    <a:pt x="114" y="113"/>
                  </a:lnTo>
                  <a:lnTo>
                    <a:pt x="114" y="113"/>
                  </a:lnTo>
                  <a:lnTo>
                    <a:pt x="111" y="116"/>
                  </a:lnTo>
                  <a:lnTo>
                    <a:pt x="111" y="116"/>
                  </a:lnTo>
                  <a:lnTo>
                    <a:pt x="122" y="117"/>
                  </a:lnTo>
                  <a:lnTo>
                    <a:pt x="137" y="119"/>
                  </a:lnTo>
                  <a:lnTo>
                    <a:pt x="167" y="119"/>
                  </a:lnTo>
                  <a:lnTo>
                    <a:pt x="167" y="66"/>
                  </a:lnTo>
                  <a:lnTo>
                    <a:pt x="134" y="66"/>
                  </a:lnTo>
                  <a:lnTo>
                    <a:pt x="134" y="66"/>
                  </a:lnTo>
                  <a:lnTo>
                    <a:pt x="119" y="68"/>
                  </a:lnTo>
                  <a:lnTo>
                    <a:pt x="108" y="69"/>
                  </a:lnTo>
                  <a:lnTo>
                    <a:pt x="109" y="71"/>
                  </a:lnTo>
                  <a:close/>
                  <a:moveTo>
                    <a:pt x="137" y="129"/>
                  </a:moveTo>
                  <a:lnTo>
                    <a:pt x="137" y="129"/>
                  </a:lnTo>
                  <a:lnTo>
                    <a:pt x="132" y="129"/>
                  </a:lnTo>
                  <a:lnTo>
                    <a:pt x="132" y="129"/>
                  </a:lnTo>
                  <a:lnTo>
                    <a:pt x="140" y="147"/>
                  </a:lnTo>
                  <a:lnTo>
                    <a:pt x="145" y="159"/>
                  </a:lnTo>
                  <a:lnTo>
                    <a:pt x="145" y="159"/>
                  </a:lnTo>
                  <a:lnTo>
                    <a:pt x="153" y="172"/>
                  </a:lnTo>
                  <a:lnTo>
                    <a:pt x="160" y="182"/>
                  </a:lnTo>
                  <a:lnTo>
                    <a:pt x="169" y="192"/>
                  </a:lnTo>
                  <a:lnTo>
                    <a:pt x="179" y="203"/>
                  </a:lnTo>
                  <a:lnTo>
                    <a:pt x="179" y="203"/>
                  </a:lnTo>
                  <a:lnTo>
                    <a:pt x="193" y="185"/>
                  </a:lnTo>
                  <a:lnTo>
                    <a:pt x="206" y="168"/>
                  </a:lnTo>
                  <a:lnTo>
                    <a:pt x="216" y="150"/>
                  </a:lnTo>
                  <a:lnTo>
                    <a:pt x="227" y="129"/>
                  </a:lnTo>
                  <a:lnTo>
                    <a:pt x="137" y="12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44" name="Freeform 148"/>
            <p:cNvSpPr>
              <a:spLocks noEditPoints="1"/>
            </p:cNvSpPr>
            <p:nvPr userDrawn="1"/>
          </p:nvSpPr>
          <p:spPr bwMode="auto">
            <a:xfrm>
              <a:off x="4159251" y="1460501"/>
              <a:ext cx="157163" cy="149225"/>
            </a:xfrm>
            <a:custGeom>
              <a:avLst/>
              <a:gdLst/>
              <a:ahLst/>
              <a:cxnLst>
                <a:cxn ang="0">
                  <a:pos x="93" y="80"/>
                </a:cxn>
                <a:cxn ang="0">
                  <a:pos x="80" y="85"/>
                </a:cxn>
                <a:cxn ang="0">
                  <a:pos x="55" y="129"/>
                </a:cxn>
                <a:cxn ang="0">
                  <a:pos x="68" y="137"/>
                </a:cxn>
                <a:cxn ang="0">
                  <a:pos x="60" y="275"/>
                </a:cxn>
                <a:cxn ang="0">
                  <a:pos x="42" y="281"/>
                </a:cxn>
                <a:cxn ang="0">
                  <a:pos x="35" y="275"/>
                </a:cxn>
                <a:cxn ang="0">
                  <a:pos x="22" y="158"/>
                </a:cxn>
                <a:cxn ang="0">
                  <a:pos x="28" y="132"/>
                </a:cxn>
                <a:cxn ang="0">
                  <a:pos x="61" y="64"/>
                </a:cxn>
                <a:cxn ang="0">
                  <a:pos x="90" y="65"/>
                </a:cxn>
                <a:cxn ang="0">
                  <a:pos x="135" y="67"/>
                </a:cxn>
                <a:cxn ang="0">
                  <a:pos x="164" y="9"/>
                </a:cxn>
                <a:cxn ang="0">
                  <a:pos x="168" y="13"/>
                </a:cxn>
                <a:cxn ang="0">
                  <a:pos x="158" y="56"/>
                </a:cxn>
                <a:cxn ang="0">
                  <a:pos x="187" y="53"/>
                </a:cxn>
                <a:cxn ang="0">
                  <a:pos x="179" y="32"/>
                </a:cxn>
                <a:cxn ang="0">
                  <a:pos x="196" y="27"/>
                </a:cxn>
                <a:cxn ang="0">
                  <a:pos x="199" y="46"/>
                </a:cxn>
                <a:cxn ang="0">
                  <a:pos x="212" y="71"/>
                </a:cxn>
                <a:cxn ang="0">
                  <a:pos x="211" y="78"/>
                </a:cxn>
                <a:cxn ang="0">
                  <a:pos x="160" y="271"/>
                </a:cxn>
                <a:cxn ang="0">
                  <a:pos x="142" y="278"/>
                </a:cxn>
                <a:cxn ang="0">
                  <a:pos x="135" y="272"/>
                </a:cxn>
                <a:cxn ang="0">
                  <a:pos x="110" y="78"/>
                </a:cxn>
                <a:cxn ang="0">
                  <a:pos x="34" y="43"/>
                </a:cxn>
                <a:cxn ang="0">
                  <a:pos x="57" y="0"/>
                </a:cxn>
                <a:cxn ang="0">
                  <a:pos x="92" y="17"/>
                </a:cxn>
                <a:cxn ang="0">
                  <a:pos x="76" y="22"/>
                </a:cxn>
                <a:cxn ang="0">
                  <a:pos x="5" y="80"/>
                </a:cxn>
                <a:cxn ang="0">
                  <a:pos x="95" y="140"/>
                </a:cxn>
                <a:cxn ang="0">
                  <a:pos x="113" y="108"/>
                </a:cxn>
                <a:cxn ang="0">
                  <a:pos x="131" y="116"/>
                </a:cxn>
                <a:cxn ang="0">
                  <a:pos x="112" y="161"/>
                </a:cxn>
                <a:cxn ang="0">
                  <a:pos x="173" y="108"/>
                </a:cxn>
                <a:cxn ang="0">
                  <a:pos x="206" y="184"/>
                </a:cxn>
                <a:cxn ang="0">
                  <a:pos x="203" y="220"/>
                </a:cxn>
                <a:cxn ang="0">
                  <a:pos x="189" y="230"/>
                </a:cxn>
                <a:cxn ang="0">
                  <a:pos x="180" y="162"/>
                </a:cxn>
                <a:cxn ang="0">
                  <a:pos x="260" y="179"/>
                </a:cxn>
                <a:cxn ang="0">
                  <a:pos x="260" y="261"/>
                </a:cxn>
                <a:cxn ang="0">
                  <a:pos x="248" y="274"/>
                </a:cxn>
                <a:cxn ang="0">
                  <a:pos x="221" y="269"/>
                </a:cxn>
                <a:cxn ang="0">
                  <a:pos x="184" y="255"/>
                </a:cxn>
                <a:cxn ang="0">
                  <a:pos x="235" y="250"/>
                </a:cxn>
                <a:cxn ang="0">
                  <a:pos x="211" y="103"/>
                </a:cxn>
                <a:cxn ang="0">
                  <a:pos x="219" y="93"/>
                </a:cxn>
                <a:cxn ang="0">
                  <a:pos x="293" y="95"/>
                </a:cxn>
                <a:cxn ang="0">
                  <a:pos x="260" y="103"/>
                </a:cxn>
                <a:cxn ang="0">
                  <a:pos x="263" y="9"/>
                </a:cxn>
                <a:cxn ang="0">
                  <a:pos x="289" y="36"/>
                </a:cxn>
                <a:cxn ang="0">
                  <a:pos x="209" y="40"/>
                </a:cxn>
                <a:cxn ang="0">
                  <a:pos x="247" y="29"/>
                </a:cxn>
              </a:cxnLst>
              <a:rect l="0" t="0" r="r" b="b"/>
              <a:pathLst>
                <a:path w="295" h="281">
                  <a:moveTo>
                    <a:pt x="110" y="78"/>
                  </a:moveTo>
                  <a:lnTo>
                    <a:pt x="110" y="78"/>
                  </a:lnTo>
                  <a:lnTo>
                    <a:pt x="93" y="78"/>
                  </a:lnTo>
                  <a:lnTo>
                    <a:pt x="93" y="78"/>
                  </a:lnTo>
                  <a:lnTo>
                    <a:pt x="93" y="80"/>
                  </a:lnTo>
                  <a:lnTo>
                    <a:pt x="93" y="80"/>
                  </a:lnTo>
                  <a:lnTo>
                    <a:pt x="93" y="82"/>
                  </a:lnTo>
                  <a:lnTo>
                    <a:pt x="90" y="84"/>
                  </a:lnTo>
                  <a:lnTo>
                    <a:pt x="80" y="85"/>
                  </a:lnTo>
                  <a:lnTo>
                    <a:pt x="80" y="85"/>
                  </a:lnTo>
                  <a:lnTo>
                    <a:pt x="67" y="107"/>
                  </a:lnTo>
                  <a:lnTo>
                    <a:pt x="51" y="129"/>
                  </a:lnTo>
                  <a:lnTo>
                    <a:pt x="51" y="129"/>
                  </a:lnTo>
                  <a:lnTo>
                    <a:pt x="55" y="129"/>
                  </a:lnTo>
                  <a:lnTo>
                    <a:pt x="55" y="129"/>
                  </a:lnTo>
                  <a:lnTo>
                    <a:pt x="67" y="132"/>
                  </a:lnTo>
                  <a:lnTo>
                    <a:pt x="68" y="133"/>
                  </a:lnTo>
                  <a:lnTo>
                    <a:pt x="70" y="136"/>
                  </a:lnTo>
                  <a:lnTo>
                    <a:pt x="70" y="136"/>
                  </a:lnTo>
                  <a:lnTo>
                    <a:pt x="68" y="137"/>
                  </a:lnTo>
                  <a:lnTo>
                    <a:pt x="67" y="140"/>
                  </a:lnTo>
                  <a:lnTo>
                    <a:pt x="60" y="143"/>
                  </a:lnTo>
                  <a:lnTo>
                    <a:pt x="60" y="204"/>
                  </a:lnTo>
                  <a:lnTo>
                    <a:pt x="60" y="204"/>
                  </a:lnTo>
                  <a:lnTo>
                    <a:pt x="60" y="275"/>
                  </a:lnTo>
                  <a:lnTo>
                    <a:pt x="60" y="275"/>
                  </a:lnTo>
                  <a:lnTo>
                    <a:pt x="60" y="278"/>
                  </a:lnTo>
                  <a:lnTo>
                    <a:pt x="57" y="279"/>
                  </a:lnTo>
                  <a:lnTo>
                    <a:pt x="51" y="281"/>
                  </a:lnTo>
                  <a:lnTo>
                    <a:pt x="42" y="281"/>
                  </a:lnTo>
                  <a:lnTo>
                    <a:pt x="42" y="281"/>
                  </a:lnTo>
                  <a:lnTo>
                    <a:pt x="39" y="281"/>
                  </a:lnTo>
                  <a:lnTo>
                    <a:pt x="37" y="279"/>
                  </a:lnTo>
                  <a:lnTo>
                    <a:pt x="35" y="278"/>
                  </a:lnTo>
                  <a:lnTo>
                    <a:pt x="35" y="275"/>
                  </a:lnTo>
                  <a:lnTo>
                    <a:pt x="35" y="275"/>
                  </a:lnTo>
                  <a:lnTo>
                    <a:pt x="37" y="203"/>
                  </a:lnTo>
                  <a:lnTo>
                    <a:pt x="37" y="143"/>
                  </a:lnTo>
                  <a:lnTo>
                    <a:pt x="37" y="143"/>
                  </a:lnTo>
                  <a:lnTo>
                    <a:pt x="22" y="158"/>
                  </a:lnTo>
                  <a:lnTo>
                    <a:pt x="5" y="172"/>
                  </a:lnTo>
                  <a:lnTo>
                    <a:pt x="0" y="166"/>
                  </a:lnTo>
                  <a:lnTo>
                    <a:pt x="0" y="166"/>
                  </a:lnTo>
                  <a:lnTo>
                    <a:pt x="16" y="149"/>
                  </a:lnTo>
                  <a:lnTo>
                    <a:pt x="28" y="132"/>
                  </a:lnTo>
                  <a:lnTo>
                    <a:pt x="38" y="117"/>
                  </a:lnTo>
                  <a:lnTo>
                    <a:pt x="47" y="100"/>
                  </a:lnTo>
                  <a:lnTo>
                    <a:pt x="47" y="100"/>
                  </a:lnTo>
                  <a:lnTo>
                    <a:pt x="55" y="81"/>
                  </a:lnTo>
                  <a:lnTo>
                    <a:pt x="61" y="64"/>
                  </a:lnTo>
                  <a:lnTo>
                    <a:pt x="61" y="64"/>
                  </a:lnTo>
                  <a:lnTo>
                    <a:pt x="84" y="72"/>
                  </a:lnTo>
                  <a:lnTo>
                    <a:pt x="90" y="75"/>
                  </a:lnTo>
                  <a:lnTo>
                    <a:pt x="93" y="78"/>
                  </a:lnTo>
                  <a:lnTo>
                    <a:pt x="90" y="65"/>
                  </a:lnTo>
                  <a:lnTo>
                    <a:pt x="90" y="65"/>
                  </a:lnTo>
                  <a:lnTo>
                    <a:pt x="102" y="67"/>
                  </a:lnTo>
                  <a:lnTo>
                    <a:pt x="112" y="67"/>
                  </a:lnTo>
                  <a:lnTo>
                    <a:pt x="135" y="67"/>
                  </a:lnTo>
                  <a:lnTo>
                    <a:pt x="135" y="67"/>
                  </a:lnTo>
                  <a:lnTo>
                    <a:pt x="135" y="25"/>
                  </a:lnTo>
                  <a:lnTo>
                    <a:pt x="134" y="4"/>
                  </a:lnTo>
                  <a:lnTo>
                    <a:pt x="134" y="4"/>
                  </a:lnTo>
                  <a:lnTo>
                    <a:pt x="160" y="7"/>
                  </a:lnTo>
                  <a:lnTo>
                    <a:pt x="164" y="9"/>
                  </a:lnTo>
                  <a:lnTo>
                    <a:pt x="167" y="10"/>
                  </a:lnTo>
                  <a:lnTo>
                    <a:pt x="167" y="10"/>
                  </a:lnTo>
                  <a:lnTo>
                    <a:pt x="168" y="11"/>
                  </a:lnTo>
                  <a:lnTo>
                    <a:pt x="168" y="13"/>
                  </a:lnTo>
                  <a:lnTo>
                    <a:pt x="168" y="13"/>
                  </a:lnTo>
                  <a:lnTo>
                    <a:pt x="168" y="14"/>
                  </a:lnTo>
                  <a:lnTo>
                    <a:pt x="167" y="17"/>
                  </a:lnTo>
                  <a:lnTo>
                    <a:pt x="158" y="20"/>
                  </a:lnTo>
                  <a:lnTo>
                    <a:pt x="158" y="20"/>
                  </a:lnTo>
                  <a:lnTo>
                    <a:pt x="158" y="56"/>
                  </a:lnTo>
                  <a:lnTo>
                    <a:pt x="158" y="56"/>
                  </a:lnTo>
                  <a:lnTo>
                    <a:pt x="158" y="67"/>
                  </a:lnTo>
                  <a:lnTo>
                    <a:pt x="176" y="67"/>
                  </a:lnTo>
                  <a:lnTo>
                    <a:pt x="176" y="67"/>
                  </a:lnTo>
                  <a:lnTo>
                    <a:pt x="187" y="53"/>
                  </a:lnTo>
                  <a:lnTo>
                    <a:pt x="187" y="53"/>
                  </a:lnTo>
                  <a:lnTo>
                    <a:pt x="184" y="52"/>
                  </a:lnTo>
                  <a:lnTo>
                    <a:pt x="183" y="48"/>
                  </a:lnTo>
                  <a:lnTo>
                    <a:pt x="183" y="48"/>
                  </a:lnTo>
                  <a:lnTo>
                    <a:pt x="179" y="32"/>
                  </a:lnTo>
                  <a:lnTo>
                    <a:pt x="168" y="17"/>
                  </a:lnTo>
                  <a:lnTo>
                    <a:pt x="173" y="14"/>
                  </a:lnTo>
                  <a:lnTo>
                    <a:pt x="173" y="14"/>
                  </a:lnTo>
                  <a:lnTo>
                    <a:pt x="187" y="22"/>
                  </a:lnTo>
                  <a:lnTo>
                    <a:pt x="196" y="27"/>
                  </a:lnTo>
                  <a:lnTo>
                    <a:pt x="200" y="32"/>
                  </a:lnTo>
                  <a:lnTo>
                    <a:pt x="202" y="38"/>
                  </a:lnTo>
                  <a:lnTo>
                    <a:pt x="202" y="38"/>
                  </a:lnTo>
                  <a:lnTo>
                    <a:pt x="200" y="42"/>
                  </a:lnTo>
                  <a:lnTo>
                    <a:pt x="199" y="46"/>
                  </a:lnTo>
                  <a:lnTo>
                    <a:pt x="197" y="51"/>
                  </a:lnTo>
                  <a:lnTo>
                    <a:pt x="195" y="53"/>
                  </a:lnTo>
                  <a:lnTo>
                    <a:pt x="195" y="53"/>
                  </a:lnTo>
                  <a:lnTo>
                    <a:pt x="203" y="61"/>
                  </a:lnTo>
                  <a:lnTo>
                    <a:pt x="212" y="71"/>
                  </a:lnTo>
                  <a:lnTo>
                    <a:pt x="212" y="71"/>
                  </a:lnTo>
                  <a:lnTo>
                    <a:pt x="215" y="75"/>
                  </a:lnTo>
                  <a:lnTo>
                    <a:pt x="215" y="75"/>
                  </a:lnTo>
                  <a:lnTo>
                    <a:pt x="213" y="77"/>
                  </a:lnTo>
                  <a:lnTo>
                    <a:pt x="211" y="78"/>
                  </a:lnTo>
                  <a:lnTo>
                    <a:pt x="158" y="78"/>
                  </a:lnTo>
                  <a:lnTo>
                    <a:pt x="158" y="122"/>
                  </a:lnTo>
                  <a:lnTo>
                    <a:pt x="158" y="122"/>
                  </a:lnTo>
                  <a:lnTo>
                    <a:pt x="160" y="271"/>
                  </a:lnTo>
                  <a:lnTo>
                    <a:pt x="160" y="271"/>
                  </a:lnTo>
                  <a:lnTo>
                    <a:pt x="158" y="275"/>
                  </a:lnTo>
                  <a:lnTo>
                    <a:pt x="158" y="275"/>
                  </a:lnTo>
                  <a:lnTo>
                    <a:pt x="153" y="278"/>
                  </a:lnTo>
                  <a:lnTo>
                    <a:pt x="142" y="278"/>
                  </a:lnTo>
                  <a:lnTo>
                    <a:pt x="142" y="278"/>
                  </a:lnTo>
                  <a:lnTo>
                    <a:pt x="137" y="278"/>
                  </a:lnTo>
                  <a:lnTo>
                    <a:pt x="135" y="276"/>
                  </a:lnTo>
                  <a:lnTo>
                    <a:pt x="135" y="274"/>
                  </a:lnTo>
                  <a:lnTo>
                    <a:pt x="135" y="274"/>
                  </a:lnTo>
                  <a:lnTo>
                    <a:pt x="135" y="272"/>
                  </a:lnTo>
                  <a:lnTo>
                    <a:pt x="135" y="272"/>
                  </a:lnTo>
                  <a:lnTo>
                    <a:pt x="135" y="146"/>
                  </a:lnTo>
                  <a:lnTo>
                    <a:pt x="135" y="146"/>
                  </a:lnTo>
                  <a:lnTo>
                    <a:pt x="135" y="78"/>
                  </a:lnTo>
                  <a:lnTo>
                    <a:pt x="110" y="78"/>
                  </a:lnTo>
                  <a:close/>
                  <a:moveTo>
                    <a:pt x="5" y="80"/>
                  </a:moveTo>
                  <a:lnTo>
                    <a:pt x="5" y="80"/>
                  </a:lnTo>
                  <a:lnTo>
                    <a:pt x="16" y="67"/>
                  </a:lnTo>
                  <a:lnTo>
                    <a:pt x="26" y="55"/>
                  </a:lnTo>
                  <a:lnTo>
                    <a:pt x="34" y="43"/>
                  </a:lnTo>
                  <a:lnTo>
                    <a:pt x="42" y="32"/>
                  </a:lnTo>
                  <a:lnTo>
                    <a:pt x="42" y="32"/>
                  </a:lnTo>
                  <a:lnTo>
                    <a:pt x="51" y="14"/>
                  </a:lnTo>
                  <a:lnTo>
                    <a:pt x="57" y="0"/>
                  </a:lnTo>
                  <a:lnTo>
                    <a:pt x="57" y="0"/>
                  </a:lnTo>
                  <a:lnTo>
                    <a:pt x="73" y="6"/>
                  </a:lnTo>
                  <a:lnTo>
                    <a:pt x="73" y="6"/>
                  </a:lnTo>
                  <a:lnTo>
                    <a:pt x="87" y="11"/>
                  </a:lnTo>
                  <a:lnTo>
                    <a:pt x="90" y="14"/>
                  </a:lnTo>
                  <a:lnTo>
                    <a:pt x="92" y="17"/>
                  </a:lnTo>
                  <a:lnTo>
                    <a:pt x="92" y="17"/>
                  </a:lnTo>
                  <a:lnTo>
                    <a:pt x="90" y="19"/>
                  </a:lnTo>
                  <a:lnTo>
                    <a:pt x="87" y="20"/>
                  </a:lnTo>
                  <a:lnTo>
                    <a:pt x="76" y="22"/>
                  </a:lnTo>
                  <a:lnTo>
                    <a:pt x="76" y="22"/>
                  </a:lnTo>
                  <a:lnTo>
                    <a:pt x="61" y="42"/>
                  </a:lnTo>
                  <a:lnTo>
                    <a:pt x="45" y="58"/>
                  </a:lnTo>
                  <a:lnTo>
                    <a:pt x="29" y="71"/>
                  </a:lnTo>
                  <a:lnTo>
                    <a:pt x="9" y="85"/>
                  </a:lnTo>
                  <a:lnTo>
                    <a:pt x="5" y="80"/>
                  </a:lnTo>
                  <a:close/>
                  <a:moveTo>
                    <a:pt x="71" y="246"/>
                  </a:moveTo>
                  <a:lnTo>
                    <a:pt x="71" y="246"/>
                  </a:lnTo>
                  <a:lnTo>
                    <a:pt x="81" y="214"/>
                  </a:lnTo>
                  <a:lnTo>
                    <a:pt x="89" y="177"/>
                  </a:lnTo>
                  <a:lnTo>
                    <a:pt x="95" y="140"/>
                  </a:lnTo>
                  <a:lnTo>
                    <a:pt x="96" y="110"/>
                  </a:lnTo>
                  <a:lnTo>
                    <a:pt x="96" y="110"/>
                  </a:lnTo>
                  <a:lnTo>
                    <a:pt x="96" y="104"/>
                  </a:lnTo>
                  <a:lnTo>
                    <a:pt x="96" y="104"/>
                  </a:lnTo>
                  <a:lnTo>
                    <a:pt x="113" y="108"/>
                  </a:lnTo>
                  <a:lnTo>
                    <a:pt x="113" y="108"/>
                  </a:lnTo>
                  <a:lnTo>
                    <a:pt x="128" y="111"/>
                  </a:lnTo>
                  <a:lnTo>
                    <a:pt x="129" y="113"/>
                  </a:lnTo>
                  <a:lnTo>
                    <a:pt x="131" y="116"/>
                  </a:lnTo>
                  <a:lnTo>
                    <a:pt x="131" y="116"/>
                  </a:lnTo>
                  <a:lnTo>
                    <a:pt x="131" y="117"/>
                  </a:lnTo>
                  <a:lnTo>
                    <a:pt x="128" y="120"/>
                  </a:lnTo>
                  <a:lnTo>
                    <a:pt x="119" y="123"/>
                  </a:lnTo>
                  <a:lnTo>
                    <a:pt x="119" y="123"/>
                  </a:lnTo>
                  <a:lnTo>
                    <a:pt x="112" y="161"/>
                  </a:lnTo>
                  <a:lnTo>
                    <a:pt x="103" y="194"/>
                  </a:lnTo>
                  <a:lnTo>
                    <a:pt x="92" y="223"/>
                  </a:lnTo>
                  <a:lnTo>
                    <a:pt x="79" y="249"/>
                  </a:lnTo>
                  <a:lnTo>
                    <a:pt x="71" y="246"/>
                  </a:lnTo>
                  <a:close/>
                  <a:moveTo>
                    <a:pt x="173" y="108"/>
                  </a:moveTo>
                  <a:lnTo>
                    <a:pt x="173" y="108"/>
                  </a:lnTo>
                  <a:lnTo>
                    <a:pt x="189" y="140"/>
                  </a:lnTo>
                  <a:lnTo>
                    <a:pt x="199" y="164"/>
                  </a:lnTo>
                  <a:lnTo>
                    <a:pt x="199" y="164"/>
                  </a:lnTo>
                  <a:lnTo>
                    <a:pt x="206" y="184"/>
                  </a:lnTo>
                  <a:lnTo>
                    <a:pt x="208" y="192"/>
                  </a:lnTo>
                  <a:lnTo>
                    <a:pt x="209" y="198"/>
                  </a:lnTo>
                  <a:lnTo>
                    <a:pt x="209" y="198"/>
                  </a:lnTo>
                  <a:lnTo>
                    <a:pt x="206" y="210"/>
                  </a:lnTo>
                  <a:lnTo>
                    <a:pt x="203" y="220"/>
                  </a:lnTo>
                  <a:lnTo>
                    <a:pt x="197" y="227"/>
                  </a:lnTo>
                  <a:lnTo>
                    <a:pt x="195" y="230"/>
                  </a:lnTo>
                  <a:lnTo>
                    <a:pt x="192" y="230"/>
                  </a:lnTo>
                  <a:lnTo>
                    <a:pt x="192" y="230"/>
                  </a:lnTo>
                  <a:lnTo>
                    <a:pt x="189" y="230"/>
                  </a:lnTo>
                  <a:lnTo>
                    <a:pt x="189" y="229"/>
                  </a:lnTo>
                  <a:lnTo>
                    <a:pt x="187" y="220"/>
                  </a:lnTo>
                  <a:lnTo>
                    <a:pt x="187" y="220"/>
                  </a:lnTo>
                  <a:lnTo>
                    <a:pt x="184" y="190"/>
                  </a:lnTo>
                  <a:lnTo>
                    <a:pt x="180" y="162"/>
                  </a:lnTo>
                  <a:lnTo>
                    <a:pt x="174" y="137"/>
                  </a:lnTo>
                  <a:lnTo>
                    <a:pt x="167" y="110"/>
                  </a:lnTo>
                  <a:lnTo>
                    <a:pt x="173" y="108"/>
                  </a:lnTo>
                  <a:close/>
                  <a:moveTo>
                    <a:pt x="260" y="179"/>
                  </a:moveTo>
                  <a:lnTo>
                    <a:pt x="260" y="179"/>
                  </a:lnTo>
                  <a:lnTo>
                    <a:pt x="260" y="208"/>
                  </a:lnTo>
                  <a:lnTo>
                    <a:pt x="260" y="208"/>
                  </a:lnTo>
                  <a:lnTo>
                    <a:pt x="260" y="255"/>
                  </a:lnTo>
                  <a:lnTo>
                    <a:pt x="260" y="255"/>
                  </a:lnTo>
                  <a:lnTo>
                    <a:pt x="260" y="261"/>
                  </a:lnTo>
                  <a:lnTo>
                    <a:pt x="258" y="265"/>
                  </a:lnTo>
                  <a:lnTo>
                    <a:pt x="255" y="268"/>
                  </a:lnTo>
                  <a:lnTo>
                    <a:pt x="253" y="271"/>
                  </a:lnTo>
                  <a:lnTo>
                    <a:pt x="253" y="271"/>
                  </a:lnTo>
                  <a:lnTo>
                    <a:pt x="248" y="274"/>
                  </a:lnTo>
                  <a:lnTo>
                    <a:pt x="242" y="275"/>
                  </a:lnTo>
                  <a:lnTo>
                    <a:pt x="224" y="279"/>
                  </a:lnTo>
                  <a:lnTo>
                    <a:pt x="224" y="279"/>
                  </a:lnTo>
                  <a:lnTo>
                    <a:pt x="222" y="274"/>
                  </a:lnTo>
                  <a:lnTo>
                    <a:pt x="221" y="269"/>
                  </a:lnTo>
                  <a:lnTo>
                    <a:pt x="218" y="266"/>
                  </a:lnTo>
                  <a:lnTo>
                    <a:pt x="213" y="263"/>
                  </a:lnTo>
                  <a:lnTo>
                    <a:pt x="213" y="263"/>
                  </a:lnTo>
                  <a:lnTo>
                    <a:pt x="205" y="259"/>
                  </a:lnTo>
                  <a:lnTo>
                    <a:pt x="184" y="255"/>
                  </a:lnTo>
                  <a:lnTo>
                    <a:pt x="186" y="249"/>
                  </a:lnTo>
                  <a:lnTo>
                    <a:pt x="186" y="249"/>
                  </a:lnTo>
                  <a:lnTo>
                    <a:pt x="231" y="250"/>
                  </a:lnTo>
                  <a:lnTo>
                    <a:pt x="231" y="250"/>
                  </a:lnTo>
                  <a:lnTo>
                    <a:pt x="235" y="250"/>
                  </a:lnTo>
                  <a:lnTo>
                    <a:pt x="235" y="246"/>
                  </a:lnTo>
                  <a:lnTo>
                    <a:pt x="235" y="103"/>
                  </a:lnTo>
                  <a:lnTo>
                    <a:pt x="218" y="103"/>
                  </a:lnTo>
                  <a:lnTo>
                    <a:pt x="218" y="103"/>
                  </a:lnTo>
                  <a:lnTo>
                    <a:pt x="211" y="103"/>
                  </a:lnTo>
                  <a:lnTo>
                    <a:pt x="199" y="104"/>
                  </a:lnTo>
                  <a:lnTo>
                    <a:pt x="197" y="90"/>
                  </a:lnTo>
                  <a:lnTo>
                    <a:pt x="197" y="90"/>
                  </a:lnTo>
                  <a:lnTo>
                    <a:pt x="209" y="93"/>
                  </a:lnTo>
                  <a:lnTo>
                    <a:pt x="219" y="93"/>
                  </a:lnTo>
                  <a:lnTo>
                    <a:pt x="251" y="93"/>
                  </a:lnTo>
                  <a:lnTo>
                    <a:pt x="267" y="72"/>
                  </a:lnTo>
                  <a:lnTo>
                    <a:pt x="267" y="72"/>
                  </a:lnTo>
                  <a:lnTo>
                    <a:pt x="293" y="95"/>
                  </a:lnTo>
                  <a:lnTo>
                    <a:pt x="293" y="95"/>
                  </a:lnTo>
                  <a:lnTo>
                    <a:pt x="295" y="100"/>
                  </a:lnTo>
                  <a:lnTo>
                    <a:pt x="295" y="100"/>
                  </a:lnTo>
                  <a:lnTo>
                    <a:pt x="295" y="103"/>
                  </a:lnTo>
                  <a:lnTo>
                    <a:pt x="292" y="103"/>
                  </a:lnTo>
                  <a:lnTo>
                    <a:pt x="260" y="103"/>
                  </a:lnTo>
                  <a:lnTo>
                    <a:pt x="260" y="179"/>
                  </a:lnTo>
                  <a:close/>
                  <a:moveTo>
                    <a:pt x="247" y="29"/>
                  </a:moveTo>
                  <a:lnTo>
                    <a:pt x="247" y="29"/>
                  </a:lnTo>
                  <a:lnTo>
                    <a:pt x="263" y="9"/>
                  </a:lnTo>
                  <a:lnTo>
                    <a:pt x="263" y="9"/>
                  </a:lnTo>
                  <a:lnTo>
                    <a:pt x="276" y="20"/>
                  </a:lnTo>
                  <a:lnTo>
                    <a:pt x="287" y="32"/>
                  </a:lnTo>
                  <a:lnTo>
                    <a:pt x="287" y="32"/>
                  </a:lnTo>
                  <a:lnTo>
                    <a:pt x="289" y="36"/>
                  </a:lnTo>
                  <a:lnTo>
                    <a:pt x="289" y="36"/>
                  </a:lnTo>
                  <a:lnTo>
                    <a:pt x="289" y="39"/>
                  </a:lnTo>
                  <a:lnTo>
                    <a:pt x="286" y="39"/>
                  </a:lnTo>
                  <a:lnTo>
                    <a:pt x="224" y="39"/>
                  </a:lnTo>
                  <a:lnTo>
                    <a:pt x="224" y="39"/>
                  </a:lnTo>
                  <a:lnTo>
                    <a:pt x="209" y="40"/>
                  </a:lnTo>
                  <a:lnTo>
                    <a:pt x="208" y="27"/>
                  </a:lnTo>
                  <a:lnTo>
                    <a:pt x="208" y="27"/>
                  </a:lnTo>
                  <a:lnTo>
                    <a:pt x="218" y="29"/>
                  </a:lnTo>
                  <a:lnTo>
                    <a:pt x="225" y="29"/>
                  </a:lnTo>
                  <a:lnTo>
                    <a:pt x="247" y="2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45" name="Freeform 149"/>
            <p:cNvSpPr>
              <a:spLocks/>
            </p:cNvSpPr>
            <p:nvPr userDrawn="1"/>
          </p:nvSpPr>
          <p:spPr bwMode="auto">
            <a:xfrm>
              <a:off x="4329113" y="1568451"/>
              <a:ext cx="44450" cy="41275"/>
            </a:xfrm>
            <a:custGeom>
              <a:avLst/>
              <a:gdLst/>
              <a:ahLst/>
              <a:cxnLst>
                <a:cxn ang="0">
                  <a:pos x="3" y="0"/>
                </a:cxn>
                <a:cxn ang="0">
                  <a:pos x="3" y="0"/>
                </a:cxn>
                <a:cxn ang="0">
                  <a:pos x="21" y="4"/>
                </a:cxn>
                <a:cxn ang="0">
                  <a:pos x="37" y="10"/>
                </a:cxn>
                <a:cxn ang="0">
                  <a:pos x="50" y="16"/>
                </a:cxn>
                <a:cxn ang="0">
                  <a:pos x="63" y="24"/>
                </a:cxn>
                <a:cxn ang="0">
                  <a:pos x="73" y="31"/>
                </a:cxn>
                <a:cxn ang="0">
                  <a:pos x="80" y="40"/>
                </a:cxn>
                <a:cxn ang="0">
                  <a:pos x="84" y="50"/>
                </a:cxn>
                <a:cxn ang="0">
                  <a:pos x="86" y="60"/>
                </a:cxn>
                <a:cxn ang="0">
                  <a:pos x="86" y="60"/>
                </a:cxn>
                <a:cxn ang="0">
                  <a:pos x="86" y="66"/>
                </a:cxn>
                <a:cxn ang="0">
                  <a:pos x="82" y="72"/>
                </a:cxn>
                <a:cxn ang="0">
                  <a:pos x="77" y="76"/>
                </a:cxn>
                <a:cxn ang="0">
                  <a:pos x="71" y="78"/>
                </a:cxn>
                <a:cxn ang="0">
                  <a:pos x="71" y="78"/>
                </a:cxn>
                <a:cxn ang="0">
                  <a:pos x="66" y="78"/>
                </a:cxn>
                <a:cxn ang="0">
                  <a:pos x="61" y="75"/>
                </a:cxn>
                <a:cxn ang="0">
                  <a:pos x="58" y="72"/>
                </a:cxn>
                <a:cxn ang="0">
                  <a:pos x="54" y="65"/>
                </a:cxn>
                <a:cxn ang="0">
                  <a:pos x="54" y="65"/>
                </a:cxn>
                <a:cxn ang="0">
                  <a:pos x="44" y="46"/>
                </a:cxn>
                <a:cxn ang="0">
                  <a:pos x="29" y="30"/>
                </a:cxn>
                <a:cxn ang="0">
                  <a:pos x="15" y="17"/>
                </a:cxn>
                <a:cxn ang="0">
                  <a:pos x="0" y="7"/>
                </a:cxn>
                <a:cxn ang="0">
                  <a:pos x="3" y="0"/>
                </a:cxn>
              </a:cxnLst>
              <a:rect l="0" t="0" r="r" b="b"/>
              <a:pathLst>
                <a:path w="86" h="78">
                  <a:moveTo>
                    <a:pt x="3" y="0"/>
                  </a:moveTo>
                  <a:lnTo>
                    <a:pt x="3" y="0"/>
                  </a:lnTo>
                  <a:lnTo>
                    <a:pt x="21" y="4"/>
                  </a:lnTo>
                  <a:lnTo>
                    <a:pt x="37" y="10"/>
                  </a:lnTo>
                  <a:lnTo>
                    <a:pt x="50" y="16"/>
                  </a:lnTo>
                  <a:lnTo>
                    <a:pt x="63" y="24"/>
                  </a:lnTo>
                  <a:lnTo>
                    <a:pt x="73" y="31"/>
                  </a:lnTo>
                  <a:lnTo>
                    <a:pt x="80" y="40"/>
                  </a:lnTo>
                  <a:lnTo>
                    <a:pt x="84" y="50"/>
                  </a:lnTo>
                  <a:lnTo>
                    <a:pt x="86" y="60"/>
                  </a:lnTo>
                  <a:lnTo>
                    <a:pt x="86" y="60"/>
                  </a:lnTo>
                  <a:lnTo>
                    <a:pt x="86" y="66"/>
                  </a:lnTo>
                  <a:lnTo>
                    <a:pt x="82" y="72"/>
                  </a:lnTo>
                  <a:lnTo>
                    <a:pt x="77" y="76"/>
                  </a:lnTo>
                  <a:lnTo>
                    <a:pt x="71" y="78"/>
                  </a:lnTo>
                  <a:lnTo>
                    <a:pt x="71" y="78"/>
                  </a:lnTo>
                  <a:lnTo>
                    <a:pt x="66" y="78"/>
                  </a:lnTo>
                  <a:lnTo>
                    <a:pt x="61" y="75"/>
                  </a:lnTo>
                  <a:lnTo>
                    <a:pt x="58" y="72"/>
                  </a:lnTo>
                  <a:lnTo>
                    <a:pt x="54" y="65"/>
                  </a:lnTo>
                  <a:lnTo>
                    <a:pt x="54" y="65"/>
                  </a:lnTo>
                  <a:lnTo>
                    <a:pt x="44" y="46"/>
                  </a:lnTo>
                  <a:lnTo>
                    <a:pt x="29" y="30"/>
                  </a:lnTo>
                  <a:lnTo>
                    <a:pt x="15" y="17"/>
                  </a:lnTo>
                  <a:lnTo>
                    <a:pt x="0" y="7"/>
                  </a:lnTo>
                  <a:lnTo>
                    <a:pt x="3"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46" name="Freeform 150"/>
            <p:cNvSpPr>
              <a:spLocks/>
            </p:cNvSpPr>
            <p:nvPr userDrawn="1"/>
          </p:nvSpPr>
          <p:spPr bwMode="auto">
            <a:xfrm>
              <a:off x="4446588" y="1470026"/>
              <a:ext cx="122238" cy="133350"/>
            </a:xfrm>
            <a:custGeom>
              <a:avLst/>
              <a:gdLst/>
              <a:ahLst/>
              <a:cxnLst>
                <a:cxn ang="0">
                  <a:pos x="54" y="19"/>
                </a:cxn>
                <a:cxn ang="0">
                  <a:pos x="63" y="21"/>
                </a:cxn>
                <a:cxn ang="0">
                  <a:pos x="78" y="19"/>
                </a:cxn>
                <a:cxn ang="0">
                  <a:pos x="122" y="8"/>
                </a:cxn>
                <a:cxn ang="0">
                  <a:pos x="138" y="3"/>
                </a:cxn>
                <a:cxn ang="0">
                  <a:pos x="144" y="0"/>
                </a:cxn>
                <a:cxn ang="0">
                  <a:pos x="165" y="13"/>
                </a:cxn>
                <a:cxn ang="0">
                  <a:pos x="174" y="21"/>
                </a:cxn>
                <a:cxn ang="0">
                  <a:pos x="176" y="27"/>
                </a:cxn>
                <a:cxn ang="0">
                  <a:pos x="170" y="36"/>
                </a:cxn>
                <a:cxn ang="0">
                  <a:pos x="158" y="45"/>
                </a:cxn>
                <a:cxn ang="0">
                  <a:pos x="39" y="133"/>
                </a:cxn>
                <a:cxn ang="0">
                  <a:pos x="109" y="114"/>
                </a:cxn>
                <a:cxn ang="0">
                  <a:pos x="177" y="98"/>
                </a:cxn>
                <a:cxn ang="0">
                  <a:pos x="193" y="94"/>
                </a:cxn>
                <a:cxn ang="0">
                  <a:pos x="205" y="91"/>
                </a:cxn>
                <a:cxn ang="0">
                  <a:pos x="223" y="98"/>
                </a:cxn>
                <a:cxn ang="0">
                  <a:pos x="231" y="108"/>
                </a:cxn>
                <a:cxn ang="0">
                  <a:pos x="226" y="116"/>
                </a:cxn>
                <a:cxn ang="0">
                  <a:pos x="215" y="118"/>
                </a:cxn>
                <a:cxn ang="0">
                  <a:pos x="154" y="126"/>
                </a:cxn>
                <a:cxn ang="0">
                  <a:pos x="125" y="140"/>
                </a:cxn>
                <a:cxn ang="0">
                  <a:pos x="107" y="158"/>
                </a:cxn>
                <a:cxn ang="0">
                  <a:pos x="100" y="175"/>
                </a:cxn>
                <a:cxn ang="0">
                  <a:pos x="100" y="182"/>
                </a:cxn>
                <a:cxn ang="0">
                  <a:pos x="103" y="197"/>
                </a:cxn>
                <a:cxn ang="0">
                  <a:pos x="121" y="213"/>
                </a:cxn>
                <a:cxn ang="0">
                  <a:pos x="147" y="220"/>
                </a:cxn>
                <a:cxn ang="0">
                  <a:pos x="171" y="223"/>
                </a:cxn>
                <a:cxn ang="0">
                  <a:pos x="183" y="228"/>
                </a:cxn>
                <a:cxn ang="0">
                  <a:pos x="189" y="237"/>
                </a:cxn>
                <a:cxn ang="0">
                  <a:pos x="187" y="243"/>
                </a:cxn>
                <a:cxn ang="0">
                  <a:pos x="167" y="250"/>
                </a:cxn>
                <a:cxn ang="0">
                  <a:pos x="164" y="250"/>
                </a:cxn>
                <a:cxn ang="0">
                  <a:pos x="116" y="240"/>
                </a:cxn>
                <a:cxn ang="0">
                  <a:pos x="87" y="213"/>
                </a:cxn>
                <a:cxn ang="0">
                  <a:pos x="81" y="188"/>
                </a:cxn>
                <a:cxn ang="0">
                  <a:pos x="83" y="178"/>
                </a:cxn>
                <a:cxn ang="0">
                  <a:pos x="93" y="152"/>
                </a:cxn>
                <a:cxn ang="0">
                  <a:pos x="121" y="127"/>
                </a:cxn>
                <a:cxn ang="0">
                  <a:pos x="92" y="133"/>
                </a:cxn>
                <a:cxn ang="0">
                  <a:pos x="25" y="159"/>
                </a:cxn>
                <a:cxn ang="0">
                  <a:pos x="13" y="162"/>
                </a:cxn>
                <a:cxn ang="0">
                  <a:pos x="7" y="160"/>
                </a:cxn>
                <a:cxn ang="0">
                  <a:pos x="0" y="150"/>
                </a:cxn>
                <a:cxn ang="0">
                  <a:pos x="0" y="143"/>
                </a:cxn>
                <a:cxn ang="0">
                  <a:pos x="7" y="137"/>
                </a:cxn>
                <a:cxn ang="0">
                  <a:pos x="31" y="124"/>
                </a:cxn>
                <a:cxn ang="0">
                  <a:pos x="107" y="59"/>
                </a:cxn>
                <a:cxn ang="0">
                  <a:pos x="136" y="30"/>
                </a:cxn>
                <a:cxn ang="0">
                  <a:pos x="139" y="26"/>
                </a:cxn>
                <a:cxn ang="0">
                  <a:pos x="135" y="23"/>
                </a:cxn>
                <a:cxn ang="0">
                  <a:pos x="134" y="23"/>
                </a:cxn>
                <a:cxn ang="0">
                  <a:pos x="113" y="27"/>
                </a:cxn>
                <a:cxn ang="0">
                  <a:pos x="73" y="42"/>
                </a:cxn>
                <a:cxn ang="0">
                  <a:pos x="63" y="46"/>
                </a:cxn>
                <a:cxn ang="0">
                  <a:pos x="58" y="45"/>
                </a:cxn>
                <a:cxn ang="0">
                  <a:pos x="47" y="32"/>
                </a:cxn>
                <a:cxn ang="0">
                  <a:pos x="39" y="13"/>
                </a:cxn>
                <a:cxn ang="0">
                  <a:pos x="44" y="8"/>
                </a:cxn>
                <a:cxn ang="0">
                  <a:pos x="47" y="11"/>
                </a:cxn>
              </a:cxnLst>
              <a:rect l="0" t="0" r="r" b="b"/>
              <a:pathLst>
                <a:path w="231" h="250">
                  <a:moveTo>
                    <a:pt x="47" y="11"/>
                  </a:moveTo>
                  <a:lnTo>
                    <a:pt x="47" y="11"/>
                  </a:lnTo>
                  <a:lnTo>
                    <a:pt x="54" y="19"/>
                  </a:lnTo>
                  <a:lnTo>
                    <a:pt x="58" y="20"/>
                  </a:lnTo>
                  <a:lnTo>
                    <a:pt x="63" y="21"/>
                  </a:lnTo>
                  <a:lnTo>
                    <a:pt x="63" y="21"/>
                  </a:lnTo>
                  <a:lnTo>
                    <a:pt x="65" y="21"/>
                  </a:lnTo>
                  <a:lnTo>
                    <a:pt x="65" y="21"/>
                  </a:lnTo>
                  <a:lnTo>
                    <a:pt x="78" y="19"/>
                  </a:lnTo>
                  <a:lnTo>
                    <a:pt x="78" y="19"/>
                  </a:lnTo>
                  <a:lnTo>
                    <a:pt x="122" y="8"/>
                  </a:lnTo>
                  <a:lnTo>
                    <a:pt x="122" y="8"/>
                  </a:lnTo>
                  <a:lnTo>
                    <a:pt x="132" y="6"/>
                  </a:lnTo>
                  <a:lnTo>
                    <a:pt x="138" y="3"/>
                  </a:lnTo>
                  <a:lnTo>
                    <a:pt x="138" y="3"/>
                  </a:lnTo>
                  <a:lnTo>
                    <a:pt x="141" y="0"/>
                  </a:lnTo>
                  <a:lnTo>
                    <a:pt x="144" y="0"/>
                  </a:lnTo>
                  <a:lnTo>
                    <a:pt x="144" y="0"/>
                  </a:lnTo>
                  <a:lnTo>
                    <a:pt x="147" y="0"/>
                  </a:lnTo>
                  <a:lnTo>
                    <a:pt x="151" y="3"/>
                  </a:lnTo>
                  <a:lnTo>
                    <a:pt x="165" y="13"/>
                  </a:lnTo>
                  <a:lnTo>
                    <a:pt x="165" y="13"/>
                  </a:lnTo>
                  <a:lnTo>
                    <a:pt x="171" y="17"/>
                  </a:lnTo>
                  <a:lnTo>
                    <a:pt x="174" y="21"/>
                  </a:lnTo>
                  <a:lnTo>
                    <a:pt x="176" y="24"/>
                  </a:lnTo>
                  <a:lnTo>
                    <a:pt x="176" y="27"/>
                  </a:lnTo>
                  <a:lnTo>
                    <a:pt x="176" y="27"/>
                  </a:lnTo>
                  <a:lnTo>
                    <a:pt x="174" y="33"/>
                  </a:lnTo>
                  <a:lnTo>
                    <a:pt x="173" y="34"/>
                  </a:lnTo>
                  <a:lnTo>
                    <a:pt x="170" y="36"/>
                  </a:lnTo>
                  <a:lnTo>
                    <a:pt x="170" y="36"/>
                  </a:lnTo>
                  <a:lnTo>
                    <a:pt x="164" y="40"/>
                  </a:lnTo>
                  <a:lnTo>
                    <a:pt x="158" y="45"/>
                  </a:lnTo>
                  <a:lnTo>
                    <a:pt x="158" y="45"/>
                  </a:lnTo>
                  <a:lnTo>
                    <a:pt x="97" y="91"/>
                  </a:lnTo>
                  <a:lnTo>
                    <a:pt x="39" y="133"/>
                  </a:lnTo>
                  <a:lnTo>
                    <a:pt x="39" y="133"/>
                  </a:lnTo>
                  <a:lnTo>
                    <a:pt x="74" y="123"/>
                  </a:lnTo>
                  <a:lnTo>
                    <a:pt x="109" y="114"/>
                  </a:lnTo>
                  <a:lnTo>
                    <a:pt x="142" y="105"/>
                  </a:lnTo>
                  <a:lnTo>
                    <a:pt x="177" y="98"/>
                  </a:lnTo>
                  <a:lnTo>
                    <a:pt x="177" y="98"/>
                  </a:lnTo>
                  <a:lnTo>
                    <a:pt x="186" y="95"/>
                  </a:lnTo>
                  <a:lnTo>
                    <a:pt x="193" y="94"/>
                  </a:lnTo>
                  <a:lnTo>
                    <a:pt x="193" y="94"/>
                  </a:lnTo>
                  <a:lnTo>
                    <a:pt x="200" y="91"/>
                  </a:lnTo>
                  <a:lnTo>
                    <a:pt x="205" y="91"/>
                  </a:lnTo>
                  <a:lnTo>
                    <a:pt x="205" y="91"/>
                  </a:lnTo>
                  <a:lnTo>
                    <a:pt x="213" y="92"/>
                  </a:lnTo>
                  <a:lnTo>
                    <a:pt x="223" y="98"/>
                  </a:lnTo>
                  <a:lnTo>
                    <a:pt x="223" y="98"/>
                  </a:lnTo>
                  <a:lnTo>
                    <a:pt x="226" y="100"/>
                  </a:lnTo>
                  <a:lnTo>
                    <a:pt x="229" y="103"/>
                  </a:lnTo>
                  <a:lnTo>
                    <a:pt x="231" y="108"/>
                  </a:lnTo>
                  <a:lnTo>
                    <a:pt x="231" y="108"/>
                  </a:lnTo>
                  <a:lnTo>
                    <a:pt x="229" y="113"/>
                  </a:lnTo>
                  <a:lnTo>
                    <a:pt x="226" y="116"/>
                  </a:lnTo>
                  <a:lnTo>
                    <a:pt x="222" y="117"/>
                  </a:lnTo>
                  <a:lnTo>
                    <a:pt x="215" y="118"/>
                  </a:lnTo>
                  <a:lnTo>
                    <a:pt x="215" y="118"/>
                  </a:lnTo>
                  <a:lnTo>
                    <a:pt x="187" y="118"/>
                  </a:lnTo>
                  <a:lnTo>
                    <a:pt x="164" y="123"/>
                  </a:lnTo>
                  <a:lnTo>
                    <a:pt x="154" y="126"/>
                  </a:lnTo>
                  <a:lnTo>
                    <a:pt x="144" y="129"/>
                  </a:lnTo>
                  <a:lnTo>
                    <a:pt x="134" y="134"/>
                  </a:lnTo>
                  <a:lnTo>
                    <a:pt x="125" y="140"/>
                  </a:lnTo>
                  <a:lnTo>
                    <a:pt x="125" y="140"/>
                  </a:lnTo>
                  <a:lnTo>
                    <a:pt x="115" y="149"/>
                  </a:lnTo>
                  <a:lnTo>
                    <a:pt x="107" y="158"/>
                  </a:lnTo>
                  <a:lnTo>
                    <a:pt x="103" y="163"/>
                  </a:lnTo>
                  <a:lnTo>
                    <a:pt x="102" y="169"/>
                  </a:lnTo>
                  <a:lnTo>
                    <a:pt x="100" y="175"/>
                  </a:lnTo>
                  <a:lnTo>
                    <a:pt x="100" y="181"/>
                  </a:lnTo>
                  <a:lnTo>
                    <a:pt x="100" y="181"/>
                  </a:lnTo>
                  <a:lnTo>
                    <a:pt x="100" y="182"/>
                  </a:lnTo>
                  <a:lnTo>
                    <a:pt x="100" y="182"/>
                  </a:lnTo>
                  <a:lnTo>
                    <a:pt x="100" y="189"/>
                  </a:lnTo>
                  <a:lnTo>
                    <a:pt x="103" y="197"/>
                  </a:lnTo>
                  <a:lnTo>
                    <a:pt x="107" y="202"/>
                  </a:lnTo>
                  <a:lnTo>
                    <a:pt x="113" y="208"/>
                  </a:lnTo>
                  <a:lnTo>
                    <a:pt x="121" y="213"/>
                  </a:lnTo>
                  <a:lnTo>
                    <a:pt x="128" y="217"/>
                  </a:lnTo>
                  <a:lnTo>
                    <a:pt x="138" y="218"/>
                  </a:lnTo>
                  <a:lnTo>
                    <a:pt x="147" y="220"/>
                  </a:lnTo>
                  <a:lnTo>
                    <a:pt x="147" y="220"/>
                  </a:lnTo>
                  <a:lnTo>
                    <a:pt x="171" y="223"/>
                  </a:lnTo>
                  <a:lnTo>
                    <a:pt x="171" y="223"/>
                  </a:lnTo>
                  <a:lnTo>
                    <a:pt x="177" y="224"/>
                  </a:lnTo>
                  <a:lnTo>
                    <a:pt x="183" y="228"/>
                  </a:lnTo>
                  <a:lnTo>
                    <a:pt x="183" y="228"/>
                  </a:lnTo>
                  <a:lnTo>
                    <a:pt x="187" y="233"/>
                  </a:lnTo>
                  <a:lnTo>
                    <a:pt x="189" y="237"/>
                  </a:lnTo>
                  <a:lnTo>
                    <a:pt x="189" y="237"/>
                  </a:lnTo>
                  <a:lnTo>
                    <a:pt x="189" y="240"/>
                  </a:lnTo>
                  <a:lnTo>
                    <a:pt x="189" y="240"/>
                  </a:lnTo>
                  <a:lnTo>
                    <a:pt x="187" y="243"/>
                  </a:lnTo>
                  <a:lnTo>
                    <a:pt x="184" y="247"/>
                  </a:lnTo>
                  <a:lnTo>
                    <a:pt x="179" y="249"/>
                  </a:lnTo>
                  <a:lnTo>
                    <a:pt x="167" y="250"/>
                  </a:lnTo>
                  <a:lnTo>
                    <a:pt x="167" y="250"/>
                  </a:lnTo>
                  <a:lnTo>
                    <a:pt x="164" y="250"/>
                  </a:lnTo>
                  <a:lnTo>
                    <a:pt x="164" y="250"/>
                  </a:lnTo>
                  <a:lnTo>
                    <a:pt x="147" y="249"/>
                  </a:lnTo>
                  <a:lnTo>
                    <a:pt x="131" y="246"/>
                  </a:lnTo>
                  <a:lnTo>
                    <a:pt x="116" y="240"/>
                  </a:lnTo>
                  <a:lnTo>
                    <a:pt x="105" y="231"/>
                  </a:lnTo>
                  <a:lnTo>
                    <a:pt x="94" y="223"/>
                  </a:lnTo>
                  <a:lnTo>
                    <a:pt x="87" y="213"/>
                  </a:lnTo>
                  <a:lnTo>
                    <a:pt x="83" y="201"/>
                  </a:lnTo>
                  <a:lnTo>
                    <a:pt x="81" y="188"/>
                  </a:lnTo>
                  <a:lnTo>
                    <a:pt x="81" y="188"/>
                  </a:lnTo>
                  <a:lnTo>
                    <a:pt x="81" y="187"/>
                  </a:lnTo>
                  <a:lnTo>
                    <a:pt x="81" y="187"/>
                  </a:lnTo>
                  <a:lnTo>
                    <a:pt x="83" y="178"/>
                  </a:lnTo>
                  <a:lnTo>
                    <a:pt x="84" y="169"/>
                  </a:lnTo>
                  <a:lnTo>
                    <a:pt x="89" y="160"/>
                  </a:lnTo>
                  <a:lnTo>
                    <a:pt x="93" y="152"/>
                  </a:lnTo>
                  <a:lnTo>
                    <a:pt x="100" y="143"/>
                  </a:lnTo>
                  <a:lnTo>
                    <a:pt x="109" y="134"/>
                  </a:lnTo>
                  <a:lnTo>
                    <a:pt x="121" y="127"/>
                  </a:lnTo>
                  <a:lnTo>
                    <a:pt x="134" y="120"/>
                  </a:lnTo>
                  <a:lnTo>
                    <a:pt x="134" y="120"/>
                  </a:lnTo>
                  <a:lnTo>
                    <a:pt x="92" y="133"/>
                  </a:lnTo>
                  <a:lnTo>
                    <a:pt x="92" y="133"/>
                  </a:lnTo>
                  <a:lnTo>
                    <a:pt x="54" y="146"/>
                  </a:lnTo>
                  <a:lnTo>
                    <a:pt x="25" y="159"/>
                  </a:lnTo>
                  <a:lnTo>
                    <a:pt x="25" y="159"/>
                  </a:lnTo>
                  <a:lnTo>
                    <a:pt x="19" y="162"/>
                  </a:lnTo>
                  <a:lnTo>
                    <a:pt x="13" y="162"/>
                  </a:lnTo>
                  <a:lnTo>
                    <a:pt x="13" y="162"/>
                  </a:lnTo>
                  <a:lnTo>
                    <a:pt x="10" y="162"/>
                  </a:lnTo>
                  <a:lnTo>
                    <a:pt x="7" y="160"/>
                  </a:lnTo>
                  <a:lnTo>
                    <a:pt x="3" y="156"/>
                  </a:lnTo>
                  <a:lnTo>
                    <a:pt x="3" y="156"/>
                  </a:lnTo>
                  <a:lnTo>
                    <a:pt x="0" y="150"/>
                  </a:lnTo>
                  <a:lnTo>
                    <a:pt x="0" y="146"/>
                  </a:lnTo>
                  <a:lnTo>
                    <a:pt x="0" y="146"/>
                  </a:lnTo>
                  <a:lnTo>
                    <a:pt x="0" y="143"/>
                  </a:lnTo>
                  <a:lnTo>
                    <a:pt x="2" y="140"/>
                  </a:lnTo>
                  <a:lnTo>
                    <a:pt x="3" y="139"/>
                  </a:lnTo>
                  <a:lnTo>
                    <a:pt x="7" y="137"/>
                  </a:lnTo>
                  <a:lnTo>
                    <a:pt x="7" y="137"/>
                  </a:lnTo>
                  <a:lnTo>
                    <a:pt x="18" y="133"/>
                  </a:lnTo>
                  <a:lnTo>
                    <a:pt x="31" y="124"/>
                  </a:lnTo>
                  <a:lnTo>
                    <a:pt x="31" y="124"/>
                  </a:lnTo>
                  <a:lnTo>
                    <a:pt x="65" y="97"/>
                  </a:lnTo>
                  <a:lnTo>
                    <a:pt x="107" y="59"/>
                  </a:lnTo>
                  <a:lnTo>
                    <a:pt x="107" y="59"/>
                  </a:lnTo>
                  <a:lnTo>
                    <a:pt x="126" y="42"/>
                  </a:lnTo>
                  <a:lnTo>
                    <a:pt x="136" y="30"/>
                  </a:lnTo>
                  <a:lnTo>
                    <a:pt x="136" y="30"/>
                  </a:lnTo>
                  <a:lnTo>
                    <a:pt x="138" y="27"/>
                  </a:lnTo>
                  <a:lnTo>
                    <a:pt x="139" y="26"/>
                  </a:lnTo>
                  <a:lnTo>
                    <a:pt x="139" y="26"/>
                  </a:lnTo>
                  <a:lnTo>
                    <a:pt x="138" y="23"/>
                  </a:lnTo>
                  <a:lnTo>
                    <a:pt x="135" y="23"/>
                  </a:lnTo>
                  <a:lnTo>
                    <a:pt x="135" y="23"/>
                  </a:lnTo>
                  <a:lnTo>
                    <a:pt x="134" y="23"/>
                  </a:lnTo>
                  <a:lnTo>
                    <a:pt x="134" y="23"/>
                  </a:lnTo>
                  <a:lnTo>
                    <a:pt x="125" y="24"/>
                  </a:lnTo>
                  <a:lnTo>
                    <a:pt x="113" y="27"/>
                  </a:lnTo>
                  <a:lnTo>
                    <a:pt x="113" y="27"/>
                  </a:lnTo>
                  <a:lnTo>
                    <a:pt x="87" y="36"/>
                  </a:lnTo>
                  <a:lnTo>
                    <a:pt x="73" y="42"/>
                  </a:lnTo>
                  <a:lnTo>
                    <a:pt x="73" y="42"/>
                  </a:lnTo>
                  <a:lnTo>
                    <a:pt x="68" y="45"/>
                  </a:lnTo>
                  <a:lnTo>
                    <a:pt x="63" y="46"/>
                  </a:lnTo>
                  <a:lnTo>
                    <a:pt x="63" y="46"/>
                  </a:lnTo>
                  <a:lnTo>
                    <a:pt x="63" y="46"/>
                  </a:lnTo>
                  <a:lnTo>
                    <a:pt x="63" y="46"/>
                  </a:lnTo>
                  <a:lnTo>
                    <a:pt x="58" y="45"/>
                  </a:lnTo>
                  <a:lnTo>
                    <a:pt x="54" y="42"/>
                  </a:lnTo>
                  <a:lnTo>
                    <a:pt x="47" y="32"/>
                  </a:lnTo>
                  <a:lnTo>
                    <a:pt x="47" y="32"/>
                  </a:lnTo>
                  <a:lnTo>
                    <a:pt x="41" y="21"/>
                  </a:lnTo>
                  <a:lnTo>
                    <a:pt x="39" y="13"/>
                  </a:lnTo>
                  <a:lnTo>
                    <a:pt x="39" y="13"/>
                  </a:lnTo>
                  <a:lnTo>
                    <a:pt x="41" y="10"/>
                  </a:lnTo>
                  <a:lnTo>
                    <a:pt x="44" y="8"/>
                  </a:lnTo>
                  <a:lnTo>
                    <a:pt x="44" y="8"/>
                  </a:lnTo>
                  <a:lnTo>
                    <a:pt x="45" y="10"/>
                  </a:lnTo>
                  <a:lnTo>
                    <a:pt x="47" y="11"/>
                  </a:lnTo>
                  <a:lnTo>
                    <a:pt x="47" y="11"/>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47" name="Freeform 151"/>
            <p:cNvSpPr>
              <a:spLocks/>
            </p:cNvSpPr>
            <p:nvPr userDrawn="1"/>
          </p:nvSpPr>
          <p:spPr bwMode="auto">
            <a:xfrm>
              <a:off x="4603751" y="1470026"/>
              <a:ext cx="104775" cy="131763"/>
            </a:xfrm>
            <a:custGeom>
              <a:avLst/>
              <a:gdLst/>
              <a:ahLst/>
              <a:cxnLst>
                <a:cxn ang="0">
                  <a:pos x="196" y="152"/>
                </a:cxn>
                <a:cxn ang="0">
                  <a:pos x="174" y="194"/>
                </a:cxn>
                <a:cxn ang="0">
                  <a:pos x="146" y="223"/>
                </a:cxn>
                <a:cxn ang="0">
                  <a:pos x="113" y="242"/>
                </a:cxn>
                <a:cxn ang="0">
                  <a:pos x="75" y="247"/>
                </a:cxn>
                <a:cxn ang="0">
                  <a:pos x="62" y="247"/>
                </a:cxn>
                <a:cxn ang="0">
                  <a:pos x="39" y="239"/>
                </a:cxn>
                <a:cxn ang="0">
                  <a:pos x="22" y="223"/>
                </a:cxn>
                <a:cxn ang="0">
                  <a:pos x="13" y="198"/>
                </a:cxn>
                <a:cxn ang="0">
                  <a:pos x="11" y="182"/>
                </a:cxn>
                <a:cxn ang="0">
                  <a:pos x="14" y="117"/>
                </a:cxn>
                <a:cxn ang="0">
                  <a:pos x="17" y="74"/>
                </a:cxn>
                <a:cxn ang="0">
                  <a:pos x="19" y="30"/>
                </a:cxn>
                <a:cxn ang="0">
                  <a:pos x="16" y="19"/>
                </a:cxn>
                <a:cxn ang="0">
                  <a:pos x="3" y="7"/>
                </a:cxn>
                <a:cxn ang="0">
                  <a:pos x="0" y="6"/>
                </a:cxn>
                <a:cxn ang="0">
                  <a:pos x="0" y="4"/>
                </a:cxn>
                <a:cxn ang="0">
                  <a:pos x="1" y="1"/>
                </a:cxn>
                <a:cxn ang="0">
                  <a:pos x="7" y="0"/>
                </a:cxn>
                <a:cxn ang="0">
                  <a:pos x="22" y="3"/>
                </a:cxn>
                <a:cxn ang="0">
                  <a:pos x="36" y="8"/>
                </a:cxn>
                <a:cxn ang="0">
                  <a:pos x="43" y="13"/>
                </a:cxn>
                <a:cxn ang="0">
                  <a:pos x="51" y="21"/>
                </a:cxn>
                <a:cxn ang="0">
                  <a:pos x="52" y="24"/>
                </a:cxn>
                <a:cxn ang="0">
                  <a:pos x="49" y="32"/>
                </a:cxn>
                <a:cxn ang="0">
                  <a:pos x="45" y="39"/>
                </a:cxn>
                <a:cxn ang="0">
                  <a:pos x="43" y="50"/>
                </a:cxn>
                <a:cxn ang="0">
                  <a:pos x="38" y="121"/>
                </a:cxn>
                <a:cxn ang="0">
                  <a:pos x="35" y="187"/>
                </a:cxn>
                <a:cxn ang="0">
                  <a:pos x="35" y="195"/>
                </a:cxn>
                <a:cxn ang="0">
                  <a:pos x="39" y="210"/>
                </a:cxn>
                <a:cxn ang="0">
                  <a:pos x="48" y="220"/>
                </a:cxn>
                <a:cxn ang="0">
                  <a:pos x="62" y="223"/>
                </a:cxn>
                <a:cxn ang="0">
                  <a:pos x="71" y="224"/>
                </a:cxn>
                <a:cxn ang="0">
                  <a:pos x="106" y="218"/>
                </a:cxn>
                <a:cxn ang="0">
                  <a:pos x="138" y="204"/>
                </a:cxn>
                <a:cxn ang="0">
                  <a:pos x="165" y="181"/>
                </a:cxn>
                <a:cxn ang="0">
                  <a:pos x="188" y="147"/>
                </a:cxn>
              </a:cxnLst>
              <a:rect l="0" t="0" r="r" b="b"/>
              <a:pathLst>
                <a:path w="196" h="247">
                  <a:moveTo>
                    <a:pt x="196" y="152"/>
                  </a:moveTo>
                  <a:lnTo>
                    <a:pt x="196" y="152"/>
                  </a:lnTo>
                  <a:lnTo>
                    <a:pt x="185" y="173"/>
                  </a:lnTo>
                  <a:lnTo>
                    <a:pt x="174" y="194"/>
                  </a:lnTo>
                  <a:lnTo>
                    <a:pt x="161" y="210"/>
                  </a:lnTo>
                  <a:lnTo>
                    <a:pt x="146" y="223"/>
                  </a:lnTo>
                  <a:lnTo>
                    <a:pt x="130" y="234"/>
                  </a:lnTo>
                  <a:lnTo>
                    <a:pt x="113" y="242"/>
                  </a:lnTo>
                  <a:lnTo>
                    <a:pt x="94" y="246"/>
                  </a:lnTo>
                  <a:lnTo>
                    <a:pt x="75" y="247"/>
                  </a:lnTo>
                  <a:lnTo>
                    <a:pt x="75" y="247"/>
                  </a:lnTo>
                  <a:lnTo>
                    <a:pt x="62" y="247"/>
                  </a:lnTo>
                  <a:lnTo>
                    <a:pt x="49" y="244"/>
                  </a:lnTo>
                  <a:lnTo>
                    <a:pt x="39" y="239"/>
                  </a:lnTo>
                  <a:lnTo>
                    <a:pt x="29" y="231"/>
                  </a:lnTo>
                  <a:lnTo>
                    <a:pt x="22" y="223"/>
                  </a:lnTo>
                  <a:lnTo>
                    <a:pt x="16" y="211"/>
                  </a:lnTo>
                  <a:lnTo>
                    <a:pt x="13" y="198"/>
                  </a:lnTo>
                  <a:lnTo>
                    <a:pt x="11" y="182"/>
                  </a:lnTo>
                  <a:lnTo>
                    <a:pt x="11" y="182"/>
                  </a:lnTo>
                  <a:lnTo>
                    <a:pt x="13" y="149"/>
                  </a:lnTo>
                  <a:lnTo>
                    <a:pt x="14" y="117"/>
                  </a:lnTo>
                  <a:lnTo>
                    <a:pt x="14" y="117"/>
                  </a:lnTo>
                  <a:lnTo>
                    <a:pt x="17" y="74"/>
                  </a:lnTo>
                  <a:lnTo>
                    <a:pt x="19" y="30"/>
                  </a:lnTo>
                  <a:lnTo>
                    <a:pt x="19" y="30"/>
                  </a:lnTo>
                  <a:lnTo>
                    <a:pt x="17" y="23"/>
                  </a:lnTo>
                  <a:lnTo>
                    <a:pt x="16" y="19"/>
                  </a:lnTo>
                  <a:lnTo>
                    <a:pt x="11" y="13"/>
                  </a:lnTo>
                  <a:lnTo>
                    <a:pt x="3" y="7"/>
                  </a:lnTo>
                  <a:lnTo>
                    <a:pt x="3" y="7"/>
                  </a:lnTo>
                  <a:lnTo>
                    <a:pt x="0" y="6"/>
                  </a:lnTo>
                  <a:lnTo>
                    <a:pt x="0" y="4"/>
                  </a:lnTo>
                  <a:lnTo>
                    <a:pt x="0" y="4"/>
                  </a:lnTo>
                  <a:lnTo>
                    <a:pt x="0" y="3"/>
                  </a:lnTo>
                  <a:lnTo>
                    <a:pt x="1" y="1"/>
                  </a:lnTo>
                  <a:lnTo>
                    <a:pt x="7" y="0"/>
                  </a:lnTo>
                  <a:lnTo>
                    <a:pt x="7" y="0"/>
                  </a:lnTo>
                  <a:lnTo>
                    <a:pt x="14" y="1"/>
                  </a:lnTo>
                  <a:lnTo>
                    <a:pt x="22" y="3"/>
                  </a:lnTo>
                  <a:lnTo>
                    <a:pt x="29" y="6"/>
                  </a:lnTo>
                  <a:lnTo>
                    <a:pt x="36" y="8"/>
                  </a:lnTo>
                  <a:lnTo>
                    <a:pt x="36" y="8"/>
                  </a:lnTo>
                  <a:lnTo>
                    <a:pt x="43" y="13"/>
                  </a:lnTo>
                  <a:lnTo>
                    <a:pt x="48" y="17"/>
                  </a:lnTo>
                  <a:lnTo>
                    <a:pt x="51" y="21"/>
                  </a:lnTo>
                  <a:lnTo>
                    <a:pt x="52" y="24"/>
                  </a:lnTo>
                  <a:lnTo>
                    <a:pt x="52" y="24"/>
                  </a:lnTo>
                  <a:lnTo>
                    <a:pt x="52" y="29"/>
                  </a:lnTo>
                  <a:lnTo>
                    <a:pt x="49" y="32"/>
                  </a:lnTo>
                  <a:lnTo>
                    <a:pt x="49" y="32"/>
                  </a:lnTo>
                  <a:lnTo>
                    <a:pt x="45" y="39"/>
                  </a:lnTo>
                  <a:lnTo>
                    <a:pt x="43" y="50"/>
                  </a:lnTo>
                  <a:lnTo>
                    <a:pt x="43" y="50"/>
                  </a:lnTo>
                  <a:lnTo>
                    <a:pt x="38" y="121"/>
                  </a:lnTo>
                  <a:lnTo>
                    <a:pt x="38" y="121"/>
                  </a:lnTo>
                  <a:lnTo>
                    <a:pt x="35" y="155"/>
                  </a:lnTo>
                  <a:lnTo>
                    <a:pt x="35" y="187"/>
                  </a:lnTo>
                  <a:lnTo>
                    <a:pt x="35" y="187"/>
                  </a:lnTo>
                  <a:lnTo>
                    <a:pt x="35" y="195"/>
                  </a:lnTo>
                  <a:lnTo>
                    <a:pt x="36" y="204"/>
                  </a:lnTo>
                  <a:lnTo>
                    <a:pt x="39" y="210"/>
                  </a:lnTo>
                  <a:lnTo>
                    <a:pt x="43" y="215"/>
                  </a:lnTo>
                  <a:lnTo>
                    <a:pt x="48" y="220"/>
                  </a:lnTo>
                  <a:lnTo>
                    <a:pt x="55" y="221"/>
                  </a:lnTo>
                  <a:lnTo>
                    <a:pt x="62" y="223"/>
                  </a:lnTo>
                  <a:lnTo>
                    <a:pt x="71" y="224"/>
                  </a:lnTo>
                  <a:lnTo>
                    <a:pt x="71" y="224"/>
                  </a:lnTo>
                  <a:lnTo>
                    <a:pt x="90" y="223"/>
                  </a:lnTo>
                  <a:lnTo>
                    <a:pt x="106" y="218"/>
                  </a:lnTo>
                  <a:lnTo>
                    <a:pt x="122" y="213"/>
                  </a:lnTo>
                  <a:lnTo>
                    <a:pt x="138" y="204"/>
                  </a:lnTo>
                  <a:lnTo>
                    <a:pt x="151" y="194"/>
                  </a:lnTo>
                  <a:lnTo>
                    <a:pt x="165" y="181"/>
                  </a:lnTo>
                  <a:lnTo>
                    <a:pt x="177" y="165"/>
                  </a:lnTo>
                  <a:lnTo>
                    <a:pt x="188" y="147"/>
                  </a:lnTo>
                  <a:lnTo>
                    <a:pt x="196" y="15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48" name="Freeform 152"/>
            <p:cNvSpPr>
              <a:spLocks/>
            </p:cNvSpPr>
            <p:nvPr userDrawn="1"/>
          </p:nvSpPr>
          <p:spPr bwMode="auto">
            <a:xfrm>
              <a:off x="4730751" y="1477963"/>
              <a:ext cx="128588" cy="120650"/>
            </a:xfrm>
            <a:custGeom>
              <a:avLst/>
              <a:gdLst/>
              <a:ahLst/>
              <a:cxnLst>
                <a:cxn ang="0">
                  <a:pos x="165" y="25"/>
                </a:cxn>
                <a:cxn ang="0">
                  <a:pos x="58" y="55"/>
                </a:cxn>
                <a:cxn ang="0">
                  <a:pos x="47" y="60"/>
                </a:cxn>
                <a:cxn ang="0">
                  <a:pos x="39" y="62"/>
                </a:cxn>
                <a:cxn ang="0">
                  <a:pos x="31" y="65"/>
                </a:cxn>
                <a:cxn ang="0">
                  <a:pos x="26" y="65"/>
                </a:cxn>
                <a:cxn ang="0">
                  <a:pos x="16" y="60"/>
                </a:cxn>
                <a:cxn ang="0">
                  <a:pos x="10" y="54"/>
                </a:cxn>
                <a:cxn ang="0">
                  <a:pos x="2" y="41"/>
                </a:cxn>
                <a:cxn ang="0">
                  <a:pos x="0" y="31"/>
                </a:cxn>
                <a:cxn ang="0">
                  <a:pos x="2" y="28"/>
                </a:cxn>
                <a:cxn ang="0">
                  <a:pos x="3" y="26"/>
                </a:cxn>
                <a:cxn ang="0">
                  <a:pos x="7" y="29"/>
                </a:cxn>
                <a:cxn ang="0">
                  <a:pos x="12" y="34"/>
                </a:cxn>
                <a:cxn ang="0">
                  <a:pos x="22" y="38"/>
                </a:cxn>
                <a:cxn ang="0">
                  <a:pos x="26" y="38"/>
                </a:cxn>
                <a:cxn ang="0">
                  <a:pos x="48" y="35"/>
                </a:cxn>
                <a:cxn ang="0">
                  <a:pos x="119" y="19"/>
                </a:cxn>
                <a:cxn ang="0">
                  <a:pos x="180" y="6"/>
                </a:cxn>
                <a:cxn ang="0">
                  <a:pos x="203" y="2"/>
                </a:cxn>
                <a:cxn ang="0">
                  <a:pos x="218" y="0"/>
                </a:cxn>
                <a:cxn ang="0">
                  <a:pos x="237" y="5"/>
                </a:cxn>
                <a:cxn ang="0">
                  <a:pos x="242" y="18"/>
                </a:cxn>
                <a:cxn ang="0">
                  <a:pos x="241" y="22"/>
                </a:cxn>
                <a:cxn ang="0">
                  <a:pos x="237" y="26"/>
                </a:cxn>
                <a:cxn ang="0">
                  <a:pos x="231" y="28"/>
                </a:cxn>
                <a:cxn ang="0">
                  <a:pos x="218" y="28"/>
                </a:cxn>
                <a:cxn ang="0">
                  <a:pos x="186" y="32"/>
                </a:cxn>
                <a:cxn ang="0">
                  <a:pos x="154" y="49"/>
                </a:cxn>
                <a:cxn ang="0">
                  <a:pos x="144" y="58"/>
                </a:cxn>
                <a:cxn ang="0">
                  <a:pos x="129" y="77"/>
                </a:cxn>
                <a:cxn ang="0">
                  <a:pos x="119" y="96"/>
                </a:cxn>
                <a:cxn ang="0">
                  <a:pos x="115" y="117"/>
                </a:cxn>
                <a:cxn ang="0">
                  <a:pos x="115" y="129"/>
                </a:cxn>
                <a:cxn ang="0">
                  <a:pos x="116" y="146"/>
                </a:cxn>
                <a:cxn ang="0">
                  <a:pos x="122" y="161"/>
                </a:cxn>
                <a:cxn ang="0">
                  <a:pos x="132" y="174"/>
                </a:cxn>
                <a:cxn ang="0">
                  <a:pos x="147" y="184"/>
                </a:cxn>
                <a:cxn ang="0">
                  <a:pos x="155" y="188"/>
                </a:cxn>
                <a:cxn ang="0">
                  <a:pos x="177" y="196"/>
                </a:cxn>
                <a:cxn ang="0">
                  <a:pos x="190" y="199"/>
                </a:cxn>
                <a:cxn ang="0">
                  <a:pos x="208" y="203"/>
                </a:cxn>
                <a:cxn ang="0">
                  <a:pos x="213" y="214"/>
                </a:cxn>
                <a:cxn ang="0">
                  <a:pos x="212" y="220"/>
                </a:cxn>
                <a:cxn ang="0">
                  <a:pos x="203" y="228"/>
                </a:cxn>
                <a:cxn ang="0">
                  <a:pos x="197" y="228"/>
                </a:cxn>
                <a:cxn ang="0">
                  <a:pos x="174" y="225"/>
                </a:cxn>
                <a:cxn ang="0">
                  <a:pos x="148" y="216"/>
                </a:cxn>
                <a:cxn ang="0">
                  <a:pos x="136" y="209"/>
                </a:cxn>
                <a:cxn ang="0">
                  <a:pos x="118" y="193"/>
                </a:cxn>
                <a:cxn ang="0">
                  <a:pos x="103" y="173"/>
                </a:cxn>
                <a:cxn ang="0">
                  <a:pos x="96" y="146"/>
                </a:cxn>
                <a:cxn ang="0">
                  <a:pos x="96" y="132"/>
                </a:cxn>
                <a:cxn ang="0">
                  <a:pos x="97" y="113"/>
                </a:cxn>
                <a:cxn ang="0">
                  <a:pos x="110" y="78"/>
                </a:cxn>
                <a:cxn ang="0">
                  <a:pos x="122" y="62"/>
                </a:cxn>
                <a:cxn ang="0">
                  <a:pos x="132" y="52"/>
                </a:cxn>
                <a:cxn ang="0">
                  <a:pos x="154" y="34"/>
                </a:cxn>
                <a:cxn ang="0">
                  <a:pos x="165" y="25"/>
                </a:cxn>
              </a:cxnLst>
              <a:rect l="0" t="0" r="r" b="b"/>
              <a:pathLst>
                <a:path w="242" h="228">
                  <a:moveTo>
                    <a:pt x="165" y="25"/>
                  </a:moveTo>
                  <a:lnTo>
                    <a:pt x="165" y="25"/>
                  </a:lnTo>
                  <a:lnTo>
                    <a:pt x="113" y="39"/>
                  </a:lnTo>
                  <a:lnTo>
                    <a:pt x="58" y="55"/>
                  </a:lnTo>
                  <a:lnTo>
                    <a:pt x="58" y="55"/>
                  </a:lnTo>
                  <a:lnTo>
                    <a:pt x="47" y="60"/>
                  </a:lnTo>
                  <a:lnTo>
                    <a:pt x="39" y="62"/>
                  </a:lnTo>
                  <a:lnTo>
                    <a:pt x="39" y="62"/>
                  </a:lnTo>
                  <a:lnTo>
                    <a:pt x="35" y="65"/>
                  </a:lnTo>
                  <a:lnTo>
                    <a:pt x="31" y="65"/>
                  </a:lnTo>
                  <a:lnTo>
                    <a:pt x="31" y="65"/>
                  </a:lnTo>
                  <a:lnTo>
                    <a:pt x="26" y="65"/>
                  </a:lnTo>
                  <a:lnTo>
                    <a:pt x="22" y="64"/>
                  </a:lnTo>
                  <a:lnTo>
                    <a:pt x="16" y="60"/>
                  </a:lnTo>
                  <a:lnTo>
                    <a:pt x="10" y="54"/>
                  </a:lnTo>
                  <a:lnTo>
                    <a:pt x="10" y="54"/>
                  </a:lnTo>
                  <a:lnTo>
                    <a:pt x="6" y="47"/>
                  </a:lnTo>
                  <a:lnTo>
                    <a:pt x="2" y="41"/>
                  </a:lnTo>
                  <a:lnTo>
                    <a:pt x="0" y="35"/>
                  </a:lnTo>
                  <a:lnTo>
                    <a:pt x="0" y="31"/>
                  </a:lnTo>
                  <a:lnTo>
                    <a:pt x="0" y="31"/>
                  </a:lnTo>
                  <a:lnTo>
                    <a:pt x="2" y="28"/>
                  </a:lnTo>
                  <a:lnTo>
                    <a:pt x="3" y="26"/>
                  </a:lnTo>
                  <a:lnTo>
                    <a:pt x="3" y="26"/>
                  </a:lnTo>
                  <a:lnTo>
                    <a:pt x="5" y="26"/>
                  </a:lnTo>
                  <a:lnTo>
                    <a:pt x="7" y="29"/>
                  </a:lnTo>
                  <a:lnTo>
                    <a:pt x="7" y="29"/>
                  </a:lnTo>
                  <a:lnTo>
                    <a:pt x="12" y="34"/>
                  </a:lnTo>
                  <a:lnTo>
                    <a:pt x="18" y="36"/>
                  </a:lnTo>
                  <a:lnTo>
                    <a:pt x="22" y="38"/>
                  </a:lnTo>
                  <a:lnTo>
                    <a:pt x="26" y="38"/>
                  </a:lnTo>
                  <a:lnTo>
                    <a:pt x="26" y="38"/>
                  </a:lnTo>
                  <a:lnTo>
                    <a:pt x="36" y="38"/>
                  </a:lnTo>
                  <a:lnTo>
                    <a:pt x="48" y="35"/>
                  </a:lnTo>
                  <a:lnTo>
                    <a:pt x="48" y="35"/>
                  </a:lnTo>
                  <a:lnTo>
                    <a:pt x="119" y="19"/>
                  </a:lnTo>
                  <a:lnTo>
                    <a:pt x="180" y="6"/>
                  </a:lnTo>
                  <a:lnTo>
                    <a:pt x="180" y="6"/>
                  </a:lnTo>
                  <a:lnTo>
                    <a:pt x="203" y="2"/>
                  </a:lnTo>
                  <a:lnTo>
                    <a:pt x="203" y="2"/>
                  </a:lnTo>
                  <a:lnTo>
                    <a:pt x="218" y="0"/>
                  </a:lnTo>
                  <a:lnTo>
                    <a:pt x="218" y="0"/>
                  </a:lnTo>
                  <a:lnTo>
                    <a:pt x="228" y="2"/>
                  </a:lnTo>
                  <a:lnTo>
                    <a:pt x="237" y="5"/>
                  </a:lnTo>
                  <a:lnTo>
                    <a:pt x="241" y="10"/>
                  </a:lnTo>
                  <a:lnTo>
                    <a:pt x="242" y="18"/>
                  </a:lnTo>
                  <a:lnTo>
                    <a:pt x="242" y="18"/>
                  </a:lnTo>
                  <a:lnTo>
                    <a:pt x="241" y="22"/>
                  </a:lnTo>
                  <a:lnTo>
                    <a:pt x="239" y="25"/>
                  </a:lnTo>
                  <a:lnTo>
                    <a:pt x="237" y="26"/>
                  </a:lnTo>
                  <a:lnTo>
                    <a:pt x="237" y="26"/>
                  </a:lnTo>
                  <a:lnTo>
                    <a:pt x="231" y="28"/>
                  </a:lnTo>
                  <a:lnTo>
                    <a:pt x="218" y="28"/>
                  </a:lnTo>
                  <a:lnTo>
                    <a:pt x="218" y="28"/>
                  </a:lnTo>
                  <a:lnTo>
                    <a:pt x="200" y="29"/>
                  </a:lnTo>
                  <a:lnTo>
                    <a:pt x="186" y="32"/>
                  </a:lnTo>
                  <a:lnTo>
                    <a:pt x="170" y="39"/>
                  </a:lnTo>
                  <a:lnTo>
                    <a:pt x="154" y="49"/>
                  </a:lnTo>
                  <a:lnTo>
                    <a:pt x="154" y="49"/>
                  </a:lnTo>
                  <a:lnTo>
                    <a:pt x="144" y="58"/>
                  </a:lnTo>
                  <a:lnTo>
                    <a:pt x="136" y="67"/>
                  </a:lnTo>
                  <a:lnTo>
                    <a:pt x="129" y="77"/>
                  </a:lnTo>
                  <a:lnTo>
                    <a:pt x="123" y="86"/>
                  </a:lnTo>
                  <a:lnTo>
                    <a:pt x="119" y="96"/>
                  </a:lnTo>
                  <a:lnTo>
                    <a:pt x="116" y="106"/>
                  </a:lnTo>
                  <a:lnTo>
                    <a:pt x="115" y="117"/>
                  </a:lnTo>
                  <a:lnTo>
                    <a:pt x="115" y="129"/>
                  </a:lnTo>
                  <a:lnTo>
                    <a:pt x="115" y="129"/>
                  </a:lnTo>
                  <a:lnTo>
                    <a:pt x="115" y="138"/>
                  </a:lnTo>
                  <a:lnTo>
                    <a:pt x="116" y="146"/>
                  </a:lnTo>
                  <a:lnTo>
                    <a:pt x="119" y="154"/>
                  </a:lnTo>
                  <a:lnTo>
                    <a:pt x="122" y="161"/>
                  </a:lnTo>
                  <a:lnTo>
                    <a:pt x="126" y="168"/>
                  </a:lnTo>
                  <a:lnTo>
                    <a:pt x="132" y="174"/>
                  </a:lnTo>
                  <a:lnTo>
                    <a:pt x="139" y="180"/>
                  </a:lnTo>
                  <a:lnTo>
                    <a:pt x="147" y="184"/>
                  </a:lnTo>
                  <a:lnTo>
                    <a:pt x="147" y="184"/>
                  </a:lnTo>
                  <a:lnTo>
                    <a:pt x="155" y="188"/>
                  </a:lnTo>
                  <a:lnTo>
                    <a:pt x="165" y="193"/>
                  </a:lnTo>
                  <a:lnTo>
                    <a:pt x="177" y="196"/>
                  </a:lnTo>
                  <a:lnTo>
                    <a:pt x="190" y="199"/>
                  </a:lnTo>
                  <a:lnTo>
                    <a:pt x="190" y="199"/>
                  </a:lnTo>
                  <a:lnTo>
                    <a:pt x="200" y="200"/>
                  </a:lnTo>
                  <a:lnTo>
                    <a:pt x="208" y="203"/>
                  </a:lnTo>
                  <a:lnTo>
                    <a:pt x="212" y="209"/>
                  </a:lnTo>
                  <a:lnTo>
                    <a:pt x="213" y="214"/>
                  </a:lnTo>
                  <a:lnTo>
                    <a:pt x="213" y="214"/>
                  </a:lnTo>
                  <a:lnTo>
                    <a:pt x="212" y="220"/>
                  </a:lnTo>
                  <a:lnTo>
                    <a:pt x="209" y="225"/>
                  </a:lnTo>
                  <a:lnTo>
                    <a:pt x="203" y="228"/>
                  </a:lnTo>
                  <a:lnTo>
                    <a:pt x="197" y="228"/>
                  </a:lnTo>
                  <a:lnTo>
                    <a:pt x="197" y="228"/>
                  </a:lnTo>
                  <a:lnTo>
                    <a:pt x="187" y="228"/>
                  </a:lnTo>
                  <a:lnTo>
                    <a:pt x="174" y="225"/>
                  </a:lnTo>
                  <a:lnTo>
                    <a:pt x="161" y="222"/>
                  </a:lnTo>
                  <a:lnTo>
                    <a:pt x="148" y="216"/>
                  </a:lnTo>
                  <a:lnTo>
                    <a:pt x="148" y="216"/>
                  </a:lnTo>
                  <a:lnTo>
                    <a:pt x="136" y="209"/>
                  </a:lnTo>
                  <a:lnTo>
                    <a:pt x="126" y="201"/>
                  </a:lnTo>
                  <a:lnTo>
                    <a:pt x="118" y="193"/>
                  </a:lnTo>
                  <a:lnTo>
                    <a:pt x="109" y="184"/>
                  </a:lnTo>
                  <a:lnTo>
                    <a:pt x="103" y="173"/>
                  </a:lnTo>
                  <a:lnTo>
                    <a:pt x="99" y="161"/>
                  </a:lnTo>
                  <a:lnTo>
                    <a:pt x="96" y="146"/>
                  </a:lnTo>
                  <a:lnTo>
                    <a:pt x="96" y="132"/>
                  </a:lnTo>
                  <a:lnTo>
                    <a:pt x="96" y="132"/>
                  </a:lnTo>
                  <a:lnTo>
                    <a:pt x="96" y="123"/>
                  </a:lnTo>
                  <a:lnTo>
                    <a:pt x="97" y="113"/>
                  </a:lnTo>
                  <a:lnTo>
                    <a:pt x="102" y="96"/>
                  </a:lnTo>
                  <a:lnTo>
                    <a:pt x="110" y="78"/>
                  </a:lnTo>
                  <a:lnTo>
                    <a:pt x="116" y="70"/>
                  </a:lnTo>
                  <a:lnTo>
                    <a:pt x="122" y="62"/>
                  </a:lnTo>
                  <a:lnTo>
                    <a:pt x="122" y="62"/>
                  </a:lnTo>
                  <a:lnTo>
                    <a:pt x="132" y="52"/>
                  </a:lnTo>
                  <a:lnTo>
                    <a:pt x="144" y="42"/>
                  </a:lnTo>
                  <a:lnTo>
                    <a:pt x="154" y="34"/>
                  </a:lnTo>
                  <a:lnTo>
                    <a:pt x="167" y="26"/>
                  </a:lnTo>
                  <a:lnTo>
                    <a:pt x="165" y="25"/>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49" name="Freeform 153"/>
            <p:cNvSpPr>
              <a:spLocks noEditPoints="1"/>
            </p:cNvSpPr>
            <p:nvPr userDrawn="1"/>
          </p:nvSpPr>
          <p:spPr bwMode="auto">
            <a:xfrm>
              <a:off x="4891088" y="1460501"/>
              <a:ext cx="155575" cy="149225"/>
            </a:xfrm>
            <a:custGeom>
              <a:avLst/>
              <a:gdLst/>
              <a:ahLst/>
              <a:cxnLst>
                <a:cxn ang="0">
                  <a:pos x="32" y="174"/>
                </a:cxn>
                <a:cxn ang="0">
                  <a:pos x="0" y="189"/>
                </a:cxn>
                <a:cxn ang="0">
                  <a:pos x="51" y="134"/>
                </a:cxn>
                <a:cxn ang="0">
                  <a:pos x="90" y="70"/>
                </a:cxn>
                <a:cxn ang="0">
                  <a:pos x="21" y="70"/>
                </a:cxn>
                <a:cxn ang="0">
                  <a:pos x="7" y="57"/>
                </a:cxn>
                <a:cxn ang="0">
                  <a:pos x="54" y="60"/>
                </a:cxn>
                <a:cxn ang="0">
                  <a:pos x="54" y="13"/>
                </a:cxn>
                <a:cxn ang="0">
                  <a:pos x="79" y="3"/>
                </a:cxn>
                <a:cxn ang="0">
                  <a:pos x="90" y="8"/>
                </a:cxn>
                <a:cxn ang="0">
                  <a:pos x="92" y="12"/>
                </a:cxn>
                <a:cxn ang="0">
                  <a:pos x="79" y="60"/>
                </a:cxn>
                <a:cxn ang="0">
                  <a:pos x="106" y="45"/>
                </a:cxn>
                <a:cxn ang="0">
                  <a:pos x="126" y="61"/>
                </a:cxn>
                <a:cxn ang="0">
                  <a:pos x="129" y="67"/>
                </a:cxn>
                <a:cxn ang="0">
                  <a:pos x="116" y="73"/>
                </a:cxn>
                <a:cxn ang="0">
                  <a:pos x="79" y="128"/>
                </a:cxn>
                <a:cxn ang="0">
                  <a:pos x="84" y="132"/>
                </a:cxn>
                <a:cxn ang="0">
                  <a:pos x="108" y="144"/>
                </a:cxn>
                <a:cxn ang="0">
                  <a:pos x="125" y="154"/>
                </a:cxn>
                <a:cxn ang="0">
                  <a:pos x="132" y="170"/>
                </a:cxn>
                <a:cxn ang="0">
                  <a:pos x="129" y="183"/>
                </a:cxn>
                <a:cxn ang="0">
                  <a:pos x="122" y="189"/>
                </a:cxn>
                <a:cxn ang="0">
                  <a:pos x="116" y="183"/>
                </a:cxn>
                <a:cxn ang="0">
                  <a:pos x="89" y="147"/>
                </a:cxn>
                <a:cxn ang="0">
                  <a:pos x="79" y="207"/>
                </a:cxn>
                <a:cxn ang="0">
                  <a:pos x="79" y="275"/>
                </a:cxn>
                <a:cxn ang="0">
                  <a:pos x="63" y="280"/>
                </a:cxn>
                <a:cxn ang="0">
                  <a:pos x="54" y="277"/>
                </a:cxn>
                <a:cxn ang="0">
                  <a:pos x="54" y="210"/>
                </a:cxn>
                <a:cxn ang="0">
                  <a:pos x="254" y="81"/>
                </a:cxn>
                <a:cxn ang="0">
                  <a:pos x="284" y="109"/>
                </a:cxn>
                <a:cxn ang="0">
                  <a:pos x="286" y="113"/>
                </a:cxn>
                <a:cxn ang="0">
                  <a:pos x="206" y="116"/>
                </a:cxn>
                <a:cxn ang="0">
                  <a:pos x="239" y="254"/>
                </a:cxn>
                <a:cxn ang="0">
                  <a:pos x="277" y="244"/>
                </a:cxn>
                <a:cxn ang="0">
                  <a:pos x="293" y="262"/>
                </a:cxn>
                <a:cxn ang="0">
                  <a:pos x="290" y="264"/>
                </a:cxn>
                <a:cxn ang="0">
                  <a:pos x="112" y="265"/>
                </a:cxn>
                <a:cxn ang="0">
                  <a:pos x="97" y="251"/>
                </a:cxn>
                <a:cxn ang="0">
                  <a:pos x="181" y="254"/>
                </a:cxn>
                <a:cxn ang="0">
                  <a:pos x="139" y="116"/>
                </a:cxn>
                <a:cxn ang="0">
                  <a:pos x="113" y="103"/>
                </a:cxn>
                <a:cxn ang="0">
                  <a:pos x="139" y="105"/>
                </a:cxn>
                <a:cxn ang="0">
                  <a:pos x="181" y="39"/>
                </a:cxn>
                <a:cxn ang="0">
                  <a:pos x="179" y="0"/>
                </a:cxn>
                <a:cxn ang="0">
                  <a:pos x="216" y="5"/>
                </a:cxn>
                <a:cxn ang="0">
                  <a:pos x="221" y="9"/>
                </a:cxn>
                <a:cxn ang="0">
                  <a:pos x="206" y="18"/>
                </a:cxn>
              </a:cxnLst>
              <a:rect l="0" t="0" r="r" b="b"/>
              <a:pathLst>
                <a:path w="293" h="280">
                  <a:moveTo>
                    <a:pt x="54" y="154"/>
                  </a:moveTo>
                  <a:lnTo>
                    <a:pt x="54" y="154"/>
                  </a:lnTo>
                  <a:lnTo>
                    <a:pt x="32" y="174"/>
                  </a:lnTo>
                  <a:lnTo>
                    <a:pt x="6" y="194"/>
                  </a:lnTo>
                  <a:lnTo>
                    <a:pt x="0" y="189"/>
                  </a:lnTo>
                  <a:lnTo>
                    <a:pt x="0" y="189"/>
                  </a:lnTo>
                  <a:lnTo>
                    <a:pt x="28" y="161"/>
                  </a:lnTo>
                  <a:lnTo>
                    <a:pt x="39" y="148"/>
                  </a:lnTo>
                  <a:lnTo>
                    <a:pt x="51" y="134"/>
                  </a:lnTo>
                  <a:lnTo>
                    <a:pt x="61" y="119"/>
                  </a:lnTo>
                  <a:lnTo>
                    <a:pt x="71" y="103"/>
                  </a:lnTo>
                  <a:lnTo>
                    <a:pt x="90" y="70"/>
                  </a:lnTo>
                  <a:lnTo>
                    <a:pt x="32" y="70"/>
                  </a:lnTo>
                  <a:lnTo>
                    <a:pt x="32" y="70"/>
                  </a:lnTo>
                  <a:lnTo>
                    <a:pt x="21" y="70"/>
                  </a:lnTo>
                  <a:lnTo>
                    <a:pt x="9" y="73"/>
                  </a:lnTo>
                  <a:lnTo>
                    <a:pt x="7" y="57"/>
                  </a:lnTo>
                  <a:lnTo>
                    <a:pt x="7" y="57"/>
                  </a:lnTo>
                  <a:lnTo>
                    <a:pt x="21" y="58"/>
                  </a:lnTo>
                  <a:lnTo>
                    <a:pt x="32" y="60"/>
                  </a:lnTo>
                  <a:lnTo>
                    <a:pt x="54" y="60"/>
                  </a:lnTo>
                  <a:lnTo>
                    <a:pt x="54" y="26"/>
                  </a:lnTo>
                  <a:lnTo>
                    <a:pt x="54" y="26"/>
                  </a:lnTo>
                  <a:lnTo>
                    <a:pt x="54" y="13"/>
                  </a:lnTo>
                  <a:lnTo>
                    <a:pt x="52" y="0"/>
                  </a:lnTo>
                  <a:lnTo>
                    <a:pt x="52" y="0"/>
                  </a:lnTo>
                  <a:lnTo>
                    <a:pt x="79" y="3"/>
                  </a:lnTo>
                  <a:lnTo>
                    <a:pt x="87" y="5"/>
                  </a:lnTo>
                  <a:lnTo>
                    <a:pt x="87" y="5"/>
                  </a:lnTo>
                  <a:lnTo>
                    <a:pt x="90" y="8"/>
                  </a:lnTo>
                  <a:lnTo>
                    <a:pt x="92" y="10"/>
                  </a:lnTo>
                  <a:lnTo>
                    <a:pt x="92" y="10"/>
                  </a:lnTo>
                  <a:lnTo>
                    <a:pt x="92" y="12"/>
                  </a:lnTo>
                  <a:lnTo>
                    <a:pt x="89" y="13"/>
                  </a:lnTo>
                  <a:lnTo>
                    <a:pt x="79" y="18"/>
                  </a:lnTo>
                  <a:lnTo>
                    <a:pt x="79" y="60"/>
                  </a:lnTo>
                  <a:lnTo>
                    <a:pt x="93" y="60"/>
                  </a:lnTo>
                  <a:lnTo>
                    <a:pt x="93" y="60"/>
                  </a:lnTo>
                  <a:lnTo>
                    <a:pt x="106" y="45"/>
                  </a:lnTo>
                  <a:lnTo>
                    <a:pt x="106" y="45"/>
                  </a:lnTo>
                  <a:lnTo>
                    <a:pt x="126" y="61"/>
                  </a:lnTo>
                  <a:lnTo>
                    <a:pt x="126" y="61"/>
                  </a:lnTo>
                  <a:lnTo>
                    <a:pt x="129" y="64"/>
                  </a:lnTo>
                  <a:lnTo>
                    <a:pt x="129" y="67"/>
                  </a:lnTo>
                  <a:lnTo>
                    <a:pt x="129" y="67"/>
                  </a:lnTo>
                  <a:lnTo>
                    <a:pt x="129" y="68"/>
                  </a:lnTo>
                  <a:lnTo>
                    <a:pt x="126" y="70"/>
                  </a:lnTo>
                  <a:lnTo>
                    <a:pt x="116" y="73"/>
                  </a:lnTo>
                  <a:lnTo>
                    <a:pt x="116" y="73"/>
                  </a:lnTo>
                  <a:lnTo>
                    <a:pt x="97" y="102"/>
                  </a:lnTo>
                  <a:lnTo>
                    <a:pt x="79" y="128"/>
                  </a:lnTo>
                  <a:lnTo>
                    <a:pt x="79" y="131"/>
                  </a:lnTo>
                  <a:lnTo>
                    <a:pt x="79" y="131"/>
                  </a:lnTo>
                  <a:lnTo>
                    <a:pt x="84" y="132"/>
                  </a:lnTo>
                  <a:lnTo>
                    <a:pt x="84" y="132"/>
                  </a:lnTo>
                  <a:lnTo>
                    <a:pt x="96" y="138"/>
                  </a:lnTo>
                  <a:lnTo>
                    <a:pt x="108" y="144"/>
                  </a:lnTo>
                  <a:lnTo>
                    <a:pt x="118" y="149"/>
                  </a:lnTo>
                  <a:lnTo>
                    <a:pt x="125" y="154"/>
                  </a:lnTo>
                  <a:lnTo>
                    <a:pt x="125" y="154"/>
                  </a:lnTo>
                  <a:lnTo>
                    <a:pt x="131" y="161"/>
                  </a:lnTo>
                  <a:lnTo>
                    <a:pt x="131" y="165"/>
                  </a:lnTo>
                  <a:lnTo>
                    <a:pt x="132" y="170"/>
                  </a:lnTo>
                  <a:lnTo>
                    <a:pt x="132" y="170"/>
                  </a:lnTo>
                  <a:lnTo>
                    <a:pt x="131" y="176"/>
                  </a:lnTo>
                  <a:lnTo>
                    <a:pt x="129" y="183"/>
                  </a:lnTo>
                  <a:lnTo>
                    <a:pt x="125" y="187"/>
                  </a:lnTo>
                  <a:lnTo>
                    <a:pt x="122" y="189"/>
                  </a:lnTo>
                  <a:lnTo>
                    <a:pt x="122" y="189"/>
                  </a:lnTo>
                  <a:lnTo>
                    <a:pt x="119" y="187"/>
                  </a:lnTo>
                  <a:lnTo>
                    <a:pt x="116" y="183"/>
                  </a:lnTo>
                  <a:lnTo>
                    <a:pt x="116" y="183"/>
                  </a:lnTo>
                  <a:lnTo>
                    <a:pt x="109" y="170"/>
                  </a:lnTo>
                  <a:lnTo>
                    <a:pt x="99" y="158"/>
                  </a:lnTo>
                  <a:lnTo>
                    <a:pt x="89" y="147"/>
                  </a:lnTo>
                  <a:lnTo>
                    <a:pt x="79" y="139"/>
                  </a:lnTo>
                  <a:lnTo>
                    <a:pt x="79" y="207"/>
                  </a:lnTo>
                  <a:lnTo>
                    <a:pt x="79" y="207"/>
                  </a:lnTo>
                  <a:lnTo>
                    <a:pt x="80" y="273"/>
                  </a:lnTo>
                  <a:lnTo>
                    <a:pt x="80" y="273"/>
                  </a:lnTo>
                  <a:lnTo>
                    <a:pt x="79" y="275"/>
                  </a:lnTo>
                  <a:lnTo>
                    <a:pt x="76" y="278"/>
                  </a:lnTo>
                  <a:lnTo>
                    <a:pt x="70" y="278"/>
                  </a:lnTo>
                  <a:lnTo>
                    <a:pt x="63" y="280"/>
                  </a:lnTo>
                  <a:lnTo>
                    <a:pt x="63" y="280"/>
                  </a:lnTo>
                  <a:lnTo>
                    <a:pt x="55" y="278"/>
                  </a:lnTo>
                  <a:lnTo>
                    <a:pt x="54" y="277"/>
                  </a:lnTo>
                  <a:lnTo>
                    <a:pt x="52" y="275"/>
                  </a:lnTo>
                  <a:lnTo>
                    <a:pt x="52" y="275"/>
                  </a:lnTo>
                  <a:lnTo>
                    <a:pt x="54" y="210"/>
                  </a:lnTo>
                  <a:lnTo>
                    <a:pt x="54" y="154"/>
                  </a:lnTo>
                  <a:close/>
                  <a:moveTo>
                    <a:pt x="235" y="105"/>
                  </a:moveTo>
                  <a:lnTo>
                    <a:pt x="254" y="81"/>
                  </a:lnTo>
                  <a:lnTo>
                    <a:pt x="254" y="81"/>
                  </a:lnTo>
                  <a:lnTo>
                    <a:pt x="270" y="94"/>
                  </a:lnTo>
                  <a:lnTo>
                    <a:pt x="284" y="109"/>
                  </a:lnTo>
                  <a:lnTo>
                    <a:pt x="284" y="109"/>
                  </a:lnTo>
                  <a:lnTo>
                    <a:pt x="286" y="113"/>
                  </a:lnTo>
                  <a:lnTo>
                    <a:pt x="286" y="113"/>
                  </a:lnTo>
                  <a:lnTo>
                    <a:pt x="286" y="115"/>
                  </a:lnTo>
                  <a:lnTo>
                    <a:pt x="283" y="116"/>
                  </a:lnTo>
                  <a:lnTo>
                    <a:pt x="206" y="116"/>
                  </a:lnTo>
                  <a:lnTo>
                    <a:pt x="206" y="254"/>
                  </a:lnTo>
                  <a:lnTo>
                    <a:pt x="239" y="254"/>
                  </a:lnTo>
                  <a:lnTo>
                    <a:pt x="239" y="254"/>
                  </a:lnTo>
                  <a:lnTo>
                    <a:pt x="261" y="229"/>
                  </a:lnTo>
                  <a:lnTo>
                    <a:pt x="261" y="229"/>
                  </a:lnTo>
                  <a:lnTo>
                    <a:pt x="277" y="244"/>
                  </a:lnTo>
                  <a:lnTo>
                    <a:pt x="292" y="258"/>
                  </a:lnTo>
                  <a:lnTo>
                    <a:pt x="292" y="258"/>
                  </a:lnTo>
                  <a:lnTo>
                    <a:pt x="293" y="262"/>
                  </a:lnTo>
                  <a:lnTo>
                    <a:pt x="293" y="262"/>
                  </a:lnTo>
                  <a:lnTo>
                    <a:pt x="293" y="264"/>
                  </a:lnTo>
                  <a:lnTo>
                    <a:pt x="290" y="264"/>
                  </a:lnTo>
                  <a:lnTo>
                    <a:pt x="122" y="264"/>
                  </a:lnTo>
                  <a:lnTo>
                    <a:pt x="122" y="264"/>
                  </a:lnTo>
                  <a:lnTo>
                    <a:pt x="112" y="265"/>
                  </a:lnTo>
                  <a:lnTo>
                    <a:pt x="100" y="267"/>
                  </a:lnTo>
                  <a:lnTo>
                    <a:pt x="97" y="251"/>
                  </a:lnTo>
                  <a:lnTo>
                    <a:pt x="97" y="251"/>
                  </a:lnTo>
                  <a:lnTo>
                    <a:pt x="110" y="254"/>
                  </a:lnTo>
                  <a:lnTo>
                    <a:pt x="122" y="254"/>
                  </a:lnTo>
                  <a:lnTo>
                    <a:pt x="181" y="254"/>
                  </a:lnTo>
                  <a:lnTo>
                    <a:pt x="181" y="116"/>
                  </a:lnTo>
                  <a:lnTo>
                    <a:pt x="139" y="116"/>
                  </a:lnTo>
                  <a:lnTo>
                    <a:pt x="139" y="116"/>
                  </a:lnTo>
                  <a:lnTo>
                    <a:pt x="126" y="116"/>
                  </a:lnTo>
                  <a:lnTo>
                    <a:pt x="116" y="118"/>
                  </a:lnTo>
                  <a:lnTo>
                    <a:pt x="113" y="103"/>
                  </a:lnTo>
                  <a:lnTo>
                    <a:pt x="113" y="103"/>
                  </a:lnTo>
                  <a:lnTo>
                    <a:pt x="126" y="105"/>
                  </a:lnTo>
                  <a:lnTo>
                    <a:pt x="139" y="105"/>
                  </a:lnTo>
                  <a:lnTo>
                    <a:pt x="181" y="105"/>
                  </a:lnTo>
                  <a:lnTo>
                    <a:pt x="181" y="39"/>
                  </a:lnTo>
                  <a:lnTo>
                    <a:pt x="181" y="39"/>
                  </a:lnTo>
                  <a:lnTo>
                    <a:pt x="180" y="19"/>
                  </a:lnTo>
                  <a:lnTo>
                    <a:pt x="179" y="0"/>
                  </a:lnTo>
                  <a:lnTo>
                    <a:pt x="179" y="0"/>
                  </a:lnTo>
                  <a:lnTo>
                    <a:pt x="200" y="2"/>
                  </a:lnTo>
                  <a:lnTo>
                    <a:pt x="200" y="2"/>
                  </a:lnTo>
                  <a:lnTo>
                    <a:pt x="216" y="5"/>
                  </a:lnTo>
                  <a:lnTo>
                    <a:pt x="219" y="6"/>
                  </a:lnTo>
                  <a:lnTo>
                    <a:pt x="221" y="9"/>
                  </a:lnTo>
                  <a:lnTo>
                    <a:pt x="221" y="9"/>
                  </a:lnTo>
                  <a:lnTo>
                    <a:pt x="219" y="10"/>
                  </a:lnTo>
                  <a:lnTo>
                    <a:pt x="216" y="13"/>
                  </a:lnTo>
                  <a:lnTo>
                    <a:pt x="206" y="18"/>
                  </a:lnTo>
                  <a:lnTo>
                    <a:pt x="206" y="105"/>
                  </a:lnTo>
                  <a:lnTo>
                    <a:pt x="235" y="105"/>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50" name="Freeform 154"/>
            <p:cNvSpPr>
              <a:spLocks noEditPoints="1"/>
            </p:cNvSpPr>
            <p:nvPr userDrawn="1"/>
          </p:nvSpPr>
          <p:spPr bwMode="auto">
            <a:xfrm>
              <a:off x="5065713" y="1458913"/>
              <a:ext cx="153988" cy="149225"/>
            </a:xfrm>
            <a:custGeom>
              <a:avLst/>
              <a:gdLst/>
              <a:ahLst/>
              <a:cxnLst>
                <a:cxn ang="0">
                  <a:pos x="285" y="119"/>
                </a:cxn>
                <a:cxn ang="0">
                  <a:pos x="270" y="140"/>
                </a:cxn>
                <a:cxn ang="0">
                  <a:pos x="230" y="119"/>
                </a:cxn>
                <a:cxn ang="0">
                  <a:pos x="201" y="94"/>
                </a:cxn>
                <a:cxn ang="0">
                  <a:pos x="160" y="45"/>
                </a:cxn>
                <a:cxn ang="0">
                  <a:pos x="134" y="42"/>
                </a:cxn>
                <a:cxn ang="0">
                  <a:pos x="86" y="94"/>
                </a:cxn>
                <a:cxn ang="0">
                  <a:pos x="26" y="135"/>
                </a:cxn>
                <a:cxn ang="0">
                  <a:pos x="0" y="140"/>
                </a:cxn>
                <a:cxn ang="0">
                  <a:pos x="61" y="91"/>
                </a:cxn>
                <a:cxn ang="0">
                  <a:pos x="93" y="54"/>
                </a:cxn>
                <a:cxn ang="0">
                  <a:pos x="124" y="0"/>
                </a:cxn>
                <a:cxn ang="0">
                  <a:pos x="166" y="10"/>
                </a:cxn>
                <a:cxn ang="0">
                  <a:pos x="166" y="14"/>
                </a:cxn>
                <a:cxn ang="0">
                  <a:pos x="154" y="19"/>
                </a:cxn>
                <a:cxn ang="0">
                  <a:pos x="201" y="68"/>
                </a:cxn>
                <a:cxn ang="0">
                  <a:pos x="235" y="90"/>
                </a:cxn>
                <a:cxn ang="0">
                  <a:pos x="293" y="109"/>
                </a:cxn>
                <a:cxn ang="0">
                  <a:pos x="138" y="177"/>
                </a:cxn>
                <a:cxn ang="0">
                  <a:pos x="87" y="245"/>
                </a:cxn>
                <a:cxn ang="0">
                  <a:pos x="179" y="239"/>
                </a:cxn>
                <a:cxn ang="0">
                  <a:pos x="190" y="217"/>
                </a:cxn>
                <a:cxn ang="0">
                  <a:pos x="173" y="188"/>
                </a:cxn>
                <a:cxn ang="0">
                  <a:pos x="224" y="222"/>
                </a:cxn>
                <a:cxn ang="0">
                  <a:pos x="241" y="239"/>
                </a:cxn>
                <a:cxn ang="0">
                  <a:pos x="247" y="255"/>
                </a:cxn>
                <a:cxn ang="0">
                  <a:pos x="243" y="272"/>
                </a:cxn>
                <a:cxn ang="0">
                  <a:pos x="234" y="279"/>
                </a:cxn>
                <a:cxn ang="0">
                  <a:pos x="230" y="278"/>
                </a:cxn>
                <a:cxn ang="0">
                  <a:pos x="219" y="258"/>
                </a:cxn>
                <a:cxn ang="0">
                  <a:pos x="183" y="252"/>
                </a:cxn>
                <a:cxn ang="0">
                  <a:pos x="122" y="262"/>
                </a:cxn>
                <a:cxn ang="0">
                  <a:pos x="48" y="281"/>
                </a:cxn>
                <a:cxn ang="0">
                  <a:pos x="44" y="282"/>
                </a:cxn>
                <a:cxn ang="0">
                  <a:pos x="31" y="243"/>
                </a:cxn>
                <a:cxn ang="0">
                  <a:pos x="58" y="245"/>
                </a:cxn>
                <a:cxn ang="0">
                  <a:pos x="74" y="245"/>
                </a:cxn>
                <a:cxn ang="0">
                  <a:pos x="51" y="177"/>
                </a:cxn>
                <a:cxn ang="0">
                  <a:pos x="22" y="180"/>
                </a:cxn>
                <a:cxn ang="0">
                  <a:pos x="35" y="165"/>
                </a:cxn>
                <a:cxn ang="0">
                  <a:pos x="221" y="167"/>
                </a:cxn>
                <a:cxn ang="0">
                  <a:pos x="272" y="169"/>
                </a:cxn>
                <a:cxn ang="0">
                  <a:pos x="274" y="174"/>
                </a:cxn>
                <a:cxn ang="0">
                  <a:pos x="272" y="177"/>
                </a:cxn>
                <a:cxn ang="0">
                  <a:pos x="166" y="114"/>
                </a:cxn>
                <a:cxn ang="0">
                  <a:pos x="214" y="117"/>
                </a:cxn>
                <a:cxn ang="0">
                  <a:pos x="216" y="123"/>
                </a:cxn>
                <a:cxn ang="0">
                  <a:pos x="99" y="125"/>
                </a:cxn>
                <a:cxn ang="0">
                  <a:pos x="70" y="127"/>
                </a:cxn>
                <a:cxn ang="0">
                  <a:pos x="83" y="113"/>
                </a:cxn>
              </a:cxnLst>
              <a:rect l="0" t="0" r="r" b="b"/>
              <a:pathLst>
                <a:path w="293" h="282">
                  <a:moveTo>
                    <a:pt x="293" y="114"/>
                  </a:moveTo>
                  <a:lnTo>
                    <a:pt x="293" y="114"/>
                  </a:lnTo>
                  <a:lnTo>
                    <a:pt x="285" y="119"/>
                  </a:lnTo>
                  <a:lnTo>
                    <a:pt x="279" y="125"/>
                  </a:lnTo>
                  <a:lnTo>
                    <a:pt x="273" y="132"/>
                  </a:lnTo>
                  <a:lnTo>
                    <a:pt x="270" y="140"/>
                  </a:lnTo>
                  <a:lnTo>
                    <a:pt x="270" y="140"/>
                  </a:lnTo>
                  <a:lnTo>
                    <a:pt x="248" y="129"/>
                  </a:lnTo>
                  <a:lnTo>
                    <a:pt x="230" y="119"/>
                  </a:lnTo>
                  <a:lnTo>
                    <a:pt x="215" y="107"/>
                  </a:lnTo>
                  <a:lnTo>
                    <a:pt x="201" y="94"/>
                  </a:lnTo>
                  <a:lnTo>
                    <a:pt x="201" y="94"/>
                  </a:lnTo>
                  <a:lnTo>
                    <a:pt x="186" y="80"/>
                  </a:lnTo>
                  <a:lnTo>
                    <a:pt x="173" y="64"/>
                  </a:lnTo>
                  <a:lnTo>
                    <a:pt x="160" y="45"/>
                  </a:lnTo>
                  <a:lnTo>
                    <a:pt x="147" y="23"/>
                  </a:lnTo>
                  <a:lnTo>
                    <a:pt x="147" y="23"/>
                  </a:lnTo>
                  <a:lnTo>
                    <a:pt x="134" y="42"/>
                  </a:lnTo>
                  <a:lnTo>
                    <a:pt x="119" y="61"/>
                  </a:lnTo>
                  <a:lnTo>
                    <a:pt x="103" y="78"/>
                  </a:lnTo>
                  <a:lnTo>
                    <a:pt x="86" y="94"/>
                  </a:lnTo>
                  <a:lnTo>
                    <a:pt x="67" y="109"/>
                  </a:lnTo>
                  <a:lnTo>
                    <a:pt x="47" y="123"/>
                  </a:lnTo>
                  <a:lnTo>
                    <a:pt x="26" y="135"/>
                  </a:lnTo>
                  <a:lnTo>
                    <a:pt x="5" y="146"/>
                  </a:lnTo>
                  <a:lnTo>
                    <a:pt x="0" y="140"/>
                  </a:lnTo>
                  <a:lnTo>
                    <a:pt x="0" y="140"/>
                  </a:lnTo>
                  <a:lnTo>
                    <a:pt x="25" y="122"/>
                  </a:lnTo>
                  <a:lnTo>
                    <a:pt x="45" y="107"/>
                  </a:lnTo>
                  <a:lnTo>
                    <a:pt x="61" y="91"/>
                  </a:lnTo>
                  <a:lnTo>
                    <a:pt x="77" y="74"/>
                  </a:lnTo>
                  <a:lnTo>
                    <a:pt x="77" y="74"/>
                  </a:lnTo>
                  <a:lnTo>
                    <a:pt x="93" y="54"/>
                  </a:lnTo>
                  <a:lnTo>
                    <a:pt x="106" y="35"/>
                  </a:lnTo>
                  <a:lnTo>
                    <a:pt x="116" y="17"/>
                  </a:lnTo>
                  <a:lnTo>
                    <a:pt x="124" y="0"/>
                  </a:lnTo>
                  <a:lnTo>
                    <a:pt x="124" y="0"/>
                  </a:lnTo>
                  <a:lnTo>
                    <a:pt x="158" y="7"/>
                  </a:lnTo>
                  <a:lnTo>
                    <a:pt x="166" y="10"/>
                  </a:lnTo>
                  <a:lnTo>
                    <a:pt x="167" y="13"/>
                  </a:lnTo>
                  <a:lnTo>
                    <a:pt x="167" y="13"/>
                  </a:lnTo>
                  <a:lnTo>
                    <a:pt x="166" y="14"/>
                  </a:lnTo>
                  <a:lnTo>
                    <a:pt x="164" y="16"/>
                  </a:lnTo>
                  <a:lnTo>
                    <a:pt x="154" y="19"/>
                  </a:lnTo>
                  <a:lnTo>
                    <a:pt x="154" y="19"/>
                  </a:lnTo>
                  <a:lnTo>
                    <a:pt x="169" y="38"/>
                  </a:lnTo>
                  <a:lnTo>
                    <a:pt x="183" y="54"/>
                  </a:lnTo>
                  <a:lnTo>
                    <a:pt x="201" y="68"/>
                  </a:lnTo>
                  <a:lnTo>
                    <a:pt x="218" y="81"/>
                  </a:lnTo>
                  <a:lnTo>
                    <a:pt x="218" y="81"/>
                  </a:lnTo>
                  <a:lnTo>
                    <a:pt x="235" y="90"/>
                  </a:lnTo>
                  <a:lnTo>
                    <a:pt x="253" y="97"/>
                  </a:lnTo>
                  <a:lnTo>
                    <a:pt x="272" y="103"/>
                  </a:lnTo>
                  <a:lnTo>
                    <a:pt x="293" y="109"/>
                  </a:lnTo>
                  <a:lnTo>
                    <a:pt x="293" y="114"/>
                  </a:lnTo>
                  <a:close/>
                  <a:moveTo>
                    <a:pt x="138" y="177"/>
                  </a:moveTo>
                  <a:lnTo>
                    <a:pt x="138" y="177"/>
                  </a:lnTo>
                  <a:lnTo>
                    <a:pt x="112" y="214"/>
                  </a:lnTo>
                  <a:lnTo>
                    <a:pt x="98" y="232"/>
                  </a:lnTo>
                  <a:lnTo>
                    <a:pt x="87" y="245"/>
                  </a:lnTo>
                  <a:lnTo>
                    <a:pt x="87" y="245"/>
                  </a:lnTo>
                  <a:lnTo>
                    <a:pt x="147" y="242"/>
                  </a:lnTo>
                  <a:lnTo>
                    <a:pt x="179" y="239"/>
                  </a:lnTo>
                  <a:lnTo>
                    <a:pt x="206" y="236"/>
                  </a:lnTo>
                  <a:lnTo>
                    <a:pt x="206" y="236"/>
                  </a:lnTo>
                  <a:lnTo>
                    <a:pt x="190" y="217"/>
                  </a:lnTo>
                  <a:lnTo>
                    <a:pt x="169" y="193"/>
                  </a:lnTo>
                  <a:lnTo>
                    <a:pt x="173" y="188"/>
                  </a:lnTo>
                  <a:lnTo>
                    <a:pt x="173" y="188"/>
                  </a:lnTo>
                  <a:lnTo>
                    <a:pt x="193" y="201"/>
                  </a:lnTo>
                  <a:lnTo>
                    <a:pt x="209" y="211"/>
                  </a:lnTo>
                  <a:lnTo>
                    <a:pt x="224" y="222"/>
                  </a:lnTo>
                  <a:lnTo>
                    <a:pt x="235" y="232"/>
                  </a:lnTo>
                  <a:lnTo>
                    <a:pt x="235" y="232"/>
                  </a:lnTo>
                  <a:lnTo>
                    <a:pt x="241" y="239"/>
                  </a:lnTo>
                  <a:lnTo>
                    <a:pt x="244" y="243"/>
                  </a:lnTo>
                  <a:lnTo>
                    <a:pt x="247" y="249"/>
                  </a:lnTo>
                  <a:lnTo>
                    <a:pt x="247" y="255"/>
                  </a:lnTo>
                  <a:lnTo>
                    <a:pt x="247" y="255"/>
                  </a:lnTo>
                  <a:lnTo>
                    <a:pt x="245" y="265"/>
                  </a:lnTo>
                  <a:lnTo>
                    <a:pt x="243" y="272"/>
                  </a:lnTo>
                  <a:lnTo>
                    <a:pt x="238" y="278"/>
                  </a:lnTo>
                  <a:lnTo>
                    <a:pt x="235" y="279"/>
                  </a:lnTo>
                  <a:lnTo>
                    <a:pt x="234" y="279"/>
                  </a:lnTo>
                  <a:lnTo>
                    <a:pt x="234" y="279"/>
                  </a:lnTo>
                  <a:lnTo>
                    <a:pt x="231" y="279"/>
                  </a:lnTo>
                  <a:lnTo>
                    <a:pt x="230" y="278"/>
                  </a:lnTo>
                  <a:lnTo>
                    <a:pt x="227" y="272"/>
                  </a:lnTo>
                  <a:lnTo>
                    <a:pt x="227" y="272"/>
                  </a:lnTo>
                  <a:lnTo>
                    <a:pt x="219" y="258"/>
                  </a:lnTo>
                  <a:lnTo>
                    <a:pt x="212" y="246"/>
                  </a:lnTo>
                  <a:lnTo>
                    <a:pt x="212" y="246"/>
                  </a:lnTo>
                  <a:lnTo>
                    <a:pt x="183" y="252"/>
                  </a:lnTo>
                  <a:lnTo>
                    <a:pt x="157" y="256"/>
                  </a:lnTo>
                  <a:lnTo>
                    <a:pt x="157" y="256"/>
                  </a:lnTo>
                  <a:lnTo>
                    <a:pt x="122" y="262"/>
                  </a:lnTo>
                  <a:lnTo>
                    <a:pt x="51" y="271"/>
                  </a:lnTo>
                  <a:lnTo>
                    <a:pt x="51" y="271"/>
                  </a:lnTo>
                  <a:lnTo>
                    <a:pt x="48" y="281"/>
                  </a:lnTo>
                  <a:lnTo>
                    <a:pt x="47" y="282"/>
                  </a:lnTo>
                  <a:lnTo>
                    <a:pt x="44" y="282"/>
                  </a:lnTo>
                  <a:lnTo>
                    <a:pt x="44" y="282"/>
                  </a:lnTo>
                  <a:lnTo>
                    <a:pt x="41" y="282"/>
                  </a:lnTo>
                  <a:lnTo>
                    <a:pt x="40" y="278"/>
                  </a:lnTo>
                  <a:lnTo>
                    <a:pt x="31" y="243"/>
                  </a:lnTo>
                  <a:lnTo>
                    <a:pt x="31" y="243"/>
                  </a:lnTo>
                  <a:lnTo>
                    <a:pt x="44" y="245"/>
                  </a:lnTo>
                  <a:lnTo>
                    <a:pt x="58" y="245"/>
                  </a:lnTo>
                  <a:lnTo>
                    <a:pt x="58" y="245"/>
                  </a:lnTo>
                  <a:lnTo>
                    <a:pt x="74" y="245"/>
                  </a:lnTo>
                  <a:lnTo>
                    <a:pt x="74" y="245"/>
                  </a:lnTo>
                  <a:lnTo>
                    <a:pt x="90" y="213"/>
                  </a:lnTo>
                  <a:lnTo>
                    <a:pt x="105" y="177"/>
                  </a:lnTo>
                  <a:lnTo>
                    <a:pt x="51" y="177"/>
                  </a:lnTo>
                  <a:lnTo>
                    <a:pt x="51" y="177"/>
                  </a:lnTo>
                  <a:lnTo>
                    <a:pt x="37" y="177"/>
                  </a:lnTo>
                  <a:lnTo>
                    <a:pt x="22" y="180"/>
                  </a:lnTo>
                  <a:lnTo>
                    <a:pt x="19" y="162"/>
                  </a:lnTo>
                  <a:lnTo>
                    <a:pt x="19" y="162"/>
                  </a:lnTo>
                  <a:lnTo>
                    <a:pt x="35" y="165"/>
                  </a:lnTo>
                  <a:lnTo>
                    <a:pt x="50" y="167"/>
                  </a:lnTo>
                  <a:lnTo>
                    <a:pt x="221" y="167"/>
                  </a:lnTo>
                  <a:lnTo>
                    <a:pt x="221" y="167"/>
                  </a:lnTo>
                  <a:lnTo>
                    <a:pt x="240" y="143"/>
                  </a:lnTo>
                  <a:lnTo>
                    <a:pt x="240" y="143"/>
                  </a:lnTo>
                  <a:lnTo>
                    <a:pt x="272" y="169"/>
                  </a:lnTo>
                  <a:lnTo>
                    <a:pt x="272" y="169"/>
                  </a:lnTo>
                  <a:lnTo>
                    <a:pt x="273" y="172"/>
                  </a:lnTo>
                  <a:lnTo>
                    <a:pt x="274" y="174"/>
                  </a:lnTo>
                  <a:lnTo>
                    <a:pt x="274" y="174"/>
                  </a:lnTo>
                  <a:lnTo>
                    <a:pt x="273" y="175"/>
                  </a:lnTo>
                  <a:lnTo>
                    <a:pt x="272" y="177"/>
                  </a:lnTo>
                  <a:lnTo>
                    <a:pt x="138" y="177"/>
                  </a:lnTo>
                  <a:close/>
                  <a:moveTo>
                    <a:pt x="166" y="114"/>
                  </a:moveTo>
                  <a:lnTo>
                    <a:pt x="166" y="114"/>
                  </a:lnTo>
                  <a:lnTo>
                    <a:pt x="183" y="93"/>
                  </a:lnTo>
                  <a:lnTo>
                    <a:pt x="183" y="93"/>
                  </a:lnTo>
                  <a:lnTo>
                    <a:pt x="214" y="117"/>
                  </a:lnTo>
                  <a:lnTo>
                    <a:pt x="214" y="117"/>
                  </a:lnTo>
                  <a:lnTo>
                    <a:pt x="216" y="123"/>
                  </a:lnTo>
                  <a:lnTo>
                    <a:pt x="216" y="123"/>
                  </a:lnTo>
                  <a:lnTo>
                    <a:pt x="215" y="125"/>
                  </a:lnTo>
                  <a:lnTo>
                    <a:pt x="212" y="125"/>
                  </a:lnTo>
                  <a:lnTo>
                    <a:pt x="99" y="125"/>
                  </a:lnTo>
                  <a:lnTo>
                    <a:pt x="99" y="125"/>
                  </a:lnTo>
                  <a:lnTo>
                    <a:pt x="85" y="126"/>
                  </a:lnTo>
                  <a:lnTo>
                    <a:pt x="70" y="127"/>
                  </a:lnTo>
                  <a:lnTo>
                    <a:pt x="67" y="110"/>
                  </a:lnTo>
                  <a:lnTo>
                    <a:pt x="67" y="110"/>
                  </a:lnTo>
                  <a:lnTo>
                    <a:pt x="83" y="113"/>
                  </a:lnTo>
                  <a:lnTo>
                    <a:pt x="99" y="114"/>
                  </a:lnTo>
                  <a:lnTo>
                    <a:pt x="166" y="114"/>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51" name="Freeform 155"/>
            <p:cNvSpPr>
              <a:spLocks/>
            </p:cNvSpPr>
            <p:nvPr userDrawn="1"/>
          </p:nvSpPr>
          <p:spPr bwMode="auto">
            <a:xfrm>
              <a:off x="5245101" y="1468438"/>
              <a:ext cx="107950" cy="133350"/>
            </a:xfrm>
            <a:custGeom>
              <a:avLst/>
              <a:gdLst/>
              <a:ahLst/>
              <a:cxnLst>
                <a:cxn ang="0">
                  <a:pos x="0" y="165"/>
                </a:cxn>
                <a:cxn ang="0">
                  <a:pos x="42" y="139"/>
                </a:cxn>
                <a:cxn ang="0">
                  <a:pos x="83" y="109"/>
                </a:cxn>
                <a:cxn ang="0">
                  <a:pos x="122" y="76"/>
                </a:cxn>
                <a:cxn ang="0">
                  <a:pos x="158" y="37"/>
                </a:cxn>
                <a:cxn ang="0">
                  <a:pos x="164" y="28"/>
                </a:cxn>
                <a:cxn ang="0">
                  <a:pos x="167" y="22"/>
                </a:cxn>
                <a:cxn ang="0">
                  <a:pos x="164" y="16"/>
                </a:cxn>
                <a:cxn ang="0">
                  <a:pos x="152" y="5"/>
                </a:cxn>
                <a:cxn ang="0">
                  <a:pos x="152" y="3"/>
                </a:cxn>
                <a:cxn ang="0">
                  <a:pos x="158" y="0"/>
                </a:cxn>
                <a:cxn ang="0">
                  <a:pos x="164" y="2"/>
                </a:cxn>
                <a:cxn ang="0">
                  <a:pos x="177" y="8"/>
                </a:cxn>
                <a:cxn ang="0">
                  <a:pos x="184" y="12"/>
                </a:cxn>
                <a:cxn ang="0">
                  <a:pos x="197" y="22"/>
                </a:cxn>
                <a:cxn ang="0">
                  <a:pos x="202" y="32"/>
                </a:cxn>
                <a:cxn ang="0">
                  <a:pos x="202" y="35"/>
                </a:cxn>
                <a:cxn ang="0">
                  <a:pos x="194" y="41"/>
                </a:cxn>
                <a:cxn ang="0">
                  <a:pos x="187" y="45"/>
                </a:cxn>
                <a:cxn ang="0">
                  <a:pos x="180" y="51"/>
                </a:cxn>
                <a:cxn ang="0">
                  <a:pos x="136" y="93"/>
                </a:cxn>
                <a:cxn ang="0">
                  <a:pos x="150" y="105"/>
                </a:cxn>
                <a:cxn ang="0">
                  <a:pos x="152" y="110"/>
                </a:cxn>
                <a:cxn ang="0">
                  <a:pos x="152" y="116"/>
                </a:cxn>
                <a:cxn ang="0">
                  <a:pos x="152" y="136"/>
                </a:cxn>
                <a:cxn ang="0">
                  <a:pos x="152" y="236"/>
                </a:cxn>
                <a:cxn ang="0">
                  <a:pos x="150" y="249"/>
                </a:cxn>
                <a:cxn ang="0">
                  <a:pos x="141" y="254"/>
                </a:cxn>
                <a:cxn ang="0">
                  <a:pos x="135" y="252"/>
                </a:cxn>
                <a:cxn ang="0">
                  <a:pos x="129" y="248"/>
                </a:cxn>
                <a:cxn ang="0">
                  <a:pos x="123" y="229"/>
                </a:cxn>
                <a:cxn ang="0">
                  <a:pos x="125" y="218"/>
                </a:cxn>
                <a:cxn ang="0">
                  <a:pos x="126" y="209"/>
                </a:cxn>
                <a:cxn ang="0">
                  <a:pos x="128" y="167"/>
                </a:cxn>
                <a:cxn ang="0">
                  <a:pos x="128" y="128"/>
                </a:cxn>
                <a:cxn ang="0">
                  <a:pos x="126" y="113"/>
                </a:cxn>
                <a:cxn ang="0">
                  <a:pos x="123" y="103"/>
                </a:cxn>
                <a:cxn ang="0">
                  <a:pos x="65" y="144"/>
                </a:cxn>
                <a:cxn ang="0">
                  <a:pos x="5" y="173"/>
                </a:cxn>
              </a:cxnLst>
              <a:rect l="0" t="0" r="r" b="b"/>
              <a:pathLst>
                <a:path w="202" h="254">
                  <a:moveTo>
                    <a:pt x="0" y="165"/>
                  </a:moveTo>
                  <a:lnTo>
                    <a:pt x="0" y="165"/>
                  </a:lnTo>
                  <a:lnTo>
                    <a:pt x="22" y="152"/>
                  </a:lnTo>
                  <a:lnTo>
                    <a:pt x="42" y="139"/>
                  </a:lnTo>
                  <a:lnTo>
                    <a:pt x="63" y="125"/>
                  </a:lnTo>
                  <a:lnTo>
                    <a:pt x="83" y="109"/>
                  </a:lnTo>
                  <a:lnTo>
                    <a:pt x="103" y="93"/>
                  </a:lnTo>
                  <a:lnTo>
                    <a:pt x="122" y="76"/>
                  </a:lnTo>
                  <a:lnTo>
                    <a:pt x="141" y="57"/>
                  </a:lnTo>
                  <a:lnTo>
                    <a:pt x="158" y="37"/>
                  </a:lnTo>
                  <a:lnTo>
                    <a:pt x="158" y="37"/>
                  </a:lnTo>
                  <a:lnTo>
                    <a:pt x="164" y="28"/>
                  </a:lnTo>
                  <a:lnTo>
                    <a:pt x="167" y="22"/>
                  </a:lnTo>
                  <a:lnTo>
                    <a:pt x="167" y="22"/>
                  </a:lnTo>
                  <a:lnTo>
                    <a:pt x="165" y="19"/>
                  </a:lnTo>
                  <a:lnTo>
                    <a:pt x="164" y="16"/>
                  </a:lnTo>
                  <a:lnTo>
                    <a:pt x="152" y="5"/>
                  </a:lnTo>
                  <a:lnTo>
                    <a:pt x="152" y="5"/>
                  </a:lnTo>
                  <a:lnTo>
                    <a:pt x="152" y="3"/>
                  </a:lnTo>
                  <a:lnTo>
                    <a:pt x="152" y="3"/>
                  </a:lnTo>
                  <a:lnTo>
                    <a:pt x="154" y="2"/>
                  </a:lnTo>
                  <a:lnTo>
                    <a:pt x="158" y="0"/>
                  </a:lnTo>
                  <a:lnTo>
                    <a:pt x="158" y="0"/>
                  </a:lnTo>
                  <a:lnTo>
                    <a:pt x="164" y="2"/>
                  </a:lnTo>
                  <a:lnTo>
                    <a:pt x="170" y="3"/>
                  </a:lnTo>
                  <a:lnTo>
                    <a:pt x="177" y="8"/>
                  </a:lnTo>
                  <a:lnTo>
                    <a:pt x="184" y="12"/>
                  </a:lnTo>
                  <a:lnTo>
                    <a:pt x="184" y="12"/>
                  </a:lnTo>
                  <a:lnTo>
                    <a:pt x="192" y="18"/>
                  </a:lnTo>
                  <a:lnTo>
                    <a:pt x="197" y="22"/>
                  </a:lnTo>
                  <a:lnTo>
                    <a:pt x="202" y="28"/>
                  </a:lnTo>
                  <a:lnTo>
                    <a:pt x="202" y="32"/>
                  </a:lnTo>
                  <a:lnTo>
                    <a:pt x="202" y="32"/>
                  </a:lnTo>
                  <a:lnTo>
                    <a:pt x="202" y="35"/>
                  </a:lnTo>
                  <a:lnTo>
                    <a:pt x="200" y="37"/>
                  </a:lnTo>
                  <a:lnTo>
                    <a:pt x="194" y="41"/>
                  </a:lnTo>
                  <a:lnTo>
                    <a:pt x="194" y="41"/>
                  </a:lnTo>
                  <a:lnTo>
                    <a:pt x="187" y="45"/>
                  </a:lnTo>
                  <a:lnTo>
                    <a:pt x="180" y="51"/>
                  </a:lnTo>
                  <a:lnTo>
                    <a:pt x="180" y="51"/>
                  </a:lnTo>
                  <a:lnTo>
                    <a:pt x="136" y="93"/>
                  </a:lnTo>
                  <a:lnTo>
                    <a:pt x="136" y="93"/>
                  </a:lnTo>
                  <a:lnTo>
                    <a:pt x="144" y="99"/>
                  </a:lnTo>
                  <a:lnTo>
                    <a:pt x="150" y="105"/>
                  </a:lnTo>
                  <a:lnTo>
                    <a:pt x="150" y="105"/>
                  </a:lnTo>
                  <a:lnTo>
                    <a:pt x="152" y="110"/>
                  </a:lnTo>
                  <a:lnTo>
                    <a:pt x="152" y="116"/>
                  </a:lnTo>
                  <a:lnTo>
                    <a:pt x="152" y="116"/>
                  </a:lnTo>
                  <a:lnTo>
                    <a:pt x="152" y="136"/>
                  </a:lnTo>
                  <a:lnTo>
                    <a:pt x="152" y="136"/>
                  </a:lnTo>
                  <a:lnTo>
                    <a:pt x="152" y="236"/>
                  </a:lnTo>
                  <a:lnTo>
                    <a:pt x="152" y="236"/>
                  </a:lnTo>
                  <a:lnTo>
                    <a:pt x="151" y="245"/>
                  </a:lnTo>
                  <a:lnTo>
                    <a:pt x="150" y="249"/>
                  </a:lnTo>
                  <a:lnTo>
                    <a:pt x="147" y="254"/>
                  </a:lnTo>
                  <a:lnTo>
                    <a:pt x="141" y="254"/>
                  </a:lnTo>
                  <a:lnTo>
                    <a:pt x="141" y="254"/>
                  </a:lnTo>
                  <a:lnTo>
                    <a:pt x="135" y="252"/>
                  </a:lnTo>
                  <a:lnTo>
                    <a:pt x="129" y="248"/>
                  </a:lnTo>
                  <a:lnTo>
                    <a:pt x="129" y="248"/>
                  </a:lnTo>
                  <a:lnTo>
                    <a:pt x="126" y="239"/>
                  </a:lnTo>
                  <a:lnTo>
                    <a:pt x="123" y="229"/>
                  </a:lnTo>
                  <a:lnTo>
                    <a:pt x="123" y="229"/>
                  </a:lnTo>
                  <a:lnTo>
                    <a:pt x="125" y="218"/>
                  </a:lnTo>
                  <a:lnTo>
                    <a:pt x="125" y="218"/>
                  </a:lnTo>
                  <a:lnTo>
                    <a:pt x="126" y="209"/>
                  </a:lnTo>
                  <a:lnTo>
                    <a:pt x="126" y="209"/>
                  </a:lnTo>
                  <a:lnTo>
                    <a:pt x="128" y="167"/>
                  </a:lnTo>
                  <a:lnTo>
                    <a:pt x="128" y="167"/>
                  </a:lnTo>
                  <a:lnTo>
                    <a:pt x="128" y="128"/>
                  </a:lnTo>
                  <a:lnTo>
                    <a:pt x="128" y="128"/>
                  </a:lnTo>
                  <a:lnTo>
                    <a:pt x="126" y="113"/>
                  </a:lnTo>
                  <a:lnTo>
                    <a:pt x="123" y="103"/>
                  </a:lnTo>
                  <a:lnTo>
                    <a:pt x="123" y="103"/>
                  </a:lnTo>
                  <a:lnTo>
                    <a:pt x="94" y="125"/>
                  </a:lnTo>
                  <a:lnTo>
                    <a:pt x="65" y="144"/>
                  </a:lnTo>
                  <a:lnTo>
                    <a:pt x="36" y="160"/>
                  </a:lnTo>
                  <a:lnTo>
                    <a:pt x="5" y="173"/>
                  </a:lnTo>
                  <a:lnTo>
                    <a:pt x="0" y="165"/>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52" name="Freeform 156"/>
            <p:cNvSpPr>
              <a:spLocks noEditPoints="1"/>
            </p:cNvSpPr>
            <p:nvPr userDrawn="1"/>
          </p:nvSpPr>
          <p:spPr bwMode="auto">
            <a:xfrm>
              <a:off x="5391151" y="1485901"/>
              <a:ext cx="119063" cy="106363"/>
            </a:xfrm>
            <a:custGeom>
              <a:avLst/>
              <a:gdLst/>
              <a:ahLst/>
              <a:cxnLst>
                <a:cxn ang="0">
                  <a:pos x="223" y="28"/>
                </a:cxn>
                <a:cxn ang="0">
                  <a:pos x="190" y="78"/>
                </a:cxn>
                <a:cxn ang="0">
                  <a:pos x="152" y="120"/>
                </a:cxn>
                <a:cxn ang="0">
                  <a:pos x="106" y="157"/>
                </a:cxn>
                <a:cxn ang="0">
                  <a:pos x="56" y="190"/>
                </a:cxn>
                <a:cxn ang="0">
                  <a:pos x="49" y="194"/>
                </a:cxn>
                <a:cxn ang="0">
                  <a:pos x="46" y="197"/>
                </a:cxn>
                <a:cxn ang="0">
                  <a:pos x="37" y="201"/>
                </a:cxn>
                <a:cxn ang="0">
                  <a:pos x="32" y="200"/>
                </a:cxn>
                <a:cxn ang="0">
                  <a:pos x="20" y="193"/>
                </a:cxn>
                <a:cxn ang="0">
                  <a:pos x="14" y="187"/>
                </a:cxn>
                <a:cxn ang="0">
                  <a:pos x="3" y="174"/>
                </a:cxn>
                <a:cxn ang="0">
                  <a:pos x="0" y="162"/>
                </a:cxn>
                <a:cxn ang="0">
                  <a:pos x="0" y="157"/>
                </a:cxn>
                <a:cxn ang="0">
                  <a:pos x="3" y="155"/>
                </a:cxn>
                <a:cxn ang="0">
                  <a:pos x="10" y="159"/>
                </a:cxn>
                <a:cxn ang="0">
                  <a:pos x="20" y="167"/>
                </a:cxn>
                <a:cxn ang="0">
                  <a:pos x="24" y="168"/>
                </a:cxn>
                <a:cxn ang="0">
                  <a:pos x="36" y="167"/>
                </a:cxn>
                <a:cxn ang="0">
                  <a:pos x="55" y="158"/>
                </a:cxn>
                <a:cxn ang="0">
                  <a:pos x="79" y="143"/>
                </a:cxn>
                <a:cxn ang="0">
                  <a:pos x="124" y="113"/>
                </a:cxn>
                <a:cxn ang="0">
                  <a:pos x="165" y="78"/>
                </a:cxn>
                <a:cxn ang="0">
                  <a:pos x="200" y="42"/>
                </a:cxn>
                <a:cxn ang="0">
                  <a:pos x="223" y="28"/>
                </a:cxn>
                <a:cxn ang="0">
                  <a:pos x="4" y="0"/>
                </a:cxn>
                <a:cxn ang="0">
                  <a:pos x="36" y="10"/>
                </a:cxn>
                <a:cxn ang="0">
                  <a:pos x="62" y="25"/>
                </a:cxn>
                <a:cxn ang="0">
                  <a:pos x="66" y="29"/>
                </a:cxn>
                <a:cxn ang="0">
                  <a:pos x="72" y="39"/>
                </a:cxn>
                <a:cxn ang="0">
                  <a:pos x="74" y="45"/>
                </a:cxn>
                <a:cxn ang="0">
                  <a:pos x="69" y="58"/>
                </a:cxn>
                <a:cxn ang="0">
                  <a:pos x="58" y="62"/>
                </a:cxn>
                <a:cxn ang="0">
                  <a:pos x="53" y="62"/>
                </a:cxn>
                <a:cxn ang="0">
                  <a:pos x="46" y="55"/>
                </a:cxn>
                <a:cxn ang="0">
                  <a:pos x="42" y="48"/>
                </a:cxn>
                <a:cxn ang="0">
                  <a:pos x="24" y="26"/>
                </a:cxn>
                <a:cxn ang="0">
                  <a:pos x="0" y="7"/>
                </a:cxn>
              </a:cxnLst>
              <a:rect l="0" t="0" r="r" b="b"/>
              <a:pathLst>
                <a:path w="223" h="201">
                  <a:moveTo>
                    <a:pt x="223" y="28"/>
                  </a:moveTo>
                  <a:lnTo>
                    <a:pt x="223" y="28"/>
                  </a:lnTo>
                  <a:lnTo>
                    <a:pt x="207" y="54"/>
                  </a:lnTo>
                  <a:lnTo>
                    <a:pt x="190" y="78"/>
                  </a:lnTo>
                  <a:lnTo>
                    <a:pt x="172" y="100"/>
                  </a:lnTo>
                  <a:lnTo>
                    <a:pt x="152" y="120"/>
                  </a:lnTo>
                  <a:lnTo>
                    <a:pt x="129" y="138"/>
                  </a:lnTo>
                  <a:lnTo>
                    <a:pt x="106" y="157"/>
                  </a:lnTo>
                  <a:lnTo>
                    <a:pt x="81" y="172"/>
                  </a:lnTo>
                  <a:lnTo>
                    <a:pt x="56" y="190"/>
                  </a:lnTo>
                  <a:lnTo>
                    <a:pt x="56" y="190"/>
                  </a:lnTo>
                  <a:lnTo>
                    <a:pt x="49" y="194"/>
                  </a:lnTo>
                  <a:lnTo>
                    <a:pt x="46" y="197"/>
                  </a:lnTo>
                  <a:lnTo>
                    <a:pt x="46" y="197"/>
                  </a:lnTo>
                  <a:lnTo>
                    <a:pt x="42" y="200"/>
                  </a:lnTo>
                  <a:lnTo>
                    <a:pt x="37" y="201"/>
                  </a:lnTo>
                  <a:lnTo>
                    <a:pt x="37" y="201"/>
                  </a:lnTo>
                  <a:lnTo>
                    <a:pt x="32" y="200"/>
                  </a:lnTo>
                  <a:lnTo>
                    <a:pt x="26" y="197"/>
                  </a:lnTo>
                  <a:lnTo>
                    <a:pt x="20" y="193"/>
                  </a:lnTo>
                  <a:lnTo>
                    <a:pt x="14" y="187"/>
                  </a:lnTo>
                  <a:lnTo>
                    <a:pt x="14" y="187"/>
                  </a:lnTo>
                  <a:lnTo>
                    <a:pt x="7" y="180"/>
                  </a:lnTo>
                  <a:lnTo>
                    <a:pt x="3" y="174"/>
                  </a:lnTo>
                  <a:lnTo>
                    <a:pt x="0" y="167"/>
                  </a:lnTo>
                  <a:lnTo>
                    <a:pt x="0" y="162"/>
                  </a:lnTo>
                  <a:lnTo>
                    <a:pt x="0" y="162"/>
                  </a:lnTo>
                  <a:lnTo>
                    <a:pt x="0" y="157"/>
                  </a:lnTo>
                  <a:lnTo>
                    <a:pt x="1" y="155"/>
                  </a:lnTo>
                  <a:lnTo>
                    <a:pt x="3" y="155"/>
                  </a:lnTo>
                  <a:lnTo>
                    <a:pt x="3" y="155"/>
                  </a:lnTo>
                  <a:lnTo>
                    <a:pt x="10" y="159"/>
                  </a:lnTo>
                  <a:lnTo>
                    <a:pt x="10" y="159"/>
                  </a:lnTo>
                  <a:lnTo>
                    <a:pt x="20" y="167"/>
                  </a:lnTo>
                  <a:lnTo>
                    <a:pt x="24" y="168"/>
                  </a:lnTo>
                  <a:lnTo>
                    <a:pt x="24" y="168"/>
                  </a:lnTo>
                  <a:lnTo>
                    <a:pt x="29" y="168"/>
                  </a:lnTo>
                  <a:lnTo>
                    <a:pt x="36" y="167"/>
                  </a:lnTo>
                  <a:lnTo>
                    <a:pt x="43" y="164"/>
                  </a:lnTo>
                  <a:lnTo>
                    <a:pt x="55" y="158"/>
                  </a:lnTo>
                  <a:lnTo>
                    <a:pt x="55" y="158"/>
                  </a:lnTo>
                  <a:lnTo>
                    <a:pt x="79" y="143"/>
                  </a:lnTo>
                  <a:lnTo>
                    <a:pt x="103" y="129"/>
                  </a:lnTo>
                  <a:lnTo>
                    <a:pt x="124" y="113"/>
                  </a:lnTo>
                  <a:lnTo>
                    <a:pt x="145" y="96"/>
                  </a:lnTo>
                  <a:lnTo>
                    <a:pt x="165" y="78"/>
                  </a:lnTo>
                  <a:lnTo>
                    <a:pt x="182" y="61"/>
                  </a:lnTo>
                  <a:lnTo>
                    <a:pt x="200" y="42"/>
                  </a:lnTo>
                  <a:lnTo>
                    <a:pt x="216" y="22"/>
                  </a:lnTo>
                  <a:lnTo>
                    <a:pt x="223" y="28"/>
                  </a:lnTo>
                  <a:close/>
                  <a:moveTo>
                    <a:pt x="4" y="0"/>
                  </a:moveTo>
                  <a:lnTo>
                    <a:pt x="4" y="0"/>
                  </a:lnTo>
                  <a:lnTo>
                    <a:pt x="21" y="4"/>
                  </a:lnTo>
                  <a:lnTo>
                    <a:pt x="36" y="10"/>
                  </a:lnTo>
                  <a:lnTo>
                    <a:pt x="50" y="16"/>
                  </a:lnTo>
                  <a:lnTo>
                    <a:pt x="62" y="25"/>
                  </a:lnTo>
                  <a:lnTo>
                    <a:pt x="62" y="25"/>
                  </a:lnTo>
                  <a:lnTo>
                    <a:pt x="66" y="29"/>
                  </a:lnTo>
                  <a:lnTo>
                    <a:pt x="71" y="35"/>
                  </a:lnTo>
                  <a:lnTo>
                    <a:pt x="72" y="39"/>
                  </a:lnTo>
                  <a:lnTo>
                    <a:pt x="74" y="45"/>
                  </a:lnTo>
                  <a:lnTo>
                    <a:pt x="74" y="45"/>
                  </a:lnTo>
                  <a:lnTo>
                    <a:pt x="72" y="52"/>
                  </a:lnTo>
                  <a:lnTo>
                    <a:pt x="69" y="58"/>
                  </a:lnTo>
                  <a:lnTo>
                    <a:pt x="63" y="61"/>
                  </a:lnTo>
                  <a:lnTo>
                    <a:pt x="58" y="62"/>
                  </a:lnTo>
                  <a:lnTo>
                    <a:pt x="58" y="62"/>
                  </a:lnTo>
                  <a:lnTo>
                    <a:pt x="53" y="62"/>
                  </a:lnTo>
                  <a:lnTo>
                    <a:pt x="50" y="59"/>
                  </a:lnTo>
                  <a:lnTo>
                    <a:pt x="46" y="55"/>
                  </a:lnTo>
                  <a:lnTo>
                    <a:pt x="42" y="48"/>
                  </a:lnTo>
                  <a:lnTo>
                    <a:pt x="42" y="48"/>
                  </a:lnTo>
                  <a:lnTo>
                    <a:pt x="33" y="36"/>
                  </a:lnTo>
                  <a:lnTo>
                    <a:pt x="24" y="26"/>
                  </a:lnTo>
                  <a:lnTo>
                    <a:pt x="14" y="16"/>
                  </a:lnTo>
                  <a:lnTo>
                    <a:pt x="0" y="7"/>
                  </a:lnTo>
                  <a:lnTo>
                    <a:pt x="4"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53" name="Freeform 157"/>
            <p:cNvSpPr>
              <a:spLocks/>
            </p:cNvSpPr>
            <p:nvPr userDrawn="1"/>
          </p:nvSpPr>
          <p:spPr bwMode="auto">
            <a:xfrm>
              <a:off x="5532438" y="1479551"/>
              <a:ext cx="107950" cy="122238"/>
            </a:xfrm>
            <a:custGeom>
              <a:avLst/>
              <a:gdLst/>
              <a:ahLst/>
              <a:cxnLst>
                <a:cxn ang="0">
                  <a:pos x="26" y="223"/>
                </a:cxn>
                <a:cxn ang="0">
                  <a:pos x="57" y="201"/>
                </a:cxn>
                <a:cxn ang="0">
                  <a:pos x="86" y="177"/>
                </a:cxn>
                <a:cxn ang="0">
                  <a:pos x="113" y="145"/>
                </a:cxn>
                <a:cxn ang="0">
                  <a:pos x="136" y="110"/>
                </a:cxn>
                <a:cxn ang="0">
                  <a:pos x="145" y="93"/>
                </a:cxn>
                <a:cxn ang="0">
                  <a:pos x="167" y="42"/>
                </a:cxn>
                <a:cxn ang="0">
                  <a:pos x="170" y="29"/>
                </a:cxn>
                <a:cxn ang="0">
                  <a:pos x="170" y="28"/>
                </a:cxn>
                <a:cxn ang="0">
                  <a:pos x="164" y="26"/>
                </a:cxn>
                <a:cxn ang="0">
                  <a:pos x="147" y="28"/>
                </a:cxn>
                <a:cxn ang="0">
                  <a:pos x="99" y="33"/>
                </a:cxn>
                <a:cxn ang="0">
                  <a:pos x="57" y="39"/>
                </a:cxn>
                <a:cxn ang="0">
                  <a:pos x="38" y="45"/>
                </a:cxn>
                <a:cxn ang="0">
                  <a:pos x="31" y="48"/>
                </a:cxn>
                <a:cxn ang="0">
                  <a:pos x="26" y="46"/>
                </a:cxn>
                <a:cxn ang="0">
                  <a:pos x="16" y="38"/>
                </a:cxn>
                <a:cxn ang="0">
                  <a:pos x="10" y="31"/>
                </a:cxn>
                <a:cxn ang="0">
                  <a:pos x="0" y="15"/>
                </a:cxn>
                <a:cxn ang="0">
                  <a:pos x="2" y="10"/>
                </a:cxn>
                <a:cxn ang="0">
                  <a:pos x="4" y="9"/>
                </a:cxn>
                <a:cxn ang="0">
                  <a:pos x="12" y="13"/>
                </a:cxn>
                <a:cxn ang="0">
                  <a:pos x="20" y="17"/>
                </a:cxn>
                <a:cxn ang="0">
                  <a:pos x="28" y="20"/>
                </a:cxn>
                <a:cxn ang="0">
                  <a:pos x="33" y="20"/>
                </a:cxn>
                <a:cxn ang="0">
                  <a:pos x="57" y="19"/>
                </a:cxn>
                <a:cxn ang="0">
                  <a:pos x="100" y="15"/>
                </a:cxn>
                <a:cxn ang="0">
                  <a:pos x="157" y="6"/>
                </a:cxn>
                <a:cxn ang="0">
                  <a:pos x="165" y="2"/>
                </a:cxn>
                <a:cxn ang="0">
                  <a:pos x="168" y="0"/>
                </a:cxn>
                <a:cxn ang="0">
                  <a:pos x="171" y="0"/>
                </a:cxn>
                <a:cxn ang="0">
                  <a:pos x="180" y="3"/>
                </a:cxn>
                <a:cxn ang="0">
                  <a:pos x="191" y="13"/>
                </a:cxn>
                <a:cxn ang="0">
                  <a:pos x="205" y="29"/>
                </a:cxn>
                <a:cxn ang="0">
                  <a:pos x="206" y="32"/>
                </a:cxn>
                <a:cxn ang="0">
                  <a:pos x="200" y="42"/>
                </a:cxn>
                <a:cxn ang="0">
                  <a:pos x="197" y="45"/>
                </a:cxn>
                <a:cxn ang="0">
                  <a:pos x="193" y="54"/>
                </a:cxn>
                <a:cxn ang="0">
                  <a:pos x="165" y="107"/>
                </a:cxn>
                <a:cxn ang="0">
                  <a:pos x="138" y="151"/>
                </a:cxn>
                <a:cxn ang="0">
                  <a:pos x="126" y="164"/>
                </a:cxn>
                <a:cxn ang="0">
                  <a:pos x="103" y="187"/>
                </a:cxn>
                <a:cxn ang="0">
                  <a:pos x="75" y="207"/>
                </a:cxn>
                <a:cxn ang="0">
                  <a:pos x="46" y="223"/>
                </a:cxn>
                <a:cxn ang="0">
                  <a:pos x="26" y="223"/>
                </a:cxn>
              </a:cxnLst>
              <a:rect l="0" t="0" r="r" b="b"/>
              <a:pathLst>
                <a:path w="206" h="230">
                  <a:moveTo>
                    <a:pt x="26" y="223"/>
                  </a:moveTo>
                  <a:lnTo>
                    <a:pt x="26" y="223"/>
                  </a:lnTo>
                  <a:lnTo>
                    <a:pt x="42" y="213"/>
                  </a:lnTo>
                  <a:lnTo>
                    <a:pt x="57" y="201"/>
                  </a:lnTo>
                  <a:lnTo>
                    <a:pt x="73" y="190"/>
                  </a:lnTo>
                  <a:lnTo>
                    <a:pt x="86" y="177"/>
                  </a:lnTo>
                  <a:lnTo>
                    <a:pt x="100" y="161"/>
                  </a:lnTo>
                  <a:lnTo>
                    <a:pt x="113" y="145"/>
                  </a:lnTo>
                  <a:lnTo>
                    <a:pt x="125" y="129"/>
                  </a:lnTo>
                  <a:lnTo>
                    <a:pt x="136" y="110"/>
                  </a:lnTo>
                  <a:lnTo>
                    <a:pt x="136" y="110"/>
                  </a:lnTo>
                  <a:lnTo>
                    <a:pt x="145" y="93"/>
                  </a:lnTo>
                  <a:lnTo>
                    <a:pt x="154" y="75"/>
                  </a:lnTo>
                  <a:lnTo>
                    <a:pt x="167" y="42"/>
                  </a:lnTo>
                  <a:lnTo>
                    <a:pt x="167" y="42"/>
                  </a:lnTo>
                  <a:lnTo>
                    <a:pt x="170" y="29"/>
                  </a:lnTo>
                  <a:lnTo>
                    <a:pt x="170" y="29"/>
                  </a:lnTo>
                  <a:lnTo>
                    <a:pt x="170" y="28"/>
                  </a:lnTo>
                  <a:lnTo>
                    <a:pt x="168" y="26"/>
                  </a:lnTo>
                  <a:lnTo>
                    <a:pt x="164" y="26"/>
                  </a:lnTo>
                  <a:lnTo>
                    <a:pt x="164" y="26"/>
                  </a:lnTo>
                  <a:lnTo>
                    <a:pt x="147" y="28"/>
                  </a:lnTo>
                  <a:lnTo>
                    <a:pt x="147" y="28"/>
                  </a:lnTo>
                  <a:lnTo>
                    <a:pt x="99" y="33"/>
                  </a:lnTo>
                  <a:lnTo>
                    <a:pt x="57" y="39"/>
                  </a:lnTo>
                  <a:lnTo>
                    <a:pt x="57" y="39"/>
                  </a:lnTo>
                  <a:lnTo>
                    <a:pt x="44" y="42"/>
                  </a:lnTo>
                  <a:lnTo>
                    <a:pt x="38" y="45"/>
                  </a:lnTo>
                  <a:lnTo>
                    <a:pt x="38" y="45"/>
                  </a:lnTo>
                  <a:lnTo>
                    <a:pt x="31" y="48"/>
                  </a:lnTo>
                  <a:lnTo>
                    <a:pt x="31" y="48"/>
                  </a:lnTo>
                  <a:lnTo>
                    <a:pt x="26" y="46"/>
                  </a:lnTo>
                  <a:lnTo>
                    <a:pt x="22" y="44"/>
                  </a:lnTo>
                  <a:lnTo>
                    <a:pt x="16" y="38"/>
                  </a:lnTo>
                  <a:lnTo>
                    <a:pt x="10" y="31"/>
                  </a:lnTo>
                  <a:lnTo>
                    <a:pt x="10" y="31"/>
                  </a:lnTo>
                  <a:lnTo>
                    <a:pt x="3" y="20"/>
                  </a:lnTo>
                  <a:lnTo>
                    <a:pt x="0" y="15"/>
                  </a:lnTo>
                  <a:lnTo>
                    <a:pt x="0" y="15"/>
                  </a:lnTo>
                  <a:lnTo>
                    <a:pt x="2" y="10"/>
                  </a:lnTo>
                  <a:lnTo>
                    <a:pt x="4" y="9"/>
                  </a:lnTo>
                  <a:lnTo>
                    <a:pt x="4" y="9"/>
                  </a:lnTo>
                  <a:lnTo>
                    <a:pt x="6" y="9"/>
                  </a:lnTo>
                  <a:lnTo>
                    <a:pt x="12" y="13"/>
                  </a:lnTo>
                  <a:lnTo>
                    <a:pt x="12" y="13"/>
                  </a:lnTo>
                  <a:lnTo>
                    <a:pt x="20" y="17"/>
                  </a:lnTo>
                  <a:lnTo>
                    <a:pt x="20" y="17"/>
                  </a:lnTo>
                  <a:lnTo>
                    <a:pt x="28" y="20"/>
                  </a:lnTo>
                  <a:lnTo>
                    <a:pt x="33" y="20"/>
                  </a:lnTo>
                  <a:lnTo>
                    <a:pt x="33" y="20"/>
                  </a:lnTo>
                  <a:lnTo>
                    <a:pt x="57" y="19"/>
                  </a:lnTo>
                  <a:lnTo>
                    <a:pt x="57" y="19"/>
                  </a:lnTo>
                  <a:lnTo>
                    <a:pt x="100" y="15"/>
                  </a:lnTo>
                  <a:lnTo>
                    <a:pt x="100" y="15"/>
                  </a:lnTo>
                  <a:lnTo>
                    <a:pt x="136" y="9"/>
                  </a:lnTo>
                  <a:lnTo>
                    <a:pt x="157" y="6"/>
                  </a:lnTo>
                  <a:lnTo>
                    <a:pt x="157" y="6"/>
                  </a:lnTo>
                  <a:lnTo>
                    <a:pt x="165" y="2"/>
                  </a:lnTo>
                  <a:lnTo>
                    <a:pt x="165" y="2"/>
                  </a:lnTo>
                  <a:lnTo>
                    <a:pt x="168" y="0"/>
                  </a:lnTo>
                  <a:lnTo>
                    <a:pt x="171" y="0"/>
                  </a:lnTo>
                  <a:lnTo>
                    <a:pt x="171" y="0"/>
                  </a:lnTo>
                  <a:lnTo>
                    <a:pt x="176" y="0"/>
                  </a:lnTo>
                  <a:lnTo>
                    <a:pt x="180" y="3"/>
                  </a:lnTo>
                  <a:lnTo>
                    <a:pt x="191" y="13"/>
                  </a:lnTo>
                  <a:lnTo>
                    <a:pt x="191" y="13"/>
                  </a:lnTo>
                  <a:lnTo>
                    <a:pt x="202" y="25"/>
                  </a:lnTo>
                  <a:lnTo>
                    <a:pt x="205" y="29"/>
                  </a:lnTo>
                  <a:lnTo>
                    <a:pt x="206" y="32"/>
                  </a:lnTo>
                  <a:lnTo>
                    <a:pt x="206" y="32"/>
                  </a:lnTo>
                  <a:lnTo>
                    <a:pt x="205" y="36"/>
                  </a:lnTo>
                  <a:lnTo>
                    <a:pt x="200" y="42"/>
                  </a:lnTo>
                  <a:lnTo>
                    <a:pt x="200" y="42"/>
                  </a:lnTo>
                  <a:lnTo>
                    <a:pt x="197" y="45"/>
                  </a:lnTo>
                  <a:lnTo>
                    <a:pt x="193" y="54"/>
                  </a:lnTo>
                  <a:lnTo>
                    <a:pt x="193" y="54"/>
                  </a:lnTo>
                  <a:lnTo>
                    <a:pt x="180" y="81"/>
                  </a:lnTo>
                  <a:lnTo>
                    <a:pt x="165" y="107"/>
                  </a:lnTo>
                  <a:lnTo>
                    <a:pt x="151" y="130"/>
                  </a:lnTo>
                  <a:lnTo>
                    <a:pt x="138" y="151"/>
                  </a:lnTo>
                  <a:lnTo>
                    <a:pt x="138" y="151"/>
                  </a:lnTo>
                  <a:lnTo>
                    <a:pt x="126" y="164"/>
                  </a:lnTo>
                  <a:lnTo>
                    <a:pt x="115" y="175"/>
                  </a:lnTo>
                  <a:lnTo>
                    <a:pt x="103" y="187"/>
                  </a:lnTo>
                  <a:lnTo>
                    <a:pt x="90" y="197"/>
                  </a:lnTo>
                  <a:lnTo>
                    <a:pt x="75" y="207"/>
                  </a:lnTo>
                  <a:lnTo>
                    <a:pt x="61" y="216"/>
                  </a:lnTo>
                  <a:lnTo>
                    <a:pt x="46" y="223"/>
                  </a:lnTo>
                  <a:lnTo>
                    <a:pt x="31" y="230"/>
                  </a:lnTo>
                  <a:lnTo>
                    <a:pt x="26" y="22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54" name="Freeform 158"/>
            <p:cNvSpPr>
              <a:spLocks noEditPoints="1"/>
            </p:cNvSpPr>
            <p:nvPr userDrawn="1"/>
          </p:nvSpPr>
          <p:spPr bwMode="auto">
            <a:xfrm>
              <a:off x="5678488" y="1468438"/>
              <a:ext cx="106363" cy="138113"/>
            </a:xfrm>
            <a:custGeom>
              <a:avLst/>
              <a:gdLst/>
              <a:ahLst/>
              <a:cxnLst>
                <a:cxn ang="0">
                  <a:pos x="30" y="252"/>
                </a:cxn>
                <a:cxn ang="0">
                  <a:pos x="53" y="240"/>
                </a:cxn>
                <a:cxn ang="0">
                  <a:pos x="79" y="220"/>
                </a:cxn>
                <a:cxn ang="0">
                  <a:pos x="95" y="207"/>
                </a:cxn>
                <a:cxn ang="0">
                  <a:pos x="121" y="176"/>
                </a:cxn>
                <a:cxn ang="0">
                  <a:pos x="143" y="142"/>
                </a:cxn>
                <a:cxn ang="0">
                  <a:pos x="158" y="104"/>
                </a:cxn>
                <a:cxn ang="0">
                  <a:pos x="163" y="85"/>
                </a:cxn>
                <a:cxn ang="0">
                  <a:pos x="94" y="95"/>
                </a:cxn>
                <a:cxn ang="0">
                  <a:pos x="66" y="100"/>
                </a:cxn>
                <a:cxn ang="0">
                  <a:pos x="45" y="104"/>
                </a:cxn>
                <a:cxn ang="0">
                  <a:pos x="34" y="108"/>
                </a:cxn>
                <a:cxn ang="0">
                  <a:pos x="30" y="110"/>
                </a:cxn>
                <a:cxn ang="0">
                  <a:pos x="27" y="110"/>
                </a:cxn>
                <a:cxn ang="0">
                  <a:pos x="20" y="107"/>
                </a:cxn>
                <a:cxn ang="0">
                  <a:pos x="10" y="100"/>
                </a:cxn>
                <a:cxn ang="0">
                  <a:pos x="0" y="84"/>
                </a:cxn>
                <a:cxn ang="0">
                  <a:pos x="0" y="81"/>
                </a:cxn>
                <a:cxn ang="0">
                  <a:pos x="2" y="75"/>
                </a:cxn>
                <a:cxn ang="0">
                  <a:pos x="5" y="75"/>
                </a:cxn>
                <a:cxn ang="0">
                  <a:pos x="10" y="78"/>
                </a:cxn>
                <a:cxn ang="0">
                  <a:pos x="27" y="84"/>
                </a:cxn>
                <a:cxn ang="0">
                  <a:pos x="40" y="84"/>
                </a:cxn>
                <a:cxn ang="0">
                  <a:pos x="98" y="75"/>
                </a:cxn>
                <a:cxn ang="0">
                  <a:pos x="156" y="66"/>
                </a:cxn>
                <a:cxn ang="0">
                  <a:pos x="161" y="65"/>
                </a:cxn>
                <a:cxn ang="0">
                  <a:pos x="166" y="62"/>
                </a:cxn>
                <a:cxn ang="0">
                  <a:pos x="171" y="61"/>
                </a:cxn>
                <a:cxn ang="0">
                  <a:pos x="185" y="68"/>
                </a:cxn>
                <a:cxn ang="0">
                  <a:pos x="192" y="75"/>
                </a:cxn>
                <a:cxn ang="0">
                  <a:pos x="200" y="85"/>
                </a:cxn>
                <a:cxn ang="0">
                  <a:pos x="201" y="90"/>
                </a:cxn>
                <a:cxn ang="0">
                  <a:pos x="197" y="97"/>
                </a:cxn>
                <a:cxn ang="0">
                  <a:pos x="192" y="101"/>
                </a:cxn>
                <a:cxn ang="0">
                  <a:pos x="190" y="106"/>
                </a:cxn>
                <a:cxn ang="0">
                  <a:pos x="166" y="152"/>
                </a:cxn>
                <a:cxn ang="0">
                  <a:pos x="142" y="188"/>
                </a:cxn>
                <a:cxn ang="0">
                  <a:pos x="132" y="200"/>
                </a:cxn>
                <a:cxn ang="0">
                  <a:pos x="107" y="221"/>
                </a:cxn>
                <a:cxn ang="0">
                  <a:pos x="79" y="239"/>
                </a:cxn>
                <a:cxn ang="0">
                  <a:pos x="50" y="253"/>
                </a:cxn>
                <a:cxn ang="0">
                  <a:pos x="30" y="252"/>
                </a:cxn>
                <a:cxn ang="0">
                  <a:pos x="33" y="9"/>
                </a:cxn>
                <a:cxn ang="0">
                  <a:pos x="46" y="14"/>
                </a:cxn>
                <a:cxn ang="0">
                  <a:pos x="60" y="17"/>
                </a:cxn>
                <a:cxn ang="0">
                  <a:pos x="76" y="16"/>
                </a:cxn>
                <a:cxn ang="0">
                  <a:pos x="101" y="13"/>
                </a:cxn>
                <a:cxn ang="0">
                  <a:pos x="133" y="4"/>
                </a:cxn>
                <a:cxn ang="0">
                  <a:pos x="139" y="1"/>
                </a:cxn>
                <a:cxn ang="0">
                  <a:pos x="146" y="0"/>
                </a:cxn>
                <a:cxn ang="0">
                  <a:pos x="156" y="0"/>
                </a:cxn>
                <a:cxn ang="0">
                  <a:pos x="169" y="7"/>
                </a:cxn>
                <a:cxn ang="0">
                  <a:pos x="171" y="13"/>
                </a:cxn>
                <a:cxn ang="0">
                  <a:pos x="169" y="17"/>
                </a:cxn>
                <a:cxn ang="0">
                  <a:pos x="156" y="24"/>
                </a:cxn>
                <a:cxn ang="0">
                  <a:pos x="140" y="26"/>
                </a:cxn>
                <a:cxn ang="0">
                  <a:pos x="103" y="32"/>
                </a:cxn>
                <a:cxn ang="0">
                  <a:pos x="63" y="36"/>
                </a:cxn>
                <a:cxn ang="0">
                  <a:pos x="55" y="35"/>
                </a:cxn>
                <a:cxn ang="0">
                  <a:pos x="37" y="24"/>
                </a:cxn>
                <a:cxn ang="0">
                  <a:pos x="33" y="9"/>
                </a:cxn>
              </a:cxnLst>
              <a:rect l="0" t="0" r="r" b="b"/>
              <a:pathLst>
                <a:path w="201" h="259">
                  <a:moveTo>
                    <a:pt x="30" y="252"/>
                  </a:moveTo>
                  <a:lnTo>
                    <a:pt x="30" y="252"/>
                  </a:lnTo>
                  <a:lnTo>
                    <a:pt x="42" y="246"/>
                  </a:lnTo>
                  <a:lnTo>
                    <a:pt x="53" y="240"/>
                  </a:lnTo>
                  <a:lnTo>
                    <a:pt x="65" y="231"/>
                  </a:lnTo>
                  <a:lnTo>
                    <a:pt x="79" y="220"/>
                  </a:lnTo>
                  <a:lnTo>
                    <a:pt x="79" y="220"/>
                  </a:lnTo>
                  <a:lnTo>
                    <a:pt x="95" y="207"/>
                  </a:lnTo>
                  <a:lnTo>
                    <a:pt x="108" y="192"/>
                  </a:lnTo>
                  <a:lnTo>
                    <a:pt x="121" y="176"/>
                  </a:lnTo>
                  <a:lnTo>
                    <a:pt x="133" y="159"/>
                  </a:lnTo>
                  <a:lnTo>
                    <a:pt x="143" y="142"/>
                  </a:lnTo>
                  <a:lnTo>
                    <a:pt x="150" y="123"/>
                  </a:lnTo>
                  <a:lnTo>
                    <a:pt x="158" y="104"/>
                  </a:lnTo>
                  <a:lnTo>
                    <a:pt x="163" y="85"/>
                  </a:lnTo>
                  <a:lnTo>
                    <a:pt x="163" y="85"/>
                  </a:lnTo>
                  <a:lnTo>
                    <a:pt x="126" y="90"/>
                  </a:lnTo>
                  <a:lnTo>
                    <a:pt x="94" y="95"/>
                  </a:lnTo>
                  <a:lnTo>
                    <a:pt x="94" y="95"/>
                  </a:lnTo>
                  <a:lnTo>
                    <a:pt x="66" y="100"/>
                  </a:lnTo>
                  <a:lnTo>
                    <a:pt x="45" y="104"/>
                  </a:lnTo>
                  <a:lnTo>
                    <a:pt x="45" y="104"/>
                  </a:lnTo>
                  <a:lnTo>
                    <a:pt x="39" y="106"/>
                  </a:lnTo>
                  <a:lnTo>
                    <a:pt x="34" y="108"/>
                  </a:lnTo>
                  <a:lnTo>
                    <a:pt x="34" y="108"/>
                  </a:lnTo>
                  <a:lnTo>
                    <a:pt x="30" y="110"/>
                  </a:lnTo>
                  <a:lnTo>
                    <a:pt x="27" y="110"/>
                  </a:lnTo>
                  <a:lnTo>
                    <a:pt x="27" y="110"/>
                  </a:lnTo>
                  <a:lnTo>
                    <a:pt x="24" y="110"/>
                  </a:lnTo>
                  <a:lnTo>
                    <a:pt x="20" y="107"/>
                  </a:lnTo>
                  <a:lnTo>
                    <a:pt x="10" y="100"/>
                  </a:lnTo>
                  <a:lnTo>
                    <a:pt x="10" y="100"/>
                  </a:lnTo>
                  <a:lnTo>
                    <a:pt x="2" y="90"/>
                  </a:lnTo>
                  <a:lnTo>
                    <a:pt x="0" y="84"/>
                  </a:lnTo>
                  <a:lnTo>
                    <a:pt x="0" y="81"/>
                  </a:lnTo>
                  <a:lnTo>
                    <a:pt x="0" y="81"/>
                  </a:lnTo>
                  <a:lnTo>
                    <a:pt x="0" y="77"/>
                  </a:lnTo>
                  <a:lnTo>
                    <a:pt x="2" y="75"/>
                  </a:lnTo>
                  <a:lnTo>
                    <a:pt x="2" y="75"/>
                  </a:lnTo>
                  <a:lnTo>
                    <a:pt x="5" y="75"/>
                  </a:lnTo>
                  <a:lnTo>
                    <a:pt x="10" y="78"/>
                  </a:lnTo>
                  <a:lnTo>
                    <a:pt x="10" y="78"/>
                  </a:lnTo>
                  <a:lnTo>
                    <a:pt x="18" y="82"/>
                  </a:lnTo>
                  <a:lnTo>
                    <a:pt x="27" y="84"/>
                  </a:lnTo>
                  <a:lnTo>
                    <a:pt x="27" y="84"/>
                  </a:lnTo>
                  <a:lnTo>
                    <a:pt x="40" y="84"/>
                  </a:lnTo>
                  <a:lnTo>
                    <a:pt x="40" y="84"/>
                  </a:lnTo>
                  <a:lnTo>
                    <a:pt x="98" y="75"/>
                  </a:lnTo>
                  <a:lnTo>
                    <a:pt x="98" y="75"/>
                  </a:lnTo>
                  <a:lnTo>
                    <a:pt x="156" y="66"/>
                  </a:lnTo>
                  <a:lnTo>
                    <a:pt x="156" y="66"/>
                  </a:lnTo>
                  <a:lnTo>
                    <a:pt x="161" y="65"/>
                  </a:lnTo>
                  <a:lnTo>
                    <a:pt x="166" y="62"/>
                  </a:lnTo>
                  <a:lnTo>
                    <a:pt x="166" y="62"/>
                  </a:lnTo>
                  <a:lnTo>
                    <a:pt x="171" y="61"/>
                  </a:lnTo>
                  <a:lnTo>
                    <a:pt x="171" y="61"/>
                  </a:lnTo>
                  <a:lnTo>
                    <a:pt x="176" y="62"/>
                  </a:lnTo>
                  <a:lnTo>
                    <a:pt x="185" y="68"/>
                  </a:lnTo>
                  <a:lnTo>
                    <a:pt x="185" y="68"/>
                  </a:lnTo>
                  <a:lnTo>
                    <a:pt x="192" y="75"/>
                  </a:lnTo>
                  <a:lnTo>
                    <a:pt x="197" y="79"/>
                  </a:lnTo>
                  <a:lnTo>
                    <a:pt x="200" y="85"/>
                  </a:lnTo>
                  <a:lnTo>
                    <a:pt x="201" y="90"/>
                  </a:lnTo>
                  <a:lnTo>
                    <a:pt x="201" y="90"/>
                  </a:lnTo>
                  <a:lnTo>
                    <a:pt x="200" y="94"/>
                  </a:lnTo>
                  <a:lnTo>
                    <a:pt x="197" y="97"/>
                  </a:lnTo>
                  <a:lnTo>
                    <a:pt x="197" y="97"/>
                  </a:lnTo>
                  <a:lnTo>
                    <a:pt x="192" y="101"/>
                  </a:lnTo>
                  <a:lnTo>
                    <a:pt x="190" y="106"/>
                  </a:lnTo>
                  <a:lnTo>
                    <a:pt x="190" y="106"/>
                  </a:lnTo>
                  <a:lnTo>
                    <a:pt x="178" y="130"/>
                  </a:lnTo>
                  <a:lnTo>
                    <a:pt x="166" y="152"/>
                  </a:lnTo>
                  <a:lnTo>
                    <a:pt x="155" y="171"/>
                  </a:lnTo>
                  <a:lnTo>
                    <a:pt x="142" y="188"/>
                  </a:lnTo>
                  <a:lnTo>
                    <a:pt x="142" y="188"/>
                  </a:lnTo>
                  <a:lnTo>
                    <a:pt x="132" y="200"/>
                  </a:lnTo>
                  <a:lnTo>
                    <a:pt x="120" y="211"/>
                  </a:lnTo>
                  <a:lnTo>
                    <a:pt x="107" y="221"/>
                  </a:lnTo>
                  <a:lnTo>
                    <a:pt x="94" y="230"/>
                  </a:lnTo>
                  <a:lnTo>
                    <a:pt x="79" y="239"/>
                  </a:lnTo>
                  <a:lnTo>
                    <a:pt x="65" y="246"/>
                  </a:lnTo>
                  <a:lnTo>
                    <a:pt x="50" y="253"/>
                  </a:lnTo>
                  <a:lnTo>
                    <a:pt x="34" y="259"/>
                  </a:lnTo>
                  <a:lnTo>
                    <a:pt x="30" y="252"/>
                  </a:lnTo>
                  <a:close/>
                  <a:moveTo>
                    <a:pt x="33" y="9"/>
                  </a:moveTo>
                  <a:lnTo>
                    <a:pt x="33" y="9"/>
                  </a:lnTo>
                  <a:lnTo>
                    <a:pt x="40" y="13"/>
                  </a:lnTo>
                  <a:lnTo>
                    <a:pt x="46" y="14"/>
                  </a:lnTo>
                  <a:lnTo>
                    <a:pt x="53" y="16"/>
                  </a:lnTo>
                  <a:lnTo>
                    <a:pt x="60" y="17"/>
                  </a:lnTo>
                  <a:lnTo>
                    <a:pt x="60" y="17"/>
                  </a:lnTo>
                  <a:lnTo>
                    <a:pt x="76" y="16"/>
                  </a:lnTo>
                  <a:lnTo>
                    <a:pt x="101" y="13"/>
                  </a:lnTo>
                  <a:lnTo>
                    <a:pt x="101" y="13"/>
                  </a:lnTo>
                  <a:lnTo>
                    <a:pt x="127" y="7"/>
                  </a:lnTo>
                  <a:lnTo>
                    <a:pt x="133" y="4"/>
                  </a:lnTo>
                  <a:lnTo>
                    <a:pt x="139" y="1"/>
                  </a:lnTo>
                  <a:lnTo>
                    <a:pt x="139" y="1"/>
                  </a:lnTo>
                  <a:lnTo>
                    <a:pt x="143" y="0"/>
                  </a:lnTo>
                  <a:lnTo>
                    <a:pt x="146" y="0"/>
                  </a:lnTo>
                  <a:lnTo>
                    <a:pt x="146" y="0"/>
                  </a:lnTo>
                  <a:lnTo>
                    <a:pt x="156" y="0"/>
                  </a:lnTo>
                  <a:lnTo>
                    <a:pt x="163" y="3"/>
                  </a:lnTo>
                  <a:lnTo>
                    <a:pt x="169" y="7"/>
                  </a:lnTo>
                  <a:lnTo>
                    <a:pt x="171" y="10"/>
                  </a:lnTo>
                  <a:lnTo>
                    <a:pt x="171" y="13"/>
                  </a:lnTo>
                  <a:lnTo>
                    <a:pt x="171" y="13"/>
                  </a:lnTo>
                  <a:lnTo>
                    <a:pt x="169" y="17"/>
                  </a:lnTo>
                  <a:lnTo>
                    <a:pt x="165" y="22"/>
                  </a:lnTo>
                  <a:lnTo>
                    <a:pt x="156" y="24"/>
                  </a:lnTo>
                  <a:lnTo>
                    <a:pt x="140" y="26"/>
                  </a:lnTo>
                  <a:lnTo>
                    <a:pt x="140" y="26"/>
                  </a:lnTo>
                  <a:lnTo>
                    <a:pt x="103" y="32"/>
                  </a:lnTo>
                  <a:lnTo>
                    <a:pt x="103" y="32"/>
                  </a:lnTo>
                  <a:lnTo>
                    <a:pt x="82" y="35"/>
                  </a:lnTo>
                  <a:lnTo>
                    <a:pt x="63" y="36"/>
                  </a:lnTo>
                  <a:lnTo>
                    <a:pt x="63" y="36"/>
                  </a:lnTo>
                  <a:lnTo>
                    <a:pt x="55" y="35"/>
                  </a:lnTo>
                  <a:lnTo>
                    <a:pt x="47" y="30"/>
                  </a:lnTo>
                  <a:lnTo>
                    <a:pt x="37" y="24"/>
                  </a:lnTo>
                  <a:lnTo>
                    <a:pt x="27" y="16"/>
                  </a:lnTo>
                  <a:lnTo>
                    <a:pt x="33" y="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55" name="Freeform 159"/>
            <p:cNvSpPr>
              <a:spLocks noEditPoints="1"/>
            </p:cNvSpPr>
            <p:nvPr userDrawn="1"/>
          </p:nvSpPr>
          <p:spPr bwMode="auto">
            <a:xfrm>
              <a:off x="5815013" y="1479551"/>
              <a:ext cx="125413" cy="117475"/>
            </a:xfrm>
            <a:custGeom>
              <a:avLst/>
              <a:gdLst/>
              <a:ahLst/>
              <a:cxnLst>
                <a:cxn ang="0">
                  <a:pos x="6" y="61"/>
                </a:cxn>
                <a:cxn ang="0">
                  <a:pos x="35" y="68"/>
                </a:cxn>
                <a:cxn ang="0">
                  <a:pos x="57" y="78"/>
                </a:cxn>
                <a:cxn ang="0">
                  <a:pos x="61" y="83"/>
                </a:cxn>
                <a:cxn ang="0">
                  <a:pos x="67" y="93"/>
                </a:cxn>
                <a:cxn ang="0">
                  <a:pos x="68" y="100"/>
                </a:cxn>
                <a:cxn ang="0">
                  <a:pos x="64" y="110"/>
                </a:cxn>
                <a:cxn ang="0">
                  <a:pos x="54" y="114"/>
                </a:cxn>
                <a:cxn ang="0">
                  <a:pos x="51" y="113"/>
                </a:cxn>
                <a:cxn ang="0">
                  <a:pos x="44" y="106"/>
                </a:cxn>
                <a:cxn ang="0">
                  <a:pos x="35" y="96"/>
                </a:cxn>
                <a:cxn ang="0">
                  <a:pos x="13" y="77"/>
                </a:cxn>
                <a:cxn ang="0">
                  <a:pos x="6" y="61"/>
                </a:cxn>
                <a:cxn ang="0">
                  <a:pos x="237" y="49"/>
                </a:cxn>
                <a:cxn ang="0">
                  <a:pos x="199" y="106"/>
                </a:cxn>
                <a:cxn ang="0">
                  <a:pos x="165" y="142"/>
                </a:cxn>
                <a:cxn ang="0">
                  <a:pos x="152" y="152"/>
                </a:cxn>
                <a:cxn ang="0">
                  <a:pos x="102" y="191"/>
                </a:cxn>
                <a:cxn ang="0">
                  <a:pos x="80" y="204"/>
                </a:cxn>
                <a:cxn ang="0">
                  <a:pos x="63" y="216"/>
                </a:cxn>
                <a:cxn ang="0">
                  <a:pos x="58" y="219"/>
                </a:cxn>
                <a:cxn ang="0">
                  <a:pos x="51" y="222"/>
                </a:cxn>
                <a:cxn ang="0">
                  <a:pos x="45" y="220"/>
                </a:cxn>
                <a:cxn ang="0">
                  <a:pos x="34" y="210"/>
                </a:cxn>
                <a:cxn ang="0">
                  <a:pos x="25" y="201"/>
                </a:cxn>
                <a:cxn ang="0">
                  <a:pos x="16" y="187"/>
                </a:cxn>
                <a:cxn ang="0">
                  <a:pos x="16" y="183"/>
                </a:cxn>
                <a:cxn ang="0">
                  <a:pos x="18" y="174"/>
                </a:cxn>
                <a:cxn ang="0">
                  <a:pos x="19" y="174"/>
                </a:cxn>
                <a:cxn ang="0">
                  <a:pos x="22" y="175"/>
                </a:cxn>
                <a:cxn ang="0">
                  <a:pos x="28" y="183"/>
                </a:cxn>
                <a:cxn ang="0">
                  <a:pos x="39" y="188"/>
                </a:cxn>
                <a:cxn ang="0">
                  <a:pos x="44" y="188"/>
                </a:cxn>
                <a:cxn ang="0">
                  <a:pos x="55" y="185"/>
                </a:cxn>
                <a:cxn ang="0">
                  <a:pos x="99" y="162"/>
                </a:cxn>
                <a:cxn ang="0">
                  <a:pos x="131" y="139"/>
                </a:cxn>
                <a:cxn ang="0">
                  <a:pos x="179" y="100"/>
                </a:cxn>
                <a:cxn ang="0">
                  <a:pos x="216" y="59"/>
                </a:cxn>
                <a:cxn ang="0">
                  <a:pos x="237" y="49"/>
                </a:cxn>
                <a:cxn ang="0">
                  <a:pos x="39" y="0"/>
                </a:cxn>
                <a:cxn ang="0">
                  <a:pos x="76" y="10"/>
                </a:cxn>
                <a:cxn ang="0">
                  <a:pos x="87" y="17"/>
                </a:cxn>
                <a:cxn ang="0">
                  <a:pos x="99" y="28"/>
                </a:cxn>
                <a:cxn ang="0">
                  <a:pos x="102" y="39"/>
                </a:cxn>
                <a:cxn ang="0">
                  <a:pos x="102" y="46"/>
                </a:cxn>
                <a:cxn ang="0">
                  <a:pos x="94" y="55"/>
                </a:cxn>
                <a:cxn ang="0">
                  <a:pos x="89" y="57"/>
                </a:cxn>
                <a:cxn ang="0">
                  <a:pos x="84" y="55"/>
                </a:cxn>
                <a:cxn ang="0">
                  <a:pos x="78" y="48"/>
                </a:cxn>
                <a:cxn ang="0">
                  <a:pos x="58" y="26"/>
                </a:cxn>
                <a:cxn ang="0">
                  <a:pos x="35" y="7"/>
                </a:cxn>
              </a:cxnLst>
              <a:rect l="0" t="0" r="r" b="b"/>
              <a:pathLst>
                <a:path w="237" h="222">
                  <a:moveTo>
                    <a:pt x="6" y="61"/>
                  </a:moveTo>
                  <a:lnTo>
                    <a:pt x="6" y="61"/>
                  </a:lnTo>
                  <a:lnTo>
                    <a:pt x="20" y="64"/>
                  </a:lnTo>
                  <a:lnTo>
                    <a:pt x="35" y="68"/>
                  </a:lnTo>
                  <a:lnTo>
                    <a:pt x="47" y="72"/>
                  </a:lnTo>
                  <a:lnTo>
                    <a:pt x="57" y="78"/>
                  </a:lnTo>
                  <a:lnTo>
                    <a:pt x="57" y="78"/>
                  </a:lnTo>
                  <a:lnTo>
                    <a:pt x="61" y="83"/>
                  </a:lnTo>
                  <a:lnTo>
                    <a:pt x="65" y="87"/>
                  </a:lnTo>
                  <a:lnTo>
                    <a:pt x="67" y="93"/>
                  </a:lnTo>
                  <a:lnTo>
                    <a:pt x="68" y="100"/>
                  </a:lnTo>
                  <a:lnTo>
                    <a:pt x="68" y="100"/>
                  </a:lnTo>
                  <a:lnTo>
                    <a:pt x="67" y="104"/>
                  </a:lnTo>
                  <a:lnTo>
                    <a:pt x="64" y="110"/>
                  </a:lnTo>
                  <a:lnTo>
                    <a:pt x="60" y="113"/>
                  </a:lnTo>
                  <a:lnTo>
                    <a:pt x="54" y="114"/>
                  </a:lnTo>
                  <a:lnTo>
                    <a:pt x="54" y="114"/>
                  </a:lnTo>
                  <a:lnTo>
                    <a:pt x="51" y="113"/>
                  </a:lnTo>
                  <a:lnTo>
                    <a:pt x="49" y="113"/>
                  </a:lnTo>
                  <a:lnTo>
                    <a:pt x="44" y="106"/>
                  </a:lnTo>
                  <a:lnTo>
                    <a:pt x="44" y="106"/>
                  </a:lnTo>
                  <a:lnTo>
                    <a:pt x="35" y="96"/>
                  </a:lnTo>
                  <a:lnTo>
                    <a:pt x="25" y="86"/>
                  </a:lnTo>
                  <a:lnTo>
                    <a:pt x="13" y="77"/>
                  </a:lnTo>
                  <a:lnTo>
                    <a:pt x="0" y="68"/>
                  </a:lnTo>
                  <a:lnTo>
                    <a:pt x="6" y="61"/>
                  </a:lnTo>
                  <a:close/>
                  <a:moveTo>
                    <a:pt x="237" y="49"/>
                  </a:moveTo>
                  <a:lnTo>
                    <a:pt x="237" y="49"/>
                  </a:lnTo>
                  <a:lnTo>
                    <a:pt x="219" y="78"/>
                  </a:lnTo>
                  <a:lnTo>
                    <a:pt x="199" y="106"/>
                  </a:lnTo>
                  <a:lnTo>
                    <a:pt x="177" y="130"/>
                  </a:lnTo>
                  <a:lnTo>
                    <a:pt x="165" y="142"/>
                  </a:lnTo>
                  <a:lnTo>
                    <a:pt x="152" y="152"/>
                  </a:lnTo>
                  <a:lnTo>
                    <a:pt x="152" y="152"/>
                  </a:lnTo>
                  <a:lnTo>
                    <a:pt x="121" y="177"/>
                  </a:lnTo>
                  <a:lnTo>
                    <a:pt x="102" y="191"/>
                  </a:lnTo>
                  <a:lnTo>
                    <a:pt x="80" y="204"/>
                  </a:lnTo>
                  <a:lnTo>
                    <a:pt x="80" y="204"/>
                  </a:lnTo>
                  <a:lnTo>
                    <a:pt x="68" y="210"/>
                  </a:lnTo>
                  <a:lnTo>
                    <a:pt x="63" y="216"/>
                  </a:lnTo>
                  <a:lnTo>
                    <a:pt x="63" y="216"/>
                  </a:lnTo>
                  <a:lnTo>
                    <a:pt x="58" y="219"/>
                  </a:lnTo>
                  <a:lnTo>
                    <a:pt x="55" y="220"/>
                  </a:lnTo>
                  <a:lnTo>
                    <a:pt x="51" y="222"/>
                  </a:lnTo>
                  <a:lnTo>
                    <a:pt x="51" y="222"/>
                  </a:lnTo>
                  <a:lnTo>
                    <a:pt x="45" y="220"/>
                  </a:lnTo>
                  <a:lnTo>
                    <a:pt x="39" y="217"/>
                  </a:lnTo>
                  <a:lnTo>
                    <a:pt x="34" y="210"/>
                  </a:lnTo>
                  <a:lnTo>
                    <a:pt x="25" y="201"/>
                  </a:lnTo>
                  <a:lnTo>
                    <a:pt x="25" y="201"/>
                  </a:lnTo>
                  <a:lnTo>
                    <a:pt x="18" y="193"/>
                  </a:lnTo>
                  <a:lnTo>
                    <a:pt x="16" y="187"/>
                  </a:lnTo>
                  <a:lnTo>
                    <a:pt x="16" y="183"/>
                  </a:lnTo>
                  <a:lnTo>
                    <a:pt x="16" y="183"/>
                  </a:lnTo>
                  <a:lnTo>
                    <a:pt x="16" y="175"/>
                  </a:lnTo>
                  <a:lnTo>
                    <a:pt x="18" y="174"/>
                  </a:lnTo>
                  <a:lnTo>
                    <a:pt x="19" y="174"/>
                  </a:lnTo>
                  <a:lnTo>
                    <a:pt x="19" y="174"/>
                  </a:lnTo>
                  <a:lnTo>
                    <a:pt x="20" y="174"/>
                  </a:lnTo>
                  <a:lnTo>
                    <a:pt x="22" y="175"/>
                  </a:lnTo>
                  <a:lnTo>
                    <a:pt x="22" y="175"/>
                  </a:lnTo>
                  <a:lnTo>
                    <a:pt x="28" y="183"/>
                  </a:lnTo>
                  <a:lnTo>
                    <a:pt x="34" y="185"/>
                  </a:lnTo>
                  <a:lnTo>
                    <a:pt x="39" y="188"/>
                  </a:lnTo>
                  <a:lnTo>
                    <a:pt x="44" y="188"/>
                  </a:lnTo>
                  <a:lnTo>
                    <a:pt x="44" y="188"/>
                  </a:lnTo>
                  <a:lnTo>
                    <a:pt x="49" y="187"/>
                  </a:lnTo>
                  <a:lnTo>
                    <a:pt x="55" y="185"/>
                  </a:lnTo>
                  <a:lnTo>
                    <a:pt x="74" y="177"/>
                  </a:lnTo>
                  <a:lnTo>
                    <a:pt x="99" y="162"/>
                  </a:lnTo>
                  <a:lnTo>
                    <a:pt x="131" y="139"/>
                  </a:lnTo>
                  <a:lnTo>
                    <a:pt x="131" y="139"/>
                  </a:lnTo>
                  <a:lnTo>
                    <a:pt x="154" y="122"/>
                  </a:lnTo>
                  <a:lnTo>
                    <a:pt x="179" y="100"/>
                  </a:lnTo>
                  <a:lnTo>
                    <a:pt x="205" y="74"/>
                  </a:lnTo>
                  <a:lnTo>
                    <a:pt x="216" y="59"/>
                  </a:lnTo>
                  <a:lnTo>
                    <a:pt x="228" y="44"/>
                  </a:lnTo>
                  <a:lnTo>
                    <a:pt x="237" y="49"/>
                  </a:lnTo>
                  <a:close/>
                  <a:moveTo>
                    <a:pt x="39" y="0"/>
                  </a:moveTo>
                  <a:lnTo>
                    <a:pt x="39" y="0"/>
                  </a:lnTo>
                  <a:lnTo>
                    <a:pt x="61" y="6"/>
                  </a:lnTo>
                  <a:lnTo>
                    <a:pt x="76" y="10"/>
                  </a:lnTo>
                  <a:lnTo>
                    <a:pt x="76" y="10"/>
                  </a:lnTo>
                  <a:lnTo>
                    <a:pt x="87" y="17"/>
                  </a:lnTo>
                  <a:lnTo>
                    <a:pt x="96" y="23"/>
                  </a:lnTo>
                  <a:lnTo>
                    <a:pt x="99" y="28"/>
                  </a:lnTo>
                  <a:lnTo>
                    <a:pt x="100" y="31"/>
                  </a:lnTo>
                  <a:lnTo>
                    <a:pt x="102" y="39"/>
                  </a:lnTo>
                  <a:lnTo>
                    <a:pt x="102" y="39"/>
                  </a:lnTo>
                  <a:lnTo>
                    <a:pt x="102" y="46"/>
                  </a:lnTo>
                  <a:lnTo>
                    <a:pt x="99" y="52"/>
                  </a:lnTo>
                  <a:lnTo>
                    <a:pt x="94" y="55"/>
                  </a:lnTo>
                  <a:lnTo>
                    <a:pt x="89" y="57"/>
                  </a:lnTo>
                  <a:lnTo>
                    <a:pt x="89" y="57"/>
                  </a:lnTo>
                  <a:lnTo>
                    <a:pt x="87" y="57"/>
                  </a:lnTo>
                  <a:lnTo>
                    <a:pt x="84" y="55"/>
                  </a:lnTo>
                  <a:lnTo>
                    <a:pt x="78" y="48"/>
                  </a:lnTo>
                  <a:lnTo>
                    <a:pt x="78" y="48"/>
                  </a:lnTo>
                  <a:lnTo>
                    <a:pt x="68" y="36"/>
                  </a:lnTo>
                  <a:lnTo>
                    <a:pt x="58" y="26"/>
                  </a:lnTo>
                  <a:lnTo>
                    <a:pt x="48" y="16"/>
                  </a:lnTo>
                  <a:lnTo>
                    <a:pt x="35" y="7"/>
                  </a:lnTo>
                  <a:lnTo>
                    <a:pt x="39"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56" name="Freeform 160"/>
            <p:cNvSpPr>
              <a:spLocks/>
            </p:cNvSpPr>
            <p:nvPr userDrawn="1"/>
          </p:nvSpPr>
          <p:spPr bwMode="auto">
            <a:xfrm>
              <a:off x="5953126" y="1481138"/>
              <a:ext cx="127000" cy="111125"/>
            </a:xfrm>
            <a:custGeom>
              <a:avLst/>
              <a:gdLst/>
              <a:ahLst/>
              <a:cxnLst>
                <a:cxn ang="0">
                  <a:pos x="0" y="204"/>
                </a:cxn>
                <a:cxn ang="0">
                  <a:pos x="59" y="164"/>
                </a:cxn>
                <a:cxn ang="0">
                  <a:pos x="106" y="120"/>
                </a:cxn>
                <a:cxn ang="0">
                  <a:pos x="123" y="98"/>
                </a:cxn>
                <a:cxn ang="0">
                  <a:pos x="155" y="51"/>
                </a:cxn>
                <a:cxn ang="0">
                  <a:pos x="166" y="26"/>
                </a:cxn>
                <a:cxn ang="0">
                  <a:pos x="93" y="38"/>
                </a:cxn>
                <a:cxn ang="0">
                  <a:pos x="69" y="43"/>
                </a:cxn>
                <a:cxn ang="0">
                  <a:pos x="64" y="46"/>
                </a:cxn>
                <a:cxn ang="0">
                  <a:pos x="59" y="48"/>
                </a:cxn>
                <a:cxn ang="0">
                  <a:pos x="50" y="45"/>
                </a:cxn>
                <a:cxn ang="0">
                  <a:pos x="40" y="36"/>
                </a:cxn>
                <a:cxn ang="0">
                  <a:pos x="33" y="25"/>
                </a:cxn>
                <a:cxn ang="0">
                  <a:pos x="30" y="14"/>
                </a:cxn>
                <a:cxn ang="0">
                  <a:pos x="32" y="12"/>
                </a:cxn>
                <a:cxn ang="0">
                  <a:pos x="33" y="10"/>
                </a:cxn>
                <a:cxn ang="0">
                  <a:pos x="37" y="13"/>
                </a:cxn>
                <a:cxn ang="0">
                  <a:pos x="49" y="19"/>
                </a:cxn>
                <a:cxn ang="0">
                  <a:pos x="62" y="22"/>
                </a:cxn>
                <a:cxn ang="0">
                  <a:pos x="71" y="20"/>
                </a:cxn>
                <a:cxn ang="0">
                  <a:pos x="107" y="17"/>
                </a:cxn>
                <a:cxn ang="0">
                  <a:pos x="152" y="12"/>
                </a:cxn>
                <a:cxn ang="0">
                  <a:pos x="168" y="6"/>
                </a:cxn>
                <a:cxn ang="0">
                  <a:pos x="171" y="3"/>
                </a:cxn>
                <a:cxn ang="0">
                  <a:pos x="178" y="0"/>
                </a:cxn>
                <a:cxn ang="0">
                  <a:pos x="181" y="0"/>
                </a:cxn>
                <a:cxn ang="0">
                  <a:pos x="197" y="10"/>
                </a:cxn>
                <a:cxn ang="0">
                  <a:pos x="206" y="19"/>
                </a:cxn>
                <a:cxn ang="0">
                  <a:pos x="207" y="23"/>
                </a:cxn>
                <a:cxn ang="0">
                  <a:pos x="206" y="28"/>
                </a:cxn>
                <a:cxn ang="0">
                  <a:pos x="201" y="30"/>
                </a:cxn>
                <a:cxn ang="0">
                  <a:pos x="191" y="39"/>
                </a:cxn>
                <a:cxn ang="0">
                  <a:pos x="171" y="75"/>
                </a:cxn>
                <a:cxn ang="0">
                  <a:pos x="146" y="107"/>
                </a:cxn>
                <a:cxn ang="0">
                  <a:pos x="168" y="119"/>
                </a:cxn>
                <a:cxn ang="0">
                  <a:pos x="204" y="140"/>
                </a:cxn>
                <a:cxn ang="0">
                  <a:pos x="227" y="162"/>
                </a:cxn>
                <a:cxn ang="0">
                  <a:pos x="240" y="181"/>
                </a:cxn>
                <a:cxn ang="0">
                  <a:pos x="242" y="190"/>
                </a:cxn>
                <a:cxn ang="0">
                  <a:pos x="238" y="201"/>
                </a:cxn>
                <a:cxn ang="0">
                  <a:pos x="229" y="206"/>
                </a:cxn>
                <a:cxn ang="0">
                  <a:pos x="224" y="206"/>
                </a:cxn>
                <a:cxn ang="0">
                  <a:pos x="217" y="198"/>
                </a:cxn>
                <a:cxn ang="0">
                  <a:pos x="211" y="188"/>
                </a:cxn>
                <a:cxn ang="0">
                  <a:pos x="181" y="151"/>
                </a:cxn>
                <a:cxn ang="0">
                  <a:pos x="139" y="116"/>
                </a:cxn>
                <a:cxn ang="0">
                  <a:pos x="124" y="132"/>
                </a:cxn>
                <a:cxn ang="0">
                  <a:pos x="93" y="161"/>
                </a:cxn>
                <a:cxn ang="0">
                  <a:pos x="59" y="184"/>
                </a:cxn>
                <a:cxn ang="0">
                  <a:pos x="23" y="203"/>
                </a:cxn>
                <a:cxn ang="0">
                  <a:pos x="0" y="204"/>
                </a:cxn>
              </a:cxnLst>
              <a:rect l="0" t="0" r="r" b="b"/>
              <a:pathLst>
                <a:path w="242" h="211">
                  <a:moveTo>
                    <a:pt x="0" y="204"/>
                  </a:moveTo>
                  <a:lnTo>
                    <a:pt x="0" y="204"/>
                  </a:lnTo>
                  <a:lnTo>
                    <a:pt x="32" y="184"/>
                  </a:lnTo>
                  <a:lnTo>
                    <a:pt x="59" y="164"/>
                  </a:lnTo>
                  <a:lnTo>
                    <a:pt x="84" y="142"/>
                  </a:lnTo>
                  <a:lnTo>
                    <a:pt x="106" y="120"/>
                  </a:lnTo>
                  <a:lnTo>
                    <a:pt x="106" y="120"/>
                  </a:lnTo>
                  <a:lnTo>
                    <a:pt x="123" y="98"/>
                  </a:lnTo>
                  <a:lnTo>
                    <a:pt x="140" y="74"/>
                  </a:lnTo>
                  <a:lnTo>
                    <a:pt x="155" y="51"/>
                  </a:lnTo>
                  <a:lnTo>
                    <a:pt x="166" y="26"/>
                  </a:lnTo>
                  <a:lnTo>
                    <a:pt x="166" y="26"/>
                  </a:lnTo>
                  <a:lnTo>
                    <a:pt x="93" y="38"/>
                  </a:lnTo>
                  <a:lnTo>
                    <a:pt x="93" y="38"/>
                  </a:lnTo>
                  <a:lnTo>
                    <a:pt x="77" y="41"/>
                  </a:lnTo>
                  <a:lnTo>
                    <a:pt x="69" y="43"/>
                  </a:lnTo>
                  <a:lnTo>
                    <a:pt x="69" y="43"/>
                  </a:lnTo>
                  <a:lnTo>
                    <a:pt x="64" y="46"/>
                  </a:lnTo>
                  <a:lnTo>
                    <a:pt x="59" y="48"/>
                  </a:lnTo>
                  <a:lnTo>
                    <a:pt x="59" y="48"/>
                  </a:lnTo>
                  <a:lnTo>
                    <a:pt x="55" y="46"/>
                  </a:lnTo>
                  <a:lnTo>
                    <a:pt x="50" y="45"/>
                  </a:lnTo>
                  <a:lnTo>
                    <a:pt x="40" y="36"/>
                  </a:lnTo>
                  <a:lnTo>
                    <a:pt x="40" y="36"/>
                  </a:lnTo>
                  <a:lnTo>
                    <a:pt x="36" y="30"/>
                  </a:lnTo>
                  <a:lnTo>
                    <a:pt x="33" y="25"/>
                  </a:lnTo>
                  <a:lnTo>
                    <a:pt x="32" y="19"/>
                  </a:lnTo>
                  <a:lnTo>
                    <a:pt x="30" y="14"/>
                  </a:lnTo>
                  <a:lnTo>
                    <a:pt x="30" y="14"/>
                  </a:lnTo>
                  <a:lnTo>
                    <a:pt x="32" y="12"/>
                  </a:lnTo>
                  <a:lnTo>
                    <a:pt x="33" y="10"/>
                  </a:lnTo>
                  <a:lnTo>
                    <a:pt x="33" y="10"/>
                  </a:lnTo>
                  <a:lnTo>
                    <a:pt x="37" y="13"/>
                  </a:lnTo>
                  <a:lnTo>
                    <a:pt x="37" y="13"/>
                  </a:lnTo>
                  <a:lnTo>
                    <a:pt x="43" y="16"/>
                  </a:lnTo>
                  <a:lnTo>
                    <a:pt x="49" y="19"/>
                  </a:lnTo>
                  <a:lnTo>
                    <a:pt x="56" y="22"/>
                  </a:lnTo>
                  <a:lnTo>
                    <a:pt x="62" y="22"/>
                  </a:lnTo>
                  <a:lnTo>
                    <a:pt x="62" y="22"/>
                  </a:lnTo>
                  <a:lnTo>
                    <a:pt x="71" y="20"/>
                  </a:lnTo>
                  <a:lnTo>
                    <a:pt x="71" y="20"/>
                  </a:lnTo>
                  <a:lnTo>
                    <a:pt x="107" y="17"/>
                  </a:lnTo>
                  <a:lnTo>
                    <a:pt x="152" y="12"/>
                  </a:lnTo>
                  <a:lnTo>
                    <a:pt x="152" y="12"/>
                  </a:lnTo>
                  <a:lnTo>
                    <a:pt x="164" y="9"/>
                  </a:lnTo>
                  <a:lnTo>
                    <a:pt x="168" y="6"/>
                  </a:lnTo>
                  <a:lnTo>
                    <a:pt x="171" y="3"/>
                  </a:lnTo>
                  <a:lnTo>
                    <a:pt x="171" y="3"/>
                  </a:lnTo>
                  <a:lnTo>
                    <a:pt x="175" y="0"/>
                  </a:lnTo>
                  <a:lnTo>
                    <a:pt x="178" y="0"/>
                  </a:lnTo>
                  <a:lnTo>
                    <a:pt x="178" y="0"/>
                  </a:lnTo>
                  <a:lnTo>
                    <a:pt x="181" y="0"/>
                  </a:lnTo>
                  <a:lnTo>
                    <a:pt x="185" y="3"/>
                  </a:lnTo>
                  <a:lnTo>
                    <a:pt x="197" y="10"/>
                  </a:lnTo>
                  <a:lnTo>
                    <a:pt x="197" y="10"/>
                  </a:lnTo>
                  <a:lnTo>
                    <a:pt x="206" y="19"/>
                  </a:lnTo>
                  <a:lnTo>
                    <a:pt x="206" y="22"/>
                  </a:lnTo>
                  <a:lnTo>
                    <a:pt x="207" y="23"/>
                  </a:lnTo>
                  <a:lnTo>
                    <a:pt x="207" y="23"/>
                  </a:lnTo>
                  <a:lnTo>
                    <a:pt x="206" y="28"/>
                  </a:lnTo>
                  <a:lnTo>
                    <a:pt x="201" y="30"/>
                  </a:lnTo>
                  <a:lnTo>
                    <a:pt x="201" y="30"/>
                  </a:lnTo>
                  <a:lnTo>
                    <a:pt x="195" y="33"/>
                  </a:lnTo>
                  <a:lnTo>
                    <a:pt x="191" y="39"/>
                  </a:lnTo>
                  <a:lnTo>
                    <a:pt x="191" y="39"/>
                  </a:lnTo>
                  <a:lnTo>
                    <a:pt x="171" y="75"/>
                  </a:lnTo>
                  <a:lnTo>
                    <a:pt x="159" y="91"/>
                  </a:lnTo>
                  <a:lnTo>
                    <a:pt x="146" y="107"/>
                  </a:lnTo>
                  <a:lnTo>
                    <a:pt x="146" y="107"/>
                  </a:lnTo>
                  <a:lnTo>
                    <a:pt x="168" y="119"/>
                  </a:lnTo>
                  <a:lnTo>
                    <a:pt x="187" y="130"/>
                  </a:lnTo>
                  <a:lnTo>
                    <a:pt x="204" y="140"/>
                  </a:lnTo>
                  <a:lnTo>
                    <a:pt x="217" y="151"/>
                  </a:lnTo>
                  <a:lnTo>
                    <a:pt x="227" y="162"/>
                  </a:lnTo>
                  <a:lnTo>
                    <a:pt x="235" y="171"/>
                  </a:lnTo>
                  <a:lnTo>
                    <a:pt x="240" y="181"/>
                  </a:lnTo>
                  <a:lnTo>
                    <a:pt x="242" y="190"/>
                  </a:lnTo>
                  <a:lnTo>
                    <a:pt x="242" y="190"/>
                  </a:lnTo>
                  <a:lnTo>
                    <a:pt x="240" y="197"/>
                  </a:lnTo>
                  <a:lnTo>
                    <a:pt x="238" y="201"/>
                  </a:lnTo>
                  <a:lnTo>
                    <a:pt x="233" y="206"/>
                  </a:lnTo>
                  <a:lnTo>
                    <a:pt x="229" y="206"/>
                  </a:lnTo>
                  <a:lnTo>
                    <a:pt x="229" y="206"/>
                  </a:lnTo>
                  <a:lnTo>
                    <a:pt x="224" y="206"/>
                  </a:lnTo>
                  <a:lnTo>
                    <a:pt x="222" y="203"/>
                  </a:lnTo>
                  <a:lnTo>
                    <a:pt x="217" y="198"/>
                  </a:lnTo>
                  <a:lnTo>
                    <a:pt x="211" y="188"/>
                  </a:lnTo>
                  <a:lnTo>
                    <a:pt x="211" y="188"/>
                  </a:lnTo>
                  <a:lnTo>
                    <a:pt x="197" y="168"/>
                  </a:lnTo>
                  <a:lnTo>
                    <a:pt x="181" y="151"/>
                  </a:lnTo>
                  <a:lnTo>
                    <a:pt x="162" y="133"/>
                  </a:lnTo>
                  <a:lnTo>
                    <a:pt x="139" y="116"/>
                  </a:lnTo>
                  <a:lnTo>
                    <a:pt x="139" y="116"/>
                  </a:lnTo>
                  <a:lnTo>
                    <a:pt x="124" y="132"/>
                  </a:lnTo>
                  <a:lnTo>
                    <a:pt x="108" y="146"/>
                  </a:lnTo>
                  <a:lnTo>
                    <a:pt x="93" y="161"/>
                  </a:lnTo>
                  <a:lnTo>
                    <a:pt x="77" y="172"/>
                  </a:lnTo>
                  <a:lnTo>
                    <a:pt x="59" y="184"/>
                  </a:lnTo>
                  <a:lnTo>
                    <a:pt x="40" y="194"/>
                  </a:lnTo>
                  <a:lnTo>
                    <a:pt x="23" y="203"/>
                  </a:lnTo>
                  <a:lnTo>
                    <a:pt x="4" y="211"/>
                  </a:lnTo>
                  <a:lnTo>
                    <a:pt x="0" y="204"/>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57" name="Freeform 161"/>
            <p:cNvSpPr>
              <a:spLocks noEditPoints="1"/>
            </p:cNvSpPr>
            <p:nvPr userDrawn="1"/>
          </p:nvSpPr>
          <p:spPr bwMode="auto">
            <a:xfrm>
              <a:off x="6102351" y="1474788"/>
              <a:ext cx="130175" cy="128588"/>
            </a:xfrm>
            <a:custGeom>
              <a:avLst/>
              <a:gdLst/>
              <a:ahLst/>
              <a:cxnLst>
                <a:cxn ang="0">
                  <a:pos x="52" y="236"/>
                </a:cxn>
                <a:cxn ang="0">
                  <a:pos x="71" y="220"/>
                </a:cxn>
                <a:cxn ang="0">
                  <a:pos x="85" y="204"/>
                </a:cxn>
                <a:cxn ang="0">
                  <a:pos x="106" y="168"/>
                </a:cxn>
                <a:cxn ang="0">
                  <a:pos x="113" y="149"/>
                </a:cxn>
                <a:cxn ang="0">
                  <a:pos x="119" y="117"/>
                </a:cxn>
                <a:cxn ang="0">
                  <a:pos x="120" y="104"/>
                </a:cxn>
                <a:cxn ang="0">
                  <a:pos x="116" y="94"/>
                </a:cxn>
                <a:cxn ang="0">
                  <a:pos x="93" y="97"/>
                </a:cxn>
                <a:cxn ang="0">
                  <a:pos x="64" y="101"/>
                </a:cxn>
                <a:cxn ang="0">
                  <a:pos x="39" y="107"/>
                </a:cxn>
                <a:cxn ang="0">
                  <a:pos x="32" y="110"/>
                </a:cxn>
                <a:cxn ang="0">
                  <a:pos x="29" y="111"/>
                </a:cxn>
                <a:cxn ang="0">
                  <a:pos x="20" y="109"/>
                </a:cxn>
                <a:cxn ang="0">
                  <a:pos x="12" y="101"/>
                </a:cxn>
                <a:cxn ang="0">
                  <a:pos x="1" y="85"/>
                </a:cxn>
                <a:cxn ang="0">
                  <a:pos x="0" y="82"/>
                </a:cxn>
                <a:cxn ang="0">
                  <a:pos x="1" y="77"/>
                </a:cxn>
                <a:cxn ang="0">
                  <a:pos x="4" y="77"/>
                </a:cxn>
                <a:cxn ang="0">
                  <a:pos x="7" y="78"/>
                </a:cxn>
                <a:cxn ang="0">
                  <a:pos x="23" y="85"/>
                </a:cxn>
                <a:cxn ang="0">
                  <a:pos x="27" y="85"/>
                </a:cxn>
                <a:cxn ang="0">
                  <a:pos x="41" y="85"/>
                </a:cxn>
                <a:cxn ang="0">
                  <a:pos x="187" y="71"/>
                </a:cxn>
                <a:cxn ang="0">
                  <a:pos x="199" y="69"/>
                </a:cxn>
                <a:cxn ang="0">
                  <a:pos x="207" y="67"/>
                </a:cxn>
                <a:cxn ang="0">
                  <a:pos x="210" y="65"/>
                </a:cxn>
                <a:cxn ang="0">
                  <a:pos x="216" y="64"/>
                </a:cxn>
                <a:cxn ang="0">
                  <a:pos x="235" y="69"/>
                </a:cxn>
                <a:cxn ang="0">
                  <a:pos x="241" y="72"/>
                </a:cxn>
                <a:cxn ang="0">
                  <a:pos x="245" y="78"/>
                </a:cxn>
                <a:cxn ang="0">
                  <a:pos x="245" y="82"/>
                </a:cxn>
                <a:cxn ang="0">
                  <a:pos x="242" y="90"/>
                </a:cxn>
                <a:cxn ang="0">
                  <a:pos x="232" y="91"/>
                </a:cxn>
                <a:cxn ang="0">
                  <a:pos x="204" y="91"/>
                </a:cxn>
                <a:cxn ang="0">
                  <a:pos x="173" y="91"/>
                </a:cxn>
                <a:cxn ang="0">
                  <a:pos x="138" y="93"/>
                </a:cxn>
                <a:cxn ang="0">
                  <a:pos x="148" y="107"/>
                </a:cxn>
                <a:cxn ang="0">
                  <a:pos x="148" y="111"/>
                </a:cxn>
                <a:cxn ang="0">
                  <a:pos x="142" y="136"/>
                </a:cxn>
                <a:cxn ang="0">
                  <a:pos x="136" y="155"/>
                </a:cxn>
                <a:cxn ang="0">
                  <a:pos x="122" y="187"/>
                </a:cxn>
                <a:cxn ang="0">
                  <a:pos x="100" y="214"/>
                </a:cxn>
                <a:cxn ang="0">
                  <a:pos x="74" y="235"/>
                </a:cxn>
                <a:cxn ang="0">
                  <a:pos x="52" y="236"/>
                </a:cxn>
                <a:cxn ang="0">
                  <a:pos x="55" y="6"/>
                </a:cxn>
                <a:cxn ang="0">
                  <a:pos x="70" y="14"/>
                </a:cxn>
                <a:cxn ang="0">
                  <a:pos x="84" y="16"/>
                </a:cxn>
                <a:cxn ang="0">
                  <a:pos x="104" y="14"/>
                </a:cxn>
                <a:cxn ang="0">
                  <a:pos x="130" y="10"/>
                </a:cxn>
                <a:cxn ang="0">
                  <a:pos x="159" y="3"/>
                </a:cxn>
                <a:cxn ang="0">
                  <a:pos x="164" y="1"/>
                </a:cxn>
                <a:cxn ang="0">
                  <a:pos x="170" y="0"/>
                </a:cxn>
                <a:cxn ang="0">
                  <a:pos x="184" y="4"/>
                </a:cxn>
                <a:cxn ang="0">
                  <a:pos x="190" y="14"/>
                </a:cxn>
                <a:cxn ang="0">
                  <a:pos x="188" y="19"/>
                </a:cxn>
                <a:cxn ang="0">
                  <a:pos x="178" y="23"/>
                </a:cxn>
                <a:cxn ang="0">
                  <a:pos x="167" y="26"/>
                </a:cxn>
                <a:cxn ang="0">
                  <a:pos x="107" y="33"/>
                </a:cxn>
                <a:cxn ang="0">
                  <a:pos x="93" y="35"/>
                </a:cxn>
                <a:cxn ang="0">
                  <a:pos x="78" y="36"/>
                </a:cxn>
                <a:cxn ang="0">
                  <a:pos x="62" y="30"/>
                </a:cxn>
                <a:cxn ang="0">
                  <a:pos x="49" y="12"/>
                </a:cxn>
              </a:cxnLst>
              <a:rect l="0" t="0" r="r" b="b"/>
              <a:pathLst>
                <a:path w="245" h="243">
                  <a:moveTo>
                    <a:pt x="52" y="236"/>
                  </a:moveTo>
                  <a:lnTo>
                    <a:pt x="52" y="236"/>
                  </a:lnTo>
                  <a:lnTo>
                    <a:pt x="62" y="229"/>
                  </a:lnTo>
                  <a:lnTo>
                    <a:pt x="71" y="220"/>
                  </a:lnTo>
                  <a:lnTo>
                    <a:pt x="80" y="213"/>
                  </a:lnTo>
                  <a:lnTo>
                    <a:pt x="85" y="204"/>
                  </a:lnTo>
                  <a:lnTo>
                    <a:pt x="97" y="187"/>
                  </a:lnTo>
                  <a:lnTo>
                    <a:pt x="106" y="168"/>
                  </a:lnTo>
                  <a:lnTo>
                    <a:pt x="106" y="168"/>
                  </a:lnTo>
                  <a:lnTo>
                    <a:pt x="113" y="149"/>
                  </a:lnTo>
                  <a:lnTo>
                    <a:pt x="117" y="132"/>
                  </a:lnTo>
                  <a:lnTo>
                    <a:pt x="119" y="117"/>
                  </a:lnTo>
                  <a:lnTo>
                    <a:pt x="120" y="104"/>
                  </a:lnTo>
                  <a:lnTo>
                    <a:pt x="120" y="104"/>
                  </a:lnTo>
                  <a:lnTo>
                    <a:pt x="119" y="100"/>
                  </a:lnTo>
                  <a:lnTo>
                    <a:pt x="116" y="94"/>
                  </a:lnTo>
                  <a:lnTo>
                    <a:pt x="116" y="94"/>
                  </a:lnTo>
                  <a:lnTo>
                    <a:pt x="93" y="97"/>
                  </a:lnTo>
                  <a:lnTo>
                    <a:pt x="64" y="101"/>
                  </a:lnTo>
                  <a:lnTo>
                    <a:pt x="64" y="101"/>
                  </a:lnTo>
                  <a:lnTo>
                    <a:pt x="51" y="104"/>
                  </a:lnTo>
                  <a:lnTo>
                    <a:pt x="39" y="107"/>
                  </a:lnTo>
                  <a:lnTo>
                    <a:pt x="39" y="107"/>
                  </a:lnTo>
                  <a:lnTo>
                    <a:pt x="32" y="110"/>
                  </a:lnTo>
                  <a:lnTo>
                    <a:pt x="29" y="111"/>
                  </a:lnTo>
                  <a:lnTo>
                    <a:pt x="29" y="111"/>
                  </a:lnTo>
                  <a:lnTo>
                    <a:pt x="25" y="110"/>
                  </a:lnTo>
                  <a:lnTo>
                    <a:pt x="20" y="109"/>
                  </a:lnTo>
                  <a:lnTo>
                    <a:pt x="12" y="101"/>
                  </a:lnTo>
                  <a:lnTo>
                    <a:pt x="12" y="101"/>
                  </a:lnTo>
                  <a:lnTo>
                    <a:pt x="4" y="91"/>
                  </a:lnTo>
                  <a:lnTo>
                    <a:pt x="1" y="85"/>
                  </a:lnTo>
                  <a:lnTo>
                    <a:pt x="0" y="82"/>
                  </a:lnTo>
                  <a:lnTo>
                    <a:pt x="0" y="82"/>
                  </a:lnTo>
                  <a:lnTo>
                    <a:pt x="1" y="80"/>
                  </a:lnTo>
                  <a:lnTo>
                    <a:pt x="1" y="77"/>
                  </a:lnTo>
                  <a:lnTo>
                    <a:pt x="4" y="77"/>
                  </a:lnTo>
                  <a:lnTo>
                    <a:pt x="4" y="77"/>
                  </a:lnTo>
                  <a:lnTo>
                    <a:pt x="7" y="78"/>
                  </a:lnTo>
                  <a:lnTo>
                    <a:pt x="7" y="78"/>
                  </a:lnTo>
                  <a:lnTo>
                    <a:pt x="19" y="84"/>
                  </a:lnTo>
                  <a:lnTo>
                    <a:pt x="23" y="85"/>
                  </a:lnTo>
                  <a:lnTo>
                    <a:pt x="27" y="85"/>
                  </a:lnTo>
                  <a:lnTo>
                    <a:pt x="27" y="85"/>
                  </a:lnTo>
                  <a:lnTo>
                    <a:pt x="41" y="85"/>
                  </a:lnTo>
                  <a:lnTo>
                    <a:pt x="41" y="85"/>
                  </a:lnTo>
                  <a:lnTo>
                    <a:pt x="117" y="77"/>
                  </a:lnTo>
                  <a:lnTo>
                    <a:pt x="187" y="71"/>
                  </a:lnTo>
                  <a:lnTo>
                    <a:pt x="187" y="71"/>
                  </a:lnTo>
                  <a:lnTo>
                    <a:pt x="199" y="69"/>
                  </a:lnTo>
                  <a:lnTo>
                    <a:pt x="203" y="68"/>
                  </a:lnTo>
                  <a:lnTo>
                    <a:pt x="207" y="67"/>
                  </a:lnTo>
                  <a:lnTo>
                    <a:pt x="207" y="67"/>
                  </a:lnTo>
                  <a:lnTo>
                    <a:pt x="210" y="65"/>
                  </a:lnTo>
                  <a:lnTo>
                    <a:pt x="216" y="64"/>
                  </a:lnTo>
                  <a:lnTo>
                    <a:pt x="216" y="64"/>
                  </a:lnTo>
                  <a:lnTo>
                    <a:pt x="225" y="65"/>
                  </a:lnTo>
                  <a:lnTo>
                    <a:pt x="235" y="69"/>
                  </a:lnTo>
                  <a:lnTo>
                    <a:pt x="235" y="69"/>
                  </a:lnTo>
                  <a:lnTo>
                    <a:pt x="241" y="72"/>
                  </a:lnTo>
                  <a:lnTo>
                    <a:pt x="244" y="75"/>
                  </a:lnTo>
                  <a:lnTo>
                    <a:pt x="245" y="78"/>
                  </a:lnTo>
                  <a:lnTo>
                    <a:pt x="245" y="82"/>
                  </a:lnTo>
                  <a:lnTo>
                    <a:pt x="245" y="82"/>
                  </a:lnTo>
                  <a:lnTo>
                    <a:pt x="245" y="87"/>
                  </a:lnTo>
                  <a:lnTo>
                    <a:pt x="242" y="90"/>
                  </a:lnTo>
                  <a:lnTo>
                    <a:pt x="238" y="91"/>
                  </a:lnTo>
                  <a:lnTo>
                    <a:pt x="232" y="91"/>
                  </a:lnTo>
                  <a:lnTo>
                    <a:pt x="232" y="91"/>
                  </a:lnTo>
                  <a:lnTo>
                    <a:pt x="204" y="91"/>
                  </a:lnTo>
                  <a:lnTo>
                    <a:pt x="204" y="91"/>
                  </a:lnTo>
                  <a:lnTo>
                    <a:pt x="173" y="91"/>
                  </a:lnTo>
                  <a:lnTo>
                    <a:pt x="138" y="93"/>
                  </a:lnTo>
                  <a:lnTo>
                    <a:pt x="138" y="93"/>
                  </a:lnTo>
                  <a:lnTo>
                    <a:pt x="146" y="103"/>
                  </a:lnTo>
                  <a:lnTo>
                    <a:pt x="148" y="107"/>
                  </a:lnTo>
                  <a:lnTo>
                    <a:pt x="148" y="111"/>
                  </a:lnTo>
                  <a:lnTo>
                    <a:pt x="148" y="111"/>
                  </a:lnTo>
                  <a:lnTo>
                    <a:pt x="146" y="119"/>
                  </a:lnTo>
                  <a:lnTo>
                    <a:pt x="142" y="136"/>
                  </a:lnTo>
                  <a:lnTo>
                    <a:pt x="142" y="136"/>
                  </a:lnTo>
                  <a:lnTo>
                    <a:pt x="136" y="155"/>
                  </a:lnTo>
                  <a:lnTo>
                    <a:pt x="130" y="172"/>
                  </a:lnTo>
                  <a:lnTo>
                    <a:pt x="122" y="187"/>
                  </a:lnTo>
                  <a:lnTo>
                    <a:pt x="112" y="201"/>
                  </a:lnTo>
                  <a:lnTo>
                    <a:pt x="100" y="214"/>
                  </a:lnTo>
                  <a:lnTo>
                    <a:pt x="88" y="226"/>
                  </a:lnTo>
                  <a:lnTo>
                    <a:pt x="74" y="235"/>
                  </a:lnTo>
                  <a:lnTo>
                    <a:pt x="58" y="243"/>
                  </a:lnTo>
                  <a:lnTo>
                    <a:pt x="52" y="236"/>
                  </a:lnTo>
                  <a:close/>
                  <a:moveTo>
                    <a:pt x="55" y="6"/>
                  </a:moveTo>
                  <a:lnTo>
                    <a:pt x="55" y="6"/>
                  </a:lnTo>
                  <a:lnTo>
                    <a:pt x="62" y="12"/>
                  </a:lnTo>
                  <a:lnTo>
                    <a:pt x="70" y="14"/>
                  </a:lnTo>
                  <a:lnTo>
                    <a:pt x="77" y="16"/>
                  </a:lnTo>
                  <a:lnTo>
                    <a:pt x="84" y="16"/>
                  </a:lnTo>
                  <a:lnTo>
                    <a:pt x="84" y="16"/>
                  </a:lnTo>
                  <a:lnTo>
                    <a:pt x="104" y="14"/>
                  </a:lnTo>
                  <a:lnTo>
                    <a:pt x="130" y="10"/>
                  </a:lnTo>
                  <a:lnTo>
                    <a:pt x="130" y="10"/>
                  </a:lnTo>
                  <a:lnTo>
                    <a:pt x="146" y="7"/>
                  </a:lnTo>
                  <a:lnTo>
                    <a:pt x="159" y="3"/>
                  </a:lnTo>
                  <a:lnTo>
                    <a:pt x="159" y="3"/>
                  </a:lnTo>
                  <a:lnTo>
                    <a:pt x="164" y="1"/>
                  </a:lnTo>
                  <a:lnTo>
                    <a:pt x="170" y="0"/>
                  </a:lnTo>
                  <a:lnTo>
                    <a:pt x="170" y="0"/>
                  </a:lnTo>
                  <a:lnTo>
                    <a:pt x="178" y="1"/>
                  </a:lnTo>
                  <a:lnTo>
                    <a:pt x="184" y="4"/>
                  </a:lnTo>
                  <a:lnTo>
                    <a:pt x="188" y="9"/>
                  </a:lnTo>
                  <a:lnTo>
                    <a:pt x="190" y="14"/>
                  </a:lnTo>
                  <a:lnTo>
                    <a:pt x="190" y="14"/>
                  </a:lnTo>
                  <a:lnTo>
                    <a:pt x="188" y="19"/>
                  </a:lnTo>
                  <a:lnTo>
                    <a:pt x="186" y="22"/>
                  </a:lnTo>
                  <a:lnTo>
                    <a:pt x="178" y="23"/>
                  </a:lnTo>
                  <a:lnTo>
                    <a:pt x="167" y="26"/>
                  </a:lnTo>
                  <a:lnTo>
                    <a:pt x="167" y="26"/>
                  </a:lnTo>
                  <a:lnTo>
                    <a:pt x="138" y="30"/>
                  </a:lnTo>
                  <a:lnTo>
                    <a:pt x="107" y="33"/>
                  </a:lnTo>
                  <a:lnTo>
                    <a:pt x="107" y="33"/>
                  </a:lnTo>
                  <a:lnTo>
                    <a:pt x="93" y="35"/>
                  </a:lnTo>
                  <a:lnTo>
                    <a:pt x="78" y="36"/>
                  </a:lnTo>
                  <a:lnTo>
                    <a:pt x="78" y="36"/>
                  </a:lnTo>
                  <a:lnTo>
                    <a:pt x="71" y="35"/>
                  </a:lnTo>
                  <a:lnTo>
                    <a:pt x="62" y="30"/>
                  </a:lnTo>
                  <a:lnTo>
                    <a:pt x="56" y="22"/>
                  </a:lnTo>
                  <a:lnTo>
                    <a:pt x="49" y="12"/>
                  </a:lnTo>
                  <a:lnTo>
                    <a:pt x="55" y="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58" name="Freeform 162"/>
            <p:cNvSpPr>
              <a:spLocks/>
            </p:cNvSpPr>
            <p:nvPr userDrawn="1"/>
          </p:nvSpPr>
          <p:spPr bwMode="auto">
            <a:xfrm>
              <a:off x="6243638" y="1473201"/>
              <a:ext cx="120650" cy="115888"/>
            </a:xfrm>
            <a:custGeom>
              <a:avLst/>
              <a:gdLst/>
              <a:ahLst/>
              <a:cxnLst>
                <a:cxn ang="0">
                  <a:pos x="155" y="102"/>
                </a:cxn>
                <a:cxn ang="0">
                  <a:pos x="189" y="130"/>
                </a:cxn>
                <a:cxn ang="0">
                  <a:pos x="212" y="156"/>
                </a:cxn>
                <a:cxn ang="0">
                  <a:pos x="219" y="167"/>
                </a:cxn>
                <a:cxn ang="0">
                  <a:pos x="228" y="188"/>
                </a:cxn>
                <a:cxn ang="0">
                  <a:pos x="228" y="198"/>
                </a:cxn>
                <a:cxn ang="0">
                  <a:pos x="225" y="212"/>
                </a:cxn>
                <a:cxn ang="0">
                  <a:pos x="213" y="218"/>
                </a:cxn>
                <a:cxn ang="0">
                  <a:pos x="211" y="217"/>
                </a:cxn>
                <a:cxn ang="0">
                  <a:pos x="203" y="211"/>
                </a:cxn>
                <a:cxn ang="0">
                  <a:pos x="202" y="207"/>
                </a:cxn>
                <a:cxn ang="0">
                  <a:pos x="193" y="181"/>
                </a:cxn>
                <a:cxn ang="0">
                  <a:pos x="125" y="196"/>
                </a:cxn>
                <a:cxn ang="0">
                  <a:pos x="50" y="211"/>
                </a:cxn>
                <a:cxn ang="0">
                  <a:pos x="39" y="215"/>
                </a:cxn>
                <a:cxn ang="0">
                  <a:pos x="35" y="217"/>
                </a:cxn>
                <a:cxn ang="0">
                  <a:pos x="31" y="218"/>
                </a:cxn>
                <a:cxn ang="0">
                  <a:pos x="22" y="214"/>
                </a:cxn>
                <a:cxn ang="0">
                  <a:pos x="10" y="202"/>
                </a:cxn>
                <a:cxn ang="0">
                  <a:pos x="6" y="195"/>
                </a:cxn>
                <a:cxn ang="0">
                  <a:pos x="0" y="181"/>
                </a:cxn>
                <a:cxn ang="0">
                  <a:pos x="2" y="178"/>
                </a:cxn>
                <a:cxn ang="0">
                  <a:pos x="5" y="173"/>
                </a:cxn>
                <a:cxn ang="0">
                  <a:pos x="6" y="172"/>
                </a:cxn>
                <a:cxn ang="0">
                  <a:pos x="10" y="175"/>
                </a:cxn>
                <a:cxn ang="0">
                  <a:pos x="16" y="181"/>
                </a:cxn>
                <a:cxn ang="0">
                  <a:pos x="26" y="185"/>
                </a:cxn>
                <a:cxn ang="0">
                  <a:pos x="32" y="186"/>
                </a:cxn>
                <a:cxn ang="0">
                  <a:pos x="38" y="185"/>
                </a:cxn>
                <a:cxn ang="0">
                  <a:pos x="86" y="68"/>
                </a:cxn>
                <a:cxn ang="0">
                  <a:pos x="96" y="39"/>
                </a:cxn>
                <a:cxn ang="0">
                  <a:pos x="99" y="24"/>
                </a:cxn>
                <a:cxn ang="0">
                  <a:pos x="95" y="15"/>
                </a:cxn>
                <a:cxn ang="0">
                  <a:pos x="84" y="8"/>
                </a:cxn>
                <a:cxn ang="0">
                  <a:pos x="82" y="4"/>
                </a:cxn>
                <a:cxn ang="0">
                  <a:pos x="83" y="2"/>
                </a:cxn>
                <a:cxn ang="0">
                  <a:pos x="90" y="0"/>
                </a:cxn>
                <a:cxn ang="0">
                  <a:pos x="95" y="0"/>
                </a:cxn>
                <a:cxn ang="0">
                  <a:pos x="106" y="2"/>
                </a:cxn>
                <a:cxn ang="0">
                  <a:pos x="121" y="10"/>
                </a:cxn>
                <a:cxn ang="0">
                  <a:pos x="135" y="23"/>
                </a:cxn>
                <a:cxn ang="0">
                  <a:pos x="135" y="27"/>
                </a:cxn>
                <a:cxn ang="0">
                  <a:pos x="132" y="34"/>
                </a:cxn>
                <a:cxn ang="0">
                  <a:pos x="128" y="40"/>
                </a:cxn>
                <a:cxn ang="0">
                  <a:pos x="115" y="63"/>
                </a:cxn>
                <a:cxn ang="0">
                  <a:pos x="84" y="125"/>
                </a:cxn>
                <a:cxn ang="0">
                  <a:pos x="54" y="185"/>
                </a:cxn>
                <a:cxn ang="0">
                  <a:pos x="189" y="169"/>
                </a:cxn>
                <a:cxn ang="0">
                  <a:pos x="182" y="154"/>
                </a:cxn>
                <a:cxn ang="0">
                  <a:pos x="163" y="125"/>
                </a:cxn>
                <a:cxn ang="0">
                  <a:pos x="155" y="102"/>
                </a:cxn>
              </a:cxnLst>
              <a:rect l="0" t="0" r="r" b="b"/>
              <a:pathLst>
                <a:path w="228" h="218">
                  <a:moveTo>
                    <a:pt x="155" y="102"/>
                  </a:moveTo>
                  <a:lnTo>
                    <a:pt x="155" y="102"/>
                  </a:lnTo>
                  <a:lnTo>
                    <a:pt x="173" y="115"/>
                  </a:lnTo>
                  <a:lnTo>
                    <a:pt x="189" y="130"/>
                  </a:lnTo>
                  <a:lnTo>
                    <a:pt x="202" y="143"/>
                  </a:lnTo>
                  <a:lnTo>
                    <a:pt x="212" y="156"/>
                  </a:lnTo>
                  <a:lnTo>
                    <a:pt x="212" y="156"/>
                  </a:lnTo>
                  <a:lnTo>
                    <a:pt x="219" y="167"/>
                  </a:lnTo>
                  <a:lnTo>
                    <a:pt x="225" y="178"/>
                  </a:lnTo>
                  <a:lnTo>
                    <a:pt x="228" y="188"/>
                  </a:lnTo>
                  <a:lnTo>
                    <a:pt x="228" y="198"/>
                  </a:lnTo>
                  <a:lnTo>
                    <a:pt x="228" y="198"/>
                  </a:lnTo>
                  <a:lnTo>
                    <a:pt x="228" y="207"/>
                  </a:lnTo>
                  <a:lnTo>
                    <a:pt x="225" y="212"/>
                  </a:lnTo>
                  <a:lnTo>
                    <a:pt x="221" y="217"/>
                  </a:lnTo>
                  <a:lnTo>
                    <a:pt x="213" y="218"/>
                  </a:lnTo>
                  <a:lnTo>
                    <a:pt x="213" y="218"/>
                  </a:lnTo>
                  <a:lnTo>
                    <a:pt x="211" y="217"/>
                  </a:lnTo>
                  <a:lnTo>
                    <a:pt x="206" y="215"/>
                  </a:lnTo>
                  <a:lnTo>
                    <a:pt x="203" y="211"/>
                  </a:lnTo>
                  <a:lnTo>
                    <a:pt x="202" y="207"/>
                  </a:lnTo>
                  <a:lnTo>
                    <a:pt x="202" y="207"/>
                  </a:lnTo>
                  <a:lnTo>
                    <a:pt x="198" y="192"/>
                  </a:lnTo>
                  <a:lnTo>
                    <a:pt x="193" y="181"/>
                  </a:lnTo>
                  <a:lnTo>
                    <a:pt x="193" y="181"/>
                  </a:lnTo>
                  <a:lnTo>
                    <a:pt x="125" y="196"/>
                  </a:lnTo>
                  <a:lnTo>
                    <a:pt x="50" y="211"/>
                  </a:lnTo>
                  <a:lnTo>
                    <a:pt x="50" y="211"/>
                  </a:lnTo>
                  <a:lnTo>
                    <a:pt x="44" y="212"/>
                  </a:lnTo>
                  <a:lnTo>
                    <a:pt x="39" y="215"/>
                  </a:lnTo>
                  <a:lnTo>
                    <a:pt x="39" y="215"/>
                  </a:lnTo>
                  <a:lnTo>
                    <a:pt x="35" y="217"/>
                  </a:lnTo>
                  <a:lnTo>
                    <a:pt x="31" y="218"/>
                  </a:lnTo>
                  <a:lnTo>
                    <a:pt x="31" y="218"/>
                  </a:lnTo>
                  <a:lnTo>
                    <a:pt x="26" y="217"/>
                  </a:lnTo>
                  <a:lnTo>
                    <a:pt x="22" y="214"/>
                  </a:lnTo>
                  <a:lnTo>
                    <a:pt x="16" y="209"/>
                  </a:lnTo>
                  <a:lnTo>
                    <a:pt x="10" y="202"/>
                  </a:lnTo>
                  <a:lnTo>
                    <a:pt x="10" y="202"/>
                  </a:lnTo>
                  <a:lnTo>
                    <a:pt x="6" y="195"/>
                  </a:lnTo>
                  <a:lnTo>
                    <a:pt x="3" y="189"/>
                  </a:lnTo>
                  <a:lnTo>
                    <a:pt x="0" y="181"/>
                  </a:lnTo>
                  <a:lnTo>
                    <a:pt x="0" y="181"/>
                  </a:lnTo>
                  <a:lnTo>
                    <a:pt x="2" y="178"/>
                  </a:lnTo>
                  <a:lnTo>
                    <a:pt x="3" y="175"/>
                  </a:lnTo>
                  <a:lnTo>
                    <a:pt x="5" y="173"/>
                  </a:lnTo>
                  <a:lnTo>
                    <a:pt x="6" y="172"/>
                  </a:lnTo>
                  <a:lnTo>
                    <a:pt x="6" y="172"/>
                  </a:lnTo>
                  <a:lnTo>
                    <a:pt x="9" y="173"/>
                  </a:lnTo>
                  <a:lnTo>
                    <a:pt x="10" y="175"/>
                  </a:lnTo>
                  <a:lnTo>
                    <a:pt x="10" y="175"/>
                  </a:lnTo>
                  <a:lnTo>
                    <a:pt x="16" y="181"/>
                  </a:lnTo>
                  <a:lnTo>
                    <a:pt x="21" y="183"/>
                  </a:lnTo>
                  <a:lnTo>
                    <a:pt x="26" y="185"/>
                  </a:lnTo>
                  <a:lnTo>
                    <a:pt x="32" y="186"/>
                  </a:lnTo>
                  <a:lnTo>
                    <a:pt x="32" y="186"/>
                  </a:lnTo>
                  <a:lnTo>
                    <a:pt x="38" y="185"/>
                  </a:lnTo>
                  <a:lnTo>
                    <a:pt x="38" y="185"/>
                  </a:lnTo>
                  <a:lnTo>
                    <a:pt x="63" y="127"/>
                  </a:lnTo>
                  <a:lnTo>
                    <a:pt x="86" y="68"/>
                  </a:lnTo>
                  <a:lnTo>
                    <a:pt x="86" y="68"/>
                  </a:lnTo>
                  <a:lnTo>
                    <a:pt x="96" y="39"/>
                  </a:lnTo>
                  <a:lnTo>
                    <a:pt x="99" y="24"/>
                  </a:lnTo>
                  <a:lnTo>
                    <a:pt x="99" y="24"/>
                  </a:lnTo>
                  <a:lnTo>
                    <a:pt x="97" y="20"/>
                  </a:lnTo>
                  <a:lnTo>
                    <a:pt x="95" y="15"/>
                  </a:lnTo>
                  <a:lnTo>
                    <a:pt x="84" y="8"/>
                  </a:lnTo>
                  <a:lnTo>
                    <a:pt x="84" y="8"/>
                  </a:lnTo>
                  <a:lnTo>
                    <a:pt x="83" y="7"/>
                  </a:lnTo>
                  <a:lnTo>
                    <a:pt x="82" y="4"/>
                  </a:lnTo>
                  <a:lnTo>
                    <a:pt x="82" y="4"/>
                  </a:lnTo>
                  <a:lnTo>
                    <a:pt x="83" y="2"/>
                  </a:lnTo>
                  <a:lnTo>
                    <a:pt x="86" y="1"/>
                  </a:lnTo>
                  <a:lnTo>
                    <a:pt x="90" y="0"/>
                  </a:lnTo>
                  <a:lnTo>
                    <a:pt x="95" y="0"/>
                  </a:lnTo>
                  <a:lnTo>
                    <a:pt x="95" y="0"/>
                  </a:lnTo>
                  <a:lnTo>
                    <a:pt x="100" y="0"/>
                  </a:lnTo>
                  <a:lnTo>
                    <a:pt x="106" y="2"/>
                  </a:lnTo>
                  <a:lnTo>
                    <a:pt x="121" y="10"/>
                  </a:lnTo>
                  <a:lnTo>
                    <a:pt x="121" y="10"/>
                  </a:lnTo>
                  <a:lnTo>
                    <a:pt x="131" y="20"/>
                  </a:lnTo>
                  <a:lnTo>
                    <a:pt x="135" y="23"/>
                  </a:lnTo>
                  <a:lnTo>
                    <a:pt x="135" y="27"/>
                  </a:lnTo>
                  <a:lnTo>
                    <a:pt x="135" y="27"/>
                  </a:lnTo>
                  <a:lnTo>
                    <a:pt x="135" y="31"/>
                  </a:lnTo>
                  <a:lnTo>
                    <a:pt x="132" y="34"/>
                  </a:lnTo>
                  <a:lnTo>
                    <a:pt x="132" y="34"/>
                  </a:lnTo>
                  <a:lnTo>
                    <a:pt x="128" y="40"/>
                  </a:lnTo>
                  <a:lnTo>
                    <a:pt x="125" y="46"/>
                  </a:lnTo>
                  <a:lnTo>
                    <a:pt x="115" y="63"/>
                  </a:lnTo>
                  <a:lnTo>
                    <a:pt x="115" y="63"/>
                  </a:lnTo>
                  <a:lnTo>
                    <a:pt x="84" y="125"/>
                  </a:lnTo>
                  <a:lnTo>
                    <a:pt x="54" y="185"/>
                  </a:lnTo>
                  <a:lnTo>
                    <a:pt x="54" y="185"/>
                  </a:lnTo>
                  <a:lnTo>
                    <a:pt x="125" y="178"/>
                  </a:lnTo>
                  <a:lnTo>
                    <a:pt x="189" y="169"/>
                  </a:lnTo>
                  <a:lnTo>
                    <a:pt x="189" y="169"/>
                  </a:lnTo>
                  <a:lnTo>
                    <a:pt x="182" y="154"/>
                  </a:lnTo>
                  <a:lnTo>
                    <a:pt x="173" y="140"/>
                  </a:lnTo>
                  <a:lnTo>
                    <a:pt x="163" y="125"/>
                  </a:lnTo>
                  <a:lnTo>
                    <a:pt x="148" y="108"/>
                  </a:lnTo>
                  <a:lnTo>
                    <a:pt x="155" y="10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59" name="Freeform 163"/>
            <p:cNvSpPr>
              <a:spLocks noEditPoints="1"/>
            </p:cNvSpPr>
            <p:nvPr userDrawn="1"/>
          </p:nvSpPr>
          <p:spPr bwMode="auto">
            <a:xfrm>
              <a:off x="6384926" y="1477963"/>
              <a:ext cx="147638" cy="120650"/>
            </a:xfrm>
            <a:custGeom>
              <a:avLst/>
              <a:gdLst/>
              <a:ahLst/>
              <a:cxnLst>
                <a:cxn ang="0">
                  <a:pos x="114" y="39"/>
                </a:cxn>
                <a:cxn ang="0">
                  <a:pos x="46" y="60"/>
                </a:cxn>
                <a:cxn ang="0">
                  <a:pos x="34" y="65"/>
                </a:cxn>
                <a:cxn ang="0">
                  <a:pos x="26" y="65"/>
                </a:cxn>
                <a:cxn ang="0">
                  <a:pos x="10" y="54"/>
                </a:cxn>
                <a:cxn ang="0">
                  <a:pos x="2" y="41"/>
                </a:cxn>
                <a:cxn ang="0">
                  <a:pos x="0" y="31"/>
                </a:cxn>
                <a:cxn ang="0">
                  <a:pos x="2" y="26"/>
                </a:cxn>
                <a:cxn ang="0">
                  <a:pos x="7" y="29"/>
                </a:cxn>
                <a:cxn ang="0">
                  <a:pos x="21" y="38"/>
                </a:cxn>
                <a:cxn ang="0">
                  <a:pos x="36" y="38"/>
                </a:cxn>
                <a:cxn ang="0">
                  <a:pos x="120" y="19"/>
                </a:cxn>
                <a:cxn ang="0">
                  <a:pos x="203" y="2"/>
                </a:cxn>
                <a:cxn ang="0">
                  <a:pos x="219" y="0"/>
                </a:cxn>
                <a:cxn ang="0">
                  <a:pos x="240" y="10"/>
                </a:cxn>
                <a:cxn ang="0">
                  <a:pos x="240" y="22"/>
                </a:cxn>
                <a:cxn ang="0">
                  <a:pos x="236" y="26"/>
                </a:cxn>
                <a:cxn ang="0">
                  <a:pos x="217" y="28"/>
                </a:cxn>
                <a:cxn ang="0">
                  <a:pos x="171" y="39"/>
                </a:cxn>
                <a:cxn ang="0">
                  <a:pos x="145" y="58"/>
                </a:cxn>
                <a:cxn ang="0">
                  <a:pos x="123" y="86"/>
                </a:cxn>
                <a:cxn ang="0">
                  <a:pos x="114" y="117"/>
                </a:cxn>
                <a:cxn ang="0">
                  <a:pos x="114" y="138"/>
                </a:cxn>
                <a:cxn ang="0">
                  <a:pos x="121" y="161"/>
                </a:cxn>
                <a:cxn ang="0">
                  <a:pos x="139" y="180"/>
                </a:cxn>
                <a:cxn ang="0">
                  <a:pos x="155" y="188"/>
                </a:cxn>
                <a:cxn ang="0">
                  <a:pos x="190" y="199"/>
                </a:cxn>
                <a:cxn ang="0">
                  <a:pos x="208" y="203"/>
                </a:cxn>
                <a:cxn ang="0">
                  <a:pos x="213" y="214"/>
                </a:cxn>
                <a:cxn ang="0">
                  <a:pos x="204" y="228"/>
                </a:cxn>
                <a:cxn ang="0">
                  <a:pos x="187" y="228"/>
                </a:cxn>
                <a:cxn ang="0">
                  <a:pos x="147" y="216"/>
                </a:cxn>
                <a:cxn ang="0">
                  <a:pos x="126" y="201"/>
                </a:cxn>
                <a:cxn ang="0">
                  <a:pos x="103" y="173"/>
                </a:cxn>
                <a:cxn ang="0">
                  <a:pos x="95" y="132"/>
                </a:cxn>
                <a:cxn ang="0">
                  <a:pos x="97" y="113"/>
                </a:cxn>
                <a:cxn ang="0">
                  <a:pos x="116" y="70"/>
                </a:cxn>
                <a:cxn ang="0">
                  <a:pos x="133" y="52"/>
                </a:cxn>
                <a:cxn ang="0">
                  <a:pos x="166" y="26"/>
                </a:cxn>
                <a:cxn ang="0">
                  <a:pos x="192" y="75"/>
                </a:cxn>
                <a:cxn ang="0">
                  <a:pos x="232" y="97"/>
                </a:cxn>
                <a:cxn ang="0">
                  <a:pos x="246" y="112"/>
                </a:cxn>
                <a:cxn ang="0">
                  <a:pos x="249" y="120"/>
                </a:cxn>
                <a:cxn ang="0">
                  <a:pos x="243" y="133"/>
                </a:cxn>
                <a:cxn ang="0">
                  <a:pos x="236" y="135"/>
                </a:cxn>
                <a:cxn ang="0">
                  <a:pos x="227" y="125"/>
                </a:cxn>
                <a:cxn ang="0">
                  <a:pos x="200" y="93"/>
                </a:cxn>
                <a:cxn ang="0">
                  <a:pos x="220" y="54"/>
                </a:cxn>
                <a:cxn ang="0">
                  <a:pos x="246" y="62"/>
                </a:cxn>
                <a:cxn ang="0">
                  <a:pos x="266" y="74"/>
                </a:cxn>
                <a:cxn ang="0">
                  <a:pos x="278" y="87"/>
                </a:cxn>
                <a:cxn ang="0">
                  <a:pos x="278" y="97"/>
                </a:cxn>
                <a:cxn ang="0">
                  <a:pos x="269" y="106"/>
                </a:cxn>
                <a:cxn ang="0">
                  <a:pos x="261" y="102"/>
                </a:cxn>
                <a:cxn ang="0">
                  <a:pos x="240" y="78"/>
                </a:cxn>
                <a:cxn ang="0">
                  <a:pos x="220" y="54"/>
                </a:cxn>
              </a:cxnLst>
              <a:rect l="0" t="0" r="r" b="b"/>
              <a:pathLst>
                <a:path w="278" h="228">
                  <a:moveTo>
                    <a:pt x="165" y="25"/>
                  </a:moveTo>
                  <a:lnTo>
                    <a:pt x="165" y="25"/>
                  </a:lnTo>
                  <a:lnTo>
                    <a:pt x="114" y="39"/>
                  </a:lnTo>
                  <a:lnTo>
                    <a:pt x="58" y="55"/>
                  </a:lnTo>
                  <a:lnTo>
                    <a:pt x="58" y="55"/>
                  </a:lnTo>
                  <a:lnTo>
                    <a:pt x="46" y="60"/>
                  </a:lnTo>
                  <a:lnTo>
                    <a:pt x="40" y="62"/>
                  </a:lnTo>
                  <a:lnTo>
                    <a:pt x="40" y="62"/>
                  </a:lnTo>
                  <a:lnTo>
                    <a:pt x="34" y="65"/>
                  </a:lnTo>
                  <a:lnTo>
                    <a:pt x="30" y="65"/>
                  </a:lnTo>
                  <a:lnTo>
                    <a:pt x="30" y="65"/>
                  </a:lnTo>
                  <a:lnTo>
                    <a:pt x="26" y="65"/>
                  </a:lnTo>
                  <a:lnTo>
                    <a:pt x="21" y="64"/>
                  </a:lnTo>
                  <a:lnTo>
                    <a:pt x="17" y="60"/>
                  </a:lnTo>
                  <a:lnTo>
                    <a:pt x="10" y="54"/>
                  </a:lnTo>
                  <a:lnTo>
                    <a:pt x="10" y="54"/>
                  </a:lnTo>
                  <a:lnTo>
                    <a:pt x="5" y="47"/>
                  </a:lnTo>
                  <a:lnTo>
                    <a:pt x="2" y="41"/>
                  </a:lnTo>
                  <a:lnTo>
                    <a:pt x="0" y="35"/>
                  </a:lnTo>
                  <a:lnTo>
                    <a:pt x="0" y="31"/>
                  </a:lnTo>
                  <a:lnTo>
                    <a:pt x="0" y="31"/>
                  </a:lnTo>
                  <a:lnTo>
                    <a:pt x="1" y="28"/>
                  </a:lnTo>
                  <a:lnTo>
                    <a:pt x="2" y="26"/>
                  </a:lnTo>
                  <a:lnTo>
                    <a:pt x="2" y="26"/>
                  </a:lnTo>
                  <a:lnTo>
                    <a:pt x="4" y="26"/>
                  </a:lnTo>
                  <a:lnTo>
                    <a:pt x="7" y="29"/>
                  </a:lnTo>
                  <a:lnTo>
                    <a:pt x="7" y="29"/>
                  </a:lnTo>
                  <a:lnTo>
                    <a:pt x="13" y="34"/>
                  </a:lnTo>
                  <a:lnTo>
                    <a:pt x="17" y="36"/>
                  </a:lnTo>
                  <a:lnTo>
                    <a:pt x="21" y="38"/>
                  </a:lnTo>
                  <a:lnTo>
                    <a:pt x="27" y="38"/>
                  </a:lnTo>
                  <a:lnTo>
                    <a:pt x="27" y="38"/>
                  </a:lnTo>
                  <a:lnTo>
                    <a:pt x="36" y="38"/>
                  </a:lnTo>
                  <a:lnTo>
                    <a:pt x="47" y="35"/>
                  </a:lnTo>
                  <a:lnTo>
                    <a:pt x="47" y="35"/>
                  </a:lnTo>
                  <a:lnTo>
                    <a:pt x="120" y="19"/>
                  </a:lnTo>
                  <a:lnTo>
                    <a:pt x="181" y="6"/>
                  </a:lnTo>
                  <a:lnTo>
                    <a:pt x="181" y="6"/>
                  </a:lnTo>
                  <a:lnTo>
                    <a:pt x="203" y="2"/>
                  </a:lnTo>
                  <a:lnTo>
                    <a:pt x="203" y="2"/>
                  </a:lnTo>
                  <a:lnTo>
                    <a:pt x="219" y="0"/>
                  </a:lnTo>
                  <a:lnTo>
                    <a:pt x="219" y="0"/>
                  </a:lnTo>
                  <a:lnTo>
                    <a:pt x="229" y="2"/>
                  </a:lnTo>
                  <a:lnTo>
                    <a:pt x="236" y="5"/>
                  </a:lnTo>
                  <a:lnTo>
                    <a:pt x="240" y="10"/>
                  </a:lnTo>
                  <a:lnTo>
                    <a:pt x="242" y="18"/>
                  </a:lnTo>
                  <a:lnTo>
                    <a:pt x="242" y="18"/>
                  </a:lnTo>
                  <a:lnTo>
                    <a:pt x="240" y="22"/>
                  </a:lnTo>
                  <a:lnTo>
                    <a:pt x="239" y="25"/>
                  </a:lnTo>
                  <a:lnTo>
                    <a:pt x="236" y="26"/>
                  </a:lnTo>
                  <a:lnTo>
                    <a:pt x="236" y="26"/>
                  </a:lnTo>
                  <a:lnTo>
                    <a:pt x="230" y="28"/>
                  </a:lnTo>
                  <a:lnTo>
                    <a:pt x="217" y="28"/>
                  </a:lnTo>
                  <a:lnTo>
                    <a:pt x="217" y="28"/>
                  </a:lnTo>
                  <a:lnTo>
                    <a:pt x="200" y="29"/>
                  </a:lnTo>
                  <a:lnTo>
                    <a:pt x="185" y="32"/>
                  </a:lnTo>
                  <a:lnTo>
                    <a:pt x="171" y="39"/>
                  </a:lnTo>
                  <a:lnTo>
                    <a:pt x="153" y="49"/>
                  </a:lnTo>
                  <a:lnTo>
                    <a:pt x="153" y="49"/>
                  </a:lnTo>
                  <a:lnTo>
                    <a:pt x="145" y="58"/>
                  </a:lnTo>
                  <a:lnTo>
                    <a:pt x="136" y="67"/>
                  </a:lnTo>
                  <a:lnTo>
                    <a:pt x="129" y="77"/>
                  </a:lnTo>
                  <a:lnTo>
                    <a:pt x="123" y="86"/>
                  </a:lnTo>
                  <a:lnTo>
                    <a:pt x="118" y="96"/>
                  </a:lnTo>
                  <a:lnTo>
                    <a:pt x="116" y="106"/>
                  </a:lnTo>
                  <a:lnTo>
                    <a:pt x="114" y="117"/>
                  </a:lnTo>
                  <a:lnTo>
                    <a:pt x="114" y="129"/>
                  </a:lnTo>
                  <a:lnTo>
                    <a:pt x="114" y="129"/>
                  </a:lnTo>
                  <a:lnTo>
                    <a:pt x="114" y="138"/>
                  </a:lnTo>
                  <a:lnTo>
                    <a:pt x="116" y="146"/>
                  </a:lnTo>
                  <a:lnTo>
                    <a:pt x="118" y="154"/>
                  </a:lnTo>
                  <a:lnTo>
                    <a:pt x="121" y="161"/>
                  </a:lnTo>
                  <a:lnTo>
                    <a:pt x="127" y="168"/>
                  </a:lnTo>
                  <a:lnTo>
                    <a:pt x="132" y="174"/>
                  </a:lnTo>
                  <a:lnTo>
                    <a:pt x="139" y="180"/>
                  </a:lnTo>
                  <a:lnTo>
                    <a:pt x="146" y="184"/>
                  </a:lnTo>
                  <a:lnTo>
                    <a:pt x="146" y="184"/>
                  </a:lnTo>
                  <a:lnTo>
                    <a:pt x="155" y="188"/>
                  </a:lnTo>
                  <a:lnTo>
                    <a:pt x="165" y="193"/>
                  </a:lnTo>
                  <a:lnTo>
                    <a:pt x="176" y="196"/>
                  </a:lnTo>
                  <a:lnTo>
                    <a:pt x="190" y="199"/>
                  </a:lnTo>
                  <a:lnTo>
                    <a:pt x="190" y="199"/>
                  </a:lnTo>
                  <a:lnTo>
                    <a:pt x="201" y="200"/>
                  </a:lnTo>
                  <a:lnTo>
                    <a:pt x="208" y="203"/>
                  </a:lnTo>
                  <a:lnTo>
                    <a:pt x="213" y="209"/>
                  </a:lnTo>
                  <a:lnTo>
                    <a:pt x="213" y="214"/>
                  </a:lnTo>
                  <a:lnTo>
                    <a:pt x="213" y="214"/>
                  </a:lnTo>
                  <a:lnTo>
                    <a:pt x="213" y="220"/>
                  </a:lnTo>
                  <a:lnTo>
                    <a:pt x="208" y="225"/>
                  </a:lnTo>
                  <a:lnTo>
                    <a:pt x="204" y="228"/>
                  </a:lnTo>
                  <a:lnTo>
                    <a:pt x="197" y="228"/>
                  </a:lnTo>
                  <a:lnTo>
                    <a:pt x="197" y="228"/>
                  </a:lnTo>
                  <a:lnTo>
                    <a:pt x="187" y="228"/>
                  </a:lnTo>
                  <a:lnTo>
                    <a:pt x="174" y="225"/>
                  </a:lnTo>
                  <a:lnTo>
                    <a:pt x="161" y="222"/>
                  </a:lnTo>
                  <a:lnTo>
                    <a:pt x="147" y="216"/>
                  </a:lnTo>
                  <a:lnTo>
                    <a:pt x="147" y="216"/>
                  </a:lnTo>
                  <a:lnTo>
                    <a:pt x="136" y="209"/>
                  </a:lnTo>
                  <a:lnTo>
                    <a:pt x="126" y="201"/>
                  </a:lnTo>
                  <a:lnTo>
                    <a:pt x="117" y="193"/>
                  </a:lnTo>
                  <a:lnTo>
                    <a:pt x="110" y="184"/>
                  </a:lnTo>
                  <a:lnTo>
                    <a:pt x="103" y="173"/>
                  </a:lnTo>
                  <a:lnTo>
                    <a:pt x="98" y="161"/>
                  </a:lnTo>
                  <a:lnTo>
                    <a:pt x="95" y="146"/>
                  </a:lnTo>
                  <a:lnTo>
                    <a:pt x="95" y="132"/>
                  </a:lnTo>
                  <a:lnTo>
                    <a:pt x="95" y="132"/>
                  </a:lnTo>
                  <a:lnTo>
                    <a:pt x="95" y="123"/>
                  </a:lnTo>
                  <a:lnTo>
                    <a:pt x="97" y="113"/>
                  </a:lnTo>
                  <a:lnTo>
                    <a:pt x="103" y="96"/>
                  </a:lnTo>
                  <a:lnTo>
                    <a:pt x="111" y="78"/>
                  </a:lnTo>
                  <a:lnTo>
                    <a:pt x="116" y="70"/>
                  </a:lnTo>
                  <a:lnTo>
                    <a:pt x="123" y="62"/>
                  </a:lnTo>
                  <a:lnTo>
                    <a:pt x="123" y="62"/>
                  </a:lnTo>
                  <a:lnTo>
                    <a:pt x="133" y="52"/>
                  </a:lnTo>
                  <a:lnTo>
                    <a:pt x="143" y="42"/>
                  </a:lnTo>
                  <a:lnTo>
                    <a:pt x="155" y="34"/>
                  </a:lnTo>
                  <a:lnTo>
                    <a:pt x="166" y="26"/>
                  </a:lnTo>
                  <a:lnTo>
                    <a:pt x="165" y="25"/>
                  </a:lnTo>
                  <a:close/>
                  <a:moveTo>
                    <a:pt x="192" y="75"/>
                  </a:moveTo>
                  <a:lnTo>
                    <a:pt x="192" y="75"/>
                  </a:lnTo>
                  <a:lnTo>
                    <a:pt x="208" y="83"/>
                  </a:lnTo>
                  <a:lnTo>
                    <a:pt x="221" y="90"/>
                  </a:lnTo>
                  <a:lnTo>
                    <a:pt x="232" y="97"/>
                  </a:lnTo>
                  <a:lnTo>
                    <a:pt x="240" y="103"/>
                  </a:lnTo>
                  <a:lnTo>
                    <a:pt x="240" y="103"/>
                  </a:lnTo>
                  <a:lnTo>
                    <a:pt x="246" y="112"/>
                  </a:lnTo>
                  <a:lnTo>
                    <a:pt x="249" y="116"/>
                  </a:lnTo>
                  <a:lnTo>
                    <a:pt x="249" y="120"/>
                  </a:lnTo>
                  <a:lnTo>
                    <a:pt x="249" y="120"/>
                  </a:lnTo>
                  <a:lnTo>
                    <a:pt x="249" y="126"/>
                  </a:lnTo>
                  <a:lnTo>
                    <a:pt x="248" y="131"/>
                  </a:lnTo>
                  <a:lnTo>
                    <a:pt x="243" y="133"/>
                  </a:lnTo>
                  <a:lnTo>
                    <a:pt x="239" y="135"/>
                  </a:lnTo>
                  <a:lnTo>
                    <a:pt x="239" y="135"/>
                  </a:lnTo>
                  <a:lnTo>
                    <a:pt x="236" y="135"/>
                  </a:lnTo>
                  <a:lnTo>
                    <a:pt x="232" y="132"/>
                  </a:lnTo>
                  <a:lnTo>
                    <a:pt x="227" y="125"/>
                  </a:lnTo>
                  <a:lnTo>
                    <a:pt x="227" y="125"/>
                  </a:lnTo>
                  <a:lnTo>
                    <a:pt x="219" y="113"/>
                  </a:lnTo>
                  <a:lnTo>
                    <a:pt x="210" y="102"/>
                  </a:lnTo>
                  <a:lnTo>
                    <a:pt x="200" y="93"/>
                  </a:lnTo>
                  <a:lnTo>
                    <a:pt x="188" y="83"/>
                  </a:lnTo>
                  <a:lnTo>
                    <a:pt x="192" y="75"/>
                  </a:lnTo>
                  <a:close/>
                  <a:moveTo>
                    <a:pt x="220" y="54"/>
                  </a:moveTo>
                  <a:lnTo>
                    <a:pt x="220" y="54"/>
                  </a:lnTo>
                  <a:lnTo>
                    <a:pt x="233" y="58"/>
                  </a:lnTo>
                  <a:lnTo>
                    <a:pt x="246" y="62"/>
                  </a:lnTo>
                  <a:lnTo>
                    <a:pt x="256" y="68"/>
                  </a:lnTo>
                  <a:lnTo>
                    <a:pt x="266" y="74"/>
                  </a:lnTo>
                  <a:lnTo>
                    <a:pt x="266" y="74"/>
                  </a:lnTo>
                  <a:lnTo>
                    <a:pt x="271" y="78"/>
                  </a:lnTo>
                  <a:lnTo>
                    <a:pt x="275" y="83"/>
                  </a:lnTo>
                  <a:lnTo>
                    <a:pt x="278" y="87"/>
                  </a:lnTo>
                  <a:lnTo>
                    <a:pt x="278" y="93"/>
                  </a:lnTo>
                  <a:lnTo>
                    <a:pt x="278" y="93"/>
                  </a:lnTo>
                  <a:lnTo>
                    <a:pt x="278" y="97"/>
                  </a:lnTo>
                  <a:lnTo>
                    <a:pt x="277" y="102"/>
                  </a:lnTo>
                  <a:lnTo>
                    <a:pt x="274" y="104"/>
                  </a:lnTo>
                  <a:lnTo>
                    <a:pt x="269" y="106"/>
                  </a:lnTo>
                  <a:lnTo>
                    <a:pt x="269" y="106"/>
                  </a:lnTo>
                  <a:lnTo>
                    <a:pt x="265" y="104"/>
                  </a:lnTo>
                  <a:lnTo>
                    <a:pt x="261" y="102"/>
                  </a:lnTo>
                  <a:lnTo>
                    <a:pt x="261" y="102"/>
                  </a:lnTo>
                  <a:lnTo>
                    <a:pt x="250" y="89"/>
                  </a:lnTo>
                  <a:lnTo>
                    <a:pt x="240" y="78"/>
                  </a:lnTo>
                  <a:lnTo>
                    <a:pt x="229" y="70"/>
                  </a:lnTo>
                  <a:lnTo>
                    <a:pt x="216" y="60"/>
                  </a:lnTo>
                  <a:lnTo>
                    <a:pt x="220" y="54"/>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60" name="Freeform 164"/>
            <p:cNvSpPr>
              <a:spLocks/>
            </p:cNvSpPr>
            <p:nvPr userDrawn="1"/>
          </p:nvSpPr>
          <p:spPr bwMode="auto">
            <a:xfrm>
              <a:off x="2541588" y="1754188"/>
              <a:ext cx="152400" cy="141288"/>
            </a:xfrm>
            <a:custGeom>
              <a:avLst/>
              <a:gdLst/>
              <a:ahLst/>
              <a:cxnLst>
                <a:cxn ang="0">
                  <a:pos x="0" y="263"/>
                </a:cxn>
                <a:cxn ang="0">
                  <a:pos x="33" y="236"/>
                </a:cxn>
                <a:cxn ang="0">
                  <a:pos x="59" y="208"/>
                </a:cxn>
                <a:cxn ang="0">
                  <a:pos x="70" y="194"/>
                </a:cxn>
                <a:cxn ang="0">
                  <a:pos x="86" y="166"/>
                </a:cxn>
                <a:cxn ang="0">
                  <a:pos x="100" y="135"/>
                </a:cxn>
                <a:cxn ang="0">
                  <a:pos x="110" y="100"/>
                </a:cxn>
                <a:cxn ang="0">
                  <a:pos x="113" y="83"/>
                </a:cxn>
                <a:cxn ang="0">
                  <a:pos x="119" y="22"/>
                </a:cxn>
                <a:cxn ang="0">
                  <a:pos x="119" y="0"/>
                </a:cxn>
                <a:cxn ang="0">
                  <a:pos x="155" y="5"/>
                </a:cxn>
                <a:cxn ang="0">
                  <a:pos x="162" y="9"/>
                </a:cxn>
                <a:cxn ang="0">
                  <a:pos x="162" y="11"/>
                </a:cxn>
                <a:cxn ang="0">
                  <a:pos x="160" y="16"/>
                </a:cxn>
                <a:cxn ang="0">
                  <a:pos x="146" y="21"/>
                </a:cxn>
                <a:cxn ang="0">
                  <a:pos x="146" y="25"/>
                </a:cxn>
                <a:cxn ang="0">
                  <a:pos x="149" y="51"/>
                </a:cxn>
                <a:cxn ang="0">
                  <a:pos x="162" y="105"/>
                </a:cxn>
                <a:cxn ang="0">
                  <a:pos x="173" y="131"/>
                </a:cxn>
                <a:cxn ang="0">
                  <a:pos x="202" y="174"/>
                </a:cxn>
                <a:cxn ang="0">
                  <a:pos x="238" y="209"/>
                </a:cxn>
                <a:cxn ang="0">
                  <a:pos x="249" y="216"/>
                </a:cxn>
                <a:cxn ang="0">
                  <a:pos x="273" y="229"/>
                </a:cxn>
                <a:cxn ang="0">
                  <a:pos x="286" y="242"/>
                </a:cxn>
                <a:cxn ang="0">
                  <a:pos x="280" y="242"/>
                </a:cxn>
                <a:cxn ang="0">
                  <a:pos x="271" y="247"/>
                </a:cxn>
                <a:cxn ang="0">
                  <a:pos x="268" y="249"/>
                </a:cxn>
                <a:cxn ang="0">
                  <a:pos x="258" y="265"/>
                </a:cxn>
                <a:cxn ang="0">
                  <a:pos x="238" y="251"/>
                </a:cxn>
                <a:cxn ang="0">
                  <a:pos x="209" y="223"/>
                </a:cxn>
                <a:cxn ang="0">
                  <a:pos x="196" y="206"/>
                </a:cxn>
                <a:cxn ang="0">
                  <a:pos x="167" y="157"/>
                </a:cxn>
                <a:cxn ang="0">
                  <a:pos x="149" y="106"/>
                </a:cxn>
                <a:cxn ang="0">
                  <a:pos x="146" y="89"/>
                </a:cxn>
                <a:cxn ang="0">
                  <a:pos x="142" y="69"/>
                </a:cxn>
                <a:cxn ang="0">
                  <a:pos x="141" y="86"/>
                </a:cxn>
                <a:cxn ang="0">
                  <a:pos x="133" y="116"/>
                </a:cxn>
                <a:cxn ang="0">
                  <a:pos x="126" y="134"/>
                </a:cxn>
                <a:cxn ang="0">
                  <a:pos x="112" y="166"/>
                </a:cxn>
                <a:cxn ang="0">
                  <a:pos x="96" y="193"/>
                </a:cxn>
                <a:cxn ang="0">
                  <a:pos x="77" y="216"/>
                </a:cxn>
                <a:cxn ang="0">
                  <a:pos x="55" y="236"/>
                </a:cxn>
                <a:cxn ang="0">
                  <a:pos x="33" y="252"/>
                </a:cxn>
                <a:cxn ang="0">
                  <a:pos x="0" y="263"/>
                </a:cxn>
              </a:cxnLst>
              <a:rect l="0" t="0" r="r" b="b"/>
              <a:pathLst>
                <a:path w="287" h="268">
                  <a:moveTo>
                    <a:pt x="0" y="263"/>
                  </a:moveTo>
                  <a:lnTo>
                    <a:pt x="0" y="263"/>
                  </a:lnTo>
                  <a:lnTo>
                    <a:pt x="19" y="248"/>
                  </a:lnTo>
                  <a:lnTo>
                    <a:pt x="33" y="236"/>
                  </a:lnTo>
                  <a:lnTo>
                    <a:pt x="46" y="222"/>
                  </a:lnTo>
                  <a:lnTo>
                    <a:pt x="59" y="208"/>
                  </a:lnTo>
                  <a:lnTo>
                    <a:pt x="59" y="208"/>
                  </a:lnTo>
                  <a:lnTo>
                    <a:pt x="70" y="194"/>
                  </a:lnTo>
                  <a:lnTo>
                    <a:pt x="78" y="180"/>
                  </a:lnTo>
                  <a:lnTo>
                    <a:pt x="86" y="166"/>
                  </a:lnTo>
                  <a:lnTo>
                    <a:pt x="93" y="151"/>
                  </a:lnTo>
                  <a:lnTo>
                    <a:pt x="100" y="135"/>
                  </a:lnTo>
                  <a:lnTo>
                    <a:pt x="104" y="118"/>
                  </a:lnTo>
                  <a:lnTo>
                    <a:pt x="110" y="100"/>
                  </a:lnTo>
                  <a:lnTo>
                    <a:pt x="113" y="83"/>
                  </a:lnTo>
                  <a:lnTo>
                    <a:pt x="113" y="83"/>
                  </a:lnTo>
                  <a:lnTo>
                    <a:pt x="117" y="51"/>
                  </a:lnTo>
                  <a:lnTo>
                    <a:pt x="119" y="22"/>
                  </a:lnTo>
                  <a:lnTo>
                    <a:pt x="119" y="22"/>
                  </a:lnTo>
                  <a:lnTo>
                    <a:pt x="119" y="0"/>
                  </a:lnTo>
                  <a:lnTo>
                    <a:pt x="119" y="0"/>
                  </a:lnTo>
                  <a:lnTo>
                    <a:pt x="155" y="5"/>
                  </a:lnTo>
                  <a:lnTo>
                    <a:pt x="161" y="8"/>
                  </a:lnTo>
                  <a:lnTo>
                    <a:pt x="162" y="9"/>
                  </a:lnTo>
                  <a:lnTo>
                    <a:pt x="162" y="11"/>
                  </a:lnTo>
                  <a:lnTo>
                    <a:pt x="162" y="11"/>
                  </a:lnTo>
                  <a:lnTo>
                    <a:pt x="162" y="13"/>
                  </a:lnTo>
                  <a:lnTo>
                    <a:pt x="160" y="16"/>
                  </a:lnTo>
                  <a:lnTo>
                    <a:pt x="155" y="18"/>
                  </a:lnTo>
                  <a:lnTo>
                    <a:pt x="146" y="21"/>
                  </a:lnTo>
                  <a:lnTo>
                    <a:pt x="146" y="21"/>
                  </a:lnTo>
                  <a:lnTo>
                    <a:pt x="146" y="25"/>
                  </a:lnTo>
                  <a:lnTo>
                    <a:pt x="146" y="25"/>
                  </a:lnTo>
                  <a:lnTo>
                    <a:pt x="149" y="51"/>
                  </a:lnTo>
                  <a:lnTo>
                    <a:pt x="154" y="77"/>
                  </a:lnTo>
                  <a:lnTo>
                    <a:pt x="162" y="105"/>
                  </a:lnTo>
                  <a:lnTo>
                    <a:pt x="173" y="131"/>
                  </a:lnTo>
                  <a:lnTo>
                    <a:pt x="173" y="131"/>
                  </a:lnTo>
                  <a:lnTo>
                    <a:pt x="186" y="154"/>
                  </a:lnTo>
                  <a:lnTo>
                    <a:pt x="202" y="174"/>
                  </a:lnTo>
                  <a:lnTo>
                    <a:pt x="219" y="193"/>
                  </a:lnTo>
                  <a:lnTo>
                    <a:pt x="238" y="209"/>
                  </a:lnTo>
                  <a:lnTo>
                    <a:pt x="238" y="209"/>
                  </a:lnTo>
                  <a:lnTo>
                    <a:pt x="249" y="216"/>
                  </a:lnTo>
                  <a:lnTo>
                    <a:pt x="261" y="223"/>
                  </a:lnTo>
                  <a:lnTo>
                    <a:pt x="273" y="229"/>
                  </a:lnTo>
                  <a:lnTo>
                    <a:pt x="287" y="235"/>
                  </a:lnTo>
                  <a:lnTo>
                    <a:pt x="286" y="242"/>
                  </a:lnTo>
                  <a:lnTo>
                    <a:pt x="286" y="242"/>
                  </a:lnTo>
                  <a:lnTo>
                    <a:pt x="280" y="242"/>
                  </a:lnTo>
                  <a:lnTo>
                    <a:pt x="276" y="244"/>
                  </a:lnTo>
                  <a:lnTo>
                    <a:pt x="271" y="247"/>
                  </a:lnTo>
                  <a:lnTo>
                    <a:pt x="268" y="249"/>
                  </a:lnTo>
                  <a:lnTo>
                    <a:pt x="268" y="249"/>
                  </a:lnTo>
                  <a:lnTo>
                    <a:pt x="262" y="257"/>
                  </a:lnTo>
                  <a:lnTo>
                    <a:pt x="258" y="265"/>
                  </a:lnTo>
                  <a:lnTo>
                    <a:pt x="258" y="265"/>
                  </a:lnTo>
                  <a:lnTo>
                    <a:pt x="238" y="251"/>
                  </a:lnTo>
                  <a:lnTo>
                    <a:pt x="222" y="238"/>
                  </a:lnTo>
                  <a:lnTo>
                    <a:pt x="209" y="223"/>
                  </a:lnTo>
                  <a:lnTo>
                    <a:pt x="196" y="206"/>
                  </a:lnTo>
                  <a:lnTo>
                    <a:pt x="196" y="206"/>
                  </a:lnTo>
                  <a:lnTo>
                    <a:pt x="180" y="181"/>
                  </a:lnTo>
                  <a:lnTo>
                    <a:pt x="167" y="157"/>
                  </a:lnTo>
                  <a:lnTo>
                    <a:pt x="158" y="132"/>
                  </a:lnTo>
                  <a:lnTo>
                    <a:pt x="149" y="106"/>
                  </a:lnTo>
                  <a:lnTo>
                    <a:pt x="149" y="106"/>
                  </a:lnTo>
                  <a:lnTo>
                    <a:pt x="146" y="89"/>
                  </a:lnTo>
                  <a:lnTo>
                    <a:pt x="144" y="69"/>
                  </a:lnTo>
                  <a:lnTo>
                    <a:pt x="142" y="69"/>
                  </a:lnTo>
                  <a:lnTo>
                    <a:pt x="142" y="69"/>
                  </a:lnTo>
                  <a:lnTo>
                    <a:pt x="141" y="86"/>
                  </a:lnTo>
                  <a:lnTo>
                    <a:pt x="138" y="102"/>
                  </a:lnTo>
                  <a:lnTo>
                    <a:pt x="133" y="116"/>
                  </a:lnTo>
                  <a:lnTo>
                    <a:pt x="126" y="134"/>
                  </a:lnTo>
                  <a:lnTo>
                    <a:pt x="126" y="134"/>
                  </a:lnTo>
                  <a:lnTo>
                    <a:pt x="120" y="151"/>
                  </a:lnTo>
                  <a:lnTo>
                    <a:pt x="112" y="166"/>
                  </a:lnTo>
                  <a:lnTo>
                    <a:pt x="104" y="180"/>
                  </a:lnTo>
                  <a:lnTo>
                    <a:pt x="96" y="193"/>
                  </a:lnTo>
                  <a:lnTo>
                    <a:pt x="87" y="205"/>
                  </a:lnTo>
                  <a:lnTo>
                    <a:pt x="77" y="216"/>
                  </a:lnTo>
                  <a:lnTo>
                    <a:pt x="67" y="226"/>
                  </a:lnTo>
                  <a:lnTo>
                    <a:pt x="55" y="236"/>
                  </a:lnTo>
                  <a:lnTo>
                    <a:pt x="55" y="236"/>
                  </a:lnTo>
                  <a:lnTo>
                    <a:pt x="33" y="252"/>
                  </a:lnTo>
                  <a:lnTo>
                    <a:pt x="3" y="268"/>
                  </a:lnTo>
                  <a:lnTo>
                    <a:pt x="0" y="26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61" name="Freeform 165"/>
            <p:cNvSpPr>
              <a:spLocks/>
            </p:cNvSpPr>
            <p:nvPr userDrawn="1"/>
          </p:nvSpPr>
          <p:spPr bwMode="auto">
            <a:xfrm>
              <a:off x="2713038" y="1763713"/>
              <a:ext cx="120650" cy="122238"/>
            </a:xfrm>
            <a:custGeom>
              <a:avLst/>
              <a:gdLst/>
              <a:ahLst/>
              <a:cxnLst>
                <a:cxn ang="0">
                  <a:pos x="84" y="130"/>
                </a:cxn>
                <a:cxn ang="0">
                  <a:pos x="132" y="155"/>
                </a:cxn>
                <a:cxn ang="0">
                  <a:pos x="148" y="136"/>
                </a:cxn>
                <a:cxn ang="0">
                  <a:pos x="179" y="92"/>
                </a:cxn>
                <a:cxn ang="0">
                  <a:pos x="189" y="72"/>
                </a:cxn>
                <a:cxn ang="0">
                  <a:pos x="134" y="81"/>
                </a:cxn>
                <a:cxn ang="0">
                  <a:pos x="125" y="82"/>
                </a:cxn>
                <a:cxn ang="0">
                  <a:pos x="108" y="77"/>
                </a:cxn>
                <a:cxn ang="0">
                  <a:pos x="84" y="104"/>
                </a:cxn>
                <a:cxn ang="0">
                  <a:pos x="34" y="153"/>
                </a:cxn>
                <a:cxn ang="0">
                  <a:pos x="0" y="165"/>
                </a:cxn>
                <a:cxn ang="0">
                  <a:pos x="18" y="149"/>
                </a:cxn>
                <a:cxn ang="0">
                  <a:pos x="51" y="113"/>
                </a:cxn>
                <a:cxn ang="0">
                  <a:pos x="67" y="91"/>
                </a:cxn>
                <a:cxn ang="0">
                  <a:pos x="98" y="43"/>
                </a:cxn>
                <a:cxn ang="0">
                  <a:pos x="103" y="30"/>
                </a:cxn>
                <a:cxn ang="0">
                  <a:pos x="105" y="22"/>
                </a:cxn>
                <a:cxn ang="0">
                  <a:pos x="100" y="16"/>
                </a:cxn>
                <a:cxn ang="0">
                  <a:pos x="86" y="9"/>
                </a:cxn>
                <a:cxn ang="0">
                  <a:pos x="87" y="0"/>
                </a:cxn>
                <a:cxn ang="0">
                  <a:pos x="108" y="3"/>
                </a:cxn>
                <a:cxn ang="0">
                  <a:pos x="127" y="9"/>
                </a:cxn>
                <a:cxn ang="0">
                  <a:pos x="132" y="13"/>
                </a:cxn>
                <a:cxn ang="0">
                  <a:pos x="140" y="23"/>
                </a:cxn>
                <a:cxn ang="0">
                  <a:pos x="141" y="27"/>
                </a:cxn>
                <a:cxn ang="0">
                  <a:pos x="137" y="37"/>
                </a:cxn>
                <a:cxn ang="0">
                  <a:pos x="132" y="42"/>
                </a:cxn>
                <a:cxn ang="0">
                  <a:pos x="116" y="64"/>
                </a:cxn>
                <a:cxn ang="0">
                  <a:pos x="127" y="64"/>
                </a:cxn>
                <a:cxn ang="0">
                  <a:pos x="142" y="64"/>
                </a:cxn>
                <a:cxn ang="0">
                  <a:pos x="183" y="58"/>
                </a:cxn>
                <a:cxn ang="0">
                  <a:pos x="192" y="52"/>
                </a:cxn>
                <a:cxn ang="0">
                  <a:pos x="196" y="48"/>
                </a:cxn>
                <a:cxn ang="0">
                  <a:pos x="200" y="46"/>
                </a:cxn>
                <a:cxn ang="0">
                  <a:pos x="212" y="52"/>
                </a:cxn>
                <a:cxn ang="0">
                  <a:pos x="225" y="64"/>
                </a:cxn>
                <a:cxn ang="0">
                  <a:pos x="229" y="69"/>
                </a:cxn>
                <a:cxn ang="0">
                  <a:pos x="229" y="74"/>
                </a:cxn>
                <a:cxn ang="0">
                  <a:pos x="228" y="78"/>
                </a:cxn>
                <a:cxn ang="0">
                  <a:pos x="222" y="82"/>
                </a:cxn>
                <a:cxn ang="0">
                  <a:pos x="211" y="92"/>
                </a:cxn>
                <a:cxn ang="0">
                  <a:pos x="196" y="111"/>
                </a:cxn>
                <a:cxn ang="0">
                  <a:pos x="161" y="148"/>
                </a:cxn>
                <a:cxn ang="0">
                  <a:pos x="145" y="162"/>
                </a:cxn>
                <a:cxn ang="0">
                  <a:pos x="174" y="188"/>
                </a:cxn>
                <a:cxn ang="0">
                  <a:pos x="180" y="201"/>
                </a:cxn>
                <a:cxn ang="0">
                  <a:pos x="183" y="211"/>
                </a:cxn>
                <a:cxn ang="0">
                  <a:pos x="183" y="220"/>
                </a:cxn>
                <a:cxn ang="0">
                  <a:pos x="176" y="231"/>
                </a:cxn>
                <a:cxn ang="0">
                  <a:pos x="170" y="233"/>
                </a:cxn>
                <a:cxn ang="0">
                  <a:pos x="167" y="233"/>
                </a:cxn>
                <a:cxn ang="0">
                  <a:pos x="158" y="224"/>
                </a:cxn>
                <a:cxn ang="0">
                  <a:pos x="154" y="214"/>
                </a:cxn>
                <a:cxn ang="0">
                  <a:pos x="141" y="194"/>
                </a:cxn>
                <a:cxn ang="0">
                  <a:pos x="125" y="175"/>
                </a:cxn>
                <a:cxn ang="0">
                  <a:pos x="103" y="155"/>
                </a:cxn>
                <a:cxn ang="0">
                  <a:pos x="80" y="139"/>
                </a:cxn>
              </a:cxnLst>
              <a:rect l="0" t="0" r="r" b="b"/>
              <a:pathLst>
                <a:path w="229" h="233">
                  <a:moveTo>
                    <a:pt x="84" y="130"/>
                  </a:moveTo>
                  <a:lnTo>
                    <a:pt x="84" y="130"/>
                  </a:lnTo>
                  <a:lnTo>
                    <a:pt x="108" y="140"/>
                  </a:lnTo>
                  <a:lnTo>
                    <a:pt x="132" y="155"/>
                  </a:lnTo>
                  <a:lnTo>
                    <a:pt x="132" y="155"/>
                  </a:lnTo>
                  <a:lnTo>
                    <a:pt x="148" y="136"/>
                  </a:lnTo>
                  <a:lnTo>
                    <a:pt x="164" y="114"/>
                  </a:lnTo>
                  <a:lnTo>
                    <a:pt x="179" y="92"/>
                  </a:lnTo>
                  <a:lnTo>
                    <a:pt x="189" y="72"/>
                  </a:lnTo>
                  <a:lnTo>
                    <a:pt x="189" y="72"/>
                  </a:lnTo>
                  <a:lnTo>
                    <a:pt x="134" y="81"/>
                  </a:lnTo>
                  <a:lnTo>
                    <a:pt x="134" y="81"/>
                  </a:lnTo>
                  <a:lnTo>
                    <a:pt x="125" y="82"/>
                  </a:lnTo>
                  <a:lnTo>
                    <a:pt x="125" y="82"/>
                  </a:lnTo>
                  <a:lnTo>
                    <a:pt x="118" y="81"/>
                  </a:lnTo>
                  <a:lnTo>
                    <a:pt x="108" y="77"/>
                  </a:lnTo>
                  <a:lnTo>
                    <a:pt x="108" y="77"/>
                  </a:lnTo>
                  <a:lnTo>
                    <a:pt x="84" y="104"/>
                  </a:lnTo>
                  <a:lnTo>
                    <a:pt x="60" y="130"/>
                  </a:lnTo>
                  <a:lnTo>
                    <a:pt x="34" y="153"/>
                  </a:lnTo>
                  <a:lnTo>
                    <a:pt x="6" y="172"/>
                  </a:lnTo>
                  <a:lnTo>
                    <a:pt x="0" y="165"/>
                  </a:lnTo>
                  <a:lnTo>
                    <a:pt x="0" y="165"/>
                  </a:lnTo>
                  <a:lnTo>
                    <a:pt x="18" y="149"/>
                  </a:lnTo>
                  <a:lnTo>
                    <a:pt x="35" y="132"/>
                  </a:lnTo>
                  <a:lnTo>
                    <a:pt x="51" y="113"/>
                  </a:lnTo>
                  <a:lnTo>
                    <a:pt x="67" y="91"/>
                  </a:lnTo>
                  <a:lnTo>
                    <a:pt x="67" y="91"/>
                  </a:lnTo>
                  <a:lnTo>
                    <a:pt x="84" y="66"/>
                  </a:lnTo>
                  <a:lnTo>
                    <a:pt x="98" y="43"/>
                  </a:lnTo>
                  <a:lnTo>
                    <a:pt x="98" y="43"/>
                  </a:lnTo>
                  <a:lnTo>
                    <a:pt x="103" y="30"/>
                  </a:lnTo>
                  <a:lnTo>
                    <a:pt x="105" y="22"/>
                  </a:lnTo>
                  <a:lnTo>
                    <a:pt x="105" y="22"/>
                  </a:lnTo>
                  <a:lnTo>
                    <a:pt x="103" y="19"/>
                  </a:lnTo>
                  <a:lnTo>
                    <a:pt x="100" y="16"/>
                  </a:lnTo>
                  <a:lnTo>
                    <a:pt x="95" y="13"/>
                  </a:lnTo>
                  <a:lnTo>
                    <a:pt x="86" y="9"/>
                  </a:lnTo>
                  <a:lnTo>
                    <a:pt x="87" y="0"/>
                  </a:lnTo>
                  <a:lnTo>
                    <a:pt x="87" y="0"/>
                  </a:lnTo>
                  <a:lnTo>
                    <a:pt x="99" y="1"/>
                  </a:lnTo>
                  <a:lnTo>
                    <a:pt x="108" y="3"/>
                  </a:lnTo>
                  <a:lnTo>
                    <a:pt x="118" y="6"/>
                  </a:lnTo>
                  <a:lnTo>
                    <a:pt x="127" y="9"/>
                  </a:lnTo>
                  <a:lnTo>
                    <a:pt x="127" y="9"/>
                  </a:lnTo>
                  <a:lnTo>
                    <a:pt x="132" y="13"/>
                  </a:lnTo>
                  <a:lnTo>
                    <a:pt x="138" y="17"/>
                  </a:lnTo>
                  <a:lnTo>
                    <a:pt x="140" y="23"/>
                  </a:lnTo>
                  <a:lnTo>
                    <a:pt x="141" y="27"/>
                  </a:lnTo>
                  <a:lnTo>
                    <a:pt x="141" y="27"/>
                  </a:lnTo>
                  <a:lnTo>
                    <a:pt x="140" y="32"/>
                  </a:lnTo>
                  <a:lnTo>
                    <a:pt x="137" y="37"/>
                  </a:lnTo>
                  <a:lnTo>
                    <a:pt x="137" y="37"/>
                  </a:lnTo>
                  <a:lnTo>
                    <a:pt x="132" y="42"/>
                  </a:lnTo>
                  <a:lnTo>
                    <a:pt x="128" y="46"/>
                  </a:lnTo>
                  <a:lnTo>
                    <a:pt x="116" y="64"/>
                  </a:lnTo>
                  <a:lnTo>
                    <a:pt x="116" y="64"/>
                  </a:lnTo>
                  <a:lnTo>
                    <a:pt x="127" y="64"/>
                  </a:lnTo>
                  <a:lnTo>
                    <a:pt x="127" y="64"/>
                  </a:lnTo>
                  <a:lnTo>
                    <a:pt x="142" y="64"/>
                  </a:lnTo>
                  <a:lnTo>
                    <a:pt x="183" y="58"/>
                  </a:lnTo>
                  <a:lnTo>
                    <a:pt x="183" y="58"/>
                  </a:lnTo>
                  <a:lnTo>
                    <a:pt x="187" y="56"/>
                  </a:lnTo>
                  <a:lnTo>
                    <a:pt x="192" y="52"/>
                  </a:lnTo>
                  <a:lnTo>
                    <a:pt x="192" y="52"/>
                  </a:lnTo>
                  <a:lnTo>
                    <a:pt x="196" y="48"/>
                  </a:lnTo>
                  <a:lnTo>
                    <a:pt x="200" y="46"/>
                  </a:lnTo>
                  <a:lnTo>
                    <a:pt x="200" y="46"/>
                  </a:lnTo>
                  <a:lnTo>
                    <a:pt x="206" y="48"/>
                  </a:lnTo>
                  <a:lnTo>
                    <a:pt x="212" y="52"/>
                  </a:lnTo>
                  <a:lnTo>
                    <a:pt x="218" y="56"/>
                  </a:lnTo>
                  <a:lnTo>
                    <a:pt x="225" y="64"/>
                  </a:lnTo>
                  <a:lnTo>
                    <a:pt x="225" y="64"/>
                  </a:lnTo>
                  <a:lnTo>
                    <a:pt x="229" y="69"/>
                  </a:lnTo>
                  <a:lnTo>
                    <a:pt x="229" y="74"/>
                  </a:lnTo>
                  <a:lnTo>
                    <a:pt x="229" y="74"/>
                  </a:lnTo>
                  <a:lnTo>
                    <a:pt x="229" y="75"/>
                  </a:lnTo>
                  <a:lnTo>
                    <a:pt x="228" y="78"/>
                  </a:lnTo>
                  <a:lnTo>
                    <a:pt x="222" y="82"/>
                  </a:lnTo>
                  <a:lnTo>
                    <a:pt x="222" y="82"/>
                  </a:lnTo>
                  <a:lnTo>
                    <a:pt x="216" y="87"/>
                  </a:lnTo>
                  <a:lnTo>
                    <a:pt x="211" y="92"/>
                  </a:lnTo>
                  <a:lnTo>
                    <a:pt x="211" y="92"/>
                  </a:lnTo>
                  <a:lnTo>
                    <a:pt x="196" y="111"/>
                  </a:lnTo>
                  <a:lnTo>
                    <a:pt x="179" y="130"/>
                  </a:lnTo>
                  <a:lnTo>
                    <a:pt x="161" y="148"/>
                  </a:lnTo>
                  <a:lnTo>
                    <a:pt x="145" y="162"/>
                  </a:lnTo>
                  <a:lnTo>
                    <a:pt x="145" y="162"/>
                  </a:lnTo>
                  <a:lnTo>
                    <a:pt x="161" y="176"/>
                  </a:lnTo>
                  <a:lnTo>
                    <a:pt x="174" y="188"/>
                  </a:lnTo>
                  <a:lnTo>
                    <a:pt x="177" y="195"/>
                  </a:lnTo>
                  <a:lnTo>
                    <a:pt x="180" y="201"/>
                  </a:lnTo>
                  <a:lnTo>
                    <a:pt x="183" y="205"/>
                  </a:lnTo>
                  <a:lnTo>
                    <a:pt x="183" y="211"/>
                  </a:lnTo>
                  <a:lnTo>
                    <a:pt x="183" y="211"/>
                  </a:lnTo>
                  <a:lnTo>
                    <a:pt x="183" y="220"/>
                  </a:lnTo>
                  <a:lnTo>
                    <a:pt x="180" y="227"/>
                  </a:lnTo>
                  <a:lnTo>
                    <a:pt x="176" y="231"/>
                  </a:lnTo>
                  <a:lnTo>
                    <a:pt x="173" y="233"/>
                  </a:lnTo>
                  <a:lnTo>
                    <a:pt x="170" y="233"/>
                  </a:lnTo>
                  <a:lnTo>
                    <a:pt x="170" y="233"/>
                  </a:lnTo>
                  <a:lnTo>
                    <a:pt x="167" y="233"/>
                  </a:lnTo>
                  <a:lnTo>
                    <a:pt x="163" y="230"/>
                  </a:lnTo>
                  <a:lnTo>
                    <a:pt x="158" y="224"/>
                  </a:lnTo>
                  <a:lnTo>
                    <a:pt x="154" y="214"/>
                  </a:lnTo>
                  <a:lnTo>
                    <a:pt x="154" y="214"/>
                  </a:lnTo>
                  <a:lnTo>
                    <a:pt x="147" y="204"/>
                  </a:lnTo>
                  <a:lnTo>
                    <a:pt x="141" y="194"/>
                  </a:lnTo>
                  <a:lnTo>
                    <a:pt x="132" y="184"/>
                  </a:lnTo>
                  <a:lnTo>
                    <a:pt x="125" y="175"/>
                  </a:lnTo>
                  <a:lnTo>
                    <a:pt x="125" y="175"/>
                  </a:lnTo>
                  <a:lnTo>
                    <a:pt x="103" y="155"/>
                  </a:lnTo>
                  <a:lnTo>
                    <a:pt x="92" y="146"/>
                  </a:lnTo>
                  <a:lnTo>
                    <a:pt x="80" y="139"/>
                  </a:lnTo>
                  <a:lnTo>
                    <a:pt x="84" y="13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62" name="Freeform 166"/>
            <p:cNvSpPr>
              <a:spLocks noEditPoints="1"/>
            </p:cNvSpPr>
            <p:nvPr userDrawn="1"/>
          </p:nvSpPr>
          <p:spPr bwMode="auto">
            <a:xfrm>
              <a:off x="2868613" y="1771651"/>
              <a:ext cx="131763" cy="114300"/>
            </a:xfrm>
            <a:custGeom>
              <a:avLst/>
              <a:gdLst/>
              <a:ahLst/>
              <a:cxnLst>
                <a:cxn ang="0">
                  <a:pos x="142" y="200"/>
                </a:cxn>
                <a:cxn ang="0">
                  <a:pos x="194" y="168"/>
                </a:cxn>
                <a:cxn ang="0">
                  <a:pos x="210" y="145"/>
                </a:cxn>
                <a:cxn ang="0">
                  <a:pos x="219" y="117"/>
                </a:cxn>
                <a:cxn ang="0">
                  <a:pos x="220" y="94"/>
                </a:cxn>
                <a:cxn ang="0">
                  <a:pos x="207" y="50"/>
                </a:cxn>
                <a:cxn ang="0">
                  <a:pos x="169" y="20"/>
                </a:cxn>
                <a:cxn ang="0">
                  <a:pos x="135" y="14"/>
                </a:cxn>
                <a:cxn ang="0">
                  <a:pos x="120" y="14"/>
                </a:cxn>
                <a:cxn ang="0">
                  <a:pos x="127" y="30"/>
                </a:cxn>
                <a:cxn ang="0">
                  <a:pos x="129" y="42"/>
                </a:cxn>
                <a:cxn ang="0">
                  <a:pos x="129" y="55"/>
                </a:cxn>
                <a:cxn ang="0">
                  <a:pos x="117" y="98"/>
                </a:cxn>
                <a:cxn ang="0">
                  <a:pos x="98" y="142"/>
                </a:cxn>
                <a:cxn ang="0">
                  <a:pos x="75" y="178"/>
                </a:cxn>
                <a:cxn ang="0">
                  <a:pos x="55" y="194"/>
                </a:cxn>
                <a:cxn ang="0">
                  <a:pos x="40" y="194"/>
                </a:cxn>
                <a:cxn ang="0">
                  <a:pos x="24" y="178"/>
                </a:cxn>
                <a:cxn ang="0">
                  <a:pos x="11" y="155"/>
                </a:cxn>
                <a:cxn ang="0">
                  <a:pos x="3" y="136"/>
                </a:cxn>
                <a:cxn ang="0">
                  <a:pos x="0" y="117"/>
                </a:cxn>
                <a:cxn ang="0">
                  <a:pos x="13" y="68"/>
                </a:cxn>
                <a:cxn ang="0">
                  <a:pos x="35" y="40"/>
                </a:cxn>
                <a:cxn ang="0">
                  <a:pos x="72" y="13"/>
                </a:cxn>
                <a:cxn ang="0">
                  <a:pos x="117" y="1"/>
                </a:cxn>
                <a:cxn ang="0">
                  <a:pos x="145" y="1"/>
                </a:cxn>
                <a:cxn ang="0">
                  <a:pos x="180" y="8"/>
                </a:cxn>
                <a:cxn ang="0">
                  <a:pos x="209" y="23"/>
                </a:cxn>
                <a:cxn ang="0">
                  <a:pos x="230" y="45"/>
                </a:cxn>
                <a:cxn ang="0">
                  <a:pos x="245" y="71"/>
                </a:cxn>
                <a:cxn ang="0">
                  <a:pos x="249" y="103"/>
                </a:cxn>
                <a:cxn ang="0">
                  <a:pos x="246" y="129"/>
                </a:cxn>
                <a:cxn ang="0">
                  <a:pos x="233" y="159"/>
                </a:cxn>
                <a:cxn ang="0">
                  <a:pos x="211" y="182"/>
                </a:cxn>
                <a:cxn ang="0">
                  <a:pos x="171" y="204"/>
                </a:cxn>
                <a:cxn ang="0">
                  <a:pos x="119" y="207"/>
                </a:cxn>
                <a:cxn ang="0">
                  <a:pos x="33" y="71"/>
                </a:cxn>
                <a:cxn ang="0">
                  <a:pos x="21" y="118"/>
                </a:cxn>
                <a:cxn ang="0">
                  <a:pos x="27" y="147"/>
                </a:cxn>
                <a:cxn ang="0">
                  <a:pos x="39" y="165"/>
                </a:cxn>
                <a:cxn ang="0">
                  <a:pos x="49" y="166"/>
                </a:cxn>
                <a:cxn ang="0">
                  <a:pos x="62" y="156"/>
                </a:cxn>
                <a:cxn ang="0">
                  <a:pos x="84" y="120"/>
                </a:cxn>
                <a:cxn ang="0">
                  <a:pos x="104" y="71"/>
                </a:cxn>
                <a:cxn ang="0">
                  <a:pos x="111" y="43"/>
                </a:cxn>
                <a:cxn ang="0">
                  <a:pos x="111" y="30"/>
                </a:cxn>
                <a:cxn ang="0">
                  <a:pos x="109" y="16"/>
                </a:cxn>
                <a:cxn ang="0">
                  <a:pos x="88" y="21"/>
                </a:cxn>
                <a:cxn ang="0">
                  <a:pos x="62" y="37"/>
                </a:cxn>
                <a:cxn ang="0">
                  <a:pos x="42" y="56"/>
                </a:cxn>
              </a:cxnLst>
              <a:rect l="0" t="0" r="r" b="b"/>
              <a:pathLst>
                <a:path w="249" h="215">
                  <a:moveTo>
                    <a:pt x="119" y="207"/>
                  </a:moveTo>
                  <a:lnTo>
                    <a:pt x="119" y="207"/>
                  </a:lnTo>
                  <a:lnTo>
                    <a:pt x="142" y="200"/>
                  </a:lnTo>
                  <a:lnTo>
                    <a:pt x="161" y="191"/>
                  </a:lnTo>
                  <a:lnTo>
                    <a:pt x="180" y="181"/>
                  </a:lnTo>
                  <a:lnTo>
                    <a:pt x="194" y="168"/>
                  </a:lnTo>
                  <a:lnTo>
                    <a:pt x="200" y="160"/>
                  </a:lnTo>
                  <a:lnTo>
                    <a:pt x="206" y="153"/>
                  </a:lnTo>
                  <a:lnTo>
                    <a:pt x="210" y="145"/>
                  </a:lnTo>
                  <a:lnTo>
                    <a:pt x="214" y="136"/>
                  </a:lnTo>
                  <a:lnTo>
                    <a:pt x="217" y="127"/>
                  </a:lnTo>
                  <a:lnTo>
                    <a:pt x="219" y="117"/>
                  </a:lnTo>
                  <a:lnTo>
                    <a:pt x="220" y="105"/>
                  </a:lnTo>
                  <a:lnTo>
                    <a:pt x="220" y="94"/>
                  </a:lnTo>
                  <a:lnTo>
                    <a:pt x="220" y="94"/>
                  </a:lnTo>
                  <a:lnTo>
                    <a:pt x="219" y="78"/>
                  </a:lnTo>
                  <a:lnTo>
                    <a:pt x="214" y="63"/>
                  </a:lnTo>
                  <a:lnTo>
                    <a:pt x="207" y="50"/>
                  </a:lnTo>
                  <a:lnTo>
                    <a:pt x="197" y="37"/>
                  </a:lnTo>
                  <a:lnTo>
                    <a:pt x="184" y="29"/>
                  </a:lnTo>
                  <a:lnTo>
                    <a:pt x="169" y="20"/>
                  </a:lnTo>
                  <a:lnTo>
                    <a:pt x="153" y="16"/>
                  </a:lnTo>
                  <a:lnTo>
                    <a:pt x="135" y="14"/>
                  </a:lnTo>
                  <a:lnTo>
                    <a:pt x="135" y="14"/>
                  </a:lnTo>
                  <a:lnTo>
                    <a:pt x="132" y="14"/>
                  </a:lnTo>
                  <a:lnTo>
                    <a:pt x="132" y="14"/>
                  </a:lnTo>
                  <a:lnTo>
                    <a:pt x="120" y="14"/>
                  </a:lnTo>
                  <a:lnTo>
                    <a:pt x="120" y="14"/>
                  </a:lnTo>
                  <a:lnTo>
                    <a:pt x="124" y="23"/>
                  </a:lnTo>
                  <a:lnTo>
                    <a:pt x="127" y="30"/>
                  </a:lnTo>
                  <a:lnTo>
                    <a:pt x="129" y="36"/>
                  </a:lnTo>
                  <a:lnTo>
                    <a:pt x="129" y="42"/>
                  </a:lnTo>
                  <a:lnTo>
                    <a:pt x="129" y="42"/>
                  </a:lnTo>
                  <a:lnTo>
                    <a:pt x="129" y="45"/>
                  </a:lnTo>
                  <a:lnTo>
                    <a:pt x="129" y="45"/>
                  </a:lnTo>
                  <a:lnTo>
                    <a:pt x="129" y="55"/>
                  </a:lnTo>
                  <a:lnTo>
                    <a:pt x="126" y="68"/>
                  </a:lnTo>
                  <a:lnTo>
                    <a:pt x="122" y="82"/>
                  </a:lnTo>
                  <a:lnTo>
                    <a:pt x="117" y="98"/>
                  </a:lnTo>
                  <a:lnTo>
                    <a:pt x="117" y="98"/>
                  </a:lnTo>
                  <a:lnTo>
                    <a:pt x="109" y="121"/>
                  </a:lnTo>
                  <a:lnTo>
                    <a:pt x="98" y="142"/>
                  </a:lnTo>
                  <a:lnTo>
                    <a:pt x="87" y="162"/>
                  </a:lnTo>
                  <a:lnTo>
                    <a:pt x="75" y="178"/>
                  </a:lnTo>
                  <a:lnTo>
                    <a:pt x="75" y="178"/>
                  </a:lnTo>
                  <a:lnTo>
                    <a:pt x="69" y="185"/>
                  </a:lnTo>
                  <a:lnTo>
                    <a:pt x="64" y="189"/>
                  </a:lnTo>
                  <a:lnTo>
                    <a:pt x="55" y="194"/>
                  </a:lnTo>
                  <a:lnTo>
                    <a:pt x="48" y="195"/>
                  </a:lnTo>
                  <a:lnTo>
                    <a:pt x="48" y="195"/>
                  </a:lnTo>
                  <a:lnTo>
                    <a:pt x="40" y="194"/>
                  </a:lnTo>
                  <a:lnTo>
                    <a:pt x="35" y="191"/>
                  </a:lnTo>
                  <a:lnTo>
                    <a:pt x="29" y="185"/>
                  </a:lnTo>
                  <a:lnTo>
                    <a:pt x="24" y="178"/>
                  </a:lnTo>
                  <a:lnTo>
                    <a:pt x="24" y="178"/>
                  </a:lnTo>
                  <a:lnTo>
                    <a:pt x="19" y="166"/>
                  </a:lnTo>
                  <a:lnTo>
                    <a:pt x="11" y="155"/>
                  </a:lnTo>
                  <a:lnTo>
                    <a:pt x="11" y="155"/>
                  </a:lnTo>
                  <a:lnTo>
                    <a:pt x="6" y="146"/>
                  </a:lnTo>
                  <a:lnTo>
                    <a:pt x="3" y="136"/>
                  </a:lnTo>
                  <a:lnTo>
                    <a:pt x="1" y="126"/>
                  </a:lnTo>
                  <a:lnTo>
                    <a:pt x="0" y="117"/>
                  </a:lnTo>
                  <a:lnTo>
                    <a:pt x="0" y="117"/>
                  </a:lnTo>
                  <a:lnTo>
                    <a:pt x="1" y="100"/>
                  </a:lnTo>
                  <a:lnTo>
                    <a:pt x="6" y="84"/>
                  </a:lnTo>
                  <a:lnTo>
                    <a:pt x="13" y="68"/>
                  </a:lnTo>
                  <a:lnTo>
                    <a:pt x="24" y="52"/>
                  </a:lnTo>
                  <a:lnTo>
                    <a:pt x="24" y="52"/>
                  </a:lnTo>
                  <a:lnTo>
                    <a:pt x="35" y="40"/>
                  </a:lnTo>
                  <a:lnTo>
                    <a:pt x="46" y="30"/>
                  </a:lnTo>
                  <a:lnTo>
                    <a:pt x="59" y="20"/>
                  </a:lnTo>
                  <a:lnTo>
                    <a:pt x="72" y="13"/>
                  </a:lnTo>
                  <a:lnTo>
                    <a:pt x="87" y="8"/>
                  </a:lnTo>
                  <a:lnTo>
                    <a:pt x="101" y="4"/>
                  </a:lnTo>
                  <a:lnTo>
                    <a:pt x="117" y="1"/>
                  </a:lnTo>
                  <a:lnTo>
                    <a:pt x="133" y="0"/>
                  </a:lnTo>
                  <a:lnTo>
                    <a:pt x="133" y="0"/>
                  </a:lnTo>
                  <a:lnTo>
                    <a:pt x="145" y="1"/>
                  </a:lnTo>
                  <a:lnTo>
                    <a:pt x="158" y="3"/>
                  </a:lnTo>
                  <a:lnTo>
                    <a:pt x="169" y="4"/>
                  </a:lnTo>
                  <a:lnTo>
                    <a:pt x="180" y="8"/>
                  </a:lnTo>
                  <a:lnTo>
                    <a:pt x="191" y="13"/>
                  </a:lnTo>
                  <a:lnTo>
                    <a:pt x="200" y="17"/>
                  </a:lnTo>
                  <a:lnTo>
                    <a:pt x="209" y="23"/>
                  </a:lnTo>
                  <a:lnTo>
                    <a:pt x="217" y="29"/>
                  </a:lnTo>
                  <a:lnTo>
                    <a:pt x="225" y="36"/>
                  </a:lnTo>
                  <a:lnTo>
                    <a:pt x="230" y="45"/>
                  </a:lnTo>
                  <a:lnTo>
                    <a:pt x="236" y="53"/>
                  </a:lnTo>
                  <a:lnTo>
                    <a:pt x="240" y="62"/>
                  </a:lnTo>
                  <a:lnTo>
                    <a:pt x="245" y="71"/>
                  </a:lnTo>
                  <a:lnTo>
                    <a:pt x="248" y="81"/>
                  </a:lnTo>
                  <a:lnTo>
                    <a:pt x="249" y="92"/>
                  </a:lnTo>
                  <a:lnTo>
                    <a:pt x="249" y="103"/>
                  </a:lnTo>
                  <a:lnTo>
                    <a:pt x="249" y="103"/>
                  </a:lnTo>
                  <a:lnTo>
                    <a:pt x="249" y="116"/>
                  </a:lnTo>
                  <a:lnTo>
                    <a:pt x="246" y="129"/>
                  </a:lnTo>
                  <a:lnTo>
                    <a:pt x="243" y="139"/>
                  </a:lnTo>
                  <a:lnTo>
                    <a:pt x="239" y="149"/>
                  </a:lnTo>
                  <a:lnTo>
                    <a:pt x="233" y="159"/>
                  </a:lnTo>
                  <a:lnTo>
                    <a:pt x="227" y="168"/>
                  </a:lnTo>
                  <a:lnTo>
                    <a:pt x="219" y="176"/>
                  </a:lnTo>
                  <a:lnTo>
                    <a:pt x="211" y="182"/>
                  </a:lnTo>
                  <a:lnTo>
                    <a:pt x="201" y="189"/>
                  </a:lnTo>
                  <a:lnTo>
                    <a:pt x="193" y="195"/>
                  </a:lnTo>
                  <a:lnTo>
                    <a:pt x="171" y="204"/>
                  </a:lnTo>
                  <a:lnTo>
                    <a:pt x="146" y="211"/>
                  </a:lnTo>
                  <a:lnTo>
                    <a:pt x="122" y="215"/>
                  </a:lnTo>
                  <a:lnTo>
                    <a:pt x="119" y="207"/>
                  </a:lnTo>
                  <a:close/>
                  <a:moveTo>
                    <a:pt x="42" y="56"/>
                  </a:moveTo>
                  <a:lnTo>
                    <a:pt x="42" y="56"/>
                  </a:lnTo>
                  <a:lnTo>
                    <a:pt x="33" y="71"/>
                  </a:lnTo>
                  <a:lnTo>
                    <a:pt x="26" y="85"/>
                  </a:lnTo>
                  <a:lnTo>
                    <a:pt x="23" y="101"/>
                  </a:lnTo>
                  <a:lnTo>
                    <a:pt x="21" y="118"/>
                  </a:lnTo>
                  <a:lnTo>
                    <a:pt x="21" y="118"/>
                  </a:lnTo>
                  <a:lnTo>
                    <a:pt x="23" y="133"/>
                  </a:lnTo>
                  <a:lnTo>
                    <a:pt x="27" y="147"/>
                  </a:lnTo>
                  <a:lnTo>
                    <a:pt x="30" y="155"/>
                  </a:lnTo>
                  <a:lnTo>
                    <a:pt x="35" y="160"/>
                  </a:lnTo>
                  <a:lnTo>
                    <a:pt x="39" y="165"/>
                  </a:lnTo>
                  <a:lnTo>
                    <a:pt x="45" y="166"/>
                  </a:lnTo>
                  <a:lnTo>
                    <a:pt x="45" y="166"/>
                  </a:lnTo>
                  <a:lnTo>
                    <a:pt x="49" y="166"/>
                  </a:lnTo>
                  <a:lnTo>
                    <a:pt x="53" y="165"/>
                  </a:lnTo>
                  <a:lnTo>
                    <a:pt x="58" y="162"/>
                  </a:lnTo>
                  <a:lnTo>
                    <a:pt x="62" y="156"/>
                  </a:lnTo>
                  <a:lnTo>
                    <a:pt x="72" y="142"/>
                  </a:lnTo>
                  <a:lnTo>
                    <a:pt x="84" y="120"/>
                  </a:lnTo>
                  <a:lnTo>
                    <a:pt x="84" y="120"/>
                  </a:lnTo>
                  <a:lnTo>
                    <a:pt x="91" y="104"/>
                  </a:lnTo>
                  <a:lnTo>
                    <a:pt x="98" y="87"/>
                  </a:lnTo>
                  <a:lnTo>
                    <a:pt x="104" y="71"/>
                  </a:lnTo>
                  <a:lnTo>
                    <a:pt x="109" y="56"/>
                  </a:lnTo>
                  <a:lnTo>
                    <a:pt x="109" y="56"/>
                  </a:lnTo>
                  <a:lnTo>
                    <a:pt x="111" y="43"/>
                  </a:lnTo>
                  <a:lnTo>
                    <a:pt x="111" y="35"/>
                  </a:lnTo>
                  <a:lnTo>
                    <a:pt x="111" y="35"/>
                  </a:lnTo>
                  <a:lnTo>
                    <a:pt x="111" y="30"/>
                  </a:lnTo>
                  <a:lnTo>
                    <a:pt x="111" y="30"/>
                  </a:lnTo>
                  <a:lnTo>
                    <a:pt x="111" y="23"/>
                  </a:lnTo>
                  <a:lnTo>
                    <a:pt x="109" y="16"/>
                  </a:lnTo>
                  <a:lnTo>
                    <a:pt x="109" y="16"/>
                  </a:lnTo>
                  <a:lnTo>
                    <a:pt x="98" y="19"/>
                  </a:lnTo>
                  <a:lnTo>
                    <a:pt x="88" y="21"/>
                  </a:lnTo>
                  <a:lnTo>
                    <a:pt x="80" y="26"/>
                  </a:lnTo>
                  <a:lnTo>
                    <a:pt x="71" y="32"/>
                  </a:lnTo>
                  <a:lnTo>
                    <a:pt x="62" y="37"/>
                  </a:lnTo>
                  <a:lnTo>
                    <a:pt x="55" y="43"/>
                  </a:lnTo>
                  <a:lnTo>
                    <a:pt x="48" y="49"/>
                  </a:lnTo>
                  <a:lnTo>
                    <a:pt x="42" y="56"/>
                  </a:lnTo>
                  <a:lnTo>
                    <a:pt x="42" y="5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63" name="Freeform 167"/>
            <p:cNvSpPr>
              <a:spLocks noEditPoints="1"/>
            </p:cNvSpPr>
            <p:nvPr userDrawn="1"/>
          </p:nvSpPr>
          <p:spPr bwMode="auto">
            <a:xfrm>
              <a:off x="3035301" y="1751013"/>
              <a:ext cx="150813" cy="149225"/>
            </a:xfrm>
            <a:custGeom>
              <a:avLst/>
              <a:gdLst/>
              <a:ahLst/>
              <a:cxnLst>
                <a:cxn ang="0">
                  <a:pos x="101" y="197"/>
                </a:cxn>
                <a:cxn ang="0">
                  <a:pos x="125" y="212"/>
                </a:cxn>
                <a:cxn ang="0">
                  <a:pos x="119" y="232"/>
                </a:cxn>
                <a:cxn ang="0">
                  <a:pos x="107" y="223"/>
                </a:cxn>
                <a:cxn ang="0">
                  <a:pos x="84" y="197"/>
                </a:cxn>
                <a:cxn ang="0">
                  <a:pos x="9" y="235"/>
                </a:cxn>
                <a:cxn ang="0">
                  <a:pos x="61" y="194"/>
                </a:cxn>
                <a:cxn ang="0">
                  <a:pos x="38" y="152"/>
                </a:cxn>
                <a:cxn ang="0">
                  <a:pos x="19" y="188"/>
                </a:cxn>
                <a:cxn ang="0">
                  <a:pos x="3" y="185"/>
                </a:cxn>
                <a:cxn ang="0">
                  <a:pos x="4" y="164"/>
                </a:cxn>
                <a:cxn ang="0">
                  <a:pos x="26" y="148"/>
                </a:cxn>
                <a:cxn ang="0">
                  <a:pos x="39" y="132"/>
                </a:cxn>
                <a:cxn ang="0">
                  <a:pos x="257" y="128"/>
                </a:cxn>
                <a:cxn ang="0">
                  <a:pos x="284" y="155"/>
                </a:cxn>
                <a:cxn ang="0">
                  <a:pos x="267" y="162"/>
                </a:cxn>
                <a:cxn ang="0">
                  <a:pos x="228" y="188"/>
                </a:cxn>
                <a:cxn ang="0">
                  <a:pos x="120" y="164"/>
                </a:cxn>
                <a:cxn ang="0">
                  <a:pos x="200" y="161"/>
                </a:cxn>
                <a:cxn ang="0">
                  <a:pos x="225" y="185"/>
                </a:cxn>
                <a:cxn ang="0">
                  <a:pos x="210" y="193"/>
                </a:cxn>
                <a:cxn ang="0">
                  <a:pos x="156" y="235"/>
                </a:cxn>
                <a:cxn ang="0">
                  <a:pos x="75" y="271"/>
                </a:cxn>
                <a:cxn ang="0">
                  <a:pos x="42" y="267"/>
                </a:cxn>
                <a:cxn ang="0">
                  <a:pos x="125" y="233"/>
                </a:cxn>
                <a:cxn ang="0">
                  <a:pos x="167" y="28"/>
                </a:cxn>
                <a:cxn ang="0">
                  <a:pos x="167" y="2"/>
                </a:cxn>
                <a:cxn ang="0">
                  <a:pos x="204" y="10"/>
                </a:cxn>
                <a:cxn ang="0">
                  <a:pos x="190" y="17"/>
                </a:cxn>
                <a:cxn ang="0">
                  <a:pos x="252" y="6"/>
                </a:cxn>
                <a:cxn ang="0">
                  <a:pos x="283" y="38"/>
                </a:cxn>
                <a:cxn ang="0">
                  <a:pos x="191" y="54"/>
                </a:cxn>
                <a:cxn ang="0">
                  <a:pos x="168" y="58"/>
                </a:cxn>
                <a:cxn ang="0">
                  <a:pos x="167" y="42"/>
                </a:cxn>
                <a:cxn ang="0">
                  <a:pos x="109" y="57"/>
                </a:cxn>
                <a:cxn ang="0">
                  <a:pos x="84" y="57"/>
                </a:cxn>
                <a:cxn ang="0">
                  <a:pos x="33" y="38"/>
                </a:cxn>
                <a:cxn ang="0">
                  <a:pos x="19" y="28"/>
                </a:cxn>
                <a:cxn ang="0">
                  <a:pos x="84" y="0"/>
                </a:cxn>
                <a:cxn ang="0">
                  <a:pos x="120" y="7"/>
                </a:cxn>
                <a:cxn ang="0">
                  <a:pos x="109" y="17"/>
                </a:cxn>
                <a:cxn ang="0">
                  <a:pos x="58" y="128"/>
                </a:cxn>
                <a:cxn ang="0">
                  <a:pos x="35" y="128"/>
                </a:cxn>
                <a:cxn ang="0">
                  <a:pos x="35" y="52"/>
                </a:cxn>
                <a:cxn ang="0">
                  <a:pos x="219" y="65"/>
                </a:cxn>
                <a:cxn ang="0">
                  <a:pos x="254" y="71"/>
                </a:cxn>
                <a:cxn ang="0">
                  <a:pos x="245" y="83"/>
                </a:cxn>
                <a:cxn ang="0">
                  <a:pos x="246" y="125"/>
                </a:cxn>
                <a:cxn ang="0">
                  <a:pos x="228" y="130"/>
                </a:cxn>
                <a:cxn ang="0">
                  <a:pos x="59" y="123"/>
                </a:cxn>
                <a:cxn ang="0">
                  <a:pos x="97" y="113"/>
                </a:cxn>
                <a:cxn ang="0">
                  <a:pos x="119" y="75"/>
                </a:cxn>
                <a:cxn ang="0">
                  <a:pos x="181" y="75"/>
                </a:cxn>
              </a:cxnLst>
              <a:rect l="0" t="0" r="r" b="b"/>
              <a:pathLst>
                <a:path w="284" h="281">
                  <a:moveTo>
                    <a:pt x="101" y="184"/>
                  </a:moveTo>
                  <a:lnTo>
                    <a:pt x="101" y="184"/>
                  </a:lnTo>
                  <a:lnTo>
                    <a:pt x="90" y="193"/>
                  </a:lnTo>
                  <a:lnTo>
                    <a:pt x="90" y="193"/>
                  </a:lnTo>
                  <a:lnTo>
                    <a:pt x="101" y="197"/>
                  </a:lnTo>
                  <a:lnTo>
                    <a:pt x="113" y="201"/>
                  </a:lnTo>
                  <a:lnTo>
                    <a:pt x="113" y="201"/>
                  </a:lnTo>
                  <a:lnTo>
                    <a:pt x="119" y="204"/>
                  </a:lnTo>
                  <a:lnTo>
                    <a:pt x="123" y="209"/>
                  </a:lnTo>
                  <a:lnTo>
                    <a:pt x="125" y="212"/>
                  </a:lnTo>
                  <a:lnTo>
                    <a:pt x="126" y="216"/>
                  </a:lnTo>
                  <a:lnTo>
                    <a:pt x="126" y="216"/>
                  </a:lnTo>
                  <a:lnTo>
                    <a:pt x="125" y="222"/>
                  </a:lnTo>
                  <a:lnTo>
                    <a:pt x="123" y="227"/>
                  </a:lnTo>
                  <a:lnTo>
                    <a:pt x="119" y="232"/>
                  </a:lnTo>
                  <a:lnTo>
                    <a:pt x="116" y="233"/>
                  </a:lnTo>
                  <a:lnTo>
                    <a:pt x="116" y="233"/>
                  </a:lnTo>
                  <a:lnTo>
                    <a:pt x="113" y="232"/>
                  </a:lnTo>
                  <a:lnTo>
                    <a:pt x="112" y="230"/>
                  </a:lnTo>
                  <a:lnTo>
                    <a:pt x="107" y="223"/>
                  </a:lnTo>
                  <a:lnTo>
                    <a:pt x="107" y="223"/>
                  </a:lnTo>
                  <a:lnTo>
                    <a:pt x="103" y="216"/>
                  </a:lnTo>
                  <a:lnTo>
                    <a:pt x="97" y="210"/>
                  </a:lnTo>
                  <a:lnTo>
                    <a:pt x="91" y="203"/>
                  </a:lnTo>
                  <a:lnTo>
                    <a:pt x="84" y="197"/>
                  </a:lnTo>
                  <a:lnTo>
                    <a:pt x="84" y="197"/>
                  </a:lnTo>
                  <a:lnTo>
                    <a:pt x="67" y="209"/>
                  </a:lnTo>
                  <a:lnTo>
                    <a:pt x="49" y="219"/>
                  </a:lnTo>
                  <a:lnTo>
                    <a:pt x="30" y="227"/>
                  </a:lnTo>
                  <a:lnTo>
                    <a:pt x="9" y="235"/>
                  </a:lnTo>
                  <a:lnTo>
                    <a:pt x="6" y="229"/>
                  </a:lnTo>
                  <a:lnTo>
                    <a:pt x="6" y="229"/>
                  </a:lnTo>
                  <a:lnTo>
                    <a:pt x="36" y="212"/>
                  </a:lnTo>
                  <a:lnTo>
                    <a:pt x="49" y="204"/>
                  </a:lnTo>
                  <a:lnTo>
                    <a:pt x="61" y="194"/>
                  </a:lnTo>
                  <a:lnTo>
                    <a:pt x="71" y="185"/>
                  </a:lnTo>
                  <a:lnTo>
                    <a:pt x="81" y="175"/>
                  </a:lnTo>
                  <a:lnTo>
                    <a:pt x="91" y="164"/>
                  </a:lnTo>
                  <a:lnTo>
                    <a:pt x="101" y="152"/>
                  </a:lnTo>
                  <a:lnTo>
                    <a:pt x="38" y="152"/>
                  </a:lnTo>
                  <a:lnTo>
                    <a:pt x="38" y="152"/>
                  </a:lnTo>
                  <a:lnTo>
                    <a:pt x="33" y="167"/>
                  </a:lnTo>
                  <a:lnTo>
                    <a:pt x="27" y="180"/>
                  </a:lnTo>
                  <a:lnTo>
                    <a:pt x="23" y="184"/>
                  </a:lnTo>
                  <a:lnTo>
                    <a:pt x="19" y="188"/>
                  </a:lnTo>
                  <a:lnTo>
                    <a:pt x="14" y="190"/>
                  </a:lnTo>
                  <a:lnTo>
                    <a:pt x="11" y="191"/>
                  </a:lnTo>
                  <a:lnTo>
                    <a:pt x="11" y="191"/>
                  </a:lnTo>
                  <a:lnTo>
                    <a:pt x="6" y="190"/>
                  </a:lnTo>
                  <a:lnTo>
                    <a:pt x="3" y="185"/>
                  </a:lnTo>
                  <a:lnTo>
                    <a:pt x="0" y="180"/>
                  </a:lnTo>
                  <a:lnTo>
                    <a:pt x="0" y="172"/>
                  </a:lnTo>
                  <a:lnTo>
                    <a:pt x="0" y="172"/>
                  </a:lnTo>
                  <a:lnTo>
                    <a:pt x="0" y="168"/>
                  </a:lnTo>
                  <a:lnTo>
                    <a:pt x="4" y="164"/>
                  </a:lnTo>
                  <a:lnTo>
                    <a:pt x="4" y="164"/>
                  </a:lnTo>
                  <a:lnTo>
                    <a:pt x="11" y="161"/>
                  </a:lnTo>
                  <a:lnTo>
                    <a:pt x="11" y="161"/>
                  </a:lnTo>
                  <a:lnTo>
                    <a:pt x="19" y="155"/>
                  </a:lnTo>
                  <a:lnTo>
                    <a:pt x="26" y="148"/>
                  </a:lnTo>
                  <a:lnTo>
                    <a:pt x="26" y="148"/>
                  </a:lnTo>
                  <a:lnTo>
                    <a:pt x="29" y="142"/>
                  </a:lnTo>
                  <a:lnTo>
                    <a:pt x="32" y="132"/>
                  </a:lnTo>
                  <a:lnTo>
                    <a:pt x="39" y="132"/>
                  </a:lnTo>
                  <a:lnTo>
                    <a:pt x="39" y="132"/>
                  </a:lnTo>
                  <a:lnTo>
                    <a:pt x="39" y="136"/>
                  </a:lnTo>
                  <a:lnTo>
                    <a:pt x="39" y="136"/>
                  </a:lnTo>
                  <a:lnTo>
                    <a:pt x="39" y="142"/>
                  </a:lnTo>
                  <a:lnTo>
                    <a:pt x="241" y="142"/>
                  </a:lnTo>
                  <a:lnTo>
                    <a:pt x="257" y="128"/>
                  </a:lnTo>
                  <a:lnTo>
                    <a:pt x="257" y="128"/>
                  </a:lnTo>
                  <a:lnTo>
                    <a:pt x="281" y="149"/>
                  </a:lnTo>
                  <a:lnTo>
                    <a:pt x="281" y="149"/>
                  </a:lnTo>
                  <a:lnTo>
                    <a:pt x="284" y="154"/>
                  </a:lnTo>
                  <a:lnTo>
                    <a:pt x="284" y="155"/>
                  </a:lnTo>
                  <a:lnTo>
                    <a:pt x="284" y="155"/>
                  </a:lnTo>
                  <a:lnTo>
                    <a:pt x="284" y="158"/>
                  </a:lnTo>
                  <a:lnTo>
                    <a:pt x="281" y="159"/>
                  </a:lnTo>
                  <a:lnTo>
                    <a:pt x="267" y="162"/>
                  </a:lnTo>
                  <a:lnTo>
                    <a:pt x="267" y="162"/>
                  </a:lnTo>
                  <a:lnTo>
                    <a:pt x="257" y="170"/>
                  </a:lnTo>
                  <a:lnTo>
                    <a:pt x="257" y="170"/>
                  </a:lnTo>
                  <a:lnTo>
                    <a:pt x="232" y="191"/>
                  </a:lnTo>
                  <a:lnTo>
                    <a:pt x="228" y="188"/>
                  </a:lnTo>
                  <a:lnTo>
                    <a:pt x="228" y="188"/>
                  </a:lnTo>
                  <a:lnTo>
                    <a:pt x="236" y="171"/>
                  </a:lnTo>
                  <a:lnTo>
                    <a:pt x="243" y="152"/>
                  </a:lnTo>
                  <a:lnTo>
                    <a:pt x="130" y="152"/>
                  </a:lnTo>
                  <a:lnTo>
                    <a:pt x="130" y="152"/>
                  </a:lnTo>
                  <a:lnTo>
                    <a:pt x="120" y="164"/>
                  </a:lnTo>
                  <a:lnTo>
                    <a:pt x="112" y="172"/>
                  </a:lnTo>
                  <a:lnTo>
                    <a:pt x="185" y="172"/>
                  </a:lnTo>
                  <a:lnTo>
                    <a:pt x="185" y="172"/>
                  </a:lnTo>
                  <a:lnTo>
                    <a:pt x="200" y="161"/>
                  </a:lnTo>
                  <a:lnTo>
                    <a:pt x="200" y="161"/>
                  </a:lnTo>
                  <a:lnTo>
                    <a:pt x="212" y="171"/>
                  </a:lnTo>
                  <a:lnTo>
                    <a:pt x="222" y="181"/>
                  </a:lnTo>
                  <a:lnTo>
                    <a:pt x="222" y="181"/>
                  </a:lnTo>
                  <a:lnTo>
                    <a:pt x="225" y="183"/>
                  </a:lnTo>
                  <a:lnTo>
                    <a:pt x="225" y="185"/>
                  </a:lnTo>
                  <a:lnTo>
                    <a:pt x="225" y="185"/>
                  </a:lnTo>
                  <a:lnTo>
                    <a:pt x="225" y="187"/>
                  </a:lnTo>
                  <a:lnTo>
                    <a:pt x="222" y="188"/>
                  </a:lnTo>
                  <a:lnTo>
                    <a:pt x="210" y="193"/>
                  </a:lnTo>
                  <a:lnTo>
                    <a:pt x="210" y="193"/>
                  </a:lnTo>
                  <a:lnTo>
                    <a:pt x="196" y="206"/>
                  </a:lnTo>
                  <a:lnTo>
                    <a:pt x="184" y="216"/>
                  </a:lnTo>
                  <a:lnTo>
                    <a:pt x="171" y="226"/>
                  </a:lnTo>
                  <a:lnTo>
                    <a:pt x="156" y="235"/>
                  </a:lnTo>
                  <a:lnTo>
                    <a:pt x="156" y="235"/>
                  </a:lnTo>
                  <a:lnTo>
                    <a:pt x="141" y="245"/>
                  </a:lnTo>
                  <a:lnTo>
                    <a:pt x="125" y="253"/>
                  </a:lnTo>
                  <a:lnTo>
                    <a:pt x="109" y="259"/>
                  </a:lnTo>
                  <a:lnTo>
                    <a:pt x="91" y="267"/>
                  </a:lnTo>
                  <a:lnTo>
                    <a:pt x="75" y="271"/>
                  </a:lnTo>
                  <a:lnTo>
                    <a:pt x="56" y="275"/>
                  </a:lnTo>
                  <a:lnTo>
                    <a:pt x="11" y="281"/>
                  </a:lnTo>
                  <a:lnTo>
                    <a:pt x="10" y="274"/>
                  </a:lnTo>
                  <a:lnTo>
                    <a:pt x="10" y="274"/>
                  </a:lnTo>
                  <a:lnTo>
                    <a:pt x="42" y="267"/>
                  </a:lnTo>
                  <a:lnTo>
                    <a:pt x="65" y="261"/>
                  </a:lnTo>
                  <a:lnTo>
                    <a:pt x="84" y="253"/>
                  </a:lnTo>
                  <a:lnTo>
                    <a:pt x="101" y="245"/>
                  </a:lnTo>
                  <a:lnTo>
                    <a:pt x="101" y="245"/>
                  </a:lnTo>
                  <a:lnTo>
                    <a:pt x="125" y="233"/>
                  </a:lnTo>
                  <a:lnTo>
                    <a:pt x="145" y="219"/>
                  </a:lnTo>
                  <a:lnTo>
                    <a:pt x="165" y="203"/>
                  </a:lnTo>
                  <a:lnTo>
                    <a:pt x="185" y="184"/>
                  </a:lnTo>
                  <a:lnTo>
                    <a:pt x="101" y="184"/>
                  </a:lnTo>
                  <a:close/>
                  <a:moveTo>
                    <a:pt x="167" y="28"/>
                  </a:moveTo>
                  <a:lnTo>
                    <a:pt x="167" y="28"/>
                  </a:lnTo>
                  <a:lnTo>
                    <a:pt x="167" y="19"/>
                  </a:lnTo>
                  <a:lnTo>
                    <a:pt x="167" y="19"/>
                  </a:lnTo>
                  <a:lnTo>
                    <a:pt x="167" y="2"/>
                  </a:lnTo>
                  <a:lnTo>
                    <a:pt x="167" y="2"/>
                  </a:lnTo>
                  <a:lnTo>
                    <a:pt x="194" y="4"/>
                  </a:lnTo>
                  <a:lnTo>
                    <a:pt x="200" y="6"/>
                  </a:lnTo>
                  <a:lnTo>
                    <a:pt x="200" y="6"/>
                  </a:lnTo>
                  <a:lnTo>
                    <a:pt x="203" y="7"/>
                  </a:lnTo>
                  <a:lnTo>
                    <a:pt x="204" y="10"/>
                  </a:lnTo>
                  <a:lnTo>
                    <a:pt x="204" y="10"/>
                  </a:lnTo>
                  <a:lnTo>
                    <a:pt x="203" y="13"/>
                  </a:lnTo>
                  <a:lnTo>
                    <a:pt x="201" y="15"/>
                  </a:lnTo>
                  <a:lnTo>
                    <a:pt x="190" y="17"/>
                  </a:lnTo>
                  <a:lnTo>
                    <a:pt x="190" y="17"/>
                  </a:lnTo>
                  <a:lnTo>
                    <a:pt x="190" y="28"/>
                  </a:lnTo>
                  <a:lnTo>
                    <a:pt x="232" y="28"/>
                  </a:lnTo>
                  <a:lnTo>
                    <a:pt x="232" y="28"/>
                  </a:lnTo>
                  <a:lnTo>
                    <a:pt x="252" y="6"/>
                  </a:lnTo>
                  <a:lnTo>
                    <a:pt x="252" y="6"/>
                  </a:lnTo>
                  <a:lnTo>
                    <a:pt x="281" y="32"/>
                  </a:lnTo>
                  <a:lnTo>
                    <a:pt x="281" y="32"/>
                  </a:lnTo>
                  <a:lnTo>
                    <a:pt x="283" y="36"/>
                  </a:lnTo>
                  <a:lnTo>
                    <a:pt x="283" y="36"/>
                  </a:lnTo>
                  <a:lnTo>
                    <a:pt x="283" y="38"/>
                  </a:lnTo>
                  <a:lnTo>
                    <a:pt x="280" y="38"/>
                  </a:lnTo>
                  <a:lnTo>
                    <a:pt x="190" y="38"/>
                  </a:lnTo>
                  <a:lnTo>
                    <a:pt x="190" y="38"/>
                  </a:lnTo>
                  <a:lnTo>
                    <a:pt x="191" y="54"/>
                  </a:lnTo>
                  <a:lnTo>
                    <a:pt x="191" y="54"/>
                  </a:lnTo>
                  <a:lnTo>
                    <a:pt x="190" y="57"/>
                  </a:lnTo>
                  <a:lnTo>
                    <a:pt x="188" y="58"/>
                  </a:lnTo>
                  <a:lnTo>
                    <a:pt x="175" y="59"/>
                  </a:lnTo>
                  <a:lnTo>
                    <a:pt x="175" y="59"/>
                  </a:lnTo>
                  <a:lnTo>
                    <a:pt x="168" y="58"/>
                  </a:lnTo>
                  <a:lnTo>
                    <a:pt x="167" y="57"/>
                  </a:lnTo>
                  <a:lnTo>
                    <a:pt x="167" y="55"/>
                  </a:lnTo>
                  <a:lnTo>
                    <a:pt x="167" y="55"/>
                  </a:lnTo>
                  <a:lnTo>
                    <a:pt x="167" y="42"/>
                  </a:lnTo>
                  <a:lnTo>
                    <a:pt x="167" y="42"/>
                  </a:lnTo>
                  <a:lnTo>
                    <a:pt x="167" y="38"/>
                  </a:lnTo>
                  <a:lnTo>
                    <a:pt x="109" y="38"/>
                  </a:lnTo>
                  <a:lnTo>
                    <a:pt x="109" y="54"/>
                  </a:lnTo>
                  <a:lnTo>
                    <a:pt x="109" y="54"/>
                  </a:lnTo>
                  <a:lnTo>
                    <a:pt x="109" y="57"/>
                  </a:lnTo>
                  <a:lnTo>
                    <a:pt x="106" y="58"/>
                  </a:lnTo>
                  <a:lnTo>
                    <a:pt x="93" y="59"/>
                  </a:lnTo>
                  <a:lnTo>
                    <a:pt x="93" y="59"/>
                  </a:lnTo>
                  <a:lnTo>
                    <a:pt x="85" y="58"/>
                  </a:lnTo>
                  <a:lnTo>
                    <a:pt x="84" y="57"/>
                  </a:lnTo>
                  <a:lnTo>
                    <a:pt x="84" y="55"/>
                  </a:lnTo>
                  <a:lnTo>
                    <a:pt x="84" y="55"/>
                  </a:lnTo>
                  <a:lnTo>
                    <a:pt x="85" y="38"/>
                  </a:lnTo>
                  <a:lnTo>
                    <a:pt x="33" y="38"/>
                  </a:lnTo>
                  <a:lnTo>
                    <a:pt x="33" y="38"/>
                  </a:lnTo>
                  <a:lnTo>
                    <a:pt x="19" y="39"/>
                  </a:lnTo>
                  <a:lnTo>
                    <a:pt x="6" y="41"/>
                  </a:lnTo>
                  <a:lnTo>
                    <a:pt x="4" y="25"/>
                  </a:lnTo>
                  <a:lnTo>
                    <a:pt x="4" y="25"/>
                  </a:lnTo>
                  <a:lnTo>
                    <a:pt x="19" y="28"/>
                  </a:lnTo>
                  <a:lnTo>
                    <a:pt x="33" y="28"/>
                  </a:lnTo>
                  <a:lnTo>
                    <a:pt x="85" y="28"/>
                  </a:lnTo>
                  <a:lnTo>
                    <a:pt x="85" y="17"/>
                  </a:lnTo>
                  <a:lnTo>
                    <a:pt x="85" y="17"/>
                  </a:lnTo>
                  <a:lnTo>
                    <a:pt x="84" y="0"/>
                  </a:lnTo>
                  <a:lnTo>
                    <a:pt x="84" y="0"/>
                  </a:lnTo>
                  <a:lnTo>
                    <a:pt x="101" y="3"/>
                  </a:lnTo>
                  <a:lnTo>
                    <a:pt x="101" y="3"/>
                  </a:lnTo>
                  <a:lnTo>
                    <a:pt x="117" y="4"/>
                  </a:lnTo>
                  <a:lnTo>
                    <a:pt x="120" y="7"/>
                  </a:lnTo>
                  <a:lnTo>
                    <a:pt x="122" y="9"/>
                  </a:lnTo>
                  <a:lnTo>
                    <a:pt x="122" y="9"/>
                  </a:lnTo>
                  <a:lnTo>
                    <a:pt x="122" y="12"/>
                  </a:lnTo>
                  <a:lnTo>
                    <a:pt x="119" y="13"/>
                  </a:lnTo>
                  <a:lnTo>
                    <a:pt x="109" y="17"/>
                  </a:lnTo>
                  <a:lnTo>
                    <a:pt x="109" y="28"/>
                  </a:lnTo>
                  <a:lnTo>
                    <a:pt x="167" y="28"/>
                  </a:lnTo>
                  <a:close/>
                  <a:moveTo>
                    <a:pt x="59" y="125"/>
                  </a:moveTo>
                  <a:lnTo>
                    <a:pt x="59" y="125"/>
                  </a:lnTo>
                  <a:lnTo>
                    <a:pt x="58" y="128"/>
                  </a:lnTo>
                  <a:lnTo>
                    <a:pt x="56" y="129"/>
                  </a:lnTo>
                  <a:lnTo>
                    <a:pt x="43" y="129"/>
                  </a:lnTo>
                  <a:lnTo>
                    <a:pt x="43" y="129"/>
                  </a:lnTo>
                  <a:lnTo>
                    <a:pt x="36" y="129"/>
                  </a:lnTo>
                  <a:lnTo>
                    <a:pt x="35" y="128"/>
                  </a:lnTo>
                  <a:lnTo>
                    <a:pt x="35" y="126"/>
                  </a:lnTo>
                  <a:lnTo>
                    <a:pt x="35" y="126"/>
                  </a:lnTo>
                  <a:lnTo>
                    <a:pt x="36" y="87"/>
                  </a:lnTo>
                  <a:lnTo>
                    <a:pt x="36" y="87"/>
                  </a:lnTo>
                  <a:lnTo>
                    <a:pt x="35" y="52"/>
                  </a:lnTo>
                  <a:lnTo>
                    <a:pt x="35" y="52"/>
                  </a:lnTo>
                  <a:lnTo>
                    <a:pt x="48" y="58"/>
                  </a:lnTo>
                  <a:lnTo>
                    <a:pt x="61" y="65"/>
                  </a:lnTo>
                  <a:lnTo>
                    <a:pt x="219" y="65"/>
                  </a:lnTo>
                  <a:lnTo>
                    <a:pt x="219" y="65"/>
                  </a:lnTo>
                  <a:lnTo>
                    <a:pt x="230" y="52"/>
                  </a:lnTo>
                  <a:lnTo>
                    <a:pt x="230" y="52"/>
                  </a:lnTo>
                  <a:lnTo>
                    <a:pt x="251" y="68"/>
                  </a:lnTo>
                  <a:lnTo>
                    <a:pt x="251" y="68"/>
                  </a:lnTo>
                  <a:lnTo>
                    <a:pt x="254" y="71"/>
                  </a:lnTo>
                  <a:lnTo>
                    <a:pt x="255" y="74"/>
                  </a:lnTo>
                  <a:lnTo>
                    <a:pt x="255" y="74"/>
                  </a:lnTo>
                  <a:lnTo>
                    <a:pt x="254" y="75"/>
                  </a:lnTo>
                  <a:lnTo>
                    <a:pt x="252" y="77"/>
                  </a:lnTo>
                  <a:lnTo>
                    <a:pt x="245" y="83"/>
                  </a:lnTo>
                  <a:lnTo>
                    <a:pt x="245" y="83"/>
                  </a:lnTo>
                  <a:lnTo>
                    <a:pt x="245" y="103"/>
                  </a:lnTo>
                  <a:lnTo>
                    <a:pt x="245" y="103"/>
                  </a:lnTo>
                  <a:lnTo>
                    <a:pt x="246" y="125"/>
                  </a:lnTo>
                  <a:lnTo>
                    <a:pt x="246" y="125"/>
                  </a:lnTo>
                  <a:lnTo>
                    <a:pt x="245" y="128"/>
                  </a:lnTo>
                  <a:lnTo>
                    <a:pt x="242" y="129"/>
                  </a:lnTo>
                  <a:lnTo>
                    <a:pt x="236" y="130"/>
                  </a:lnTo>
                  <a:lnTo>
                    <a:pt x="228" y="130"/>
                  </a:lnTo>
                  <a:lnTo>
                    <a:pt x="228" y="130"/>
                  </a:lnTo>
                  <a:lnTo>
                    <a:pt x="222" y="130"/>
                  </a:lnTo>
                  <a:lnTo>
                    <a:pt x="222" y="129"/>
                  </a:lnTo>
                  <a:lnTo>
                    <a:pt x="222" y="128"/>
                  </a:lnTo>
                  <a:lnTo>
                    <a:pt x="222" y="123"/>
                  </a:lnTo>
                  <a:lnTo>
                    <a:pt x="59" y="123"/>
                  </a:lnTo>
                  <a:lnTo>
                    <a:pt x="59" y="125"/>
                  </a:lnTo>
                  <a:close/>
                  <a:moveTo>
                    <a:pt x="97" y="75"/>
                  </a:moveTo>
                  <a:lnTo>
                    <a:pt x="59" y="75"/>
                  </a:lnTo>
                  <a:lnTo>
                    <a:pt x="59" y="113"/>
                  </a:lnTo>
                  <a:lnTo>
                    <a:pt x="97" y="113"/>
                  </a:lnTo>
                  <a:lnTo>
                    <a:pt x="97" y="75"/>
                  </a:lnTo>
                  <a:close/>
                  <a:moveTo>
                    <a:pt x="119" y="113"/>
                  </a:moveTo>
                  <a:lnTo>
                    <a:pt x="158" y="113"/>
                  </a:lnTo>
                  <a:lnTo>
                    <a:pt x="158" y="75"/>
                  </a:lnTo>
                  <a:lnTo>
                    <a:pt x="119" y="75"/>
                  </a:lnTo>
                  <a:lnTo>
                    <a:pt x="119" y="113"/>
                  </a:lnTo>
                  <a:close/>
                  <a:moveTo>
                    <a:pt x="181" y="113"/>
                  </a:moveTo>
                  <a:lnTo>
                    <a:pt x="222" y="113"/>
                  </a:lnTo>
                  <a:lnTo>
                    <a:pt x="222" y="75"/>
                  </a:lnTo>
                  <a:lnTo>
                    <a:pt x="181" y="75"/>
                  </a:lnTo>
                  <a:lnTo>
                    <a:pt x="181" y="11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64" name="Freeform 168"/>
            <p:cNvSpPr>
              <a:spLocks/>
            </p:cNvSpPr>
            <p:nvPr userDrawn="1"/>
          </p:nvSpPr>
          <p:spPr bwMode="auto">
            <a:xfrm>
              <a:off x="3217863" y="1757363"/>
              <a:ext cx="127000" cy="136525"/>
            </a:xfrm>
            <a:custGeom>
              <a:avLst/>
              <a:gdLst/>
              <a:ahLst/>
              <a:cxnLst>
                <a:cxn ang="0">
                  <a:pos x="19" y="58"/>
                </a:cxn>
                <a:cxn ang="0">
                  <a:pos x="55" y="58"/>
                </a:cxn>
                <a:cxn ang="0">
                  <a:pos x="93" y="32"/>
                </a:cxn>
                <a:cxn ang="0">
                  <a:pos x="97" y="18"/>
                </a:cxn>
                <a:cxn ang="0">
                  <a:pos x="90" y="10"/>
                </a:cxn>
                <a:cxn ang="0">
                  <a:pos x="80" y="5"/>
                </a:cxn>
                <a:cxn ang="0">
                  <a:pos x="87" y="0"/>
                </a:cxn>
                <a:cxn ang="0">
                  <a:pos x="123" y="10"/>
                </a:cxn>
                <a:cxn ang="0">
                  <a:pos x="125" y="19"/>
                </a:cxn>
                <a:cxn ang="0">
                  <a:pos x="113" y="35"/>
                </a:cxn>
                <a:cxn ang="0">
                  <a:pos x="151" y="34"/>
                </a:cxn>
                <a:cxn ang="0">
                  <a:pos x="162" y="31"/>
                </a:cxn>
                <a:cxn ang="0">
                  <a:pos x="175" y="42"/>
                </a:cxn>
                <a:cxn ang="0">
                  <a:pos x="160" y="54"/>
                </a:cxn>
                <a:cxn ang="0">
                  <a:pos x="91" y="70"/>
                </a:cxn>
                <a:cxn ang="0">
                  <a:pos x="65" y="112"/>
                </a:cxn>
                <a:cxn ang="0">
                  <a:pos x="97" y="102"/>
                </a:cxn>
                <a:cxn ang="0">
                  <a:pos x="122" y="112"/>
                </a:cxn>
                <a:cxn ang="0">
                  <a:pos x="133" y="141"/>
                </a:cxn>
                <a:cxn ang="0">
                  <a:pos x="203" y="110"/>
                </a:cxn>
                <a:cxn ang="0">
                  <a:pos x="204" y="103"/>
                </a:cxn>
                <a:cxn ang="0">
                  <a:pos x="196" y="93"/>
                </a:cxn>
                <a:cxn ang="0">
                  <a:pos x="194" y="89"/>
                </a:cxn>
                <a:cxn ang="0">
                  <a:pos x="212" y="91"/>
                </a:cxn>
                <a:cxn ang="0">
                  <a:pos x="235" y="112"/>
                </a:cxn>
                <a:cxn ang="0">
                  <a:pos x="238" y="125"/>
                </a:cxn>
                <a:cxn ang="0">
                  <a:pos x="226" y="129"/>
                </a:cxn>
                <a:cxn ang="0">
                  <a:pos x="167" y="146"/>
                </a:cxn>
                <a:cxn ang="0">
                  <a:pos x="135" y="191"/>
                </a:cxn>
                <a:cxn ang="0">
                  <a:pos x="123" y="209"/>
                </a:cxn>
                <a:cxn ang="0">
                  <a:pos x="115" y="202"/>
                </a:cxn>
                <a:cxn ang="0">
                  <a:pos x="113" y="165"/>
                </a:cxn>
                <a:cxn ang="0">
                  <a:pos x="78" y="190"/>
                </a:cxn>
                <a:cxn ang="0">
                  <a:pos x="67" y="212"/>
                </a:cxn>
                <a:cxn ang="0">
                  <a:pos x="74" y="228"/>
                </a:cxn>
                <a:cxn ang="0">
                  <a:pos x="116" y="236"/>
                </a:cxn>
                <a:cxn ang="0">
                  <a:pos x="161" y="232"/>
                </a:cxn>
                <a:cxn ang="0">
                  <a:pos x="189" y="228"/>
                </a:cxn>
                <a:cxn ang="0">
                  <a:pos x="207" y="236"/>
                </a:cxn>
                <a:cxn ang="0">
                  <a:pos x="204" y="252"/>
                </a:cxn>
                <a:cxn ang="0">
                  <a:pos x="168" y="258"/>
                </a:cxn>
                <a:cxn ang="0">
                  <a:pos x="102" y="257"/>
                </a:cxn>
                <a:cxn ang="0">
                  <a:pos x="57" y="235"/>
                </a:cxn>
                <a:cxn ang="0">
                  <a:pos x="52" y="206"/>
                </a:cxn>
                <a:cxn ang="0">
                  <a:pos x="65" y="181"/>
                </a:cxn>
                <a:cxn ang="0">
                  <a:pos x="113" y="148"/>
                </a:cxn>
                <a:cxn ang="0">
                  <a:pos x="109" y="122"/>
                </a:cxn>
                <a:cxn ang="0">
                  <a:pos x="94" y="115"/>
                </a:cxn>
                <a:cxn ang="0">
                  <a:pos x="64" y="126"/>
                </a:cxn>
                <a:cxn ang="0">
                  <a:pos x="26" y="155"/>
                </a:cxn>
                <a:cxn ang="0">
                  <a:pos x="12" y="165"/>
                </a:cxn>
                <a:cxn ang="0">
                  <a:pos x="1" y="158"/>
                </a:cxn>
                <a:cxn ang="0">
                  <a:pos x="3" y="144"/>
                </a:cxn>
                <a:cxn ang="0">
                  <a:pos x="19" y="129"/>
                </a:cxn>
                <a:cxn ang="0">
                  <a:pos x="61" y="86"/>
                </a:cxn>
                <a:cxn ang="0">
                  <a:pos x="39" y="76"/>
                </a:cxn>
                <a:cxn ang="0">
                  <a:pos x="10" y="67"/>
                </a:cxn>
              </a:cxnLst>
              <a:rect l="0" t="0" r="r" b="b"/>
              <a:pathLst>
                <a:path w="238" h="259">
                  <a:moveTo>
                    <a:pt x="7" y="52"/>
                  </a:moveTo>
                  <a:lnTo>
                    <a:pt x="7" y="52"/>
                  </a:lnTo>
                  <a:lnTo>
                    <a:pt x="13" y="57"/>
                  </a:lnTo>
                  <a:lnTo>
                    <a:pt x="19" y="58"/>
                  </a:lnTo>
                  <a:lnTo>
                    <a:pt x="25" y="60"/>
                  </a:lnTo>
                  <a:lnTo>
                    <a:pt x="32" y="60"/>
                  </a:lnTo>
                  <a:lnTo>
                    <a:pt x="32" y="60"/>
                  </a:lnTo>
                  <a:lnTo>
                    <a:pt x="55" y="58"/>
                  </a:lnTo>
                  <a:lnTo>
                    <a:pt x="83" y="54"/>
                  </a:lnTo>
                  <a:lnTo>
                    <a:pt x="83" y="54"/>
                  </a:lnTo>
                  <a:lnTo>
                    <a:pt x="88" y="44"/>
                  </a:lnTo>
                  <a:lnTo>
                    <a:pt x="93" y="32"/>
                  </a:lnTo>
                  <a:lnTo>
                    <a:pt x="93" y="32"/>
                  </a:lnTo>
                  <a:lnTo>
                    <a:pt x="96" y="23"/>
                  </a:lnTo>
                  <a:lnTo>
                    <a:pt x="97" y="18"/>
                  </a:lnTo>
                  <a:lnTo>
                    <a:pt x="97" y="18"/>
                  </a:lnTo>
                  <a:lnTo>
                    <a:pt x="97" y="16"/>
                  </a:lnTo>
                  <a:lnTo>
                    <a:pt x="96" y="15"/>
                  </a:lnTo>
                  <a:lnTo>
                    <a:pt x="96" y="15"/>
                  </a:lnTo>
                  <a:lnTo>
                    <a:pt x="90" y="10"/>
                  </a:lnTo>
                  <a:lnTo>
                    <a:pt x="83" y="7"/>
                  </a:lnTo>
                  <a:lnTo>
                    <a:pt x="83" y="7"/>
                  </a:lnTo>
                  <a:lnTo>
                    <a:pt x="80" y="6"/>
                  </a:lnTo>
                  <a:lnTo>
                    <a:pt x="80" y="5"/>
                  </a:lnTo>
                  <a:lnTo>
                    <a:pt x="80" y="5"/>
                  </a:lnTo>
                  <a:lnTo>
                    <a:pt x="80" y="2"/>
                  </a:lnTo>
                  <a:lnTo>
                    <a:pt x="81" y="0"/>
                  </a:lnTo>
                  <a:lnTo>
                    <a:pt x="87" y="0"/>
                  </a:lnTo>
                  <a:lnTo>
                    <a:pt x="87" y="0"/>
                  </a:lnTo>
                  <a:lnTo>
                    <a:pt x="102" y="2"/>
                  </a:lnTo>
                  <a:lnTo>
                    <a:pt x="115" y="5"/>
                  </a:lnTo>
                  <a:lnTo>
                    <a:pt x="123" y="10"/>
                  </a:lnTo>
                  <a:lnTo>
                    <a:pt x="125" y="13"/>
                  </a:lnTo>
                  <a:lnTo>
                    <a:pt x="126" y="16"/>
                  </a:lnTo>
                  <a:lnTo>
                    <a:pt x="126" y="16"/>
                  </a:lnTo>
                  <a:lnTo>
                    <a:pt x="125" y="19"/>
                  </a:lnTo>
                  <a:lnTo>
                    <a:pt x="122" y="23"/>
                  </a:lnTo>
                  <a:lnTo>
                    <a:pt x="122" y="23"/>
                  </a:lnTo>
                  <a:lnTo>
                    <a:pt x="113" y="35"/>
                  </a:lnTo>
                  <a:lnTo>
                    <a:pt x="113" y="35"/>
                  </a:lnTo>
                  <a:lnTo>
                    <a:pt x="103" y="51"/>
                  </a:lnTo>
                  <a:lnTo>
                    <a:pt x="103" y="51"/>
                  </a:lnTo>
                  <a:lnTo>
                    <a:pt x="131" y="42"/>
                  </a:lnTo>
                  <a:lnTo>
                    <a:pt x="151" y="34"/>
                  </a:lnTo>
                  <a:lnTo>
                    <a:pt x="151" y="34"/>
                  </a:lnTo>
                  <a:lnTo>
                    <a:pt x="157" y="32"/>
                  </a:lnTo>
                  <a:lnTo>
                    <a:pt x="162" y="31"/>
                  </a:lnTo>
                  <a:lnTo>
                    <a:pt x="162" y="31"/>
                  </a:lnTo>
                  <a:lnTo>
                    <a:pt x="168" y="32"/>
                  </a:lnTo>
                  <a:lnTo>
                    <a:pt x="173" y="35"/>
                  </a:lnTo>
                  <a:lnTo>
                    <a:pt x="175" y="38"/>
                  </a:lnTo>
                  <a:lnTo>
                    <a:pt x="175" y="42"/>
                  </a:lnTo>
                  <a:lnTo>
                    <a:pt x="175" y="42"/>
                  </a:lnTo>
                  <a:lnTo>
                    <a:pt x="174" y="47"/>
                  </a:lnTo>
                  <a:lnTo>
                    <a:pt x="170" y="51"/>
                  </a:lnTo>
                  <a:lnTo>
                    <a:pt x="160" y="54"/>
                  </a:lnTo>
                  <a:lnTo>
                    <a:pt x="145" y="58"/>
                  </a:lnTo>
                  <a:lnTo>
                    <a:pt x="145" y="58"/>
                  </a:lnTo>
                  <a:lnTo>
                    <a:pt x="91" y="70"/>
                  </a:lnTo>
                  <a:lnTo>
                    <a:pt x="91" y="70"/>
                  </a:lnTo>
                  <a:lnTo>
                    <a:pt x="74" y="93"/>
                  </a:lnTo>
                  <a:lnTo>
                    <a:pt x="54" y="118"/>
                  </a:lnTo>
                  <a:lnTo>
                    <a:pt x="54" y="118"/>
                  </a:lnTo>
                  <a:lnTo>
                    <a:pt x="65" y="112"/>
                  </a:lnTo>
                  <a:lnTo>
                    <a:pt x="77" y="106"/>
                  </a:lnTo>
                  <a:lnTo>
                    <a:pt x="87" y="103"/>
                  </a:lnTo>
                  <a:lnTo>
                    <a:pt x="97" y="102"/>
                  </a:lnTo>
                  <a:lnTo>
                    <a:pt x="97" y="102"/>
                  </a:lnTo>
                  <a:lnTo>
                    <a:pt x="104" y="102"/>
                  </a:lnTo>
                  <a:lnTo>
                    <a:pt x="112" y="104"/>
                  </a:lnTo>
                  <a:lnTo>
                    <a:pt x="117" y="107"/>
                  </a:lnTo>
                  <a:lnTo>
                    <a:pt x="122" y="112"/>
                  </a:lnTo>
                  <a:lnTo>
                    <a:pt x="126" y="118"/>
                  </a:lnTo>
                  <a:lnTo>
                    <a:pt x="131" y="125"/>
                  </a:lnTo>
                  <a:lnTo>
                    <a:pt x="132" y="132"/>
                  </a:lnTo>
                  <a:lnTo>
                    <a:pt x="133" y="141"/>
                  </a:lnTo>
                  <a:lnTo>
                    <a:pt x="133" y="141"/>
                  </a:lnTo>
                  <a:lnTo>
                    <a:pt x="194" y="116"/>
                  </a:lnTo>
                  <a:lnTo>
                    <a:pt x="194" y="116"/>
                  </a:lnTo>
                  <a:lnTo>
                    <a:pt x="203" y="110"/>
                  </a:lnTo>
                  <a:lnTo>
                    <a:pt x="204" y="109"/>
                  </a:lnTo>
                  <a:lnTo>
                    <a:pt x="204" y="106"/>
                  </a:lnTo>
                  <a:lnTo>
                    <a:pt x="204" y="106"/>
                  </a:lnTo>
                  <a:lnTo>
                    <a:pt x="204" y="103"/>
                  </a:lnTo>
                  <a:lnTo>
                    <a:pt x="203" y="100"/>
                  </a:lnTo>
                  <a:lnTo>
                    <a:pt x="200" y="97"/>
                  </a:lnTo>
                  <a:lnTo>
                    <a:pt x="196" y="93"/>
                  </a:lnTo>
                  <a:lnTo>
                    <a:pt x="196" y="93"/>
                  </a:lnTo>
                  <a:lnTo>
                    <a:pt x="194" y="91"/>
                  </a:lnTo>
                  <a:lnTo>
                    <a:pt x="193" y="90"/>
                  </a:lnTo>
                  <a:lnTo>
                    <a:pt x="193" y="90"/>
                  </a:lnTo>
                  <a:lnTo>
                    <a:pt x="194" y="89"/>
                  </a:lnTo>
                  <a:lnTo>
                    <a:pt x="197" y="89"/>
                  </a:lnTo>
                  <a:lnTo>
                    <a:pt x="197" y="89"/>
                  </a:lnTo>
                  <a:lnTo>
                    <a:pt x="204" y="89"/>
                  </a:lnTo>
                  <a:lnTo>
                    <a:pt x="212" y="91"/>
                  </a:lnTo>
                  <a:lnTo>
                    <a:pt x="219" y="96"/>
                  </a:lnTo>
                  <a:lnTo>
                    <a:pt x="225" y="100"/>
                  </a:lnTo>
                  <a:lnTo>
                    <a:pt x="225" y="100"/>
                  </a:lnTo>
                  <a:lnTo>
                    <a:pt x="235" y="112"/>
                  </a:lnTo>
                  <a:lnTo>
                    <a:pt x="238" y="116"/>
                  </a:lnTo>
                  <a:lnTo>
                    <a:pt x="238" y="120"/>
                  </a:lnTo>
                  <a:lnTo>
                    <a:pt x="238" y="120"/>
                  </a:lnTo>
                  <a:lnTo>
                    <a:pt x="238" y="125"/>
                  </a:lnTo>
                  <a:lnTo>
                    <a:pt x="235" y="126"/>
                  </a:lnTo>
                  <a:lnTo>
                    <a:pt x="231" y="128"/>
                  </a:lnTo>
                  <a:lnTo>
                    <a:pt x="226" y="129"/>
                  </a:lnTo>
                  <a:lnTo>
                    <a:pt x="226" y="129"/>
                  </a:lnTo>
                  <a:lnTo>
                    <a:pt x="215" y="131"/>
                  </a:lnTo>
                  <a:lnTo>
                    <a:pt x="200" y="135"/>
                  </a:lnTo>
                  <a:lnTo>
                    <a:pt x="200" y="135"/>
                  </a:lnTo>
                  <a:lnTo>
                    <a:pt x="167" y="146"/>
                  </a:lnTo>
                  <a:lnTo>
                    <a:pt x="135" y="158"/>
                  </a:lnTo>
                  <a:lnTo>
                    <a:pt x="135" y="158"/>
                  </a:lnTo>
                  <a:lnTo>
                    <a:pt x="135" y="191"/>
                  </a:lnTo>
                  <a:lnTo>
                    <a:pt x="135" y="191"/>
                  </a:lnTo>
                  <a:lnTo>
                    <a:pt x="135" y="199"/>
                  </a:lnTo>
                  <a:lnTo>
                    <a:pt x="132" y="204"/>
                  </a:lnTo>
                  <a:lnTo>
                    <a:pt x="129" y="207"/>
                  </a:lnTo>
                  <a:lnTo>
                    <a:pt x="123" y="209"/>
                  </a:lnTo>
                  <a:lnTo>
                    <a:pt x="123" y="209"/>
                  </a:lnTo>
                  <a:lnTo>
                    <a:pt x="119" y="207"/>
                  </a:lnTo>
                  <a:lnTo>
                    <a:pt x="116" y="206"/>
                  </a:lnTo>
                  <a:lnTo>
                    <a:pt x="115" y="202"/>
                  </a:lnTo>
                  <a:lnTo>
                    <a:pt x="113" y="196"/>
                  </a:lnTo>
                  <a:lnTo>
                    <a:pt x="113" y="196"/>
                  </a:lnTo>
                  <a:lnTo>
                    <a:pt x="113" y="165"/>
                  </a:lnTo>
                  <a:lnTo>
                    <a:pt x="113" y="165"/>
                  </a:lnTo>
                  <a:lnTo>
                    <a:pt x="103" y="171"/>
                  </a:lnTo>
                  <a:lnTo>
                    <a:pt x="93" y="177"/>
                  </a:lnTo>
                  <a:lnTo>
                    <a:pt x="84" y="184"/>
                  </a:lnTo>
                  <a:lnTo>
                    <a:pt x="78" y="190"/>
                  </a:lnTo>
                  <a:lnTo>
                    <a:pt x="72" y="196"/>
                  </a:lnTo>
                  <a:lnTo>
                    <a:pt x="70" y="202"/>
                  </a:lnTo>
                  <a:lnTo>
                    <a:pt x="67" y="207"/>
                  </a:lnTo>
                  <a:lnTo>
                    <a:pt x="67" y="212"/>
                  </a:lnTo>
                  <a:lnTo>
                    <a:pt x="67" y="212"/>
                  </a:lnTo>
                  <a:lnTo>
                    <a:pt x="67" y="219"/>
                  </a:lnTo>
                  <a:lnTo>
                    <a:pt x="70" y="223"/>
                  </a:lnTo>
                  <a:lnTo>
                    <a:pt x="74" y="228"/>
                  </a:lnTo>
                  <a:lnTo>
                    <a:pt x="78" y="230"/>
                  </a:lnTo>
                  <a:lnTo>
                    <a:pt x="86" y="233"/>
                  </a:lnTo>
                  <a:lnTo>
                    <a:pt x="94" y="235"/>
                  </a:lnTo>
                  <a:lnTo>
                    <a:pt x="116" y="236"/>
                  </a:lnTo>
                  <a:lnTo>
                    <a:pt x="116" y="236"/>
                  </a:lnTo>
                  <a:lnTo>
                    <a:pt x="136" y="235"/>
                  </a:lnTo>
                  <a:lnTo>
                    <a:pt x="161" y="232"/>
                  </a:lnTo>
                  <a:lnTo>
                    <a:pt x="161" y="232"/>
                  </a:lnTo>
                  <a:lnTo>
                    <a:pt x="171" y="230"/>
                  </a:lnTo>
                  <a:lnTo>
                    <a:pt x="180" y="229"/>
                  </a:lnTo>
                  <a:lnTo>
                    <a:pt x="180" y="229"/>
                  </a:lnTo>
                  <a:lnTo>
                    <a:pt x="189" y="228"/>
                  </a:lnTo>
                  <a:lnTo>
                    <a:pt x="189" y="228"/>
                  </a:lnTo>
                  <a:lnTo>
                    <a:pt x="196" y="228"/>
                  </a:lnTo>
                  <a:lnTo>
                    <a:pt x="203" y="232"/>
                  </a:lnTo>
                  <a:lnTo>
                    <a:pt x="207" y="236"/>
                  </a:lnTo>
                  <a:lnTo>
                    <a:pt x="209" y="242"/>
                  </a:lnTo>
                  <a:lnTo>
                    <a:pt x="209" y="242"/>
                  </a:lnTo>
                  <a:lnTo>
                    <a:pt x="209" y="248"/>
                  </a:lnTo>
                  <a:lnTo>
                    <a:pt x="204" y="252"/>
                  </a:lnTo>
                  <a:lnTo>
                    <a:pt x="199" y="254"/>
                  </a:lnTo>
                  <a:lnTo>
                    <a:pt x="189" y="257"/>
                  </a:lnTo>
                  <a:lnTo>
                    <a:pt x="189" y="257"/>
                  </a:lnTo>
                  <a:lnTo>
                    <a:pt x="168" y="258"/>
                  </a:lnTo>
                  <a:lnTo>
                    <a:pt x="141" y="259"/>
                  </a:lnTo>
                  <a:lnTo>
                    <a:pt x="141" y="259"/>
                  </a:lnTo>
                  <a:lnTo>
                    <a:pt x="119" y="258"/>
                  </a:lnTo>
                  <a:lnTo>
                    <a:pt x="102" y="257"/>
                  </a:lnTo>
                  <a:lnTo>
                    <a:pt x="86" y="254"/>
                  </a:lnTo>
                  <a:lnTo>
                    <a:pt x="72" y="249"/>
                  </a:lnTo>
                  <a:lnTo>
                    <a:pt x="64" y="243"/>
                  </a:lnTo>
                  <a:lnTo>
                    <a:pt x="57" y="235"/>
                  </a:lnTo>
                  <a:lnTo>
                    <a:pt x="52" y="226"/>
                  </a:lnTo>
                  <a:lnTo>
                    <a:pt x="51" y="215"/>
                  </a:lnTo>
                  <a:lnTo>
                    <a:pt x="51" y="215"/>
                  </a:lnTo>
                  <a:lnTo>
                    <a:pt x="52" y="206"/>
                  </a:lnTo>
                  <a:lnTo>
                    <a:pt x="55" y="197"/>
                  </a:lnTo>
                  <a:lnTo>
                    <a:pt x="59" y="188"/>
                  </a:lnTo>
                  <a:lnTo>
                    <a:pt x="65" y="181"/>
                  </a:lnTo>
                  <a:lnTo>
                    <a:pt x="65" y="181"/>
                  </a:lnTo>
                  <a:lnTo>
                    <a:pt x="75" y="173"/>
                  </a:lnTo>
                  <a:lnTo>
                    <a:pt x="87" y="164"/>
                  </a:lnTo>
                  <a:lnTo>
                    <a:pt x="100" y="155"/>
                  </a:lnTo>
                  <a:lnTo>
                    <a:pt x="113" y="148"/>
                  </a:lnTo>
                  <a:lnTo>
                    <a:pt x="113" y="148"/>
                  </a:lnTo>
                  <a:lnTo>
                    <a:pt x="113" y="132"/>
                  </a:lnTo>
                  <a:lnTo>
                    <a:pt x="112" y="126"/>
                  </a:lnTo>
                  <a:lnTo>
                    <a:pt x="109" y="122"/>
                  </a:lnTo>
                  <a:lnTo>
                    <a:pt x="106" y="119"/>
                  </a:lnTo>
                  <a:lnTo>
                    <a:pt x="103" y="116"/>
                  </a:lnTo>
                  <a:lnTo>
                    <a:pt x="99" y="115"/>
                  </a:lnTo>
                  <a:lnTo>
                    <a:pt x="94" y="115"/>
                  </a:lnTo>
                  <a:lnTo>
                    <a:pt x="94" y="115"/>
                  </a:lnTo>
                  <a:lnTo>
                    <a:pt x="86" y="116"/>
                  </a:lnTo>
                  <a:lnTo>
                    <a:pt x="75" y="120"/>
                  </a:lnTo>
                  <a:lnTo>
                    <a:pt x="64" y="126"/>
                  </a:lnTo>
                  <a:lnTo>
                    <a:pt x="52" y="133"/>
                  </a:lnTo>
                  <a:lnTo>
                    <a:pt x="52" y="133"/>
                  </a:lnTo>
                  <a:lnTo>
                    <a:pt x="39" y="144"/>
                  </a:lnTo>
                  <a:lnTo>
                    <a:pt x="26" y="155"/>
                  </a:lnTo>
                  <a:lnTo>
                    <a:pt x="26" y="155"/>
                  </a:lnTo>
                  <a:lnTo>
                    <a:pt x="17" y="162"/>
                  </a:lnTo>
                  <a:lnTo>
                    <a:pt x="14" y="164"/>
                  </a:lnTo>
                  <a:lnTo>
                    <a:pt x="12" y="165"/>
                  </a:lnTo>
                  <a:lnTo>
                    <a:pt x="12" y="165"/>
                  </a:lnTo>
                  <a:lnTo>
                    <a:pt x="7" y="164"/>
                  </a:lnTo>
                  <a:lnTo>
                    <a:pt x="3" y="162"/>
                  </a:lnTo>
                  <a:lnTo>
                    <a:pt x="1" y="158"/>
                  </a:lnTo>
                  <a:lnTo>
                    <a:pt x="0" y="154"/>
                  </a:lnTo>
                  <a:lnTo>
                    <a:pt x="0" y="154"/>
                  </a:lnTo>
                  <a:lnTo>
                    <a:pt x="1" y="149"/>
                  </a:lnTo>
                  <a:lnTo>
                    <a:pt x="3" y="144"/>
                  </a:lnTo>
                  <a:lnTo>
                    <a:pt x="6" y="139"/>
                  </a:lnTo>
                  <a:lnTo>
                    <a:pt x="10" y="136"/>
                  </a:lnTo>
                  <a:lnTo>
                    <a:pt x="10" y="136"/>
                  </a:lnTo>
                  <a:lnTo>
                    <a:pt x="19" y="129"/>
                  </a:lnTo>
                  <a:lnTo>
                    <a:pt x="30" y="120"/>
                  </a:lnTo>
                  <a:lnTo>
                    <a:pt x="30" y="120"/>
                  </a:lnTo>
                  <a:lnTo>
                    <a:pt x="51" y="99"/>
                  </a:lnTo>
                  <a:lnTo>
                    <a:pt x="61" y="86"/>
                  </a:lnTo>
                  <a:lnTo>
                    <a:pt x="71" y="73"/>
                  </a:lnTo>
                  <a:lnTo>
                    <a:pt x="71" y="73"/>
                  </a:lnTo>
                  <a:lnTo>
                    <a:pt x="55" y="76"/>
                  </a:lnTo>
                  <a:lnTo>
                    <a:pt x="39" y="76"/>
                  </a:lnTo>
                  <a:lnTo>
                    <a:pt x="39" y="76"/>
                  </a:lnTo>
                  <a:lnTo>
                    <a:pt x="28" y="76"/>
                  </a:lnTo>
                  <a:lnTo>
                    <a:pt x="17" y="73"/>
                  </a:lnTo>
                  <a:lnTo>
                    <a:pt x="10" y="67"/>
                  </a:lnTo>
                  <a:lnTo>
                    <a:pt x="3" y="60"/>
                  </a:lnTo>
                  <a:lnTo>
                    <a:pt x="7" y="5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65" name="Freeform 169"/>
            <p:cNvSpPr>
              <a:spLocks noEditPoints="1"/>
            </p:cNvSpPr>
            <p:nvPr userDrawn="1"/>
          </p:nvSpPr>
          <p:spPr bwMode="auto">
            <a:xfrm>
              <a:off x="3384551" y="1758951"/>
              <a:ext cx="138113" cy="128588"/>
            </a:xfrm>
            <a:custGeom>
              <a:avLst/>
              <a:gdLst/>
              <a:ahLst/>
              <a:cxnLst>
                <a:cxn ang="0">
                  <a:pos x="81" y="203"/>
                </a:cxn>
                <a:cxn ang="0">
                  <a:pos x="105" y="212"/>
                </a:cxn>
                <a:cxn ang="0">
                  <a:pos x="115" y="209"/>
                </a:cxn>
                <a:cxn ang="0">
                  <a:pos x="121" y="200"/>
                </a:cxn>
                <a:cxn ang="0">
                  <a:pos x="141" y="128"/>
                </a:cxn>
                <a:cxn ang="0">
                  <a:pos x="141" y="90"/>
                </a:cxn>
                <a:cxn ang="0">
                  <a:pos x="135" y="80"/>
                </a:cxn>
                <a:cxn ang="0">
                  <a:pos x="123" y="77"/>
                </a:cxn>
                <a:cxn ang="0">
                  <a:pos x="96" y="81"/>
                </a:cxn>
                <a:cxn ang="0">
                  <a:pos x="34" y="217"/>
                </a:cxn>
                <a:cxn ang="0">
                  <a:pos x="21" y="235"/>
                </a:cxn>
                <a:cxn ang="0">
                  <a:pos x="12" y="235"/>
                </a:cxn>
                <a:cxn ang="0">
                  <a:pos x="3" y="223"/>
                </a:cxn>
                <a:cxn ang="0">
                  <a:pos x="6" y="214"/>
                </a:cxn>
                <a:cxn ang="0">
                  <a:pos x="31" y="172"/>
                </a:cxn>
                <a:cxn ang="0">
                  <a:pos x="73" y="87"/>
                </a:cxn>
                <a:cxn ang="0">
                  <a:pos x="32" y="99"/>
                </a:cxn>
                <a:cxn ang="0">
                  <a:pos x="23" y="101"/>
                </a:cxn>
                <a:cxn ang="0">
                  <a:pos x="15" y="97"/>
                </a:cxn>
                <a:cxn ang="0">
                  <a:pos x="2" y="80"/>
                </a:cxn>
                <a:cxn ang="0">
                  <a:pos x="0" y="67"/>
                </a:cxn>
                <a:cxn ang="0">
                  <a:pos x="3" y="65"/>
                </a:cxn>
                <a:cxn ang="0">
                  <a:pos x="6" y="67"/>
                </a:cxn>
                <a:cxn ang="0">
                  <a:pos x="23" y="77"/>
                </a:cxn>
                <a:cxn ang="0">
                  <a:pos x="47" y="74"/>
                </a:cxn>
                <a:cxn ang="0">
                  <a:pos x="79" y="68"/>
                </a:cxn>
                <a:cxn ang="0">
                  <a:pos x="90" y="23"/>
                </a:cxn>
                <a:cxn ang="0">
                  <a:pos x="87" y="16"/>
                </a:cxn>
                <a:cxn ang="0">
                  <a:pos x="79" y="9"/>
                </a:cxn>
                <a:cxn ang="0">
                  <a:pos x="73" y="4"/>
                </a:cxn>
                <a:cxn ang="0">
                  <a:pos x="80" y="0"/>
                </a:cxn>
                <a:cxn ang="0">
                  <a:pos x="92" y="0"/>
                </a:cxn>
                <a:cxn ang="0">
                  <a:pos x="113" y="7"/>
                </a:cxn>
                <a:cxn ang="0">
                  <a:pos x="121" y="19"/>
                </a:cxn>
                <a:cxn ang="0">
                  <a:pos x="118" y="26"/>
                </a:cxn>
                <a:cxn ang="0">
                  <a:pos x="108" y="44"/>
                </a:cxn>
                <a:cxn ang="0">
                  <a:pos x="100" y="64"/>
                </a:cxn>
                <a:cxn ang="0">
                  <a:pos x="126" y="61"/>
                </a:cxn>
                <a:cxn ang="0">
                  <a:pos x="148" y="68"/>
                </a:cxn>
                <a:cxn ang="0">
                  <a:pos x="160" y="90"/>
                </a:cxn>
                <a:cxn ang="0">
                  <a:pos x="163" y="110"/>
                </a:cxn>
                <a:cxn ang="0">
                  <a:pos x="148" y="196"/>
                </a:cxn>
                <a:cxn ang="0">
                  <a:pos x="138" y="217"/>
                </a:cxn>
                <a:cxn ang="0">
                  <a:pos x="110" y="242"/>
                </a:cxn>
                <a:cxn ang="0">
                  <a:pos x="97" y="242"/>
                </a:cxn>
                <a:cxn ang="0">
                  <a:pos x="90" y="232"/>
                </a:cxn>
                <a:cxn ang="0">
                  <a:pos x="84" y="222"/>
                </a:cxn>
                <a:cxn ang="0">
                  <a:pos x="189" y="58"/>
                </a:cxn>
                <a:cxn ang="0">
                  <a:pos x="219" y="71"/>
                </a:cxn>
                <a:cxn ang="0">
                  <a:pos x="239" y="91"/>
                </a:cxn>
                <a:cxn ang="0">
                  <a:pos x="260" y="132"/>
                </a:cxn>
                <a:cxn ang="0">
                  <a:pos x="261" y="155"/>
                </a:cxn>
                <a:cxn ang="0">
                  <a:pos x="248" y="167"/>
                </a:cxn>
                <a:cxn ang="0">
                  <a:pos x="238" y="161"/>
                </a:cxn>
                <a:cxn ang="0">
                  <a:pos x="229" y="158"/>
                </a:cxn>
                <a:cxn ang="0">
                  <a:pos x="193" y="161"/>
                </a:cxn>
                <a:cxn ang="0">
                  <a:pos x="213" y="146"/>
                </a:cxn>
                <a:cxn ang="0">
                  <a:pos x="234" y="139"/>
                </a:cxn>
                <a:cxn ang="0">
                  <a:pos x="235" y="132"/>
                </a:cxn>
                <a:cxn ang="0">
                  <a:pos x="232" y="119"/>
                </a:cxn>
                <a:cxn ang="0">
                  <a:pos x="218" y="93"/>
                </a:cxn>
                <a:cxn ang="0">
                  <a:pos x="195" y="71"/>
                </a:cxn>
              </a:cxnLst>
              <a:rect l="0" t="0" r="r" b="b"/>
              <a:pathLst>
                <a:path w="261" h="243">
                  <a:moveTo>
                    <a:pt x="68" y="196"/>
                  </a:moveTo>
                  <a:lnTo>
                    <a:pt x="68" y="196"/>
                  </a:lnTo>
                  <a:lnTo>
                    <a:pt x="81" y="203"/>
                  </a:lnTo>
                  <a:lnTo>
                    <a:pt x="92" y="209"/>
                  </a:lnTo>
                  <a:lnTo>
                    <a:pt x="99" y="212"/>
                  </a:lnTo>
                  <a:lnTo>
                    <a:pt x="105" y="212"/>
                  </a:lnTo>
                  <a:lnTo>
                    <a:pt x="105" y="212"/>
                  </a:lnTo>
                  <a:lnTo>
                    <a:pt x="110" y="212"/>
                  </a:lnTo>
                  <a:lnTo>
                    <a:pt x="115" y="209"/>
                  </a:lnTo>
                  <a:lnTo>
                    <a:pt x="118" y="204"/>
                  </a:lnTo>
                  <a:lnTo>
                    <a:pt x="121" y="200"/>
                  </a:lnTo>
                  <a:lnTo>
                    <a:pt x="121" y="200"/>
                  </a:lnTo>
                  <a:lnTo>
                    <a:pt x="129" y="178"/>
                  </a:lnTo>
                  <a:lnTo>
                    <a:pt x="137" y="152"/>
                  </a:lnTo>
                  <a:lnTo>
                    <a:pt x="141" y="128"/>
                  </a:lnTo>
                  <a:lnTo>
                    <a:pt x="142" y="104"/>
                  </a:lnTo>
                  <a:lnTo>
                    <a:pt x="142" y="104"/>
                  </a:lnTo>
                  <a:lnTo>
                    <a:pt x="141" y="90"/>
                  </a:lnTo>
                  <a:lnTo>
                    <a:pt x="139" y="86"/>
                  </a:lnTo>
                  <a:lnTo>
                    <a:pt x="138" y="81"/>
                  </a:lnTo>
                  <a:lnTo>
                    <a:pt x="135" y="80"/>
                  </a:lnTo>
                  <a:lnTo>
                    <a:pt x="132" y="77"/>
                  </a:lnTo>
                  <a:lnTo>
                    <a:pt x="123" y="77"/>
                  </a:lnTo>
                  <a:lnTo>
                    <a:pt x="123" y="77"/>
                  </a:lnTo>
                  <a:lnTo>
                    <a:pt x="110" y="77"/>
                  </a:lnTo>
                  <a:lnTo>
                    <a:pt x="96" y="81"/>
                  </a:lnTo>
                  <a:lnTo>
                    <a:pt x="96" y="81"/>
                  </a:lnTo>
                  <a:lnTo>
                    <a:pt x="65" y="151"/>
                  </a:lnTo>
                  <a:lnTo>
                    <a:pt x="34" y="217"/>
                  </a:lnTo>
                  <a:lnTo>
                    <a:pt x="34" y="217"/>
                  </a:lnTo>
                  <a:lnTo>
                    <a:pt x="29" y="227"/>
                  </a:lnTo>
                  <a:lnTo>
                    <a:pt x="25" y="232"/>
                  </a:lnTo>
                  <a:lnTo>
                    <a:pt x="21" y="235"/>
                  </a:lnTo>
                  <a:lnTo>
                    <a:pt x="16" y="235"/>
                  </a:lnTo>
                  <a:lnTo>
                    <a:pt x="16" y="235"/>
                  </a:lnTo>
                  <a:lnTo>
                    <a:pt x="12" y="235"/>
                  </a:lnTo>
                  <a:lnTo>
                    <a:pt x="7" y="232"/>
                  </a:lnTo>
                  <a:lnTo>
                    <a:pt x="5" y="227"/>
                  </a:lnTo>
                  <a:lnTo>
                    <a:pt x="3" y="223"/>
                  </a:lnTo>
                  <a:lnTo>
                    <a:pt x="3" y="223"/>
                  </a:lnTo>
                  <a:lnTo>
                    <a:pt x="5" y="219"/>
                  </a:lnTo>
                  <a:lnTo>
                    <a:pt x="6" y="214"/>
                  </a:lnTo>
                  <a:lnTo>
                    <a:pt x="13" y="201"/>
                  </a:lnTo>
                  <a:lnTo>
                    <a:pt x="13" y="201"/>
                  </a:lnTo>
                  <a:lnTo>
                    <a:pt x="31" y="172"/>
                  </a:lnTo>
                  <a:lnTo>
                    <a:pt x="47" y="143"/>
                  </a:lnTo>
                  <a:lnTo>
                    <a:pt x="60" y="116"/>
                  </a:lnTo>
                  <a:lnTo>
                    <a:pt x="73" y="87"/>
                  </a:lnTo>
                  <a:lnTo>
                    <a:pt x="73" y="87"/>
                  </a:lnTo>
                  <a:lnTo>
                    <a:pt x="48" y="93"/>
                  </a:lnTo>
                  <a:lnTo>
                    <a:pt x="32" y="99"/>
                  </a:lnTo>
                  <a:lnTo>
                    <a:pt x="32" y="99"/>
                  </a:lnTo>
                  <a:lnTo>
                    <a:pt x="26" y="100"/>
                  </a:lnTo>
                  <a:lnTo>
                    <a:pt x="23" y="101"/>
                  </a:lnTo>
                  <a:lnTo>
                    <a:pt x="23" y="101"/>
                  </a:lnTo>
                  <a:lnTo>
                    <a:pt x="19" y="100"/>
                  </a:lnTo>
                  <a:lnTo>
                    <a:pt x="15" y="97"/>
                  </a:lnTo>
                  <a:lnTo>
                    <a:pt x="6" y="88"/>
                  </a:lnTo>
                  <a:lnTo>
                    <a:pt x="6" y="88"/>
                  </a:lnTo>
                  <a:lnTo>
                    <a:pt x="2" y="80"/>
                  </a:lnTo>
                  <a:lnTo>
                    <a:pt x="0" y="71"/>
                  </a:lnTo>
                  <a:lnTo>
                    <a:pt x="0" y="71"/>
                  </a:lnTo>
                  <a:lnTo>
                    <a:pt x="0" y="67"/>
                  </a:lnTo>
                  <a:lnTo>
                    <a:pt x="2" y="65"/>
                  </a:lnTo>
                  <a:lnTo>
                    <a:pt x="3" y="65"/>
                  </a:lnTo>
                  <a:lnTo>
                    <a:pt x="3" y="65"/>
                  </a:lnTo>
                  <a:lnTo>
                    <a:pt x="5" y="65"/>
                  </a:lnTo>
                  <a:lnTo>
                    <a:pt x="6" y="67"/>
                  </a:lnTo>
                  <a:lnTo>
                    <a:pt x="6" y="67"/>
                  </a:lnTo>
                  <a:lnTo>
                    <a:pt x="16" y="74"/>
                  </a:lnTo>
                  <a:lnTo>
                    <a:pt x="21" y="75"/>
                  </a:lnTo>
                  <a:lnTo>
                    <a:pt x="23" y="77"/>
                  </a:lnTo>
                  <a:lnTo>
                    <a:pt x="23" y="77"/>
                  </a:lnTo>
                  <a:lnTo>
                    <a:pt x="35" y="75"/>
                  </a:lnTo>
                  <a:lnTo>
                    <a:pt x="47" y="74"/>
                  </a:lnTo>
                  <a:lnTo>
                    <a:pt x="47" y="74"/>
                  </a:lnTo>
                  <a:lnTo>
                    <a:pt x="79" y="68"/>
                  </a:lnTo>
                  <a:lnTo>
                    <a:pt x="79" y="68"/>
                  </a:lnTo>
                  <a:lnTo>
                    <a:pt x="83" y="54"/>
                  </a:lnTo>
                  <a:lnTo>
                    <a:pt x="87" y="41"/>
                  </a:lnTo>
                  <a:lnTo>
                    <a:pt x="90" y="23"/>
                  </a:lnTo>
                  <a:lnTo>
                    <a:pt x="90" y="23"/>
                  </a:lnTo>
                  <a:lnTo>
                    <a:pt x="90" y="19"/>
                  </a:lnTo>
                  <a:lnTo>
                    <a:pt x="87" y="16"/>
                  </a:lnTo>
                  <a:lnTo>
                    <a:pt x="84" y="13"/>
                  </a:lnTo>
                  <a:lnTo>
                    <a:pt x="79" y="9"/>
                  </a:lnTo>
                  <a:lnTo>
                    <a:pt x="79" y="9"/>
                  </a:lnTo>
                  <a:lnTo>
                    <a:pt x="74" y="7"/>
                  </a:lnTo>
                  <a:lnTo>
                    <a:pt x="73" y="4"/>
                  </a:lnTo>
                  <a:lnTo>
                    <a:pt x="73" y="4"/>
                  </a:lnTo>
                  <a:lnTo>
                    <a:pt x="74" y="3"/>
                  </a:lnTo>
                  <a:lnTo>
                    <a:pt x="77" y="2"/>
                  </a:lnTo>
                  <a:lnTo>
                    <a:pt x="80" y="0"/>
                  </a:lnTo>
                  <a:lnTo>
                    <a:pt x="86" y="0"/>
                  </a:lnTo>
                  <a:lnTo>
                    <a:pt x="86" y="0"/>
                  </a:lnTo>
                  <a:lnTo>
                    <a:pt x="92" y="0"/>
                  </a:lnTo>
                  <a:lnTo>
                    <a:pt x="99" y="2"/>
                  </a:lnTo>
                  <a:lnTo>
                    <a:pt x="113" y="7"/>
                  </a:lnTo>
                  <a:lnTo>
                    <a:pt x="113" y="7"/>
                  </a:lnTo>
                  <a:lnTo>
                    <a:pt x="119" y="13"/>
                  </a:lnTo>
                  <a:lnTo>
                    <a:pt x="121" y="16"/>
                  </a:lnTo>
                  <a:lnTo>
                    <a:pt x="121" y="19"/>
                  </a:lnTo>
                  <a:lnTo>
                    <a:pt x="121" y="19"/>
                  </a:lnTo>
                  <a:lnTo>
                    <a:pt x="121" y="22"/>
                  </a:lnTo>
                  <a:lnTo>
                    <a:pt x="118" y="26"/>
                  </a:lnTo>
                  <a:lnTo>
                    <a:pt x="118" y="26"/>
                  </a:lnTo>
                  <a:lnTo>
                    <a:pt x="113" y="33"/>
                  </a:lnTo>
                  <a:lnTo>
                    <a:pt x="108" y="44"/>
                  </a:lnTo>
                  <a:lnTo>
                    <a:pt x="108" y="44"/>
                  </a:lnTo>
                  <a:lnTo>
                    <a:pt x="100" y="64"/>
                  </a:lnTo>
                  <a:lnTo>
                    <a:pt x="100" y="64"/>
                  </a:lnTo>
                  <a:lnTo>
                    <a:pt x="115" y="62"/>
                  </a:lnTo>
                  <a:lnTo>
                    <a:pt x="126" y="61"/>
                  </a:lnTo>
                  <a:lnTo>
                    <a:pt x="126" y="61"/>
                  </a:lnTo>
                  <a:lnTo>
                    <a:pt x="135" y="62"/>
                  </a:lnTo>
                  <a:lnTo>
                    <a:pt x="141" y="64"/>
                  </a:lnTo>
                  <a:lnTo>
                    <a:pt x="148" y="68"/>
                  </a:lnTo>
                  <a:lnTo>
                    <a:pt x="152" y="74"/>
                  </a:lnTo>
                  <a:lnTo>
                    <a:pt x="157" y="81"/>
                  </a:lnTo>
                  <a:lnTo>
                    <a:pt x="160" y="90"/>
                  </a:lnTo>
                  <a:lnTo>
                    <a:pt x="161" y="99"/>
                  </a:lnTo>
                  <a:lnTo>
                    <a:pt x="163" y="110"/>
                  </a:lnTo>
                  <a:lnTo>
                    <a:pt x="163" y="110"/>
                  </a:lnTo>
                  <a:lnTo>
                    <a:pt x="160" y="139"/>
                  </a:lnTo>
                  <a:lnTo>
                    <a:pt x="155" y="168"/>
                  </a:lnTo>
                  <a:lnTo>
                    <a:pt x="148" y="196"/>
                  </a:lnTo>
                  <a:lnTo>
                    <a:pt x="144" y="207"/>
                  </a:lnTo>
                  <a:lnTo>
                    <a:pt x="138" y="217"/>
                  </a:lnTo>
                  <a:lnTo>
                    <a:pt x="138" y="217"/>
                  </a:lnTo>
                  <a:lnTo>
                    <a:pt x="129" y="229"/>
                  </a:lnTo>
                  <a:lnTo>
                    <a:pt x="121" y="238"/>
                  </a:lnTo>
                  <a:lnTo>
                    <a:pt x="110" y="242"/>
                  </a:lnTo>
                  <a:lnTo>
                    <a:pt x="102" y="243"/>
                  </a:lnTo>
                  <a:lnTo>
                    <a:pt x="102" y="243"/>
                  </a:lnTo>
                  <a:lnTo>
                    <a:pt x="97" y="242"/>
                  </a:lnTo>
                  <a:lnTo>
                    <a:pt x="94" y="240"/>
                  </a:lnTo>
                  <a:lnTo>
                    <a:pt x="92" y="238"/>
                  </a:lnTo>
                  <a:lnTo>
                    <a:pt x="90" y="232"/>
                  </a:lnTo>
                  <a:lnTo>
                    <a:pt x="90" y="232"/>
                  </a:lnTo>
                  <a:lnTo>
                    <a:pt x="89" y="227"/>
                  </a:lnTo>
                  <a:lnTo>
                    <a:pt x="84" y="222"/>
                  </a:lnTo>
                  <a:lnTo>
                    <a:pt x="63" y="203"/>
                  </a:lnTo>
                  <a:lnTo>
                    <a:pt x="68" y="196"/>
                  </a:lnTo>
                  <a:close/>
                  <a:moveTo>
                    <a:pt x="189" y="58"/>
                  </a:moveTo>
                  <a:lnTo>
                    <a:pt x="189" y="58"/>
                  </a:lnTo>
                  <a:lnTo>
                    <a:pt x="205" y="64"/>
                  </a:lnTo>
                  <a:lnTo>
                    <a:pt x="219" y="71"/>
                  </a:lnTo>
                  <a:lnTo>
                    <a:pt x="231" y="81"/>
                  </a:lnTo>
                  <a:lnTo>
                    <a:pt x="239" y="91"/>
                  </a:lnTo>
                  <a:lnTo>
                    <a:pt x="239" y="91"/>
                  </a:lnTo>
                  <a:lnTo>
                    <a:pt x="250" y="104"/>
                  </a:lnTo>
                  <a:lnTo>
                    <a:pt x="255" y="119"/>
                  </a:lnTo>
                  <a:lnTo>
                    <a:pt x="260" y="132"/>
                  </a:lnTo>
                  <a:lnTo>
                    <a:pt x="261" y="145"/>
                  </a:lnTo>
                  <a:lnTo>
                    <a:pt x="261" y="145"/>
                  </a:lnTo>
                  <a:lnTo>
                    <a:pt x="261" y="155"/>
                  </a:lnTo>
                  <a:lnTo>
                    <a:pt x="258" y="161"/>
                  </a:lnTo>
                  <a:lnTo>
                    <a:pt x="254" y="165"/>
                  </a:lnTo>
                  <a:lnTo>
                    <a:pt x="248" y="167"/>
                  </a:lnTo>
                  <a:lnTo>
                    <a:pt x="248" y="167"/>
                  </a:lnTo>
                  <a:lnTo>
                    <a:pt x="242" y="165"/>
                  </a:lnTo>
                  <a:lnTo>
                    <a:pt x="238" y="161"/>
                  </a:lnTo>
                  <a:lnTo>
                    <a:pt x="238" y="161"/>
                  </a:lnTo>
                  <a:lnTo>
                    <a:pt x="234" y="158"/>
                  </a:lnTo>
                  <a:lnTo>
                    <a:pt x="229" y="158"/>
                  </a:lnTo>
                  <a:lnTo>
                    <a:pt x="229" y="158"/>
                  </a:lnTo>
                  <a:lnTo>
                    <a:pt x="213" y="158"/>
                  </a:lnTo>
                  <a:lnTo>
                    <a:pt x="193" y="161"/>
                  </a:lnTo>
                  <a:lnTo>
                    <a:pt x="192" y="152"/>
                  </a:lnTo>
                  <a:lnTo>
                    <a:pt x="192" y="152"/>
                  </a:lnTo>
                  <a:lnTo>
                    <a:pt x="213" y="146"/>
                  </a:lnTo>
                  <a:lnTo>
                    <a:pt x="229" y="142"/>
                  </a:lnTo>
                  <a:lnTo>
                    <a:pt x="229" y="142"/>
                  </a:lnTo>
                  <a:lnTo>
                    <a:pt x="234" y="139"/>
                  </a:lnTo>
                  <a:lnTo>
                    <a:pt x="235" y="136"/>
                  </a:lnTo>
                  <a:lnTo>
                    <a:pt x="235" y="132"/>
                  </a:lnTo>
                  <a:lnTo>
                    <a:pt x="235" y="132"/>
                  </a:lnTo>
                  <a:lnTo>
                    <a:pt x="235" y="128"/>
                  </a:lnTo>
                  <a:lnTo>
                    <a:pt x="235" y="128"/>
                  </a:lnTo>
                  <a:lnTo>
                    <a:pt x="232" y="119"/>
                  </a:lnTo>
                  <a:lnTo>
                    <a:pt x="229" y="109"/>
                  </a:lnTo>
                  <a:lnTo>
                    <a:pt x="224" y="100"/>
                  </a:lnTo>
                  <a:lnTo>
                    <a:pt x="218" y="93"/>
                  </a:lnTo>
                  <a:lnTo>
                    <a:pt x="210" y="84"/>
                  </a:lnTo>
                  <a:lnTo>
                    <a:pt x="203" y="77"/>
                  </a:lnTo>
                  <a:lnTo>
                    <a:pt x="195" y="71"/>
                  </a:lnTo>
                  <a:lnTo>
                    <a:pt x="186" y="65"/>
                  </a:lnTo>
                  <a:lnTo>
                    <a:pt x="189" y="58"/>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66" name="Freeform 170"/>
            <p:cNvSpPr>
              <a:spLocks noEditPoints="1"/>
            </p:cNvSpPr>
            <p:nvPr userDrawn="1"/>
          </p:nvSpPr>
          <p:spPr bwMode="auto">
            <a:xfrm>
              <a:off x="3552826" y="1755776"/>
              <a:ext cx="130175" cy="138113"/>
            </a:xfrm>
            <a:custGeom>
              <a:avLst/>
              <a:gdLst/>
              <a:ahLst/>
              <a:cxnLst>
                <a:cxn ang="0">
                  <a:pos x="19" y="66"/>
                </a:cxn>
                <a:cxn ang="0">
                  <a:pos x="51" y="68"/>
                </a:cxn>
                <a:cxn ang="0">
                  <a:pos x="84" y="30"/>
                </a:cxn>
                <a:cxn ang="0">
                  <a:pos x="81" y="14"/>
                </a:cxn>
                <a:cxn ang="0">
                  <a:pos x="68" y="6"/>
                </a:cxn>
                <a:cxn ang="0">
                  <a:pos x="71" y="1"/>
                </a:cxn>
                <a:cxn ang="0">
                  <a:pos x="100" y="4"/>
                </a:cxn>
                <a:cxn ang="0">
                  <a:pos x="113" y="14"/>
                </a:cxn>
                <a:cxn ang="0">
                  <a:pos x="111" y="23"/>
                </a:cxn>
                <a:cxn ang="0">
                  <a:pos x="101" y="42"/>
                </a:cxn>
                <a:cxn ang="0">
                  <a:pos x="111" y="52"/>
                </a:cxn>
                <a:cxn ang="0">
                  <a:pos x="130" y="45"/>
                </a:cxn>
                <a:cxn ang="0">
                  <a:pos x="142" y="50"/>
                </a:cxn>
                <a:cxn ang="0">
                  <a:pos x="140" y="61"/>
                </a:cxn>
                <a:cxn ang="0">
                  <a:pos x="114" y="72"/>
                </a:cxn>
                <a:cxn ang="0">
                  <a:pos x="40" y="185"/>
                </a:cxn>
                <a:cxn ang="0">
                  <a:pos x="23" y="210"/>
                </a:cxn>
                <a:cxn ang="0">
                  <a:pos x="10" y="208"/>
                </a:cxn>
                <a:cxn ang="0">
                  <a:pos x="7" y="194"/>
                </a:cxn>
                <a:cxn ang="0">
                  <a:pos x="30" y="155"/>
                </a:cxn>
                <a:cxn ang="0">
                  <a:pos x="66" y="82"/>
                </a:cxn>
                <a:cxn ang="0">
                  <a:pos x="22" y="85"/>
                </a:cxn>
                <a:cxn ang="0">
                  <a:pos x="6" y="59"/>
                </a:cxn>
                <a:cxn ang="0">
                  <a:pos x="196" y="69"/>
                </a:cxn>
                <a:cxn ang="0">
                  <a:pos x="232" y="85"/>
                </a:cxn>
                <a:cxn ang="0">
                  <a:pos x="248" y="107"/>
                </a:cxn>
                <a:cxn ang="0">
                  <a:pos x="238" y="119"/>
                </a:cxn>
                <a:cxn ang="0">
                  <a:pos x="227" y="116"/>
                </a:cxn>
                <a:cxn ang="0">
                  <a:pos x="203" y="111"/>
                </a:cxn>
                <a:cxn ang="0">
                  <a:pos x="175" y="117"/>
                </a:cxn>
                <a:cxn ang="0">
                  <a:pos x="168" y="132"/>
                </a:cxn>
                <a:cxn ang="0">
                  <a:pos x="178" y="194"/>
                </a:cxn>
                <a:cxn ang="0">
                  <a:pos x="226" y="217"/>
                </a:cxn>
                <a:cxn ang="0">
                  <a:pos x="238" y="230"/>
                </a:cxn>
                <a:cxn ang="0">
                  <a:pos x="236" y="243"/>
                </a:cxn>
                <a:cxn ang="0">
                  <a:pos x="222" y="244"/>
                </a:cxn>
                <a:cxn ang="0">
                  <a:pos x="180" y="216"/>
                </a:cxn>
                <a:cxn ang="0">
                  <a:pos x="171" y="244"/>
                </a:cxn>
                <a:cxn ang="0">
                  <a:pos x="138" y="259"/>
                </a:cxn>
                <a:cxn ang="0">
                  <a:pos x="109" y="258"/>
                </a:cxn>
                <a:cxn ang="0">
                  <a:pos x="84" y="239"/>
                </a:cxn>
                <a:cxn ang="0">
                  <a:pos x="81" y="218"/>
                </a:cxn>
                <a:cxn ang="0">
                  <a:pos x="101" y="195"/>
                </a:cxn>
                <a:cxn ang="0">
                  <a:pos x="129" y="189"/>
                </a:cxn>
                <a:cxn ang="0">
                  <a:pos x="152" y="149"/>
                </a:cxn>
                <a:cxn ang="0">
                  <a:pos x="155" y="127"/>
                </a:cxn>
                <a:cxn ang="0">
                  <a:pos x="172" y="107"/>
                </a:cxn>
                <a:cxn ang="0">
                  <a:pos x="206" y="97"/>
                </a:cxn>
                <a:cxn ang="0">
                  <a:pos x="210" y="92"/>
                </a:cxn>
                <a:cxn ang="0">
                  <a:pos x="187" y="79"/>
                </a:cxn>
                <a:cxn ang="0">
                  <a:pos x="124" y="205"/>
                </a:cxn>
                <a:cxn ang="0">
                  <a:pos x="106" y="208"/>
                </a:cxn>
                <a:cxn ang="0">
                  <a:pos x="94" y="220"/>
                </a:cxn>
                <a:cxn ang="0">
                  <a:pos x="95" y="231"/>
                </a:cxn>
                <a:cxn ang="0">
                  <a:pos x="124" y="242"/>
                </a:cxn>
                <a:cxn ang="0">
                  <a:pos x="148" y="237"/>
                </a:cxn>
                <a:cxn ang="0">
                  <a:pos x="158" y="216"/>
                </a:cxn>
                <a:cxn ang="0">
                  <a:pos x="142" y="205"/>
                </a:cxn>
              </a:cxnLst>
              <a:rect l="0" t="0" r="r" b="b"/>
              <a:pathLst>
                <a:path w="248" h="260">
                  <a:moveTo>
                    <a:pt x="6" y="59"/>
                  </a:moveTo>
                  <a:lnTo>
                    <a:pt x="6" y="59"/>
                  </a:lnTo>
                  <a:lnTo>
                    <a:pt x="11" y="64"/>
                  </a:lnTo>
                  <a:lnTo>
                    <a:pt x="19" y="66"/>
                  </a:lnTo>
                  <a:lnTo>
                    <a:pt x="24" y="69"/>
                  </a:lnTo>
                  <a:lnTo>
                    <a:pt x="30" y="69"/>
                  </a:lnTo>
                  <a:lnTo>
                    <a:pt x="30" y="69"/>
                  </a:lnTo>
                  <a:lnTo>
                    <a:pt x="51" y="68"/>
                  </a:lnTo>
                  <a:lnTo>
                    <a:pt x="74" y="62"/>
                  </a:lnTo>
                  <a:lnTo>
                    <a:pt x="74" y="62"/>
                  </a:lnTo>
                  <a:lnTo>
                    <a:pt x="81" y="42"/>
                  </a:lnTo>
                  <a:lnTo>
                    <a:pt x="84" y="30"/>
                  </a:lnTo>
                  <a:lnTo>
                    <a:pt x="84" y="22"/>
                  </a:lnTo>
                  <a:lnTo>
                    <a:pt x="84" y="22"/>
                  </a:lnTo>
                  <a:lnTo>
                    <a:pt x="84" y="19"/>
                  </a:lnTo>
                  <a:lnTo>
                    <a:pt x="81" y="14"/>
                  </a:lnTo>
                  <a:lnTo>
                    <a:pt x="77" y="11"/>
                  </a:lnTo>
                  <a:lnTo>
                    <a:pt x="71" y="7"/>
                  </a:lnTo>
                  <a:lnTo>
                    <a:pt x="71" y="7"/>
                  </a:lnTo>
                  <a:lnTo>
                    <a:pt x="68" y="6"/>
                  </a:lnTo>
                  <a:lnTo>
                    <a:pt x="66" y="4"/>
                  </a:lnTo>
                  <a:lnTo>
                    <a:pt x="66" y="4"/>
                  </a:lnTo>
                  <a:lnTo>
                    <a:pt x="68" y="3"/>
                  </a:lnTo>
                  <a:lnTo>
                    <a:pt x="71" y="1"/>
                  </a:lnTo>
                  <a:lnTo>
                    <a:pt x="80" y="0"/>
                  </a:lnTo>
                  <a:lnTo>
                    <a:pt x="80" y="0"/>
                  </a:lnTo>
                  <a:lnTo>
                    <a:pt x="93" y="1"/>
                  </a:lnTo>
                  <a:lnTo>
                    <a:pt x="100" y="4"/>
                  </a:lnTo>
                  <a:lnTo>
                    <a:pt x="106" y="7"/>
                  </a:lnTo>
                  <a:lnTo>
                    <a:pt x="106" y="7"/>
                  </a:lnTo>
                  <a:lnTo>
                    <a:pt x="111" y="11"/>
                  </a:lnTo>
                  <a:lnTo>
                    <a:pt x="113" y="14"/>
                  </a:lnTo>
                  <a:lnTo>
                    <a:pt x="114" y="16"/>
                  </a:lnTo>
                  <a:lnTo>
                    <a:pt x="114" y="16"/>
                  </a:lnTo>
                  <a:lnTo>
                    <a:pt x="113" y="20"/>
                  </a:lnTo>
                  <a:lnTo>
                    <a:pt x="111" y="23"/>
                  </a:lnTo>
                  <a:lnTo>
                    <a:pt x="111" y="23"/>
                  </a:lnTo>
                  <a:lnTo>
                    <a:pt x="106" y="33"/>
                  </a:lnTo>
                  <a:lnTo>
                    <a:pt x="101" y="42"/>
                  </a:lnTo>
                  <a:lnTo>
                    <a:pt x="101" y="42"/>
                  </a:lnTo>
                  <a:lnTo>
                    <a:pt x="94" y="59"/>
                  </a:lnTo>
                  <a:lnTo>
                    <a:pt x="94" y="59"/>
                  </a:lnTo>
                  <a:lnTo>
                    <a:pt x="111" y="52"/>
                  </a:lnTo>
                  <a:lnTo>
                    <a:pt x="111" y="52"/>
                  </a:lnTo>
                  <a:lnTo>
                    <a:pt x="122" y="46"/>
                  </a:lnTo>
                  <a:lnTo>
                    <a:pt x="122" y="46"/>
                  </a:lnTo>
                  <a:lnTo>
                    <a:pt x="126" y="45"/>
                  </a:lnTo>
                  <a:lnTo>
                    <a:pt x="130" y="45"/>
                  </a:lnTo>
                  <a:lnTo>
                    <a:pt x="130" y="45"/>
                  </a:lnTo>
                  <a:lnTo>
                    <a:pt x="135" y="45"/>
                  </a:lnTo>
                  <a:lnTo>
                    <a:pt x="139" y="48"/>
                  </a:lnTo>
                  <a:lnTo>
                    <a:pt x="142" y="50"/>
                  </a:lnTo>
                  <a:lnTo>
                    <a:pt x="143" y="55"/>
                  </a:lnTo>
                  <a:lnTo>
                    <a:pt x="143" y="55"/>
                  </a:lnTo>
                  <a:lnTo>
                    <a:pt x="142" y="58"/>
                  </a:lnTo>
                  <a:lnTo>
                    <a:pt x="140" y="61"/>
                  </a:lnTo>
                  <a:lnTo>
                    <a:pt x="136" y="65"/>
                  </a:lnTo>
                  <a:lnTo>
                    <a:pt x="132" y="66"/>
                  </a:lnTo>
                  <a:lnTo>
                    <a:pt x="132" y="66"/>
                  </a:lnTo>
                  <a:lnTo>
                    <a:pt x="114" y="72"/>
                  </a:lnTo>
                  <a:lnTo>
                    <a:pt x="87" y="78"/>
                  </a:lnTo>
                  <a:lnTo>
                    <a:pt x="87" y="78"/>
                  </a:lnTo>
                  <a:lnTo>
                    <a:pt x="64" y="133"/>
                  </a:lnTo>
                  <a:lnTo>
                    <a:pt x="40" y="185"/>
                  </a:lnTo>
                  <a:lnTo>
                    <a:pt x="40" y="185"/>
                  </a:lnTo>
                  <a:lnTo>
                    <a:pt x="33" y="198"/>
                  </a:lnTo>
                  <a:lnTo>
                    <a:pt x="27" y="207"/>
                  </a:lnTo>
                  <a:lnTo>
                    <a:pt x="23" y="210"/>
                  </a:lnTo>
                  <a:lnTo>
                    <a:pt x="17" y="211"/>
                  </a:lnTo>
                  <a:lnTo>
                    <a:pt x="17" y="211"/>
                  </a:lnTo>
                  <a:lnTo>
                    <a:pt x="13" y="210"/>
                  </a:lnTo>
                  <a:lnTo>
                    <a:pt x="10" y="208"/>
                  </a:lnTo>
                  <a:lnTo>
                    <a:pt x="7" y="204"/>
                  </a:lnTo>
                  <a:lnTo>
                    <a:pt x="7" y="200"/>
                  </a:lnTo>
                  <a:lnTo>
                    <a:pt x="7" y="200"/>
                  </a:lnTo>
                  <a:lnTo>
                    <a:pt x="7" y="194"/>
                  </a:lnTo>
                  <a:lnTo>
                    <a:pt x="10" y="187"/>
                  </a:lnTo>
                  <a:lnTo>
                    <a:pt x="17" y="175"/>
                  </a:lnTo>
                  <a:lnTo>
                    <a:pt x="17" y="175"/>
                  </a:lnTo>
                  <a:lnTo>
                    <a:pt x="30" y="155"/>
                  </a:lnTo>
                  <a:lnTo>
                    <a:pt x="43" y="130"/>
                  </a:lnTo>
                  <a:lnTo>
                    <a:pt x="56" y="105"/>
                  </a:lnTo>
                  <a:lnTo>
                    <a:pt x="66" y="82"/>
                  </a:lnTo>
                  <a:lnTo>
                    <a:pt x="66" y="82"/>
                  </a:lnTo>
                  <a:lnTo>
                    <a:pt x="45" y="85"/>
                  </a:lnTo>
                  <a:lnTo>
                    <a:pt x="30" y="87"/>
                  </a:lnTo>
                  <a:lnTo>
                    <a:pt x="30" y="87"/>
                  </a:lnTo>
                  <a:lnTo>
                    <a:pt x="22" y="85"/>
                  </a:lnTo>
                  <a:lnTo>
                    <a:pt x="14" y="81"/>
                  </a:lnTo>
                  <a:lnTo>
                    <a:pt x="7" y="75"/>
                  </a:lnTo>
                  <a:lnTo>
                    <a:pt x="0" y="66"/>
                  </a:lnTo>
                  <a:lnTo>
                    <a:pt x="6" y="59"/>
                  </a:lnTo>
                  <a:close/>
                  <a:moveTo>
                    <a:pt x="167" y="65"/>
                  </a:moveTo>
                  <a:lnTo>
                    <a:pt x="167" y="65"/>
                  </a:lnTo>
                  <a:lnTo>
                    <a:pt x="181" y="66"/>
                  </a:lnTo>
                  <a:lnTo>
                    <a:pt x="196" y="69"/>
                  </a:lnTo>
                  <a:lnTo>
                    <a:pt x="209" y="74"/>
                  </a:lnTo>
                  <a:lnTo>
                    <a:pt x="220" y="78"/>
                  </a:lnTo>
                  <a:lnTo>
                    <a:pt x="220" y="78"/>
                  </a:lnTo>
                  <a:lnTo>
                    <a:pt x="232" y="85"/>
                  </a:lnTo>
                  <a:lnTo>
                    <a:pt x="241" y="92"/>
                  </a:lnTo>
                  <a:lnTo>
                    <a:pt x="246" y="100"/>
                  </a:lnTo>
                  <a:lnTo>
                    <a:pt x="248" y="107"/>
                  </a:lnTo>
                  <a:lnTo>
                    <a:pt x="248" y="107"/>
                  </a:lnTo>
                  <a:lnTo>
                    <a:pt x="246" y="113"/>
                  </a:lnTo>
                  <a:lnTo>
                    <a:pt x="245" y="116"/>
                  </a:lnTo>
                  <a:lnTo>
                    <a:pt x="242" y="119"/>
                  </a:lnTo>
                  <a:lnTo>
                    <a:pt x="238" y="119"/>
                  </a:lnTo>
                  <a:lnTo>
                    <a:pt x="238" y="119"/>
                  </a:lnTo>
                  <a:lnTo>
                    <a:pt x="232" y="117"/>
                  </a:lnTo>
                  <a:lnTo>
                    <a:pt x="227" y="116"/>
                  </a:lnTo>
                  <a:lnTo>
                    <a:pt x="227" y="116"/>
                  </a:lnTo>
                  <a:lnTo>
                    <a:pt x="223" y="113"/>
                  </a:lnTo>
                  <a:lnTo>
                    <a:pt x="217" y="111"/>
                  </a:lnTo>
                  <a:lnTo>
                    <a:pt x="203" y="111"/>
                  </a:lnTo>
                  <a:lnTo>
                    <a:pt x="203" y="111"/>
                  </a:lnTo>
                  <a:lnTo>
                    <a:pt x="194" y="111"/>
                  </a:lnTo>
                  <a:lnTo>
                    <a:pt x="187" y="113"/>
                  </a:lnTo>
                  <a:lnTo>
                    <a:pt x="180" y="114"/>
                  </a:lnTo>
                  <a:lnTo>
                    <a:pt x="175" y="117"/>
                  </a:lnTo>
                  <a:lnTo>
                    <a:pt x="172" y="120"/>
                  </a:lnTo>
                  <a:lnTo>
                    <a:pt x="169" y="123"/>
                  </a:lnTo>
                  <a:lnTo>
                    <a:pt x="168" y="127"/>
                  </a:lnTo>
                  <a:lnTo>
                    <a:pt x="168" y="132"/>
                  </a:lnTo>
                  <a:lnTo>
                    <a:pt x="168" y="132"/>
                  </a:lnTo>
                  <a:lnTo>
                    <a:pt x="168" y="146"/>
                  </a:lnTo>
                  <a:lnTo>
                    <a:pt x="171" y="161"/>
                  </a:lnTo>
                  <a:lnTo>
                    <a:pt x="178" y="194"/>
                  </a:lnTo>
                  <a:lnTo>
                    <a:pt x="178" y="194"/>
                  </a:lnTo>
                  <a:lnTo>
                    <a:pt x="191" y="200"/>
                  </a:lnTo>
                  <a:lnTo>
                    <a:pt x="204" y="204"/>
                  </a:lnTo>
                  <a:lnTo>
                    <a:pt x="226" y="217"/>
                  </a:lnTo>
                  <a:lnTo>
                    <a:pt x="226" y="217"/>
                  </a:lnTo>
                  <a:lnTo>
                    <a:pt x="232" y="221"/>
                  </a:lnTo>
                  <a:lnTo>
                    <a:pt x="236" y="226"/>
                  </a:lnTo>
                  <a:lnTo>
                    <a:pt x="238" y="230"/>
                  </a:lnTo>
                  <a:lnTo>
                    <a:pt x="239" y="236"/>
                  </a:lnTo>
                  <a:lnTo>
                    <a:pt x="239" y="236"/>
                  </a:lnTo>
                  <a:lnTo>
                    <a:pt x="238" y="240"/>
                  </a:lnTo>
                  <a:lnTo>
                    <a:pt x="236" y="243"/>
                  </a:lnTo>
                  <a:lnTo>
                    <a:pt x="232" y="246"/>
                  </a:lnTo>
                  <a:lnTo>
                    <a:pt x="227" y="246"/>
                  </a:lnTo>
                  <a:lnTo>
                    <a:pt x="227" y="246"/>
                  </a:lnTo>
                  <a:lnTo>
                    <a:pt x="222" y="244"/>
                  </a:lnTo>
                  <a:lnTo>
                    <a:pt x="214" y="239"/>
                  </a:lnTo>
                  <a:lnTo>
                    <a:pt x="214" y="239"/>
                  </a:lnTo>
                  <a:lnTo>
                    <a:pt x="197" y="227"/>
                  </a:lnTo>
                  <a:lnTo>
                    <a:pt x="180" y="216"/>
                  </a:lnTo>
                  <a:lnTo>
                    <a:pt x="180" y="216"/>
                  </a:lnTo>
                  <a:lnTo>
                    <a:pt x="178" y="227"/>
                  </a:lnTo>
                  <a:lnTo>
                    <a:pt x="175" y="237"/>
                  </a:lnTo>
                  <a:lnTo>
                    <a:pt x="171" y="244"/>
                  </a:lnTo>
                  <a:lnTo>
                    <a:pt x="164" y="250"/>
                  </a:lnTo>
                  <a:lnTo>
                    <a:pt x="156" y="255"/>
                  </a:lnTo>
                  <a:lnTo>
                    <a:pt x="148" y="258"/>
                  </a:lnTo>
                  <a:lnTo>
                    <a:pt x="138" y="259"/>
                  </a:lnTo>
                  <a:lnTo>
                    <a:pt x="127" y="260"/>
                  </a:lnTo>
                  <a:lnTo>
                    <a:pt x="127" y="260"/>
                  </a:lnTo>
                  <a:lnTo>
                    <a:pt x="117" y="259"/>
                  </a:lnTo>
                  <a:lnTo>
                    <a:pt x="109" y="258"/>
                  </a:lnTo>
                  <a:lnTo>
                    <a:pt x="100" y="255"/>
                  </a:lnTo>
                  <a:lnTo>
                    <a:pt x="93" y="250"/>
                  </a:lnTo>
                  <a:lnTo>
                    <a:pt x="87" y="244"/>
                  </a:lnTo>
                  <a:lnTo>
                    <a:pt x="84" y="239"/>
                  </a:lnTo>
                  <a:lnTo>
                    <a:pt x="81" y="233"/>
                  </a:lnTo>
                  <a:lnTo>
                    <a:pt x="80" y="226"/>
                  </a:lnTo>
                  <a:lnTo>
                    <a:pt x="80" y="226"/>
                  </a:lnTo>
                  <a:lnTo>
                    <a:pt x="81" y="218"/>
                  </a:lnTo>
                  <a:lnTo>
                    <a:pt x="84" y="211"/>
                  </a:lnTo>
                  <a:lnTo>
                    <a:pt x="88" y="204"/>
                  </a:lnTo>
                  <a:lnTo>
                    <a:pt x="94" y="200"/>
                  </a:lnTo>
                  <a:lnTo>
                    <a:pt x="101" y="195"/>
                  </a:lnTo>
                  <a:lnTo>
                    <a:pt x="110" y="191"/>
                  </a:lnTo>
                  <a:lnTo>
                    <a:pt x="119" y="189"/>
                  </a:lnTo>
                  <a:lnTo>
                    <a:pt x="129" y="189"/>
                  </a:lnTo>
                  <a:lnTo>
                    <a:pt x="129" y="189"/>
                  </a:lnTo>
                  <a:lnTo>
                    <a:pt x="156" y="191"/>
                  </a:lnTo>
                  <a:lnTo>
                    <a:pt x="156" y="191"/>
                  </a:lnTo>
                  <a:lnTo>
                    <a:pt x="154" y="169"/>
                  </a:lnTo>
                  <a:lnTo>
                    <a:pt x="152" y="149"/>
                  </a:lnTo>
                  <a:lnTo>
                    <a:pt x="152" y="149"/>
                  </a:lnTo>
                  <a:lnTo>
                    <a:pt x="154" y="137"/>
                  </a:lnTo>
                  <a:lnTo>
                    <a:pt x="155" y="127"/>
                  </a:lnTo>
                  <a:lnTo>
                    <a:pt x="155" y="127"/>
                  </a:lnTo>
                  <a:lnTo>
                    <a:pt x="158" y="121"/>
                  </a:lnTo>
                  <a:lnTo>
                    <a:pt x="162" y="116"/>
                  </a:lnTo>
                  <a:lnTo>
                    <a:pt x="167" y="111"/>
                  </a:lnTo>
                  <a:lnTo>
                    <a:pt x="172" y="107"/>
                  </a:lnTo>
                  <a:lnTo>
                    <a:pt x="178" y="104"/>
                  </a:lnTo>
                  <a:lnTo>
                    <a:pt x="187" y="101"/>
                  </a:lnTo>
                  <a:lnTo>
                    <a:pt x="206" y="97"/>
                  </a:lnTo>
                  <a:lnTo>
                    <a:pt x="206" y="97"/>
                  </a:lnTo>
                  <a:lnTo>
                    <a:pt x="209" y="97"/>
                  </a:lnTo>
                  <a:lnTo>
                    <a:pt x="210" y="95"/>
                  </a:lnTo>
                  <a:lnTo>
                    <a:pt x="210" y="95"/>
                  </a:lnTo>
                  <a:lnTo>
                    <a:pt x="210" y="92"/>
                  </a:lnTo>
                  <a:lnTo>
                    <a:pt x="207" y="91"/>
                  </a:lnTo>
                  <a:lnTo>
                    <a:pt x="207" y="91"/>
                  </a:lnTo>
                  <a:lnTo>
                    <a:pt x="197" y="84"/>
                  </a:lnTo>
                  <a:lnTo>
                    <a:pt x="187" y="79"/>
                  </a:lnTo>
                  <a:lnTo>
                    <a:pt x="175" y="77"/>
                  </a:lnTo>
                  <a:lnTo>
                    <a:pt x="164" y="74"/>
                  </a:lnTo>
                  <a:lnTo>
                    <a:pt x="167" y="65"/>
                  </a:lnTo>
                  <a:close/>
                  <a:moveTo>
                    <a:pt x="124" y="205"/>
                  </a:moveTo>
                  <a:lnTo>
                    <a:pt x="124" y="205"/>
                  </a:lnTo>
                  <a:lnTo>
                    <a:pt x="117" y="205"/>
                  </a:lnTo>
                  <a:lnTo>
                    <a:pt x="111" y="207"/>
                  </a:lnTo>
                  <a:lnTo>
                    <a:pt x="106" y="208"/>
                  </a:lnTo>
                  <a:lnTo>
                    <a:pt x="101" y="211"/>
                  </a:lnTo>
                  <a:lnTo>
                    <a:pt x="97" y="213"/>
                  </a:lnTo>
                  <a:lnTo>
                    <a:pt x="95" y="217"/>
                  </a:lnTo>
                  <a:lnTo>
                    <a:pt x="94" y="220"/>
                  </a:lnTo>
                  <a:lnTo>
                    <a:pt x="93" y="223"/>
                  </a:lnTo>
                  <a:lnTo>
                    <a:pt x="93" y="223"/>
                  </a:lnTo>
                  <a:lnTo>
                    <a:pt x="94" y="227"/>
                  </a:lnTo>
                  <a:lnTo>
                    <a:pt x="95" y="231"/>
                  </a:lnTo>
                  <a:lnTo>
                    <a:pt x="97" y="234"/>
                  </a:lnTo>
                  <a:lnTo>
                    <a:pt x="101" y="237"/>
                  </a:lnTo>
                  <a:lnTo>
                    <a:pt x="111" y="240"/>
                  </a:lnTo>
                  <a:lnTo>
                    <a:pt x="124" y="242"/>
                  </a:lnTo>
                  <a:lnTo>
                    <a:pt x="124" y="242"/>
                  </a:lnTo>
                  <a:lnTo>
                    <a:pt x="133" y="242"/>
                  </a:lnTo>
                  <a:lnTo>
                    <a:pt x="140" y="240"/>
                  </a:lnTo>
                  <a:lnTo>
                    <a:pt x="148" y="237"/>
                  </a:lnTo>
                  <a:lnTo>
                    <a:pt x="152" y="231"/>
                  </a:lnTo>
                  <a:lnTo>
                    <a:pt x="152" y="231"/>
                  </a:lnTo>
                  <a:lnTo>
                    <a:pt x="156" y="224"/>
                  </a:lnTo>
                  <a:lnTo>
                    <a:pt x="158" y="216"/>
                  </a:lnTo>
                  <a:lnTo>
                    <a:pt x="158" y="216"/>
                  </a:lnTo>
                  <a:lnTo>
                    <a:pt x="158" y="210"/>
                  </a:lnTo>
                  <a:lnTo>
                    <a:pt x="158" y="210"/>
                  </a:lnTo>
                  <a:lnTo>
                    <a:pt x="142" y="205"/>
                  </a:lnTo>
                  <a:lnTo>
                    <a:pt x="124" y="205"/>
                  </a:lnTo>
                  <a:lnTo>
                    <a:pt x="124" y="205"/>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67" name="Freeform 171"/>
            <p:cNvSpPr>
              <a:spLocks noEditPoints="1"/>
            </p:cNvSpPr>
            <p:nvPr userDrawn="1"/>
          </p:nvSpPr>
          <p:spPr bwMode="auto">
            <a:xfrm>
              <a:off x="3716338" y="1755776"/>
              <a:ext cx="122238" cy="134938"/>
            </a:xfrm>
            <a:custGeom>
              <a:avLst/>
              <a:gdLst/>
              <a:ahLst/>
              <a:cxnLst>
                <a:cxn ang="0">
                  <a:pos x="115" y="169"/>
                </a:cxn>
                <a:cxn ang="0">
                  <a:pos x="129" y="176"/>
                </a:cxn>
                <a:cxn ang="0">
                  <a:pos x="138" y="188"/>
                </a:cxn>
                <a:cxn ang="0">
                  <a:pos x="142" y="207"/>
                </a:cxn>
                <a:cxn ang="0">
                  <a:pos x="148" y="227"/>
                </a:cxn>
                <a:cxn ang="0">
                  <a:pos x="163" y="231"/>
                </a:cxn>
                <a:cxn ang="0">
                  <a:pos x="194" y="227"/>
                </a:cxn>
                <a:cxn ang="0">
                  <a:pos x="209" y="226"/>
                </a:cxn>
                <a:cxn ang="0">
                  <a:pos x="223" y="230"/>
                </a:cxn>
                <a:cxn ang="0">
                  <a:pos x="231" y="237"/>
                </a:cxn>
                <a:cxn ang="0">
                  <a:pos x="231" y="243"/>
                </a:cxn>
                <a:cxn ang="0">
                  <a:pos x="221" y="250"/>
                </a:cxn>
                <a:cxn ang="0">
                  <a:pos x="174" y="255"/>
                </a:cxn>
                <a:cxn ang="0">
                  <a:pos x="149" y="253"/>
                </a:cxn>
                <a:cxn ang="0">
                  <a:pos x="129" y="240"/>
                </a:cxn>
                <a:cxn ang="0">
                  <a:pos x="122" y="210"/>
                </a:cxn>
                <a:cxn ang="0">
                  <a:pos x="118" y="189"/>
                </a:cxn>
                <a:cxn ang="0">
                  <a:pos x="110" y="182"/>
                </a:cxn>
                <a:cxn ang="0">
                  <a:pos x="96" y="182"/>
                </a:cxn>
                <a:cxn ang="0">
                  <a:pos x="68" y="195"/>
                </a:cxn>
                <a:cxn ang="0">
                  <a:pos x="36" y="227"/>
                </a:cxn>
                <a:cxn ang="0">
                  <a:pos x="19" y="249"/>
                </a:cxn>
                <a:cxn ang="0">
                  <a:pos x="12" y="252"/>
                </a:cxn>
                <a:cxn ang="0">
                  <a:pos x="0" y="244"/>
                </a:cxn>
                <a:cxn ang="0">
                  <a:pos x="0" y="234"/>
                </a:cxn>
                <a:cxn ang="0">
                  <a:pos x="12" y="216"/>
                </a:cxn>
                <a:cxn ang="0">
                  <a:pos x="42" y="188"/>
                </a:cxn>
                <a:cxn ang="0">
                  <a:pos x="106" y="126"/>
                </a:cxn>
                <a:cxn ang="0">
                  <a:pos x="129" y="98"/>
                </a:cxn>
                <a:cxn ang="0">
                  <a:pos x="129" y="94"/>
                </a:cxn>
                <a:cxn ang="0">
                  <a:pos x="125" y="94"/>
                </a:cxn>
                <a:cxn ang="0">
                  <a:pos x="99" y="101"/>
                </a:cxn>
                <a:cxn ang="0">
                  <a:pos x="60" y="116"/>
                </a:cxn>
                <a:cxn ang="0">
                  <a:pos x="39" y="124"/>
                </a:cxn>
                <a:cxn ang="0">
                  <a:pos x="32" y="121"/>
                </a:cxn>
                <a:cxn ang="0">
                  <a:pos x="22" y="105"/>
                </a:cxn>
                <a:cxn ang="0">
                  <a:pos x="23" y="91"/>
                </a:cxn>
                <a:cxn ang="0">
                  <a:pos x="29" y="84"/>
                </a:cxn>
                <a:cxn ang="0">
                  <a:pos x="31" y="85"/>
                </a:cxn>
                <a:cxn ang="0">
                  <a:pos x="38" y="98"/>
                </a:cxn>
                <a:cxn ang="0">
                  <a:pos x="54" y="97"/>
                </a:cxn>
                <a:cxn ang="0">
                  <a:pos x="102" y="84"/>
                </a:cxn>
                <a:cxn ang="0">
                  <a:pos x="129" y="75"/>
                </a:cxn>
                <a:cxn ang="0">
                  <a:pos x="135" y="72"/>
                </a:cxn>
                <a:cxn ang="0">
                  <a:pos x="152" y="82"/>
                </a:cxn>
                <a:cxn ang="0">
                  <a:pos x="163" y="95"/>
                </a:cxn>
                <a:cxn ang="0">
                  <a:pos x="163" y="100"/>
                </a:cxn>
                <a:cxn ang="0">
                  <a:pos x="154" y="105"/>
                </a:cxn>
                <a:cxn ang="0">
                  <a:pos x="136" y="120"/>
                </a:cxn>
                <a:cxn ang="0">
                  <a:pos x="84" y="176"/>
                </a:cxn>
                <a:cxn ang="0">
                  <a:pos x="109" y="169"/>
                </a:cxn>
                <a:cxn ang="0">
                  <a:pos x="74" y="0"/>
                </a:cxn>
                <a:cxn ang="0">
                  <a:pos x="97" y="16"/>
                </a:cxn>
                <a:cxn ang="0">
                  <a:pos x="119" y="22"/>
                </a:cxn>
                <a:cxn ang="0">
                  <a:pos x="147" y="23"/>
                </a:cxn>
                <a:cxn ang="0">
                  <a:pos x="160" y="37"/>
                </a:cxn>
                <a:cxn ang="0">
                  <a:pos x="157" y="48"/>
                </a:cxn>
                <a:cxn ang="0">
                  <a:pos x="147" y="50"/>
                </a:cxn>
                <a:cxn ang="0">
                  <a:pos x="118" y="49"/>
                </a:cxn>
                <a:cxn ang="0">
                  <a:pos x="74" y="50"/>
                </a:cxn>
                <a:cxn ang="0">
                  <a:pos x="113" y="37"/>
                </a:cxn>
                <a:cxn ang="0">
                  <a:pos x="76" y="16"/>
                </a:cxn>
              </a:cxnLst>
              <a:rect l="0" t="0" r="r" b="b"/>
              <a:pathLst>
                <a:path w="231" h="255">
                  <a:moveTo>
                    <a:pt x="109" y="169"/>
                  </a:moveTo>
                  <a:lnTo>
                    <a:pt x="109" y="169"/>
                  </a:lnTo>
                  <a:lnTo>
                    <a:pt x="115" y="169"/>
                  </a:lnTo>
                  <a:lnTo>
                    <a:pt x="119" y="171"/>
                  </a:lnTo>
                  <a:lnTo>
                    <a:pt x="125" y="174"/>
                  </a:lnTo>
                  <a:lnTo>
                    <a:pt x="129" y="176"/>
                  </a:lnTo>
                  <a:lnTo>
                    <a:pt x="129" y="176"/>
                  </a:lnTo>
                  <a:lnTo>
                    <a:pt x="134" y="181"/>
                  </a:lnTo>
                  <a:lnTo>
                    <a:pt x="138" y="188"/>
                  </a:lnTo>
                  <a:lnTo>
                    <a:pt x="141" y="197"/>
                  </a:lnTo>
                  <a:lnTo>
                    <a:pt x="142" y="207"/>
                  </a:lnTo>
                  <a:lnTo>
                    <a:pt x="142" y="207"/>
                  </a:lnTo>
                  <a:lnTo>
                    <a:pt x="145" y="220"/>
                  </a:lnTo>
                  <a:lnTo>
                    <a:pt x="147" y="224"/>
                  </a:lnTo>
                  <a:lnTo>
                    <a:pt x="148" y="227"/>
                  </a:lnTo>
                  <a:lnTo>
                    <a:pt x="151" y="230"/>
                  </a:lnTo>
                  <a:lnTo>
                    <a:pt x="154" y="231"/>
                  </a:lnTo>
                  <a:lnTo>
                    <a:pt x="163" y="231"/>
                  </a:lnTo>
                  <a:lnTo>
                    <a:pt x="163" y="231"/>
                  </a:lnTo>
                  <a:lnTo>
                    <a:pt x="183" y="230"/>
                  </a:lnTo>
                  <a:lnTo>
                    <a:pt x="194" y="227"/>
                  </a:lnTo>
                  <a:lnTo>
                    <a:pt x="194" y="227"/>
                  </a:lnTo>
                  <a:lnTo>
                    <a:pt x="202" y="226"/>
                  </a:lnTo>
                  <a:lnTo>
                    <a:pt x="209" y="226"/>
                  </a:lnTo>
                  <a:lnTo>
                    <a:pt x="209" y="226"/>
                  </a:lnTo>
                  <a:lnTo>
                    <a:pt x="216" y="226"/>
                  </a:lnTo>
                  <a:lnTo>
                    <a:pt x="223" y="230"/>
                  </a:lnTo>
                  <a:lnTo>
                    <a:pt x="223" y="230"/>
                  </a:lnTo>
                  <a:lnTo>
                    <a:pt x="229" y="234"/>
                  </a:lnTo>
                  <a:lnTo>
                    <a:pt x="231" y="237"/>
                  </a:lnTo>
                  <a:lnTo>
                    <a:pt x="231" y="240"/>
                  </a:lnTo>
                  <a:lnTo>
                    <a:pt x="231" y="240"/>
                  </a:lnTo>
                  <a:lnTo>
                    <a:pt x="231" y="243"/>
                  </a:lnTo>
                  <a:lnTo>
                    <a:pt x="229" y="246"/>
                  </a:lnTo>
                  <a:lnTo>
                    <a:pt x="225" y="249"/>
                  </a:lnTo>
                  <a:lnTo>
                    <a:pt x="221" y="250"/>
                  </a:lnTo>
                  <a:lnTo>
                    <a:pt x="213" y="252"/>
                  </a:lnTo>
                  <a:lnTo>
                    <a:pt x="203" y="253"/>
                  </a:lnTo>
                  <a:lnTo>
                    <a:pt x="174" y="255"/>
                  </a:lnTo>
                  <a:lnTo>
                    <a:pt x="174" y="255"/>
                  </a:lnTo>
                  <a:lnTo>
                    <a:pt x="161" y="255"/>
                  </a:lnTo>
                  <a:lnTo>
                    <a:pt x="149" y="253"/>
                  </a:lnTo>
                  <a:lnTo>
                    <a:pt x="141" y="250"/>
                  </a:lnTo>
                  <a:lnTo>
                    <a:pt x="135" y="246"/>
                  </a:lnTo>
                  <a:lnTo>
                    <a:pt x="129" y="240"/>
                  </a:lnTo>
                  <a:lnTo>
                    <a:pt x="126" y="233"/>
                  </a:lnTo>
                  <a:lnTo>
                    <a:pt x="125" y="223"/>
                  </a:lnTo>
                  <a:lnTo>
                    <a:pt x="122" y="210"/>
                  </a:lnTo>
                  <a:lnTo>
                    <a:pt x="122" y="210"/>
                  </a:lnTo>
                  <a:lnTo>
                    <a:pt x="119" y="195"/>
                  </a:lnTo>
                  <a:lnTo>
                    <a:pt x="118" y="189"/>
                  </a:lnTo>
                  <a:lnTo>
                    <a:pt x="116" y="187"/>
                  </a:lnTo>
                  <a:lnTo>
                    <a:pt x="113" y="184"/>
                  </a:lnTo>
                  <a:lnTo>
                    <a:pt x="110" y="182"/>
                  </a:lnTo>
                  <a:lnTo>
                    <a:pt x="103" y="181"/>
                  </a:lnTo>
                  <a:lnTo>
                    <a:pt x="103" y="181"/>
                  </a:lnTo>
                  <a:lnTo>
                    <a:pt x="96" y="182"/>
                  </a:lnTo>
                  <a:lnTo>
                    <a:pt x="87" y="185"/>
                  </a:lnTo>
                  <a:lnTo>
                    <a:pt x="77" y="189"/>
                  </a:lnTo>
                  <a:lnTo>
                    <a:pt x="68" y="195"/>
                  </a:lnTo>
                  <a:lnTo>
                    <a:pt x="58" y="204"/>
                  </a:lnTo>
                  <a:lnTo>
                    <a:pt x="48" y="214"/>
                  </a:lnTo>
                  <a:lnTo>
                    <a:pt x="36" y="227"/>
                  </a:lnTo>
                  <a:lnTo>
                    <a:pt x="25" y="240"/>
                  </a:lnTo>
                  <a:lnTo>
                    <a:pt x="25" y="240"/>
                  </a:lnTo>
                  <a:lnTo>
                    <a:pt x="19" y="249"/>
                  </a:lnTo>
                  <a:lnTo>
                    <a:pt x="15" y="252"/>
                  </a:lnTo>
                  <a:lnTo>
                    <a:pt x="12" y="252"/>
                  </a:lnTo>
                  <a:lnTo>
                    <a:pt x="12" y="252"/>
                  </a:lnTo>
                  <a:lnTo>
                    <a:pt x="7" y="252"/>
                  </a:lnTo>
                  <a:lnTo>
                    <a:pt x="3" y="249"/>
                  </a:lnTo>
                  <a:lnTo>
                    <a:pt x="0" y="244"/>
                  </a:lnTo>
                  <a:lnTo>
                    <a:pt x="0" y="239"/>
                  </a:lnTo>
                  <a:lnTo>
                    <a:pt x="0" y="239"/>
                  </a:lnTo>
                  <a:lnTo>
                    <a:pt x="0" y="234"/>
                  </a:lnTo>
                  <a:lnTo>
                    <a:pt x="2" y="227"/>
                  </a:lnTo>
                  <a:lnTo>
                    <a:pt x="6" y="221"/>
                  </a:lnTo>
                  <a:lnTo>
                    <a:pt x="12" y="216"/>
                  </a:lnTo>
                  <a:lnTo>
                    <a:pt x="12" y="216"/>
                  </a:lnTo>
                  <a:lnTo>
                    <a:pt x="23" y="205"/>
                  </a:lnTo>
                  <a:lnTo>
                    <a:pt x="42" y="188"/>
                  </a:lnTo>
                  <a:lnTo>
                    <a:pt x="42" y="188"/>
                  </a:lnTo>
                  <a:lnTo>
                    <a:pt x="84" y="147"/>
                  </a:lnTo>
                  <a:lnTo>
                    <a:pt x="106" y="126"/>
                  </a:lnTo>
                  <a:lnTo>
                    <a:pt x="128" y="101"/>
                  </a:lnTo>
                  <a:lnTo>
                    <a:pt x="128" y="101"/>
                  </a:lnTo>
                  <a:lnTo>
                    <a:pt x="129" y="98"/>
                  </a:lnTo>
                  <a:lnTo>
                    <a:pt x="129" y="97"/>
                  </a:lnTo>
                  <a:lnTo>
                    <a:pt x="129" y="97"/>
                  </a:lnTo>
                  <a:lnTo>
                    <a:pt x="129" y="94"/>
                  </a:lnTo>
                  <a:lnTo>
                    <a:pt x="126" y="94"/>
                  </a:lnTo>
                  <a:lnTo>
                    <a:pt x="126" y="94"/>
                  </a:lnTo>
                  <a:lnTo>
                    <a:pt x="125" y="94"/>
                  </a:lnTo>
                  <a:lnTo>
                    <a:pt x="125" y="94"/>
                  </a:lnTo>
                  <a:lnTo>
                    <a:pt x="115" y="97"/>
                  </a:lnTo>
                  <a:lnTo>
                    <a:pt x="99" y="101"/>
                  </a:lnTo>
                  <a:lnTo>
                    <a:pt x="80" y="107"/>
                  </a:lnTo>
                  <a:lnTo>
                    <a:pt x="60" y="116"/>
                  </a:lnTo>
                  <a:lnTo>
                    <a:pt x="60" y="116"/>
                  </a:lnTo>
                  <a:lnTo>
                    <a:pt x="48" y="121"/>
                  </a:lnTo>
                  <a:lnTo>
                    <a:pt x="44" y="123"/>
                  </a:lnTo>
                  <a:lnTo>
                    <a:pt x="39" y="124"/>
                  </a:lnTo>
                  <a:lnTo>
                    <a:pt x="39" y="124"/>
                  </a:lnTo>
                  <a:lnTo>
                    <a:pt x="36" y="123"/>
                  </a:lnTo>
                  <a:lnTo>
                    <a:pt x="32" y="121"/>
                  </a:lnTo>
                  <a:lnTo>
                    <a:pt x="26" y="114"/>
                  </a:lnTo>
                  <a:lnTo>
                    <a:pt x="26" y="114"/>
                  </a:lnTo>
                  <a:lnTo>
                    <a:pt x="22" y="105"/>
                  </a:lnTo>
                  <a:lnTo>
                    <a:pt x="22" y="98"/>
                  </a:lnTo>
                  <a:lnTo>
                    <a:pt x="22" y="98"/>
                  </a:lnTo>
                  <a:lnTo>
                    <a:pt x="23" y="91"/>
                  </a:lnTo>
                  <a:lnTo>
                    <a:pt x="26" y="85"/>
                  </a:lnTo>
                  <a:lnTo>
                    <a:pt x="26" y="85"/>
                  </a:lnTo>
                  <a:lnTo>
                    <a:pt x="29" y="84"/>
                  </a:lnTo>
                  <a:lnTo>
                    <a:pt x="29" y="84"/>
                  </a:lnTo>
                  <a:lnTo>
                    <a:pt x="31" y="85"/>
                  </a:lnTo>
                  <a:lnTo>
                    <a:pt x="31" y="85"/>
                  </a:lnTo>
                  <a:lnTo>
                    <a:pt x="33" y="92"/>
                  </a:lnTo>
                  <a:lnTo>
                    <a:pt x="35" y="97"/>
                  </a:lnTo>
                  <a:lnTo>
                    <a:pt x="38" y="98"/>
                  </a:lnTo>
                  <a:lnTo>
                    <a:pt x="42" y="98"/>
                  </a:lnTo>
                  <a:lnTo>
                    <a:pt x="42" y="98"/>
                  </a:lnTo>
                  <a:lnTo>
                    <a:pt x="54" y="97"/>
                  </a:lnTo>
                  <a:lnTo>
                    <a:pt x="68" y="92"/>
                  </a:lnTo>
                  <a:lnTo>
                    <a:pt x="68" y="92"/>
                  </a:lnTo>
                  <a:lnTo>
                    <a:pt x="102" y="84"/>
                  </a:lnTo>
                  <a:lnTo>
                    <a:pt x="123" y="78"/>
                  </a:lnTo>
                  <a:lnTo>
                    <a:pt x="123" y="78"/>
                  </a:lnTo>
                  <a:lnTo>
                    <a:pt x="129" y="75"/>
                  </a:lnTo>
                  <a:lnTo>
                    <a:pt x="132" y="74"/>
                  </a:lnTo>
                  <a:lnTo>
                    <a:pt x="135" y="72"/>
                  </a:lnTo>
                  <a:lnTo>
                    <a:pt x="135" y="72"/>
                  </a:lnTo>
                  <a:lnTo>
                    <a:pt x="138" y="74"/>
                  </a:lnTo>
                  <a:lnTo>
                    <a:pt x="142" y="75"/>
                  </a:lnTo>
                  <a:lnTo>
                    <a:pt x="152" y="82"/>
                  </a:lnTo>
                  <a:lnTo>
                    <a:pt x="152" y="82"/>
                  </a:lnTo>
                  <a:lnTo>
                    <a:pt x="161" y="91"/>
                  </a:lnTo>
                  <a:lnTo>
                    <a:pt x="163" y="95"/>
                  </a:lnTo>
                  <a:lnTo>
                    <a:pt x="163" y="98"/>
                  </a:lnTo>
                  <a:lnTo>
                    <a:pt x="163" y="98"/>
                  </a:lnTo>
                  <a:lnTo>
                    <a:pt x="163" y="100"/>
                  </a:lnTo>
                  <a:lnTo>
                    <a:pt x="161" y="103"/>
                  </a:lnTo>
                  <a:lnTo>
                    <a:pt x="154" y="105"/>
                  </a:lnTo>
                  <a:lnTo>
                    <a:pt x="154" y="105"/>
                  </a:lnTo>
                  <a:lnTo>
                    <a:pt x="147" y="111"/>
                  </a:lnTo>
                  <a:lnTo>
                    <a:pt x="136" y="120"/>
                  </a:lnTo>
                  <a:lnTo>
                    <a:pt x="136" y="120"/>
                  </a:lnTo>
                  <a:lnTo>
                    <a:pt x="73" y="182"/>
                  </a:lnTo>
                  <a:lnTo>
                    <a:pt x="73" y="182"/>
                  </a:lnTo>
                  <a:lnTo>
                    <a:pt x="84" y="176"/>
                  </a:lnTo>
                  <a:lnTo>
                    <a:pt x="93" y="172"/>
                  </a:lnTo>
                  <a:lnTo>
                    <a:pt x="100" y="169"/>
                  </a:lnTo>
                  <a:lnTo>
                    <a:pt x="109" y="169"/>
                  </a:lnTo>
                  <a:lnTo>
                    <a:pt x="109" y="169"/>
                  </a:lnTo>
                  <a:close/>
                  <a:moveTo>
                    <a:pt x="74" y="0"/>
                  </a:moveTo>
                  <a:lnTo>
                    <a:pt x="74" y="0"/>
                  </a:lnTo>
                  <a:lnTo>
                    <a:pt x="83" y="7"/>
                  </a:lnTo>
                  <a:lnTo>
                    <a:pt x="90" y="13"/>
                  </a:lnTo>
                  <a:lnTo>
                    <a:pt x="97" y="16"/>
                  </a:lnTo>
                  <a:lnTo>
                    <a:pt x="106" y="19"/>
                  </a:lnTo>
                  <a:lnTo>
                    <a:pt x="106" y="19"/>
                  </a:lnTo>
                  <a:lnTo>
                    <a:pt x="119" y="22"/>
                  </a:lnTo>
                  <a:lnTo>
                    <a:pt x="136" y="22"/>
                  </a:lnTo>
                  <a:lnTo>
                    <a:pt x="136" y="22"/>
                  </a:lnTo>
                  <a:lnTo>
                    <a:pt x="147" y="23"/>
                  </a:lnTo>
                  <a:lnTo>
                    <a:pt x="154" y="27"/>
                  </a:lnTo>
                  <a:lnTo>
                    <a:pt x="158" y="32"/>
                  </a:lnTo>
                  <a:lnTo>
                    <a:pt x="160" y="37"/>
                  </a:lnTo>
                  <a:lnTo>
                    <a:pt x="160" y="37"/>
                  </a:lnTo>
                  <a:lnTo>
                    <a:pt x="158" y="43"/>
                  </a:lnTo>
                  <a:lnTo>
                    <a:pt x="157" y="48"/>
                  </a:lnTo>
                  <a:lnTo>
                    <a:pt x="152" y="49"/>
                  </a:lnTo>
                  <a:lnTo>
                    <a:pt x="147" y="50"/>
                  </a:lnTo>
                  <a:lnTo>
                    <a:pt x="147" y="50"/>
                  </a:lnTo>
                  <a:lnTo>
                    <a:pt x="126" y="49"/>
                  </a:lnTo>
                  <a:lnTo>
                    <a:pt x="126" y="49"/>
                  </a:lnTo>
                  <a:lnTo>
                    <a:pt x="118" y="49"/>
                  </a:lnTo>
                  <a:lnTo>
                    <a:pt x="107" y="50"/>
                  </a:lnTo>
                  <a:lnTo>
                    <a:pt x="77" y="58"/>
                  </a:lnTo>
                  <a:lnTo>
                    <a:pt x="74" y="50"/>
                  </a:lnTo>
                  <a:lnTo>
                    <a:pt x="74" y="50"/>
                  </a:lnTo>
                  <a:lnTo>
                    <a:pt x="113" y="37"/>
                  </a:lnTo>
                  <a:lnTo>
                    <a:pt x="113" y="37"/>
                  </a:lnTo>
                  <a:lnTo>
                    <a:pt x="97" y="33"/>
                  </a:lnTo>
                  <a:lnTo>
                    <a:pt x="86" y="26"/>
                  </a:lnTo>
                  <a:lnTo>
                    <a:pt x="76" y="16"/>
                  </a:lnTo>
                  <a:lnTo>
                    <a:pt x="67" y="6"/>
                  </a:lnTo>
                  <a:lnTo>
                    <a:pt x="74"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68" name="Freeform 172"/>
            <p:cNvSpPr>
              <a:spLocks noEditPoints="1"/>
            </p:cNvSpPr>
            <p:nvPr userDrawn="1"/>
          </p:nvSpPr>
          <p:spPr bwMode="auto">
            <a:xfrm>
              <a:off x="3862388" y="1763713"/>
              <a:ext cx="106363" cy="128588"/>
            </a:xfrm>
            <a:custGeom>
              <a:avLst/>
              <a:gdLst/>
              <a:ahLst/>
              <a:cxnLst>
                <a:cxn ang="0">
                  <a:pos x="89" y="110"/>
                </a:cxn>
                <a:cxn ang="0">
                  <a:pos x="125" y="104"/>
                </a:cxn>
                <a:cxn ang="0">
                  <a:pos x="168" y="113"/>
                </a:cxn>
                <a:cxn ang="0">
                  <a:pos x="199" y="155"/>
                </a:cxn>
                <a:cxn ang="0">
                  <a:pos x="197" y="187"/>
                </a:cxn>
                <a:cxn ang="0">
                  <a:pos x="184" y="213"/>
                </a:cxn>
                <a:cxn ang="0">
                  <a:pos x="141" y="237"/>
                </a:cxn>
                <a:cxn ang="0">
                  <a:pos x="87" y="242"/>
                </a:cxn>
                <a:cxn ang="0">
                  <a:pos x="52" y="229"/>
                </a:cxn>
                <a:cxn ang="0">
                  <a:pos x="45" y="208"/>
                </a:cxn>
                <a:cxn ang="0">
                  <a:pos x="54" y="188"/>
                </a:cxn>
                <a:cxn ang="0">
                  <a:pos x="78" y="179"/>
                </a:cxn>
                <a:cxn ang="0">
                  <a:pos x="103" y="185"/>
                </a:cxn>
                <a:cxn ang="0">
                  <a:pos x="128" y="211"/>
                </a:cxn>
                <a:cxn ang="0">
                  <a:pos x="149" y="213"/>
                </a:cxn>
                <a:cxn ang="0">
                  <a:pos x="171" y="187"/>
                </a:cxn>
                <a:cxn ang="0">
                  <a:pos x="174" y="155"/>
                </a:cxn>
                <a:cxn ang="0">
                  <a:pos x="152" y="124"/>
                </a:cxn>
                <a:cxn ang="0">
                  <a:pos x="118" y="119"/>
                </a:cxn>
                <a:cxn ang="0">
                  <a:pos x="57" y="140"/>
                </a:cxn>
                <a:cxn ang="0">
                  <a:pos x="23" y="174"/>
                </a:cxn>
                <a:cxn ang="0">
                  <a:pos x="10" y="182"/>
                </a:cxn>
                <a:cxn ang="0">
                  <a:pos x="0" y="175"/>
                </a:cxn>
                <a:cxn ang="0">
                  <a:pos x="2" y="159"/>
                </a:cxn>
                <a:cxn ang="0">
                  <a:pos x="23" y="137"/>
                </a:cxn>
                <a:cxn ang="0">
                  <a:pos x="120" y="27"/>
                </a:cxn>
                <a:cxn ang="0">
                  <a:pos x="120" y="23"/>
                </a:cxn>
                <a:cxn ang="0">
                  <a:pos x="90" y="29"/>
                </a:cxn>
                <a:cxn ang="0">
                  <a:pos x="54" y="45"/>
                </a:cxn>
                <a:cxn ang="0">
                  <a:pos x="41" y="46"/>
                </a:cxn>
                <a:cxn ang="0">
                  <a:pos x="28" y="35"/>
                </a:cxn>
                <a:cxn ang="0">
                  <a:pos x="22" y="13"/>
                </a:cxn>
                <a:cxn ang="0">
                  <a:pos x="26" y="11"/>
                </a:cxn>
                <a:cxn ang="0">
                  <a:pos x="36" y="20"/>
                </a:cxn>
                <a:cxn ang="0">
                  <a:pos x="55" y="20"/>
                </a:cxn>
                <a:cxn ang="0">
                  <a:pos x="113" y="7"/>
                </a:cxn>
                <a:cxn ang="0">
                  <a:pos x="126" y="0"/>
                </a:cxn>
                <a:cxn ang="0">
                  <a:pos x="136" y="1"/>
                </a:cxn>
                <a:cxn ang="0">
                  <a:pos x="157" y="20"/>
                </a:cxn>
                <a:cxn ang="0">
                  <a:pos x="151" y="30"/>
                </a:cxn>
                <a:cxn ang="0">
                  <a:pos x="129" y="49"/>
                </a:cxn>
                <a:cxn ang="0">
                  <a:pos x="51" y="132"/>
                </a:cxn>
                <a:cxn ang="0">
                  <a:pos x="62" y="197"/>
                </a:cxn>
                <a:cxn ang="0">
                  <a:pos x="58" y="211"/>
                </a:cxn>
                <a:cxn ang="0">
                  <a:pos x="78" y="226"/>
                </a:cxn>
                <a:cxn ang="0">
                  <a:pos x="113" y="224"/>
                </a:cxn>
                <a:cxn ang="0">
                  <a:pos x="102" y="205"/>
                </a:cxn>
                <a:cxn ang="0">
                  <a:pos x="81" y="194"/>
                </a:cxn>
              </a:cxnLst>
              <a:rect l="0" t="0" r="r" b="b"/>
              <a:pathLst>
                <a:path w="200" h="243">
                  <a:moveTo>
                    <a:pt x="51" y="132"/>
                  </a:moveTo>
                  <a:lnTo>
                    <a:pt x="51" y="132"/>
                  </a:lnTo>
                  <a:lnTo>
                    <a:pt x="70" y="119"/>
                  </a:lnTo>
                  <a:lnTo>
                    <a:pt x="89" y="110"/>
                  </a:lnTo>
                  <a:lnTo>
                    <a:pt x="97" y="107"/>
                  </a:lnTo>
                  <a:lnTo>
                    <a:pt x="106" y="106"/>
                  </a:lnTo>
                  <a:lnTo>
                    <a:pt x="116" y="104"/>
                  </a:lnTo>
                  <a:lnTo>
                    <a:pt x="125" y="104"/>
                  </a:lnTo>
                  <a:lnTo>
                    <a:pt x="125" y="104"/>
                  </a:lnTo>
                  <a:lnTo>
                    <a:pt x="141" y="104"/>
                  </a:lnTo>
                  <a:lnTo>
                    <a:pt x="155" y="108"/>
                  </a:lnTo>
                  <a:lnTo>
                    <a:pt x="168" y="113"/>
                  </a:lnTo>
                  <a:lnTo>
                    <a:pt x="180" y="121"/>
                  </a:lnTo>
                  <a:lnTo>
                    <a:pt x="189" y="130"/>
                  </a:lnTo>
                  <a:lnTo>
                    <a:pt x="194" y="142"/>
                  </a:lnTo>
                  <a:lnTo>
                    <a:pt x="199" y="155"/>
                  </a:lnTo>
                  <a:lnTo>
                    <a:pt x="200" y="171"/>
                  </a:lnTo>
                  <a:lnTo>
                    <a:pt x="200" y="171"/>
                  </a:lnTo>
                  <a:lnTo>
                    <a:pt x="199" y="179"/>
                  </a:lnTo>
                  <a:lnTo>
                    <a:pt x="197" y="187"/>
                  </a:lnTo>
                  <a:lnTo>
                    <a:pt x="196" y="194"/>
                  </a:lnTo>
                  <a:lnTo>
                    <a:pt x="193" y="201"/>
                  </a:lnTo>
                  <a:lnTo>
                    <a:pt x="189" y="207"/>
                  </a:lnTo>
                  <a:lnTo>
                    <a:pt x="184" y="213"/>
                  </a:lnTo>
                  <a:lnTo>
                    <a:pt x="178" y="218"/>
                  </a:lnTo>
                  <a:lnTo>
                    <a:pt x="173" y="223"/>
                  </a:lnTo>
                  <a:lnTo>
                    <a:pt x="158" y="231"/>
                  </a:lnTo>
                  <a:lnTo>
                    <a:pt x="141" y="237"/>
                  </a:lnTo>
                  <a:lnTo>
                    <a:pt x="122" y="242"/>
                  </a:lnTo>
                  <a:lnTo>
                    <a:pt x="100" y="243"/>
                  </a:lnTo>
                  <a:lnTo>
                    <a:pt x="100" y="243"/>
                  </a:lnTo>
                  <a:lnTo>
                    <a:pt x="87" y="242"/>
                  </a:lnTo>
                  <a:lnTo>
                    <a:pt x="75" y="240"/>
                  </a:lnTo>
                  <a:lnTo>
                    <a:pt x="67" y="237"/>
                  </a:lnTo>
                  <a:lnTo>
                    <a:pt x="58" y="233"/>
                  </a:lnTo>
                  <a:lnTo>
                    <a:pt x="52" y="229"/>
                  </a:lnTo>
                  <a:lnTo>
                    <a:pt x="48" y="223"/>
                  </a:lnTo>
                  <a:lnTo>
                    <a:pt x="45" y="216"/>
                  </a:lnTo>
                  <a:lnTo>
                    <a:pt x="45" y="208"/>
                  </a:lnTo>
                  <a:lnTo>
                    <a:pt x="45" y="208"/>
                  </a:lnTo>
                  <a:lnTo>
                    <a:pt x="45" y="203"/>
                  </a:lnTo>
                  <a:lnTo>
                    <a:pt x="46" y="197"/>
                  </a:lnTo>
                  <a:lnTo>
                    <a:pt x="49" y="192"/>
                  </a:lnTo>
                  <a:lnTo>
                    <a:pt x="54" y="188"/>
                  </a:lnTo>
                  <a:lnTo>
                    <a:pt x="58" y="184"/>
                  </a:lnTo>
                  <a:lnTo>
                    <a:pt x="64" y="182"/>
                  </a:lnTo>
                  <a:lnTo>
                    <a:pt x="71" y="179"/>
                  </a:lnTo>
                  <a:lnTo>
                    <a:pt x="78" y="179"/>
                  </a:lnTo>
                  <a:lnTo>
                    <a:pt x="78" y="179"/>
                  </a:lnTo>
                  <a:lnTo>
                    <a:pt x="87" y="179"/>
                  </a:lnTo>
                  <a:lnTo>
                    <a:pt x="96" y="182"/>
                  </a:lnTo>
                  <a:lnTo>
                    <a:pt x="103" y="185"/>
                  </a:lnTo>
                  <a:lnTo>
                    <a:pt x="110" y="190"/>
                  </a:lnTo>
                  <a:lnTo>
                    <a:pt x="118" y="195"/>
                  </a:lnTo>
                  <a:lnTo>
                    <a:pt x="123" y="203"/>
                  </a:lnTo>
                  <a:lnTo>
                    <a:pt x="128" y="211"/>
                  </a:lnTo>
                  <a:lnTo>
                    <a:pt x="133" y="220"/>
                  </a:lnTo>
                  <a:lnTo>
                    <a:pt x="133" y="220"/>
                  </a:lnTo>
                  <a:lnTo>
                    <a:pt x="141" y="217"/>
                  </a:lnTo>
                  <a:lnTo>
                    <a:pt x="149" y="213"/>
                  </a:lnTo>
                  <a:lnTo>
                    <a:pt x="157" y="208"/>
                  </a:lnTo>
                  <a:lnTo>
                    <a:pt x="162" y="203"/>
                  </a:lnTo>
                  <a:lnTo>
                    <a:pt x="168" y="195"/>
                  </a:lnTo>
                  <a:lnTo>
                    <a:pt x="171" y="187"/>
                  </a:lnTo>
                  <a:lnTo>
                    <a:pt x="174" y="176"/>
                  </a:lnTo>
                  <a:lnTo>
                    <a:pt x="174" y="166"/>
                  </a:lnTo>
                  <a:lnTo>
                    <a:pt x="174" y="166"/>
                  </a:lnTo>
                  <a:lnTo>
                    <a:pt x="174" y="155"/>
                  </a:lnTo>
                  <a:lnTo>
                    <a:pt x="171" y="145"/>
                  </a:lnTo>
                  <a:lnTo>
                    <a:pt x="167" y="137"/>
                  </a:lnTo>
                  <a:lnTo>
                    <a:pt x="160" y="130"/>
                  </a:lnTo>
                  <a:lnTo>
                    <a:pt x="152" y="124"/>
                  </a:lnTo>
                  <a:lnTo>
                    <a:pt x="142" y="121"/>
                  </a:lnTo>
                  <a:lnTo>
                    <a:pt x="131" y="119"/>
                  </a:lnTo>
                  <a:lnTo>
                    <a:pt x="118" y="119"/>
                  </a:lnTo>
                  <a:lnTo>
                    <a:pt x="118" y="119"/>
                  </a:lnTo>
                  <a:lnTo>
                    <a:pt x="104" y="120"/>
                  </a:lnTo>
                  <a:lnTo>
                    <a:pt x="90" y="123"/>
                  </a:lnTo>
                  <a:lnTo>
                    <a:pt x="74" y="130"/>
                  </a:lnTo>
                  <a:lnTo>
                    <a:pt x="57" y="140"/>
                  </a:lnTo>
                  <a:lnTo>
                    <a:pt x="57" y="140"/>
                  </a:lnTo>
                  <a:lnTo>
                    <a:pt x="48" y="148"/>
                  </a:lnTo>
                  <a:lnTo>
                    <a:pt x="39" y="156"/>
                  </a:lnTo>
                  <a:lnTo>
                    <a:pt x="23" y="174"/>
                  </a:lnTo>
                  <a:lnTo>
                    <a:pt x="23" y="174"/>
                  </a:lnTo>
                  <a:lnTo>
                    <a:pt x="17" y="179"/>
                  </a:lnTo>
                  <a:lnTo>
                    <a:pt x="15" y="182"/>
                  </a:lnTo>
                  <a:lnTo>
                    <a:pt x="10" y="182"/>
                  </a:lnTo>
                  <a:lnTo>
                    <a:pt x="10" y="182"/>
                  </a:lnTo>
                  <a:lnTo>
                    <a:pt x="6" y="182"/>
                  </a:lnTo>
                  <a:lnTo>
                    <a:pt x="3" y="179"/>
                  </a:lnTo>
                  <a:lnTo>
                    <a:pt x="0" y="175"/>
                  </a:lnTo>
                  <a:lnTo>
                    <a:pt x="0" y="169"/>
                  </a:lnTo>
                  <a:lnTo>
                    <a:pt x="0" y="169"/>
                  </a:lnTo>
                  <a:lnTo>
                    <a:pt x="0" y="163"/>
                  </a:lnTo>
                  <a:lnTo>
                    <a:pt x="2" y="159"/>
                  </a:lnTo>
                  <a:lnTo>
                    <a:pt x="4" y="155"/>
                  </a:lnTo>
                  <a:lnTo>
                    <a:pt x="9" y="150"/>
                  </a:lnTo>
                  <a:lnTo>
                    <a:pt x="9" y="150"/>
                  </a:lnTo>
                  <a:lnTo>
                    <a:pt x="23" y="137"/>
                  </a:lnTo>
                  <a:lnTo>
                    <a:pt x="42" y="120"/>
                  </a:lnTo>
                  <a:lnTo>
                    <a:pt x="42" y="120"/>
                  </a:lnTo>
                  <a:lnTo>
                    <a:pt x="74" y="84"/>
                  </a:lnTo>
                  <a:lnTo>
                    <a:pt x="120" y="27"/>
                  </a:lnTo>
                  <a:lnTo>
                    <a:pt x="120" y="27"/>
                  </a:lnTo>
                  <a:lnTo>
                    <a:pt x="122" y="24"/>
                  </a:lnTo>
                  <a:lnTo>
                    <a:pt x="122" y="24"/>
                  </a:lnTo>
                  <a:lnTo>
                    <a:pt x="120" y="23"/>
                  </a:lnTo>
                  <a:lnTo>
                    <a:pt x="120" y="23"/>
                  </a:lnTo>
                  <a:lnTo>
                    <a:pt x="116" y="23"/>
                  </a:lnTo>
                  <a:lnTo>
                    <a:pt x="116" y="23"/>
                  </a:lnTo>
                  <a:lnTo>
                    <a:pt x="90" y="29"/>
                  </a:lnTo>
                  <a:lnTo>
                    <a:pt x="67" y="39"/>
                  </a:lnTo>
                  <a:lnTo>
                    <a:pt x="67" y="39"/>
                  </a:lnTo>
                  <a:lnTo>
                    <a:pt x="54" y="45"/>
                  </a:lnTo>
                  <a:lnTo>
                    <a:pt x="54" y="45"/>
                  </a:lnTo>
                  <a:lnTo>
                    <a:pt x="49" y="46"/>
                  </a:lnTo>
                  <a:lnTo>
                    <a:pt x="45" y="46"/>
                  </a:lnTo>
                  <a:lnTo>
                    <a:pt x="45" y="46"/>
                  </a:lnTo>
                  <a:lnTo>
                    <a:pt x="41" y="46"/>
                  </a:lnTo>
                  <a:lnTo>
                    <a:pt x="36" y="43"/>
                  </a:lnTo>
                  <a:lnTo>
                    <a:pt x="32" y="40"/>
                  </a:lnTo>
                  <a:lnTo>
                    <a:pt x="28" y="35"/>
                  </a:lnTo>
                  <a:lnTo>
                    <a:pt x="28" y="35"/>
                  </a:lnTo>
                  <a:lnTo>
                    <a:pt x="23" y="26"/>
                  </a:lnTo>
                  <a:lnTo>
                    <a:pt x="20" y="19"/>
                  </a:lnTo>
                  <a:lnTo>
                    <a:pt x="20" y="19"/>
                  </a:lnTo>
                  <a:lnTo>
                    <a:pt x="22" y="13"/>
                  </a:lnTo>
                  <a:lnTo>
                    <a:pt x="23" y="11"/>
                  </a:lnTo>
                  <a:lnTo>
                    <a:pt x="25" y="10"/>
                  </a:lnTo>
                  <a:lnTo>
                    <a:pt x="25" y="10"/>
                  </a:lnTo>
                  <a:lnTo>
                    <a:pt x="26" y="11"/>
                  </a:lnTo>
                  <a:lnTo>
                    <a:pt x="28" y="13"/>
                  </a:lnTo>
                  <a:lnTo>
                    <a:pt x="28" y="13"/>
                  </a:lnTo>
                  <a:lnTo>
                    <a:pt x="32" y="17"/>
                  </a:lnTo>
                  <a:lnTo>
                    <a:pt x="36" y="20"/>
                  </a:lnTo>
                  <a:lnTo>
                    <a:pt x="41" y="22"/>
                  </a:lnTo>
                  <a:lnTo>
                    <a:pt x="46" y="22"/>
                  </a:lnTo>
                  <a:lnTo>
                    <a:pt x="46" y="22"/>
                  </a:lnTo>
                  <a:lnTo>
                    <a:pt x="55" y="20"/>
                  </a:lnTo>
                  <a:lnTo>
                    <a:pt x="70" y="17"/>
                  </a:lnTo>
                  <a:lnTo>
                    <a:pt x="70" y="17"/>
                  </a:lnTo>
                  <a:lnTo>
                    <a:pt x="113" y="7"/>
                  </a:lnTo>
                  <a:lnTo>
                    <a:pt x="113" y="7"/>
                  </a:lnTo>
                  <a:lnTo>
                    <a:pt x="118" y="6"/>
                  </a:lnTo>
                  <a:lnTo>
                    <a:pt x="123" y="3"/>
                  </a:lnTo>
                  <a:lnTo>
                    <a:pt x="123" y="3"/>
                  </a:lnTo>
                  <a:lnTo>
                    <a:pt x="126" y="0"/>
                  </a:lnTo>
                  <a:lnTo>
                    <a:pt x="131" y="0"/>
                  </a:lnTo>
                  <a:lnTo>
                    <a:pt x="131" y="0"/>
                  </a:lnTo>
                  <a:lnTo>
                    <a:pt x="133" y="0"/>
                  </a:lnTo>
                  <a:lnTo>
                    <a:pt x="136" y="1"/>
                  </a:lnTo>
                  <a:lnTo>
                    <a:pt x="144" y="7"/>
                  </a:lnTo>
                  <a:lnTo>
                    <a:pt x="144" y="7"/>
                  </a:lnTo>
                  <a:lnTo>
                    <a:pt x="154" y="16"/>
                  </a:lnTo>
                  <a:lnTo>
                    <a:pt x="157" y="20"/>
                  </a:lnTo>
                  <a:lnTo>
                    <a:pt x="157" y="23"/>
                  </a:lnTo>
                  <a:lnTo>
                    <a:pt x="157" y="23"/>
                  </a:lnTo>
                  <a:lnTo>
                    <a:pt x="155" y="27"/>
                  </a:lnTo>
                  <a:lnTo>
                    <a:pt x="151" y="30"/>
                  </a:lnTo>
                  <a:lnTo>
                    <a:pt x="151" y="30"/>
                  </a:lnTo>
                  <a:lnTo>
                    <a:pt x="141" y="37"/>
                  </a:lnTo>
                  <a:lnTo>
                    <a:pt x="129" y="49"/>
                  </a:lnTo>
                  <a:lnTo>
                    <a:pt x="129" y="49"/>
                  </a:lnTo>
                  <a:lnTo>
                    <a:pt x="68" y="114"/>
                  </a:lnTo>
                  <a:lnTo>
                    <a:pt x="68" y="114"/>
                  </a:lnTo>
                  <a:lnTo>
                    <a:pt x="51" y="130"/>
                  </a:lnTo>
                  <a:lnTo>
                    <a:pt x="51" y="132"/>
                  </a:lnTo>
                  <a:close/>
                  <a:moveTo>
                    <a:pt x="75" y="192"/>
                  </a:moveTo>
                  <a:lnTo>
                    <a:pt x="75" y="192"/>
                  </a:lnTo>
                  <a:lnTo>
                    <a:pt x="68" y="194"/>
                  </a:lnTo>
                  <a:lnTo>
                    <a:pt x="62" y="197"/>
                  </a:lnTo>
                  <a:lnTo>
                    <a:pt x="58" y="201"/>
                  </a:lnTo>
                  <a:lnTo>
                    <a:pt x="58" y="207"/>
                  </a:lnTo>
                  <a:lnTo>
                    <a:pt x="58" y="207"/>
                  </a:lnTo>
                  <a:lnTo>
                    <a:pt x="58" y="211"/>
                  </a:lnTo>
                  <a:lnTo>
                    <a:pt x="60" y="216"/>
                  </a:lnTo>
                  <a:lnTo>
                    <a:pt x="64" y="218"/>
                  </a:lnTo>
                  <a:lnTo>
                    <a:pt x="68" y="221"/>
                  </a:lnTo>
                  <a:lnTo>
                    <a:pt x="78" y="226"/>
                  </a:lnTo>
                  <a:lnTo>
                    <a:pt x="91" y="227"/>
                  </a:lnTo>
                  <a:lnTo>
                    <a:pt x="91" y="227"/>
                  </a:lnTo>
                  <a:lnTo>
                    <a:pt x="102" y="226"/>
                  </a:lnTo>
                  <a:lnTo>
                    <a:pt x="113" y="224"/>
                  </a:lnTo>
                  <a:lnTo>
                    <a:pt x="113" y="224"/>
                  </a:lnTo>
                  <a:lnTo>
                    <a:pt x="110" y="217"/>
                  </a:lnTo>
                  <a:lnTo>
                    <a:pt x="106" y="210"/>
                  </a:lnTo>
                  <a:lnTo>
                    <a:pt x="102" y="205"/>
                  </a:lnTo>
                  <a:lnTo>
                    <a:pt x="97" y="201"/>
                  </a:lnTo>
                  <a:lnTo>
                    <a:pt x="91" y="197"/>
                  </a:lnTo>
                  <a:lnTo>
                    <a:pt x="87" y="195"/>
                  </a:lnTo>
                  <a:lnTo>
                    <a:pt x="81" y="194"/>
                  </a:lnTo>
                  <a:lnTo>
                    <a:pt x="75" y="192"/>
                  </a:lnTo>
                  <a:lnTo>
                    <a:pt x="75" y="19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69" name="Freeform 173"/>
            <p:cNvSpPr>
              <a:spLocks/>
            </p:cNvSpPr>
            <p:nvPr userDrawn="1"/>
          </p:nvSpPr>
          <p:spPr bwMode="auto">
            <a:xfrm>
              <a:off x="4010026" y="1758951"/>
              <a:ext cx="106363" cy="133350"/>
            </a:xfrm>
            <a:custGeom>
              <a:avLst/>
              <a:gdLst/>
              <a:ahLst/>
              <a:cxnLst>
                <a:cxn ang="0">
                  <a:pos x="0" y="165"/>
                </a:cxn>
                <a:cxn ang="0">
                  <a:pos x="42" y="138"/>
                </a:cxn>
                <a:cxn ang="0">
                  <a:pos x="82" y="109"/>
                </a:cxn>
                <a:cxn ang="0">
                  <a:pos x="120" y="74"/>
                </a:cxn>
                <a:cxn ang="0">
                  <a:pos x="158" y="36"/>
                </a:cxn>
                <a:cxn ang="0">
                  <a:pos x="163" y="28"/>
                </a:cxn>
                <a:cxn ang="0">
                  <a:pos x="165" y="22"/>
                </a:cxn>
                <a:cxn ang="0">
                  <a:pos x="163" y="16"/>
                </a:cxn>
                <a:cxn ang="0">
                  <a:pos x="152" y="4"/>
                </a:cxn>
                <a:cxn ang="0">
                  <a:pos x="150" y="3"/>
                </a:cxn>
                <a:cxn ang="0">
                  <a:pos x="156" y="0"/>
                </a:cxn>
                <a:cxn ang="0">
                  <a:pos x="162" y="0"/>
                </a:cxn>
                <a:cxn ang="0">
                  <a:pos x="176" y="6"/>
                </a:cxn>
                <a:cxn ang="0">
                  <a:pos x="184" y="12"/>
                </a:cxn>
                <a:cxn ang="0">
                  <a:pos x="197" y="22"/>
                </a:cxn>
                <a:cxn ang="0">
                  <a:pos x="201" y="32"/>
                </a:cxn>
                <a:cxn ang="0">
                  <a:pos x="201" y="33"/>
                </a:cxn>
                <a:cxn ang="0">
                  <a:pos x="192" y="39"/>
                </a:cxn>
                <a:cxn ang="0">
                  <a:pos x="187" y="44"/>
                </a:cxn>
                <a:cxn ang="0">
                  <a:pos x="179" y="51"/>
                </a:cxn>
                <a:cxn ang="0">
                  <a:pos x="136" y="93"/>
                </a:cxn>
                <a:cxn ang="0">
                  <a:pos x="147" y="104"/>
                </a:cxn>
                <a:cxn ang="0">
                  <a:pos x="150" y="109"/>
                </a:cxn>
                <a:cxn ang="0">
                  <a:pos x="152" y="116"/>
                </a:cxn>
                <a:cxn ang="0">
                  <a:pos x="150" y="136"/>
                </a:cxn>
                <a:cxn ang="0">
                  <a:pos x="150" y="235"/>
                </a:cxn>
                <a:cxn ang="0">
                  <a:pos x="149" y="249"/>
                </a:cxn>
                <a:cxn ang="0">
                  <a:pos x="139" y="254"/>
                </a:cxn>
                <a:cxn ang="0">
                  <a:pos x="133" y="252"/>
                </a:cxn>
                <a:cxn ang="0">
                  <a:pos x="129" y="248"/>
                </a:cxn>
                <a:cxn ang="0">
                  <a:pos x="123" y="227"/>
                </a:cxn>
                <a:cxn ang="0">
                  <a:pos x="123" y="217"/>
                </a:cxn>
                <a:cxn ang="0">
                  <a:pos x="124" y="207"/>
                </a:cxn>
                <a:cxn ang="0">
                  <a:pos x="126" y="167"/>
                </a:cxn>
                <a:cxn ang="0">
                  <a:pos x="126" y="128"/>
                </a:cxn>
                <a:cxn ang="0">
                  <a:pos x="126" y="112"/>
                </a:cxn>
                <a:cxn ang="0">
                  <a:pos x="123" y="101"/>
                </a:cxn>
                <a:cxn ang="0">
                  <a:pos x="65" y="142"/>
                </a:cxn>
                <a:cxn ang="0">
                  <a:pos x="2" y="172"/>
                </a:cxn>
              </a:cxnLst>
              <a:rect l="0" t="0" r="r" b="b"/>
              <a:pathLst>
                <a:path w="201" h="254">
                  <a:moveTo>
                    <a:pt x="0" y="165"/>
                  </a:moveTo>
                  <a:lnTo>
                    <a:pt x="0" y="165"/>
                  </a:lnTo>
                  <a:lnTo>
                    <a:pt x="20" y="152"/>
                  </a:lnTo>
                  <a:lnTo>
                    <a:pt x="42" y="138"/>
                  </a:lnTo>
                  <a:lnTo>
                    <a:pt x="62" y="123"/>
                  </a:lnTo>
                  <a:lnTo>
                    <a:pt x="82" y="109"/>
                  </a:lnTo>
                  <a:lnTo>
                    <a:pt x="101" y="91"/>
                  </a:lnTo>
                  <a:lnTo>
                    <a:pt x="120" y="74"/>
                  </a:lnTo>
                  <a:lnTo>
                    <a:pt x="139" y="57"/>
                  </a:lnTo>
                  <a:lnTo>
                    <a:pt x="158" y="36"/>
                  </a:lnTo>
                  <a:lnTo>
                    <a:pt x="158" y="36"/>
                  </a:lnTo>
                  <a:lnTo>
                    <a:pt x="163" y="28"/>
                  </a:lnTo>
                  <a:lnTo>
                    <a:pt x="165" y="22"/>
                  </a:lnTo>
                  <a:lnTo>
                    <a:pt x="165" y="22"/>
                  </a:lnTo>
                  <a:lnTo>
                    <a:pt x="165" y="19"/>
                  </a:lnTo>
                  <a:lnTo>
                    <a:pt x="163" y="16"/>
                  </a:lnTo>
                  <a:lnTo>
                    <a:pt x="152" y="4"/>
                  </a:lnTo>
                  <a:lnTo>
                    <a:pt x="152" y="4"/>
                  </a:lnTo>
                  <a:lnTo>
                    <a:pt x="150" y="3"/>
                  </a:lnTo>
                  <a:lnTo>
                    <a:pt x="150" y="3"/>
                  </a:lnTo>
                  <a:lnTo>
                    <a:pt x="152" y="0"/>
                  </a:lnTo>
                  <a:lnTo>
                    <a:pt x="156" y="0"/>
                  </a:lnTo>
                  <a:lnTo>
                    <a:pt x="156" y="0"/>
                  </a:lnTo>
                  <a:lnTo>
                    <a:pt x="162" y="0"/>
                  </a:lnTo>
                  <a:lnTo>
                    <a:pt x="169" y="3"/>
                  </a:lnTo>
                  <a:lnTo>
                    <a:pt x="176" y="6"/>
                  </a:lnTo>
                  <a:lnTo>
                    <a:pt x="184" y="12"/>
                  </a:lnTo>
                  <a:lnTo>
                    <a:pt x="184" y="12"/>
                  </a:lnTo>
                  <a:lnTo>
                    <a:pt x="191" y="16"/>
                  </a:lnTo>
                  <a:lnTo>
                    <a:pt x="197" y="22"/>
                  </a:lnTo>
                  <a:lnTo>
                    <a:pt x="200" y="26"/>
                  </a:lnTo>
                  <a:lnTo>
                    <a:pt x="201" y="32"/>
                  </a:lnTo>
                  <a:lnTo>
                    <a:pt x="201" y="32"/>
                  </a:lnTo>
                  <a:lnTo>
                    <a:pt x="201" y="33"/>
                  </a:lnTo>
                  <a:lnTo>
                    <a:pt x="200" y="36"/>
                  </a:lnTo>
                  <a:lnTo>
                    <a:pt x="192" y="39"/>
                  </a:lnTo>
                  <a:lnTo>
                    <a:pt x="192" y="39"/>
                  </a:lnTo>
                  <a:lnTo>
                    <a:pt x="187" y="44"/>
                  </a:lnTo>
                  <a:lnTo>
                    <a:pt x="179" y="51"/>
                  </a:lnTo>
                  <a:lnTo>
                    <a:pt x="179" y="51"/>
                  </a:lnTo>
                  <a:lnTo>
                    <a:pt x="136" y="93"/>
                  </a:lnTo>
                  <a:lnTo>
                    <a:pt x="136" y="93"/>
                  </a:lnTo>
                  <a:lnTo>
                    <a:pt x="142" y="99"/>
                  </a:lnTo>
                  <a:lnTo>
                    <a:pt x="147" y="104"/>
                  </a:lnTo>
                  <a:lnTo>
                    <a:pt x="147" y="104"/>
                  </a:lnTo>
                  <a:lnTo>
                    <a:pt x="150" y="109"/>
                  </a:lnTo>
                  <a:lnTo>
                    <a:pt x="152" y="116"/>
                  </a:lnTo>
                  <a:lnTo>
                    <a:pt x="152" y="116"/>
                  </a:lnTo>
                  <a:lnTo>
                    <a:pt x="150" y="136"/>
                  </a:lnTo>
                  <a:lnTo>
                    <a:pt x="150" y="136"/>
                  </a:lnTo>
                  <a:lnTo>
                    <a:pt x="150" y="235"/>
                  </a:lnTo>
                  <a:lnTo>
                    <a:pt x="150" y="235"/>
                  </a:lnTo>
                  <a:lnTo>
                    <a:pt x="150" y="243"/>
                  </a:lnTo>
                  <a:lnTo>
                    <a:pt x="149" y="249"/>
                  </a:lnTo>
                  <a:lnTo>
                    <a:pt x="145" y="252"/>
                  </a:lnTo>
                  <a:lnTo>
                    <a:pt x="139" y="254"/>
                  </a:lnTo>
                  <a:lnTo>
                    <a:pt x="139" y="254"/>
                  </a:lnTo>
                  <a:lnTo>
                    <a:pt x="133" y="252"/>
                  </a:lnTo>
                  <a:lnTo>
                    <a:pt x="129" y="248"/>
                  </a:lnTo>
                  <a:lnTo>
                    <a:pt x="129" y="248"/>
                  </a:lnTo>
                  <a:lnTo>
                    <a:pt x="124" y="238"/>
                  </a:lnTo>
                  <a:lnTo>
                    <a:pt x="123" y="227"/>
                  </a:lnTo>
                  <a:lnTo>
                    <a:pt x="123" y="227"/>
                  </a:lnTo>
                  <a:lnTo>
                    <a:pt x="123" y="217"/>
                  </a:lnTo>
                  <a:lnTo>
                    <a:pt x="123" y="217"/>
                  </a:lnTo>
                  <a:lnTo>
                    <a:pt x="124" y="207"/>
                  </a:lnTo>
                  <a:lnTo>
                    <a:pt x="124" y="207"/>
                  </a:lnTo>
                  <a:lnTo>
                    <a:pt x="126" y="167"/>
                  </a:lnTo>
                  <a:lnTo>
                    <a:pt x="126" y="167"/>
                  </a:lnTo>
                  <a:lnTo>
                    <a:pt x="126" y="128"/>
                  </a:lnTo>
                  <a:lnTo>
                    <a:pt x="126" y="128"/>
                  </a:lnTo>
                  <a:lnTo>
                    <a:pt x="126" y="112"/>
                  </a:lnTo>
                  <a:lnTo>
                    <a:pt x="123" y="101"/>
                  </a:lnTo>
                  <a:lnTo>
                    <a:pt x="123" y="101"/>
                  </a:lnTo>
                  <a:lnTo>
                    <a:pt x="94" y="123"/>
                  </a:lnTo>
                  <a:lnTo>
                    <a:pt x="65" y="142"/>
                  </a:lnTo>
                  <a:lnTo>
                    <a:pt x="34" y="159"/>
                  </a:lnTo>
                  <a:lnTo>
                    <a:pt x="2" y="172"/>
                  </a:lnTo>
                  <a:lnTo>
                    <a:pt x="0" y="165"/>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70" name="Freeform 174"/>
            <p:cNvSpPr>
              <a:spLocks/>
            </p:cNvSpPr>
            <p:nvPr userDrawn="1"/>
          </p:nvSpPr>
          <p:spPr bwMode="auto">
            <a:xfrm>
              <a:off x="4133851" y="1766888"/>
              <a:ext cx="95250" cy="122238"/>
            </a:xfrm>
            <a:custGeom>
              <a:avLst/>
              <a:gdLst/>
              <a:ahLst/>
              <a:cxnLst>
                <a:cxn ang="0">
                  <a:pos x="0" y="223"/>
                </a:cxn>
                <a:cxn ang="0">
                  <a:pos x="0" y="223"/>
                </a:cxn>
                <a:cxn ang="0">
                  <a:pos x="20" y="207"/>
                </a:cxn>
                <a:cxn ang="0">
                  <a:pos x="39" y="191"/>
                </a:cxn>
                <a:cxn ang="0">
                  <a:pos x="58" y="172"/>
                </a:cxn>
                <a:cxn ang="0">
                  <a:pos x="75" y="153"/>
                </a:cxn>
                <a:cxn ang="0">
                  <a:pos x="91" y="133"/>
                </a:cxn>
                <a:cxn ang="0">
                  <a:pos x="106" y="113"/>
                </a:cxn>
                <a:cxn ang="0">
                  <a:pos x="119" y="89"/>
                </a:cxn>
                <a:cxn ang="0">
                  <a:pos x="130" y="65"/>
                </a:cxn>
                <a:cxn ang="0">
                  <a:pos x="130" y="65"/>
                </a:cxn>
                <a:cxn ang="0">
                  <a:pos x="138" y="45"/>
                </a:cxn>
                <a:cxn ang="0">
                  <a:pos x="141" y="33"/>
                </a:cxn>
                <a:cxn ang="0">
                  <a:pos x="142" y="23"/>
                </a:cxn>
                <a:cxn ang="0">
                  <a:pos x="142" y="23"/>
                </a:cxn>
                <a:cxn ang="0">
                  <a:pos x="141" y="18"/>
                </a:cxn>
                <a:cxn ang="0">
                  <a:pos x="139" y="16"/>
                </a:cxn>
                <a:cxn ang="0">
                  <a:pos x="135" y="11"/>
                </a:cxn>
                <a:cxn ang="0">
                  <a:pos x="130" y="8"/>
                </a:cxn>
                <a:cxn ang="0">
                  <a:pos x="130" y="8"/>
                </a:cxn>
                <a:cxn ang="0">
                  <a:pos x="128" y="5"/>
                </a:cxn>
                <a:cxn ang="0">
                  <a:pos x="126" y="4"/>
                </a:cxn>
                <a:cxn ang="0">
                  <a:pos x="126" y="4"/>
                </a:cxn>
                <a:cxn ang="0">
                  <a:pos x="128" y="3"/>
                </a:cxn>
                <a:cxn ang="0">
                  <a:pos x="130" y="1"/>
                </a:cxn>
                <a:cxn ang="0">
                  <a:pos x="136" y="0"/>
                </a:cxn>
                <a:cxn ang="0">
                  <a:pos x="136" y="0"/>
                </a:cxn>
                <a:cxn ang="0">
                  <a:pos x="142" y="0"/>
                </a:cxn>
                <a:cxn ang="0">
                  <a:pos x="148" y="3"/>
                </a:cxn>
                <a:cxn ang="0">
                  <a:pos x="155" y="5"/>
                </a:cxn>
                <a:cxn ang="0">
                  <a:pos x="164" y="11"/>
                </a:cxn>
                <a:cxn ang="0">
                  <a:pos x="164" y="11"/>
                </a:cxn>
                <a:cxn ang="0">
                  <a:pos x="175" y="21"/>
                </a:cxn>
                <a:cxn ang="0">
                  <a:pos x="178" y="26"/>
                </a:cxn>
                <a:cxn ang="0">
                  <a:pos x="180" y="30"/>
                </a:cxn>
                <a:cxn ang="0">
                  <a:pos x="180" y="30"/>
                </a:cxn>
                <a:cxn ang="0">
                  <a:pos x="180" y="34"/>
                </a:cxn>
                <a:cxn ang="0">
                  <a:pos x="178" y="36"/>
                </a:cxn>
                <a:cxn ang="0">
                  <a:pos x="174" y="40"/>
                </a:cxn>
                <a:cxn ang="0">
                  <a:pos x="174" y="40"/>
                </a:cxn>
                <a:cxn ang="0">
                  <a:pos x="171" y="43"/>
                </a:cxn>
                <a:cxn ang="0">
                  <a:pos x="167" y="49"/>
                </a:cxn>
                <a:cxn ang="0">
                  <a:pos x="159" y="63"/>
                </a:cxn>
                <a:cxn ang="0">
                  <a:pos x="159" y="63"/>
                </a:cxn>
                <a:cxn ang="0">
                  <a:pos x="146" y="91"/>
                </a:cxn>
                <a:cxn ang="0">
                  <a:pos x="130" y="117"/>
                </a:cxn>
                <a:cxn ang="0">
                  <a:pos x="115" y="142"/>
                </a:cxn>
                <a:cxn ang="0">
                  <a:pos x="96" y="163"/>
                </a:cxn>
                <a:cxn ang="0">
                  <a:pos x="74" y="184"/>
                </a:cxn>
                <a:cxn ang="0">
                  <a:pos x="52" y="201"/>
                </a:cxn>
                <a:cxn ang="0">
                  <a:pos x="29" y="217"/>
                </a:cxn>
                <a:cxn ang="0">
                  <a:pos x="3" y="231"/>
                </a:cxn>
                <a:cxn ang="0">
                  <a:pos x="0" y="223"/>
                </a:cxn>
              </a:cxnLst>
              <a:rect l="0" t="0" r="r" b="b"/>
              <a:pathLst>
                <a:path w="180" h="231">
                  <a:moveTo>
                    <a:pt x="0" y="223"/>
                  </a:moveTo>
                  <a:lnTo>
                    <a:pt x="0" y="223"/>
                  </a:lnTo>
                  <a:lnTo>
                    <a:pt x="20" y="207"/>
                  </a:lnTo>
                  <a:lnTo>
                    <a:pt x="39" y="191"/>
                  </a:lnTo>
                  <a:lnTo>
                    <a:pt x="58" y="172"/>
                  </a:lnTo>
                  <a:lnTo>
                    <a:pt x="75" y="153"/>
                  </a:lnTo>
                  <a:lnTo>
                    <a:pt x="91" y="133"/>
                  </a:lnTo>
                  <a:lnTo>
                    <a:pt x="106" y="113"/>
                  </a:lnTo>
                  <a:lnTo>
                    <a:pt x="119" y="89"/>
                  </a:lnTo>
                  <a:lnTo>
                    <a:pt x="130" y="65"/>
                  </a:lnTo>
                  <a:lnTo>
                    <a:pt x="130" y="65"/>
                  </a:lnTo>
                  <a:lnTo>
                    <a:pt x="138" y="45"/>
                  </a:lnTo>
                  <a:lnTo>
                    <a:pt x="141" y="33"/>
                  </a:lnTo>
                  <a:lnTo>
                    <a:pt x="142" y="23"/>
                  </a:lnTo>
                  <a:lnTo>
                    <a:pt x="142" y="23"/>
                  </a:lnTo>
                  <a:lnTo>
                    <a:pt x="141" y="18"/>
                  </a:lnTo>
                  <a:lnTo>
                    <a:pt x="139" y="16"/>
                  </a:lnTo>
                  <a:lnTo>
                    <a:pt x="135" y="11"/>
                  </a:lnTo>
                  <a:lnTo>
                    <a:pt x="130" y="8"/>
                  </a:lnTo>
                  <a:lnTo>
                    <a:pt x="130" y="8"/>
                  </a:lnTo>
                  <a:lnTo>
                    <a:pt x="128" y="5"/>
                  </a:lnTo>
                  <a:lnTo>
                    <a:pt x="126" y="4"/>
                  </a:lnTo>
                  <a:lnTo>
                    <a:pt x="126" y="4"/>
                  </a:lnTo>
                  <a:lnTo>
                    <a:pt x="128" y="3"/>
                  </a:lnTo>
                  <a:lnTo>
                    <a:pt x="130" y="1"/>
                  </a:lnTo>
                  <a:lnTo>
                    <a:pt x="136" y="0"/>
                  </a:lnTo>
                  <a:lnTo>
                    <a:pt x="136" y="0"/>
                  </a:lnTo>
                  <a:lnTo>
                    <a:pt x="142" y="0"/>
                  </a:lnTo>
                  <a:lnTo>
                    <a:pt x="148" y="3"/>
                  </a:lnTo>
                  <a:lnTo>
                    <a:pt x="155" y="5"/>
                  </a:lnTo>
                  <a:lnTo>
                    <a:pt x="164" y="11"/>
                  </a:lnTo>
                  <a:lnTo>
                    <a:pt x="164" y="11"/>
                  </a:lnTo>
                  <a:lnTo>
                    <a:pt x="175" y="21"/>
                  </a:lnTo>
                  <a:lnTo>
                    <a:pt x="178" y="26"/>
                  </a:lnTo>
                  <a:lnTo>
                    <a:pt x="180" y="30"/>
                  </a:lnTo>
                  <a:lnTo>
                    <a:pt x="180" y="30"/>
                  </a:lnTo>
                  <a:lnTo>
                    <a:pt x="180" y="34"/>
                  </a:lnTo>
                  <a:lnTo>
                    <a:pt x="178" y="36"/>
                  </a:lnTo>
                  <a:lnTo>
                    <a:pt x="174" y="40"/>
                  </a:lnTo>
                  <a:lnTo>
                    <a:pt x="174" y="40"/>
                  </a:lnTo>
                  <a:lnTo>
                    <a:pt x="171" y="43"/>
                  </a:lnTo>
                  <a:lnTo>
                    <a:pt x="167" y="49"/>
                  </a:lnTo>
                  <a:lnTo>
                    <a:pt x="159" y="63"/>
                  </a:lnTo>
                  <a:lnTo>
                    <a:pt x="159" y="63"/>
                  </a:lnTo>
                  <a:lnTo>
                    <a:pt x="146" y="91"/>
                  </a:lnTo>
                  <a:lnTo>
                    <a:pt x="130" y="117"/>
                  </a:lnTo>
                  <a:lnTo>
                    <a:pt x="115" y="142"/>
                  </a:lnTo>
                  <a:lnTo>
                    <a:pt x="96" y="163"/>
                  </a:lnTo>
                  <a:lnTo>
                    <a:pt x="74" y="184"/>
                  </a:lnTo>
                  <a:lnTo>
                    <a:pt x="52" y="201"/>
                  </a:lnTo>
                  <a:lnTo>
                    <a:pt x="29" y="217"/>
                  </a:lnTo>
                  <a:lnTo>
                    <a:pt x="3" y="231"/>
                  </a:lnTo>
                  <a:lnTo>
                    <a:pt x="0" y="22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71" name="Freeform 175"/>
            <p:cNvSpPr>
              <a:spLocks noEditPoints="1"/>
            </p:cNvSpPr>
            <p:nvPr userDrawn="1"/>
          </p:nvSpPr>
          <p:spPr bwMode="auto">
            <a:xfrm>
              <a:off x="4254501" y="1766888"/>
              <a:ext cx="142875" cy="100013"/>
            </a:xfrm>
            <a:custGeom>
              <a:avLst/>
              <a:gdLst/>
              <a:ahLst/>
              <a:cxnLst>
                <a:cxn ang="0">
                  <a:pos x="16" y="114"/>
                </a:cxn>
                <a:cxn ang="0">
                  <a:pos x="24" y="116"/>
                </a:cxn>
                <a:cxn ang="0">
                  <a:pos x="40" y="106"/>
                </a:cxn>
                <a:cxn ang="0">
                  <a:pos x="84" y="59"/>
                </a:cxn>
                <a:cxn ang="0">
                  <a:pos x="98" y="49"/>
                </a:cxn>
                <a:cxn ang="0">
                  <a:pos x="110" y="49"/>
                </a:cxn>
                <a:cxn ang="0">
                  <a:pos x="136" y="68"/>
                </a:cxn>
                <a:cxn ang="0">
                  <a:pos x="206" y="119"/>
                </a:cxn>
                <a:cxn ang="0">
                  <a:pos x="248" y="145"/>
                </a:cxn>
                <a:cxn ang="0">
                  <a:pos x="264" y="156"/>
                </a:cxn>
                <a:cxn ang="0">
                  <a:pos x="271" y="174"/>
                </a:cxn>
                <a:cxn ang="0">
                  <a:pos x="264" y="188"/>
                </a:cxn>
                <a:cxn ang="0">
                  <a:pos x="252" y="187"/>
                </a:cxn>
                <a:cxn ang="0">
                  <a:pos x="220" y="165"/>
                </a:cxn>
                <a:cxn ang="0">
                  <a:pos x="123" y="81"/>
                </a:cxn>
                <a:cxn ang="0">
                  <a:pos x="104" y="70"/>
                </a:cxn>
                <a:cxn ang="0">
                  <a:pos x="98" y="71"/>
                </a:cxn>
                <a:cxn ang="0">
                  <a:pos x="75" y="99"/>
                </a:cxn>
                <a:cxn ang="0">
                  <a:pos x="53" y="129"/>
                </a:cxn>
                <a:cxn ang="0">
                  <a:pos x="47" y="141"/>
                </a:cxn>
                <a:cxn ang="0">
                  <a:pos x="37" y="148"/>
                </a:cxn>
                <a:cxn ang="0">
                  <a:pos x="23" y="143"/>
                </a:cxn>
                <a:cxn ang="0">
                  <a:pos x="7" y="130"/>
                </a:cxn>
                <a:cxn ang="0">
                  <a:pos x="0" y="113"/>
                </a:cxn>
                <a:cxn ang="0">
                  <a:pos x="1" y="106"/>
                </a:cxn>
                <a:cxn ang="0">
                  <a:pos x="4" y="107"/>
                </a:cxn>
                <a:cxn ang="0">
                  <a:pos x="177" y="22"/>
                </a:cxn>
                <a:cxn ang="0">
                  <a:pos x="216" y="42"/>
                </a:cxn>
                <a:cxn ang="0">
                  <a:pos x="230" y="58"/>
                </a:cxn>
                <a:cxn ang="0">
                  <a:pos x="233" y="67"/>
                </a:cxn>
                <a:cxn ang="0">
                  <a:pos x="227" y="80"/>
                </a:cxn>
                <a:cxn ang="0">
                  <a:pos x="219" y="81"/>
                </a:cxn>
                <a:cxn ang="0">
                  <a:pos x="211" y="71"/>
                </a:cxn>
                <a:cxn ang="0">
                  <a:pos x="184" y="39"/>
                </a:cxn>
                <a:cxn ang="0">
                  <a:pos x="203" y="0"/>
                </a:cxn>
                <a:cxn ang="0">
                  <a:pos x="230" y="9"/>
                </a:cxn>
                <a:cxn ang="0">
                  <a:pos x="251" y="20"/>
                </a:cxn>
                <a:cxn ang="0">
                  <a:pos x="261" y="33"/>
                </a:cxn>
                <a:cxn ang="0">
                  <a:pos x="262" y="44"/>
                </a:cxn>
                <a:cxn ang="0">
                  <a:pos x="253" y="52"/>
                </a:cxn>
                <a:cxn ang="0">
                  <a:pos x="245" y="48"/>
                </a:cxn>
                <a:cxn ang="0">
                  <a:pos x="224" y="25"/>
                </a:cxn>
                <a:cxn ang="0">
                  <a:pos x="203" y="0"/>
                </a:cxn>
              </a:cxnLst>
              <a:rect l="0" t="0" r="r" b="b"/>
              <a:pathLst>
                <a:path w="271" h="190">
                  <a:moveTo>
                    <a:pt x="4" y="107"/>
                  </a:moveTo>
                  <a:lnTo>
                    <a:pt x="4" y="107"/>
                  </a:lnTo>
                  <a:lnTo>
                    <a:pt x="16" y="114"/>
                  </a:lnTo>
                  <a:lnTo>
                    <a:pt x="20" y="116"/>
                  </a:lnTo>
                  <a:lnTo>
                    <a:pt x="24" y="116"/>
                  </a:lnTo>
                  <a:lnTo>
                    <a:pt x="24" y="116"/>
                  </a:lnTo>
                  <a:lnTo>
                    <a:pt x="27" y="116"/>
                  </a:lnTo>
                  <a:lnTo>
                    <a:pt x="30" y="114"/>
                  </a:lnTo>
                  <a:lnTo>
                    <a:pt x="40" y="106"/>
                  </a:lnTo>
                  <a:lnTo>
                    <a:pt x="40" y="106"/>
                  </a:lnTo>
                  <a:lnTo>
                    <a:pt x="84" y="59"/>
                  </a:lnTo>
                  <a:lnTo>
                    <a:pt x="84" y="59"/>
                  </a:lnTo>
                  <a:lnTo>
                    <a:pt x="88" y="55"/>
                  </a:lnTo>
                  <a:lnTo>
                    <a:pt x="94" y="51"/>
                  </a:lnTo>
                  <a:lnTo>
                    <a:pt x="98" y="49"/>
                  </a:lnTo>
                  <a:lnTo>
                    <a:pt x="103" y="48"/>
                  </a:lnTo>
                  <a:lnTo>
                    <a:pt x="103" y="48"/>
                  </a:lnTo>
                  <a:lnTo>
                    <a:pt x="110" y="49"/>
                  </a:lnTo>
                  <a:lnTo>
                    <a:pt x="117" y="54"/>
                  </a:lnTo>
                  <a:lnTo>
                    <a:pt x="136" y="68"/>
                  </a:lnTo>
                  <a:lnTo>
                    <a:pt x="136" y="68"/>
                  </a:lnTo>
                  <a:lnTo>
                    <a:pt x="179" y="100"/>
                  </a:lnTo>
                  <a:lnTo>
                    <a:pt x="206" y="119"/>
                  </a:lnTo>
                  <a:lnTo>
                    <a:pt x="206" y="119"/>
                  </a:lnTo>
                  <a:lnTo>
                    <a:pt x="233" y="138"/>
                  </a:lnTo>
                  <a:lnTo>
                    <a:pt x="233" y="138"/>
                  </a:lnTo>
                  <a:lnTo>
                    <a:pt x="248" y="145"/>
                  </a:lnTo>
                  <a:lnTo>
                    <a:pt x="248" y="145"/>
                  </a:lnTo>
                  <a:lnTo>
                    <a:pt x="258" y="151"/>
                  </a:lnTo>
                  <a:lnTo>
                    <a:pt x="264" y="156"/>
                  </a:lnTo>
                  <a:lnTo>
                    <a:pt x="269" y="165"/>
                  </a:lnTo>
                  <a:lnTo>
                    <a:pt x="271" y="174"/>
                  </a:lnTo>
                  <a:lnTo>
                    <a:pt x="271" y="174"/>
                  </a:lnTo>
                  <a:lnTo>
                    <a:pt x="269" y="180"/>
                  </a:lnTo>
                  <a:lnTo>
                    <a:pt x="266" y="185"/>
                  </a:lnTo>
                  <a:lnTo>
                    <a:pt x="264" y="188"/>
                  </a:lnTo>
                  <a:lnTo>
                    <a:pt x="259" y="190"/>
                  </a:lnTo>
                  <a:lnTo>
                    <a:pt x="259" y="190"/>
                  </a:lnTo>
                  <a:lnTo>
                    <a:pt x="252" y="187"/>
                  </a:lnTo>
                  <a:lnTo>
                    <a:pt x="243" y="181"/>
                  </a:lnTo>
                  <a:lnTo>
                    <a:pt x="220" y="165"/>
                  </a:lnTo>
                  <a:lnTo>
                    <a:pt x="220" y="165"/>
                  </a:lnTo>
                  <a:lnTo>
                    <a:pt x="179" y="132"/>
                  </a:lnTo>
                  <a:lnTo>
                    <a:pt x="123" y="81"/>
                  </a:lnTo>
                  <a:lnTo>
                    <a:pt x="123" y="81"/>
                  </a:lnTo>
                  <a:lnTo>
                    <a:pt x="111" y="72"/>
                  </a:lnTo>
                  <a:lnTo>
                    <a:pt x="107" y="70"/>
                  </a:lnTo>
                  <a:lnTo>
                    <a:pt x="104" y="70"/>
                  </a:lnTo>
                  <a:lnTo>
                    <a:pt x="104" y="70"/>
                  </a:lnTo>
                  <a:lnTo>
                    <a:pt x="101" y="70"/>
                  </a:lnTo>
                  <a:lnTo>
                    <a:pt x="98" y="71"/>
                  </a:lnTo>
                  <a:lnTo>
                    <a:pt x="91" y="77"/>
                  </a:lnTo>
                  <a:lnTo>
                    <a:pt x="91" y="77"/>
                  </a:lnTo>
                  <a:lnTo>
                    <a:pt x="75" y="99"/>
                  </a:lnTo>
                  <a:lnTo>
                    <a:pt x="59" y="120"/>
                  </a:lnTo>
                  <a:lnTo>
                    <a:pt x="59" y="120"/>
                  </a:lnTo>
                  <a:lnTo>
                    <a:pt x="53" y="129"/>
                  </a:lnTo>
                  <a:lnTo>
                    <a:pt x="50" y="136"/>
                  </a:lnTo>
                  <a:lnTo>
                    <a:pt x="50" y="136"/>
                  </a:lnTo>
                  <a:lnTo>
                    <a:pt x="47" y="141"/>
                  </a:lnTo>
                  <a:lnTo>
                    <a:pt x="45" y="145"/>
                  </a:lnTo>
                  <a:lnTo>
                    <a:pt x="42" y="146"/>
                  </a:lnTo>
                  <a:lnTo>
                    <a:pt x="37" y="148"/>
                  </a:lnTo>
                  <a:lnTo>
                    <a:pt x="37" y="148"/>
                  </a:lnTo>
                  <a:lnTo>
                    <a:pt x="30" y="146"/>
                  </a:lnTo>
                  <a:lnTo>
                    <a:pt x="23" y="143"/>
                  </a:lnTo>
                  <a:lnTo>
                    <a:pt x="16" y="138"/>
                  </a:lnTo>
                  <a:lnTo>
                    <a:pt x="7" y="130"/>
                  </a:lnTo>
                  <a:lnTo>
                    <a:pt x="7" y="130"/>
                  </a:lnTo>
                  <a:lnTo>
                    <a:pt x="4" y="126"/>
                  </a:lnTo>
                  <a:lnTo>
                    <a:pt x="1" y="122"/>
                  </a:lnTo>
                  <a:lnTo>
                    <a:pt x="0" y="113"/>
                  </a:lnTo>
                  <a:lnTo>
                    <a:pt x="0" y="113"/>
                  </a:lnTo>
                  <a:lnTo>
                    <a:pt x="1" y="107"/>
                  </a:lnTo>
                  <a:lnTo>
                    <a:pt x="1" y="106"/>
                  </a:lnTo>
                  <a:lnTo>
                    <a:pt x="3" y="106"/>
                  </a:lnTo>
                  <a:lnTo>
                    <a:pt x="3" y="106"/>
                  </a:lnTo>
                  <a:lnTo>
                    <a:pt x="4" y="107"/>
                  </a:lnTo>
                  <a:lnTo>
                    <a:pt x="4" y="107"/>
                  </a:lnTo>
                  <a:close/>
                  <a:moveTo>
                    <a:pt x="177" y="22"/>
                  </a:moveTo>
                  <a:lnTo>
                    <a:pt x="177" y="22"/>
                  </a:lnTo>
                  <a:lnTo>
                    <a:pt x="193" y="29"/>
                  </a:lnTo>
                  <a:lnTo>
                    <a:pt x="206" y="36"/>
                  </a:lnTo>
                  <a:lnTo>
                    <a:pt x="216" y="42"/>
                  </a:lnTo>
                  <a:lnTo>
                    <a:pt x="224" y="49"/>
                  </a:lnTo>
                  <a:lnTo>
                    <a:pt x="224" y="49"/>
                  </a:lnTo>
                  <a:lnTo>
                    <a:pt x="230" y="58"/>
                  </a:lnTo>
                  <a:lnTo>
                    <a:pt x="232" y="62"/>
                  </a:lnTo>
                  <a:lnTo>
                    <a:pt x="233" y="67"/>
                  </a:lnTo>
                  <a:lnTo>
                    <a:pt x="233" y="67"/>
                  </a:lnTo>
                  <a:lnTo>
                    <a:pt x="232" y="71"/>
                  </a:lnTo>
                  <a:lnTo>
                    <a:pt x="230" y="77"/>
                  </a:lnTo>
                  <a:lnTo>
                    <a:pt x="227" y="80"/>
                  </a:lnTo>
                  <a:lnTo>
                    <a:pt x="223" y="81"/>
                  </a:lnTo>
                  <a:lnTo>
                    <a:pt x="223" y="81"/>
                  </a:lnTo>
                  <a:lnTo>
                    <a:pt x="219" y="81"/>
                  </a:lnTo>
                  <a:lnTo>
                    <a:pt x="216" y="78"/>
                  </a:lnTo>
                  <a:lnTo>
                    <a:pt x="211" y="71"/>
                  </a:lnTo>
                  <a:lnTo>
                    <a:pt x="211" y="71"/>
                  </a:lnTo>
                  <a:lnTo>
                    <a:pt x="203" y="59"/>
                  </a:lnTo>
                  <a:lnTo>
                    <a:pt x="194" y="49"/>
                  </a:lnTo>
                  <a:lnTo>
                    <a:pt x="184" y="39"/>
                  </a:lnTo>
                  <a:lnTo>
                    <a:pt x="172" y="29"/>
                  </a:lnTo>
                  <a:lnTo>
                    <a:pt x="177" y="22"/>
                  </a:lnTo>
                  <a:close/>
                  <a:moveTo>
                    <a:pt x="203" y="0"/>
                  </a:moveTo>
                  <a:lnTo>
                    <a:pt x="203" y="0"/>
                  </a:lnTo>
                  <a:lnTo>
                    <a:pt x="217" y="4"/>
                  </a:lnTo>
                  <a:lnTo>
                    <a:pt x="230" y="9"/>
                  </a:lnTo>
                  <a:lnTo>
                    <a:pt x="240" y="15"/>
                  </a:lnTo>
                  <a:lnTo>
                    <a:pt x="251" y="20"/>
                  </a:lnTo>
                  <a:lnTo>
                    <a:pt x="251" y="20"/>
                  </a:lnTo>
                  <a:lnTo>
                    <a:pt x="255" y="25"/>
                  </a:lnTo>
                  <a:lnTo>
                    <a:pt x="259" y="29"/>
                  </a:lnTo>
                  <a:lnTo>
                    <a:pt x="261" y="33"/>
                  </a:lnTo>
                  <a:lnTo>
                    <a:pt x="262" y="39"/>
                  </a:lnTo>
                  <a:lnTo>
                    <a:pt x="262" y="39"/>
                  </a:lnTo>
                  <a:lnTo>
                    <a:pt x="262" y="44"/>
                  </a:lnTo>
                  <a:lnTo>
                    <a:pt x="261" y="48"/>
                  </a:lnTo>
                  <a:lnTo>
                    <a:pt x="258" y="51"/>
                  </a:lnTo>
                  <a:lnTo>
                    <a:pt x="253" y="52"/>
                  </a:lnTo>
                  <a:lnTo>
                    <a:pt x="253" y="52"/>
                  </a:lnTo>
                  <a:lnTo>
                    <a:pt x="249" y="51"/>
                  </a:lnTo>
                  <a:lnTo>
                    <a:pt x="245" y="48"/>
                  </a:lnTo>
                  <a:lnTo>
                    <a:pt x="245" y="48"/>
                  </a:lnTo>
                  <a:lnTo>
                    <a:pt x="235" y="35"/>
                  </a:lnTo>
                  <a:lnTo>
                    <a:pt x="224" y="25"/>
                  </a:lnTo>
                  <a:lnTo>
                    <a:pt x="211" y="16"/>
                  </a:lnTo>
                  <a:lnTo>
                    <a:pt x="198" y="6"/>
                  </a:lnTo>
                  <a:lnTo>
                    <a:pt x="203"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72" name="Freeform 176"/>
            <p:cNvSpPr>
              <a:spLocks/>
            </p:cNvSpPr>
            <p:nvPr userDrawn="1"/>
          </p:nvSpPr>
          <p:spPr bwMode="auto">
            <a:xfrm>
              <a:off x="4429126" y="1811338"/>
              <a:ext cx="128588" cy="23813"/>
            </a:xfrm>
            <a:custGeom>
              <a:avLst/>
              <a:gdLst/>
              <a:ahLst/>
              <a:cxnLst>
                <a:cxn ang="0">
                  <a:pos x="6" y="3"/>
                </a:cxn>
                <a:cxn ang="0">
                  <a:pos x="6" y="3"/>
                </a:cxn>
                <a:cxn ang="0">
                  <a:pos x="15" y="12"/>
                </a:cxn>
                <a:cxn ang="0">
                  <a:pos x="15" y="12"/>
                </a:cxn>
                <a:cxn ang="0">
                  <a:pos x="21" y="14"/>
                </a:cxn>
                <a:cxn ang="0">
                  <a:pos x="31" y="14"/>
                </a:cxn>
                <a:cxn ang="0">
                  <a:pos x="31" y="14"/>
                </a:cxn>
                <a:cxn ang="0">
                  <a:pos x="50" y="14"/>
                </a:cxn>
                <a:cxn ang="0">
                  <a:pos x="50" y="14"/>
                </a:cxn>
                <a:cxn ang="0">
                  <a:pos x="138" y="12"/>
                </a:cxn>
                <a:cxn ang="0">
                  <a:pos x="138" y="12"/>
                </a:cxn>
                <a:cxn ang="0">
                  <a:pos x="203" y="12"/>
                </a:cxn>
                <a:cxn ang="0">
                  <a:pos x="203" y="12"/>
                </a:cxn>
                <a:cxn ang="0">
                  <a:pos x="224" y="12"/>
                </a:cxn>
                <a:cxn ang="0">
                  <a:pos x="224" y="12"/>
                </a:cxn>
                <a:cxn ang="0">
                  <a:pos x="232" y="12"/>
                </a:cxn>
                <a:cxn ang="0">
                  <a:pos x="238" y="15"/>
                </a:cxn>
                <a:cxn ang="0">
                  <a:pos x="242" y="18"/>
                </a:cxn>
                <a:cxn ang="0">
                  <a:pos x="242" y="22"/>
                </a:cxn>
                <a:cxn ang="0">
                  <a:pos x="242" y="22"/>
                </a:cxn>
                <a:cxn ang="0">
                  <a:pos x="242" y="25"/>
                </a:cxn>
                <a:cxn ang="0">
                  <a:pos x="241" y="28"/>
                </a:cxn>
                <a:cxn ang="0">
                  <a:pos x="240" y="31"/>
                </a:cxn>
                <a:cxn ang="0">
                  <a:pos x="237" y="32"/>
                </a:cxn>
                <a:cxn ang="0">
                  <a:pos x="237" y="32"/>
                </a:cxn>
                <a:cxn ang="0">
                  <a:pos x="226" y="34"/>
                </a:cxn>
                <a:cxn ang="0">
                  <a:pos x="215" y="35"/>
                </a:cxn>
                <a:cxn ang="0">
                  <a:pos x="193" y="35"/>
                </a:cxn>
                <a:cxn ang="0">
                  <a:pos x="193" y="35"/>
                </a:cxn>
                <a:cxn ang="0">
                  <a:pos x="86" y="38"/>
                </a:cxn>
                <a:cxn ang="0">
                  <a:pos x="86" y="38"/>
                </a:cxn>
                <a:cxn ang="0">
                  <a:pos x="48" y="40"/>
                </a:cxn>
                <a:cxn ang="0">
                  <a:pos x="48" y="40"/>
                </a:cxn>
                <a:cxn ang="0">
                  <a:pos x="38" y="40"/>
                </a:cxn>
                <a:cxn ang="0">
                  <a:pos x="32" y="42"/>
                </a:cxn>
                <a:cxn ang="0">
                  <a:pos x="32" y="42"/>
                </a:cxn>
                <a:cxn ang="0">
                  <a:pos x="29" y="44"/>
                </a:cxn>
                <a:cxn ang="0">
                  <a:pos x="25" y="44"/>
                </a:cxn>
                <a:cxn ang="0">
                  <a:pos x="25" y="44"/>
                </a:cxn>
                <a:cxn ang="0">
                  <a:pos x="21" y="44"/>
                </a:cxn>
                <a:cxn ang="0">
                  <a:pos x="16" y="41"/>
                </a:cxn>
                <a:cxn ang="0">
                  <a:pos x="8" y="29"/>
                </a:cxn>
                <a:cxn ang="0">
                  <a:pos x="8" y="29"/>
                </a:cxn>
                <a:cxn ang="0">
                  <a:pos x="2" y="21"/>
                </a:cxn>
                <a:cxn ang="0">
                  <a:pos x="0" y="16"/>
                </a:cxn>
                <a:cxn ang="0">
                  <a:pos x="0" y="12"/>
                </a:cxn>
                <a:cxn ang="0">
                  <a:pos x="0" y="12"/>
                </a:cxn>
                <a:cxn ang="0">
                  <a:pos x="0" y="5"/>
                </a:cxn>
                <a:cxn ang="0">
                  <a:pos x="2" y="2"/>
                </a:cxn>
                <a:cxn ang="0">
                  <a:pos x="3" y="0"/>
                </a:cxn>
                <a:cxn ang="0">
                  <a:pos x="3" y="0"/>
                </a:cxn>
                <a:cxn ang="0">
                  <a:pos x="5" y="0"/>
                </a:cxn>
                <a:cxn ang="0">
                  <a:pos x="6" y="3"/>
                </a:cxn>
                <a:cxn ang="0">
                  <a:pos x="6" y="3"/>
                </a:cxn>
              </a:cxnLst>
              <a:rect l="0" t="0" r="r" b="b"/>
              <a:pathLst>
                <a:path w="242" h="44">
                  <a:moveTo>
                    <a:pt x="6" y="3"/>
                  </a:moveTo>
                  <a:lnTo>
                    <a:pt x="6" y="3"/>
                  </a:lnTo>
                  <a:lnTo>
                    <a:pt x="15" y="12"/>
                  </a:lnTo>
                  <a:lnTo>
                    <a:pt x="15" y="12"/>
                  </a:lnTo>
                  <a:lnTo>
                    <a:pt x="21" y="14"/>
                  </a:lnTo>
                  <a:lnTo>
                    <a:pt x="31" y="14"/>
                  </a:lnTo>
                  <a:lnTo>
                    <a:pt x="31" y="14"/>
                  </a:lnTo>
                  <a:lnTo>
                    <a:pt x="50" y="14"/>
                  </a:lnTo>
                  <a:lnTo>
                    <a:pt x="50" y="14"/>
                  </a:lnTo>
                  <a:lnTo>
                    <a:pt x="138" y="12"/>
                  </a:lnTo>
                  <a:lnTo>
                    <a:pt x="138" y="12"/>
                  </a:lnTo>
                  <a:lnTo>
                    <a:pt x="203" y="12"/>
                  </a:lnTo>
                  <a:lnTo>
                    <a:pt x="203" y="12"/>
                  </a:lnTo>
                  <a:lnTo>
                    <a:pt x="224" y="12"/>
                  </a:lnTo>
                  <a:lnTo>
                    <a:pt x="224" y="12"/>
                  </a:lnTo>
                  <a:lnTo>
                    <a:pt x="232" y="12"/>
                  </a:lnTo>
                  <a:lnTo>
                    <a:pt x="238" y="15"/>
                  </a:lnTo>
                  <a:lnTo>
                    <a:pt x="242" y="18"/>
                  </a:lnTo>
                  <a:lnTo>
                    <a:pt x="242" y="22"/>
                  </a:lnTo>
                  <a:lnTo>
                    <a:pt x="242" y="22"/>
                  </a:lnTo>
                  <a:lnTo>
                    <a:pt x="242" y="25"/>
                  </a:lnTo>
                  <a:lnTo>
                    <a:pt x="241" y="28"/>
                  </a:lnTo>
                  <a:lnTo>
                    <a:pt x="240" y="31"/>
                  </a:lnTo>
                  <a:lnTo>
                    <a:pt x="237" y="32"/>
                  </a:lnTo>
                  <a:lnTo>
                    <a:pt x="237" y="32"/>
                  </a:lnTo>
                  <a:lnTo>
                    <a:pt x="226" y="34"/>
                  </a:lnTo>
                  <a:lnTo>
                    <a:pt x="215" y="35"/>
                  </a:lnTo>
                  <a:lnTo>
                    <a:pt x="193" y="35"/>
                  </a:lnTo>
                  <a:lnTo>
                    <a:pt x="193" y="35"/>
                  </a:lnTo>
                  <a:lnTo>
                    <a:pt x="86" y="38"/>
                  </a:lnTo>
                  <a:lnTo>
                    <a:pt x="86" y="38"/>
                  </a:lnTo>
                  <a:lnTo>
                    <a:pt x="48" y="40"/>
                  </a:lnTo>
                  <a:lnTo>
                    <a:pt x="48" y="40"/>
                  </a:lnTo>
                  <a:lnTo>
                    <a:pt x="38" y="40"/>
                  </a:lnTo>
                  <a:lnTo>
                    <a:pt x="32" y="42"/>
                  </a:lnTo>
                  <a:lnTo>
                    <a:pt x="32" y="42"/>
                  </a:lnTo>
                  <a:lnTo>
                    <a:pt x="29" y="44"/>
                  </a:lnTo>
                  <a:lnTo>
                    <a:pt x="25" y="44"/>
                  </a:lnTo>
                  <a:lnTo>
                    <a:pt x="25" y="44"/>
                  </a:lnTo>
                  <a:lnTo>
                    <a:pt x="21" y="44"/>
                  </a:lnTo>
                  <a:lnTo>
                    <a:pt x="16" y="41"/>
                  </a:lnTo>
                  <a:lnTo>
                    <a:pt x="8" y="29"/>
                  </a:lnTo>
                  <a:lnTo>
                    <a:pt x="8" y="29"/>
                  </a:lnTo>
                  <a:lnTo>
                    <a:pt x="2" y="21"/>
                  </a:lnTo>
                  <a:lnTo>
                    <a:pt x="0" y="16"/>
                  </a:lnTo>
                  <a:lnTo>
                    <a:pt x="0" y="12"/>
                  </a:lnTo>
                  <a:lnTo>
                    <a:pt x="0" y="12"/>
                  </a:lnTo>
                  <a:lnTo>
                    <a:pt x="0" y="5"/>
                  </a:lnTo>
                  <a:lnTo>
                    <a:pt x="2" y="2"/>
                  </a:lnTo>
                  <a:lnTo>
                    <a:pt x="3" y="0"/>
                  </a:lnTo>
                  <a:lnTo>
                    <a:pt x="3" y="0"/>
                  </a:lnTo>
                  <a:lnTo>
                    <a:pt x="5" y="0"/>
                  </a:lnTo>
                  <a:lnTo>
                    <a:pt x="6" y="3"/>
                  </a:lnTo>
                  <a:lnTo>
                    <a:pt x="6" y="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73" name="Freeform 177"/>
            <p:cNvSpPr>
              <a:spLocks noEditPoints="1"/>
            </p:cNvSpPr>
            <p:nvPr userDrawn="1"/>
          </p:nvSpPr>
          <p:spPr bwMode="auto">
            <a:xfrm>
              <a:off x="4583113" y="1770063"/>
              <a:ext cx="125413" cy="117475"/>
            </a:xfrm>
            <a:custGeom>
              <a:avLst/>
              <a:gdLst/>
              <a:ahLst/>
              <a:cxnLst>
                <a:cxn ang="0">
                  <a:pos x="5" y="59"/>
                </a:cxn>
                <a:cxn ang="0">
                  <a:pos x="35" y="68"/>
                </a:cxn>
                <a:cxn ang="0">
                  <a:pos x="57" y="78"/>
                </a:cxn>
                <a:cxn ang="0">
                  <a:pos x="61" y="82"/>
                </a:cxn>
                <a:cxn ang="0">
                  <a:pos x="67" y="93"/>
                </a:cxn>
                <a:cxn ang="0">
                  <a:pos x="68" y="100"/>
                </a:cxn>
                <a:cxn ang="0">
                  <a:pos x="64" y="108"/>
                </a:cxn>
                <a:cxn ang="0">
                  <a:pos x="54" y="113"/>
                </a:cxn>
                <a:cxn ang="0">
                  <a:pos x="51" y="113"/>
                </a:cxn>
                <a:cxn ang="0">
                  <a:pos x="44" y="106"/>
                </a:cxn>
                <a:cxn ang="0">
                  <a:pos x="35" y="95"/>
                </a:cxn>
                <a:cxn ang="0">
                  <a:pos x="13" y="77"/>
                </a:cxn>
                <a:cxn ang="0">
                  <a:pos x="5" y="59"/>
                </a:cxn>
                <a:cxn ang="0">
                  <a:pos x="237" y="49"/>
                </a:cxn>
                <a:cxn ang="0">
                  <a:pos x="199" y="106"/>
                </a:cxn>
                <a:cxn ang="0">
                  <a:pos x="166" y="140"/>
                </a:cxn>
                <a:cxn ang="0">
                  <a:pos x="153" y="150"/>
                </a:cxn>
                <a:cxn ang="0">
                  <a:pos x="102" y="190"/>
                </a:cxn>
                <a:cxn ang="0">
                  <a:pos x="80" y="204"/>
                </a:cxn>
                <a:cxn ang="0">
                  <a:pos x="61" y="214"/>
                </a:cxn>
                <a:cxn ang="0">
                  <a:pos x="58" y="218"/>
                </a:cxn>
                <a:cxn ang="0">
                  <a:pos x="51" y="221"/>
                </a:cxn>
                <a:cxn ang="0">
                  <a:pos x="45" y="220"/>
                </a:cxn>
                <a:cxn ang="0">
                  <a:pos x="34" y="210"/>
                </a:cxn>
                <a:cxn ang="0">
                  <a:pos x="25" y="201"/>
                </a:cxn>
                <a:cxn ang="0">
                  <a:pos x="16" y="187"/>
                </a:cxn>
                <a:cxn ang="0">
                  <a:pos x="15" y="182"/>
                </a:cxn>
                <a:cxn ang="0">
                  <a:pos x="16" y="174"/>
                </a:cxn>
                <a:cxn ang="0">
                  <a:pos x="18" y="172"/>
                </a:cxn>
                <a:cxn ang="0">
                  <a:pos x="22" y="175"/>
                </a:cxn>
                <a:cxn ang="0">
                  <a:pos x="28" y="181"/>
                </a:cxn>
                <a:cxn ang="0">
                  <a:pos x="39" y="187"/>
                </a:cxn>
                <a:cxn ang="0">
                  <a:pos x="44" y="188"/>
                </a:cxn>
                <a:cxn ang="0">
                  <a:pos x="55" y="185"/>
                </a:cxn>
                <a:cxn ang="0">
                  <a:pos x="99" y="161"/>
                </a:cxn>
                <a:cxn ang="0">
                  <a:pos x="131" y="139"/>
                </a:cxn>
                <a:cxn ang="0">
                  <a:pos x="179" y="100"/>
                </a:cxn>
                <a:cxn ang="0">
                  <a:pos x="216" y="58"/>
                </a:cxn>
                <a:cxn ang="0">
                  <a:pos x="237" y="49"/>
                </a:cxn>
                <a:cxn ang="0">
                  <a:pos x="39" y="0"/>
                </a:cxn>
                <a:cxn ang="0">
                  <a:pos x="76" y="10"/>
                </a:cxn>
                <a:cxn ang="0">
                  <a:pos x="87" y="16"/>
                </a:cxn>
                <a:cxn ang="0">
                  <a:pos x="99" y="26"/>
                </a:cxn>
                <a:cxn ang="0">
                  <a:pos x="102" y="39"/>
                </a:cxn>
                <a:cxn ang="0">
                  <a:pos x="102" y="46"/>
                </a:cxn>
                <a:cxn ang="0">
                  <a:pos x="95" y="55"/>
                </a:cxn>
                <a:cxn ang="0">
                  <a:pos x="89" y="56"/>
                </a:cxn>
                <a:cxn ang="0">
                  <a:pos x="84" y="55"/>
                </a:cxn>
                <a:cxn ang="0">
                  <a:pos x="79" y="48"/>
                </a:cxn>
                <a:cxn ang="0">
                  <a:pos x="58" y="24"/>
                </a:cxn>
                <a:cxn ang="0">
                  <a:pos x="35" y="7"/>
                </a:cxn>
              </a:cxnLst>
              <a:rect l="0" t="0" r="r" b="b"/>
              <a:pathLst>
                <a:path w="237" h="221">
                  <a:moveTo>
                    <a:pt x="5" y="59"/>
                  </a:moveTo>
                  <a:lnTo>
                    <a:pt x="5" y="59"/>
                  </a:lnTo>
                  <a:lnTo>
                    <a:pt x="21" y="64"/>
                  </a:lnTo>
                  <a:lnTo>
                    <a:pt x="35" y="68"/>
                  </a:lnTo>
                  <a:lnTo>
                    <a:pt x="47" y="72"/>
                  </a:lnTo>
                  <a:lnTo>
                    <a:pt x="57" y="78"/>
                  </a:lnTo>
                  <a:lnTo>
                    <a:pt x="57" y="78"/>
                  </a:lnTo>
                  <a:lnTo>
                    <a:pt x="61" y="82"/>
                  </a:lnTo>
                  <a:lnTo>
                    <a:pt x="66" y="87"/>
                  </a:lnTo>
                  <a:lnTo>
                    <a:pt x="67" y="93"/>
                  </a:lnTo>
                  <a:lnTo>
                    <a:pt x="68" y="100"/>
                  </a:lnTo>
                  <a:lnTo>
                    <a:pt x="68" y="100"/>
                  </a:lnTo>
                  <a:lnTo>
                    <a:pt x="67" y="104"/>
                  </a:lnTo>
                  <a:lnTo>
                    <a:pt x="64" y="108"/>
                  </a:lnTo>
                  <a:lnTo>
                    <a:pt x="60" y="111"/>
                  </a:lnTo>
                  <a:lnTo>
                    <a:pt x="54" y="113"/>
                  </a:lnTo>
                  <a:lnTo>
                    <a:pt x="54" y="113"/>
                  </a:lnTo>
                  <a:lnTo>
                    <a:pt x="51" y="113"/>
                  </a:lnTo>
                  <a:lnTo>
                    <a:pt x="50" y="111"/>
                  </a:lnTo>
                  <a:lnTo>
                    <a:pt x="44" y="106"/>
                  </a:lnTo>
                  <a:lnTo>
                    <a:pt x="44" y="106"/>
                  </a:lnTo>
                  <a:lnTo>
                    <a:pt x="35" y="95"/>
                  </a:lnTo>
                  <a:lnTo>
                    <a:pt x="25" y="85"/>
                  </a:lnTo>
                  <a:lnTo>
                    <a:pt x="13" y="77"/>
                  </a:lnTo>
                  <a:lnTo>
                    <a:pt x="0" y="68"/>
                  </a:lnTo>
                  <a:lnTo>
                    <a:pt x="5" y="59"/>
                  </a:lnTo>
                  <a:close/>
                  <a:moveTo>
                    <a:pt x="237" y="49"/>
                  </a:moveTo>
                  <a:lnTo>
                    <a:pt x="237" y="49"/>
                  </a:lnTo>
                  <a:lnTo>
                    <a:pt x="219" y="78"/>
                  </a:lnTo>
                  <a:lnTo>
                    <a:pt x="199" y="106"/>
                  </a:lnTo>
                  <a:lnTo>
                    <a:pt x="177" y="130"/>
                  </a:lnTo>
                  <a:lnTo>
                    <a:pt x="166" y="140"/>
                  </a:lnTo>
                  <a:lnTo>
                    <a:pt x="153" y="150"/>
                  </a:lnTo>
                  <a:lnTo>
                    <a:pt x="153" y="150"/>
                  </a:lnTo>
                  <a:lnTo>
                    <a:pt x="121" y="177"/>
                  </a:lnTo>
                  <a:lnTo>
                    <a:pt x="102" y="190"/>
                  </a:lnTo>
                  <a:lnTo>
                    <a:pt x="80" y="204"/>
                  </a:lnTo>
                  <a:lnTo>
                    <a:pt x="80" y="204"/>
                  </a:lnTo>
                  <a:lnTo>
                    <a:pt x="68" y="210"/>
                  </a:lnTo>
                  <a:lnTo>
                    <a:pt x="61" y="214"/>
                  </a:lnTo>
                  <a:lnTo>
                    <a:pt x="61" y="214"/>
                  </a:lnTo>
                  <a:lnTo>
                    <a:pt x="58" y="218"/>
                  </a:lnTo>
                  <a:lnTo>
                    <a:pt x="55" y="220"/>
                  </a:lnTo>
                  <a:lnTo>
                    <a:pt x="51" y="221"/>
                  </a:lnTo>
                  <a:lnTo>
                    <a:pt x="51" y="221"/>
                  </a:lnTo>
                  <a:lnTo>
                    <a:pt x="45" y="220"/>
                  </a:lnTo>
                  <a:lnTo>
                    <a:pt x="39" y="216"/>
                  </a:lnTo>
                  <a:lnTo>
                    <a:pt x="34" y="210"/>
                  </a:lnTo>
                  <a:lnTo>
                    <a:pt x="25" y="201"/>
                  </a:lnTo>
                  <a:lnTo>
                    <a:pt x="25" y="201"/>
                  </a:lnTo>
                  <a:lnTo>
                    <a:pt x="18" y="191"/>
                  </a:lnTo>
                  <a:lnTo>
                    <a:pt x="16" y="187"/>
                  </a:lnTo>
                  <a:lnTo>
                    <a:pt x="15" y="182"/>
                  </a:lnTo>
                  <a:lnTo>
                    <a:pt x="15" y="182"/>
                  </a:lnTo>
                  <a:lnTo>
                    <a:pt x="16" y="175"/>
                  </a:lnTo>
                  <a:lnTo>
                    <a:pt x="16" y="174"/>
                  </a:lnTo>
                  <a:lnTo>
                    <a:pt x="18" y="172"/>
                  </a:lnTo>
                  <a:lnTo>
                    <a:pt x="18" y="172"/>
                  </a:lnTo>
                  <a:lnTo>
                    <a:pt x="21" y="174"/>
                  </a:lnTo>
                  <a:lnTo>
                    <a:pt x="22" y="175"/>
                  </a:lnTo>
                  <a:lnTo>
                    <a:pt x="22" y="175"/>
                  </a:lnTo>
                  <a:lnTo>
                    <a:pt x="28" y="181"/>
                  </a:lnTo>
                  <a:lnTo>
                    <a:pt x="34" y="185"/>
                  </a:lnTo>
                  <a:lnTo>
                    <a:pt x="39" y="187"/>
                  </a:lnTo>
                  <a:lnTo>
                    <a:pt x="44" y="188"/>
                  </a:lnTo>
                  <a:lnTo>
                    <a:pt x="44" y="188"/>
                  </a:lnTo>
                  <a:lnTo>
                    <a:pt x="48" y="187"/>
                  </a:lnTo>
                  <a:lnTo>
                    <a:pt x="55" y="185"/>
                  </a:lnTo>
                  <a:lnTo>
                    <a:pt x="74" y="177"/>
                  </a:lnTo>
                  <a:lnTo>
                    <a:pt x="99" y="161"/>
                  </a:lnTo>
                  <a:lnTo>
                    <a:pt x="131" y="139"/>
                  </a:lnTo>
                  <a:lnTo>
                    <a:pt x="131" y="139"/>
                  </a:lnTo>
                  <a:lnTo>
                    <a:pt x="154" y="121"/>
                  </a:lnTo>
                  <a:lnTo>
                    <a:pt x="179" y="100"/>
                  </a:lnTo>
                  <a:lnTo>
                    <a:pt x="205" y="72"/>
                  </a:lnTo>
                  <a:lnTo>
                    <a:pt x="216" y="58"/>
                  </a:lnTo>
                  <a:lnTo>
                    <a:pt x="228" y="43"/>
                  </a:lnTo>
                  <a:lnTo>
                    <a:pt x="237" y="49"/>
                  </a:lnTo>
                  <a:close/>
                  <a:moveTo>
                    <a:pt x="39" y="0"/>
                  </a:moveTo>
                  <a:lnTo>
                    <a:pt x="39" y="0"/>
                  </a:lnTo>
                  <a:lnTo>
                    <a:pt x="61" y="4"/>
                  </a:lnTo>
                  <a:lnTo>
                    <a:pt x="76" y="10"/>
                  </a:lnTo>
                  <a:lnTo>
                    <a:pt x="76" y="10"/>
                  </a:lnTo>
                  <a:lnTo>
                    <a:pt x="87" y="16"/>
                  </a:lnTo>
                  <a:lnTo>
                    <a:pt x="96" y="23"/>
                  </a:lnTo>
                  <a:lnTo>
                    <a:pt x="99" y="26"/>
                  </a:lnTo>
                  <a:lnTo>
                    <a:pt x="100" y="30"/>
                  </a:lnTo>
                  <a:lnTo>
                    <a:pt x="102" y="39"/>
                  </a:lnTo>
                  <a:lnTo>
                    <a:pt x="102" y="39"/>
                  </a:lnTo>
                  <a:lnTo>
                    <a:pt x="102" y="46"/>
                  </a:lnTo>
                  <a:lnTo>
                    <a:pt x="99" y="51"/>
                  </a:lnTo>
                  <a:lnTo>
                    <a:pt x="95" y="55"/>
                  </a:lnTo>
                  <a:lnTo>
                    <a:pt x="89" y="56"/>
                  </a:lnTo>
                  <a:lnTo>
                    <a:pt x="89" y="56"/>
                  </a:lnTo>
                  <a:lnTo>
                    <a:pt x="86" y="56"/>
                  </a:lnTo>
                  <a:lnTo>
                    <a:pt x="84" y="55"/>
                  </a:lnTo>
                  <a:lnTo>
                    <a:pt x="79" y="48"/>
                  </a:lnTo>
                  <a:lnTo>
                    <a:pt x="79" y="48"/>
                  </a:lnTo>
                  <a:lnTo>
                    <a:pt x="68" y="36"/>
                  </a:lnTo>
                  <a:lnTo>
                    <a:pt x="58" y="24"/>
                  </a:lnTo>
                  <a:lnTo>
                    <a:pt x="47" y="16"/>
                  </a:lnTo>
                  <a:lnTo>
                    <a:pt x="35" y="7"/>
                  </a:lnTo>
                  <a:lnTo>
                    <a:pt x="39"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74" name="Freeform 178"/>
            <p:cNvSpPr>
              <a:spLocks/>
            </p:cNvSpPr>
            <p:nvPr userDrawn="1"/>
          </p:nvSpPr>
          <p:spPr bwMode="auto">
            <a:xfrm>
              <a:off x="4733926" y="1800226"/>
              <a:ext cx="84138" cy="87313"/>
            </a:xfrm>
            <a:custGeom>
              <a:avLst/>
              <a:gdLst/>
              <a:ahLst/>
              <a:cxnLst>
                <a:cxn ang="0">
                  <a:pos x="34" y="13"/>
                </a:cxn>
                <a:cxn ang="0">
                  <a:pos x="116" y="8"/>
                </a:cxn>
                <a:cxn ang="0">
                  <a:pos x="125" y="3"/>
                </a:cxn>
                <a:cxn ang="0">
                  <a:pos x="131" y="0"/>
                </a:cxn>
                <a:cxn ang="0">
                  <a:pos x="138" y="2"/>
                </a:cxn>
                <a:cxn ang="0">
                  <a:pos x="156" y="18"/>
                </a:cxn>
                <a:cxn ang="0">
                  <a:pos x="158" y="23"/>
                </a:cxn>
                <a:cxn ang="0">
                  <a:pos x="156" y="29"/>
                </a:cxn>
                <a:cxn ang="0">
                  <a:pos x="150" y="44"/>
                </a:cxn>
                <a:cxn ang="0">
                  <a:pos x="138" y="131"/>
                </a:cxn>
                <a:cxn ang="0">
                  <a:pos x="150" y="142"/>
                </a:cxn>
                <a:cxn ang="0">
                  <a:pos x="150" y="149"/>
                </a:cxn>
                <a:cxn ang="0">
                  <a:pos x="143" y="154"/>
                </a:cxn>
                <a:cxn ang="0">
                  <a:pos x="132" y="152"/>
                </a:cxn>
                <a:cxn ang="0">
                  <a:pos x="103" y="152"/>
                </a:cxn>
                <a:cxn ang="0">
                  <a:pos x="44" y="158"/>
                </a:cxn>
                <a:cxn ang="0">
                  <a:pos x="31" y="162"/>
                </a:cxn>
                <a:cxn ang="0">
                  <a:pos x="25" y="165"/>
                </a:cxn>
                <a:cxn ang="0">
                  <a:pos x="21" y="164"/>
                </a:cxn>
                <a:cxn ang="0">
                  <a:pos x="8" y="152"/>
                </a:cxn>
                <a:cxn ang="0">
                  <a:pos x="0" y="139"/>
                </a:cxn>
                <a:cxn ang="0">
                  <a:pos x="3" y="132"/>
                </a:cxn>
                <a:cxn ang="0">
                  <a:pos x="13" y="139"/>
                </a:cxn>
                <a:cxn ang="0">
                  <a:pos x="24" y="141"/>
                </a:cxn>
                <a:cxn ang="0">
                  <a:pos x="116" y="134"/>
                </a:cxn>
                <a:cxn ang="0">
                  <a:pos x="122" y="84"/>
                </a:cxn>
                <a:cxn ang="0">
                  <a:pos x="45" y="92"/>
                </a:cxn>
                <a:cxn ang="0">
                  <a:pos x="34" y="94"/>
                </a:cxn>
                <a:cxn ang="0">
                  <a:pos x="22" y="94"/>
                </a:cxn>
                <a:cxn ang="0">
                  <a:pos x="13" y="86"/>
                </a:cxn>
                <a:cxn ang="0">
                  <a:pos x="6" y="70"/>
                </a:cxn>
                <a:cxn ang="0">
                  <a:pos x="9" y="64"/>
                </a:cxn>
                <a:cxn ang="0">
                  <a:pos x="19" y="71"/>
                </a:cxn>
                <a:cxn ang="0">
                  <a:pos x="28" y="74"/>
                </a:cxn>
                <a:cxn ang="0">
                  <a:pos x="53" y="73"/>
                </a:cxn>
                <a:cxn ang="0">
                  <a:pos x="127" y="25"/>
                </a:cxn>
                <a:cxn ang="0">
                  <a:pos x="48" y="31"/>
                </a:cxn>
                <a:cxn ang="0">
                  <a:pos x="32" y="35"/>
                </a:cxn>
                <a:cxn ang="0">
                  <a:pos x="28" y="35"/>
                </a:cxn>
                <a:cxn ang="0">
                  <a:pos x="12" y="25"/>
                </a:cxn>
                <a:cxn ang="0">
                  <a:pos x="5" y="10"/>
                </a:cxn>
                <a:cxn ang="0">
                  <a:pos x="11" y="2"/>
                </a:cxn>
                <a:cxn ang="0">
                  <a:pos x="21" y="12"/>
                </a:cxn>
                <a:cxn ang="0">
                  <a:pos x="31" y="13"/>
                </a:cxn>
              </a:cxnLst>
              <a:rect l="0" t="0" r="r" b="b"/>
              <a:pathLst>
                <a:path w="158" h="165">
                  <a:moveTo>
                    <a:pt x="31" y="13"/>
                  </a:moveTo>
                  <a:lnTo>
                    <a:pt x="31" y="13"/>
                  </a:lnTo>
                  <a:lnTo>
                    <a:pt x="34" y="13"/>
                  </a:lnTo>
                  <a:lnTo>
                    <a:pt x="34" y="13"/>
                  </a:lnTo>
                  <a:lnTo>
                    <a:pt x="73" y="12"/>
                  </a:lnTo>
                  <a:lnTo>
                    <a:pt x="116" y="8"/>
                  </a:lnTo>
                  <a:lnTo>
                    <a:pt x="116" y="8"/>
                  </a:lnTo>
                  <a:lnTo>
                    <a:pt x="121" y="6"/>
                  </a:lnTo>
                  <a:lnTo>
                    <a:pt x="125" y="3"/>
                  </a:lnTo>
                  <a:lnTo>
                    <a:pt x="125" y="3"/>
                  </a:lnTo>
                  <a:lnTo>
                    <a:pt x="128" y="2"/>
                  </a:lnTo>
                  <a:lnTo>
                    <a:pt x="131" y="0"/>
                  </a:lnTo>
                  <a:lnTo>
                    <a:pt x="131" y="0"/>
                  </a:lnTo>
                  <a:lnTo>
                    <a:pt x="134" y="0"/>
                  </a:lnTo>
                  <a:lnTo>
                    <a:pt x="138" y="2"/>
                  </a:lnTo>
                  <a:lnTo>
                    <a:pt x="147" y="9"/>
                  </a:lnTo>
                  <a:lnTo>
                    <a:pt x="147" y="9"/>
                  </a:lnTo>
                  <a:lnTo>
                    <a:pt x="156" y="18"/>
                  </a:lnTo>
                  <a:lnTo>
                    <a:pt x="157" y="21"/>
                  </a:lnTo>
                  <a:lnTo>
                    <a:pt x="158" y="23"/>
                  </a:lnTo>
                  <a:lnTo>
                    <a:pt x="158" y="23"/>
                  </a:lnTo>
                  <a:lnTo>
                    <a:pt x="157" y="28"/>
                  </a:lnTo>
                  <a:lnTo>
                    <a:pt x="156" y="29"/>
                  </a:lnTo>
                  <a:lnTo>
                    <a:pt x="156" y="29"/>
                  </a:lnTo>
                  <a:lnTo>
                    <a:pt x="151" y="37"/>
                  </a:lnTo>
                  <a:lnTo>
                    <a:pt x="150" y="44"/>
                  </a:lnTo>
                  <a:lnTo>
                    <a:pt x="150" y="44"/>
                  </a:lnTo>
                  <a:lnTo>
                    <a:pt x="144" y="89"/>
                  </a:lnTo>
                  <a:lnTo>
                    <a:pt x="138" y="131"/>
                  </a:lnTo>
                  <a:lnTo>
                    <a:pt x="138" y="131"/>
                  </a:lnTo>
                  <a:lnTo>
                    <a:pt x="143" y="134"/>
                  </a:lnTo>
                  <a:lnTo>
                    <a:pt x="147" y="138"/>
                  </a:lnTo>
                  <a:lnTo>
                    <a:pt x="150" y="142"/>
                  </a:lnTo>
                  <a:lnTo>
                    <a:pt x="151" y="147"/>
                  </a:lnTo>
                  <a:lnTo>
                    <a:pt x="151" y="147"/>
                  </a:lnTo>
                  <a:lnTo>
                    <a:pt x="150" y="149"/>
                  </a:lnTo>
                  <a:lnTo>
                    <a:pt x="148" y="151"/>
                  </a:lnTo>
                  <a:lnTo>
                    <a:pt x="145" y="152"/>
                  </a:lnTo>
                  <a:lnTo>
                    <a:pt x="143" y="154"/>
                  </a:lnTo>
                  <a:lnTo>
                    <a:pt x="143" y="154"/>
                  </a:lnTo>
                  <a:lnTo>
                    <a:pt x="132" y="152"/>
                  </a:lnTo>
                  <a:lnTo>
                    <a:pt x="132" y="152"/>
                  </a:lnTo>
                  <a:lnTo>
                    <a:pt x="124" y="152"/>
                  </a:lnTo>
                  <a:lnTo>
                    <a:pt x="124" y="152"/>
                  </a:lnTo>
                  <a:lnTo>
                    <a:pt x="103" y="152"/>
                  </a:lnTo>
                  <a:lnTo>
                    <a:pt x="83" y="154"/>
                  </a:lnTo>
                  <a:lnTo>
                    <a:pt x="44" y="158"/>
                  </a:lnTo>
                  <a:lnTo>
                    <a:pt x="44" y="158"/>
                  </a:lnTo>
                  <a:lnTo>
                    <a:pt x="37" y="161"/>
                  </a:lnTo>
                  <a:lnTo>
                    <a:pt x="31" y="162"/>
                  </a:lnTo>
                  <a:lnTo>
                    <a:pt x="31" y="162"/>
                  </a:lnTo>
                  <a:lnTo>
                    <a:pt x="28" y="164"/>
                  </a:lnTo>
                  <a:lnTo>
                    <a:pt x="25" y="165"/>
                  </a:lnTo>
                  <a:lnTo>
                    <a:pt x="25" y="165"/>
                  </a:lnTo>
                  <a:lnTo>
                    <a:pt x="25" y="165"/>
                  </a:lnTo>
                  <a:lnTo>
                    <a:pt x="25" y="165"/>
                  </a:lnTo>
                  <a:lnTo>
                    <a:pt x="21" y="164"/>
                  </a:lnTo>
                  <a:lnTo>
                    <a:pt x="16" y="162"/>
                  </a:lnTo>
                  <a:lnTo>
                    <a:pt x="12" y="158"/>
                  </a:lnTo>
                  <a:lnTo>
                    <a:pt x="8" y="152"/>
                  </a:lnTo>
                  <a:lnTo>
                    <a:pt x="8" y="152"/>
                  </a:lnTo>
                  <a:lnTo>
                    <a:pt x="2" y="145"/>
                  </a:lnTo>
                  <a:lnTo>
                    <a:pt x="0" y="139"/>
                  </a:lnTo>
                  <a:lnTo>
                    <a:pt x="0" y="139"/>
                  </a:lnTo>
                  <a:lnTo>
                    <a:pt x="0" y="136"/>
                  </a:lnTo>
                  <a:lnTo>
                    <a:pt x="3" y="132"/>
                  </a:lnTo>
                  <a:lnTo>
                    <a:pt x="3" y="132"/>
                  </a:lnTo>
                  <a:lnTo>
                    <a:pt x="9" y="136"/>
                  </a:lnTo>
                  <a:lnTo>
                    <a:pt x="13" y="139"/>
                  </a:lnTo>
                  <a:lnTo>
                    <a:pt x="18" y="141"/>
                  </a:lnTo>
                  <a:lnTo>
                    <a:pt x="24" y="141"/>
                  </a:lnTo>
                  <a:lnTo>
                    <a:pt x="24" y="141"/>
                  </a:lnTo>
                  <a:lnTo>
                    <a:pt x="47" y="139"/>
                  </a:lnTo>
                  <a:lnTo>
                    <a:pt x="47" y="139"/>
                  </a:lnTo>
                  <a:lnTo>
                    <a:pt x="116" y="134"/>
                  </a:lnTo>
                  <a:lnTo>
                    <a:pt x="116" y="134"/>
                  </a:lnTo>
                  <a:lnTo>
                    <a:pt x="122" y="84"/>
                  </a:lnTo>
                  <a:lnTo>
                    <a:pt x="122" y="84"/>
                  </a:lnTo>
                  <a:lnTo>
                    <a:pt x="77" y="87"/>
                  </a:lnTo>
                  <a:lnTo>
                    <a:pt x="45" y="92"/>
                  </a:lnTo>
                  <a:lnTo>
                    <a:pt x="45" y="92"/>
                  </a:lnTo>
                  <a:lnTo>
                    <a:pt x="38" y="93"/>
                  </a:lnTo>
                  <a:lnTo>
                    <a:pt x="34" y="94"/>
                  </a:lnTo>
                  <a:lnTo>
                    <a:pt x="34" y="94"/>
                  </a:lnTo>
                  <a:lnTo>
                    <a:pt x="28" y="96"/>
                  </a:lnTo>
                  <a:lnTo>
                    <a:pt x="28" y="96"/>
                  </a:lnTo>
                  <a:lnTo>
                    <a:pt x="22" y="94"/>
                  </a:lnTo>
                  <a:lnTo>
                    <a:pt x="18" y="92"/>
                  </a:lnTo>
                  <a:lnTo>
                    <a:pt x="18" y="92"/>
                  </a:lnTo>
                  <a:lnTo>
                    <a:pt x="13" y="86"/>
                  </a:lnTo>
                  <a:lnTo>
                    <a:pt x="9" y="80"/>
                  </a:lnTo>
                  <a:lnTo>
                    <a:pt x="6" y="76"/>
                  </a:lnTo>
                  <a:lnTo>
                    <a:pt x="6" y="70"/>
                  </a:lnTo>
                  <a:lnTo>
                    <a:pt x="6" y="70"/>
                  </a:lnTo>
                  <a:lnTo>
                    <a:pt x="8" y="67"/>
                  </a:lnTo>
                  <a:lnTo>
                    <a:pt x="9" y="64"/>
                  </a:lnTo>
                  <a:lnTo>
                    <a:pt x="9" y="64"/>
                  </a:lnTo>
                  <a:lnTo>
                    <a:pt x="15" y="68"/>
                  </a:lnTo>
                  <a:lnTo>
                    <a:pt x="19" y="71"/>
                  </a:lnTo>
                  <a:lnTo>
                    <a:pt x="24" y="74"/>
                  </a:lnTo>
                  <a:lnTo>
                    <a:pt x="28" y="74"/>
                  </a:lnTo>
                  <a:lnTo>
                    <a:pt x="28" y="74"/>
                  </a:lnTo>
                  <a:lnTo>
                    <a:pt x="41" y="73"/>
                  </a:lnTo>
                  <a:lnTo>
                    <a:pt x="53" y="73"/>
                  </a:lnTo>
                  <a:lnTo>
                    <a:pt x="53" y="73"/>
                  </a:lnTo>
                  <a:lnTo>
                    <a:pt x="124" y="65"/>
                  </a:lnTo>
                  <a:lnTo>
                    <a:pt x="124" y="65"/>
                  </a:lnTo>
                  <a:lnTo>
                    <a:pt x="127" y="25"/>
                  </a:lnTo>
                  <a:lnTo>
                    <a:pt x="127" y="25"/>
                  </a:lnTo>
                  <a:lnTo>
                    <a:pt x="86" y="28"/>
                  </a:lnTo>
                  <a:lnTo>
                    <a:pt x="48" y="31"/>
                  </a:lnTo>
                  <a:lnTo>
                    <a:pt x="48" y="31"/>
                  </a:lnTo>
                  <a:lnTo>
                    <a:pt x="40" y="32"/>
                  </a:lnTo>
                  <a:lnTo>
                    <a:pt x="32" y="35"/>
                  </a:lnTo>
                  <a:lnTo>
                    <a:pt x="32" y="35"/>
                  </a:lnTo>
                  <a:lnTo>
                    <a:pt x="28" y="35"/>
                  </a:lnTo>
                  <a:lnTo>
                    <a:pt x="28" y="35"/>
                  </a:lnTo>
                  <a:lnTo>
                    <a:pt x="24" y="35"/>
                  </a:lnTo>
                  <a:lnTo>
                    <a:pt x="21" y="34"/>
                  </a:lnTo>
                  <a:lnTo>
                    <a:pt x="12" y="25"/>
                  </a:lnTo>
                  <a:lnTo>
                    <a:pt x="12" y="25"/>
                  </a:lnTo>
                  <a:lnTo>
                    <a:pt x="6" y="16"/>
                  </a:lnTo>
                  <a:lnTo>
                    <a:pt x="5" y="10"/>
                  </a:lnTo>
                  <a:lnTo>
                    <a:pt x="5" y="10"/>
                  </a:lnTo>
                  <a:lnTo>
                    <a:pt x="6" y="6"/>
                  </a:lnTo>
                  <a:lnTo>
                    <a:pt x="11" y="2"/>
                  </a:lnTo>
                  <a:lnTo>
                    <a:pt x="11" y="2"/>
                  </a:lnTo>
                  <a:lnTo>
                    <a:pt x="16" y="8"/>
                  </a:lnTo>
                  <a:lnTo>
                    <a:pt x="21" y="12"/>
                  </a:lnTo>
                  <a:lnTo>
                    <a:pt x="25" y="13"/>
                  </a:lnTo>
                  <a:lnTo>
                    <a:pt x="31" y="13"/>
                  </a:lnTo>
                  <a:lnTo>
                    <a:pt x="31" y="1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75" name="Freeform 179"/>
            <p:cNvSpPr>
              <a:spLocks noEditPoints="1"/>
            </p:cNvSpPr>
            <p:nvPr userDrawn="1"/>
          </p:nvSpPr>
          <p:spPr bwMode="auto">
            <a:xfrm>
              <a:off x="4856163" y="1776413"/>
              <a:ext cx="119063" cy="106363"/>
            </a:xfrm>
            <a:custGeom>
              <a:avLst/>
              <a:gdLst/>
              <a:ahLst/>
              <a:cxnLst>
                <a:cxn ang="0">
                  <a:pos x="225" y="27"/>
                </a:cxn>
                <a:cxn ang="0">
                  <a:pos x="191" y="77"/>
                </a:cxn>
                <a:cxn ang="0">
                  <a:pos x="152" y="119"/>
                </a:cxn>
                <a:cxn ang="0">
                  <a:pos x="107" y="155"/>
                </a:cxn>
                <a:cxn ang="0">
                  <a:pos x="57" y="190"/>
                </a:cxn>
                <a:cxn ang="0">
                  <a:pos x="51" y="194"/>
                </a:cxn>
                <a:cxn ang="0">
                  <a:pos x="48" y="197"/>
                </a:cxn>
                <a:cxn ang="0">
                  <a:pos x="38" y="200"/>
                </a:cxn>
                <a:cxn ang="0">
                  <a:pos x="33" y="200"/>
                </a:cxn>
                <a:cxn ang="0">
                  <a:pos x="22" y="192"/>
                </a:cxn>
                <a:cxn ang="0">
                  <a:pos x="14" y="187"/>
                </a:cxn>
                <a:cxn ang="0">
                  <a:pos x="4" y="172"/>
                </a:cxn>
                <a:cxn ang="0">
                  <a:pos x="0" y="161"/>
                </a:cxn>
                <a:cxn ang="0">
                  <a:pos x="1" y="156"/>
                </a:cxn>
                <a:cxn ang="0">
                  <a:pos x="4" y="153"/>
                </a:cxn>
                <a:cxn ang="0">
                  <a:pos x="12" y="159"/>
                </a:cxn>
                <a:cxn ang="0">
                  <a:pos x="20" y="166"/>
                </a:cxn>
                <a:cxn ang="0">
                  <a:pos x="26" y="168"/>
                </a:cxn>
                <a:cxn ang="0">
                  <a:pos x="38" y="166"/>
                </a:cxn>
                <a:cxn ang="0">
                  <a:pos x="55" y="158"/>
                </a:cxn>
                <a:cxn ang="0">
                  <a:pos x="81" y="143"/>
                </a:cxn>
                <a:cxn ang="0">
                  <a:pos x="126" y="111"/>
                </a:cxn>
                <a:cxn ang="0">
                  <a:pos x="165" y="78"/>
                </a:cxn>
                <a:cxn ang="0">
                  <a:pos x="200" y="40"/>
                </a:cxn>
                <a:cxn ang="0">
                  <a:pos x="225" y="27"/>
                </a:cxn>
                <a:cxn ang="0">
                  <a:pos x="6" y="0"/>
                </a:cxn>
                <a:cxn ang="0">
                  <a:pos x="38" y="9"/>
                </a:cxn>
                <a:cxn ang="0">
                  <a:pos x="62" y="23"/>
                </a:cxn>
                <a:cxn ang="0">
                  <a:pos x="68" y="29"/>
                </a:cxn>
                <a:cxn ang="0">
                  <a:pos x="74" y="39"/>
                </a:cxn>
                <a:cxn ang="0">
                  <a:pos x="74" y="45"/>
                </a:cxn>
                <a:cxn ang="0">
                  <a:pos x="70" y="56"/>
                </a:cxn>
                <a:cxn ang="0">
                  <a:pos x="59" y="62"/>
                </a:cxn>
                <a:cxn ang="0">
                  <a:pos x="55" y="61"/>
                </a:cxn>
                <a:cxn ang="0">
                  <a:pos x="48" y="55"/>
                </a:cxn>
                <a:cxn ang="0">
                  <a:pos x="43" y="48"/>
                </a:cxn>
                <a:cxn ang="0">
                  <a:pos x="26" y="25"/>
                </a:cxn>
                <a:cxn ang="0">
                  <a:pos x="1" y="7"/>
                </a:cxn>
              </a:cxnLst>
              <a:rect l="0" t="0" r="r" b="b"/>
              <a:pathLst>
                <a:path w="225" h="200">
                  <a:moveTo>
                    <a:pt x="225" y="27"/>
                  </a:moveTo>
                  <a:lnTo>
                    <a:pt x="225" y="27"/>
                  </a:lnTo>
                  <a:lnTo>
                    <a:pt x="209" y="53"/>
                  </a:lnTo>
                  <a:lnTo>
                    <a:pt x="191" y="77"/>
                  </a:lnTo>
                  <a:lnTo>
                    <a:pt x="173" y="98"/>
                  </a:lnTo>
                  <a:lnTo>
                    <a:pt x="152" y="119"/>
                  </a:lnTo>
                  <a:lnTo>
                    <a:pt x="130" y="137"/>
                  </a:lnTo>
                  <a:lnTo>
                    <a:pt x="107" y="155"/>
                  </a:lnTo>
                  <a:lnTo>
                    <a:pt x="83" y="172"/>
                  </a:lnTo>
                  <a:lnTo>
                    <a:pt x="57" y="190"/>
                  </a:lnTo>
                  <a:lnTo>
                    <a:pt x="57" y="190"/>
                  </a:lnTo>
                  <a:lnTo>
                    <a:pt x="51" y="194"/>
                  </a:lnTo>
                  <a:lnTo>
                    <a:pt x="48" y="197"/>
                  </a:lnTo>
                  <a:lnTo>
                    <a:pt x="48" y="197"/>
                  </a:lnTo>
                  <a:lnTo>
                    <a:pt x="43" y="200"/>
                  </a:lnTo>
                  <a:lnTo>
                    <a:pt x="38" y="200"/>
                  </a:lnTo>
                  <a:lnTo>
                    <a:pt x="38" y="200"/>
                  </a:lnTo>
                  <a:lnTo>
                    <a:pt x="33" y="200"/>
                  </a:lnTo>
                  <a:lnTo>
                    <a:pt x="28" y="197"/>
                  </a:lnTo>
                  <a:lnTo>
                    <a:pt x="22" y="192"/>
                  </a:lnTo>
                  <a:lnTo>
                    <a:pt x="14" y="187"/>
                  </a:lnTo>
                  <a:lnTo>
                    <a:pt x="14" y="187"/>
                  </a:lnTo>
                  <a:lnTo>
                    <a:pt x="9" y="179"/>
                  </a:lnTo>
                  <a:lnTo>
                    <a:pt x="4" y="172"/>
                  </a:lnTo>
                  <a:lnTo>
                    <a:pt x="1" y="166"/>
                  </a:lnTo>
                  <a:lnTo>
                    <a:pt x="0" y="161"/>
                  </a:lnTo>
                  <a:lnTo>
                    <a:pt x="0" y="161"/>
                  </a:lnTo>
                  <a:lnTo>
                    <a:pt x="1" y="156"/>
                  </a:lnTo>
                  <a:lnTo>
                    <a:pt x="3" y="155"/>
                  </a:lnTo>
                  <a:lnTo>
                    <a:pt x="4" y="153"/>
                  </a:lnTo>
                  <a:lnTo>
                    <a:pt x="4" y="153"/>
                  </a:lnTo>
                  <a:lnTo>
                    <a:pt x="12" y="159"/>
                  </a:lnTo>
                  <a:lnTo>
                    <a:pt x="12" y="159"/>
                  </a:lnTo>
                  <a:lnTo>
                    <a:pt x="20" y="166"/>
                  </a:lnTo>
                  <a:lnTo>
                    <a:pt x="26" y="168"/>
                  </a:lnTo>
                  <a:lnTo>
                    <a:pt x="26" y="168"/>
                  </a:lnTo>
                  <a:lnTo>
                    <a:pt x="30" y="168"/>
                  </a:lnTo>
                  <a:lnTo>
                    <a:pt x="38" y="166"/>
                  </a:lnTo>
                  <a:lnTo>
                    <a:pt x="45" y="162"/>
                  </a:lnTo>
                  <a:lnTo>
                    <a:pt x="55" y="158"/>
                  </a:lnTo>
                  <a:lnTo>
                    <a:pt x="55" y="158"/>
                  </a:lnTo>
                  <a:lnTo>
                    <a:pt x="81" y="143"/>
                  </a:lnTo>
                  <a:lnTo>
                    <a:pt x="104" y="127"/>
                  </a:lnTo>
                  <a:lnTo>
                    <a:pt x="126" y="111"/>
                  </a:lnTo>
                  <a:lnTo>
                    <a:pt x="146" y="95"/>
                  </a:lnTo>
                  <a:lnTo>
                    <a:pt x="165" y="78"/>
                  </a:lnTo>
                  <a:lnTo>
                    <a:pt x="184" y="59"/>
                  </a:lnTo>
                  <a:lnTo>
                    <a:pt x="200" y="40"/>
                  </a:lnTo>
                  <a:lnTo>
                    <a:pt x="217" y="22"/>
                  </a:lnTo>
                  <a:lnTo>
                    <a:pt x="225" y="27"/>
                  </a:lnTo>
                  <a:close/>
                  <a:moveTo>
                    <a:pt x="6" y="0"/>
                  </a:moveTo>
                  <a:lnTo>
                    <a:pt x="6" y="0"/>
                  </a:lnTo>
                  <a:lnTo>
                    <a:pt x="22" y="3"/>
                  </a:lnTo>
                  <a:lnTo>
                    <a:pt x="38" y="9"/>
                  </a:lnTo>
                  <a:lnTo>
                    <a:pt x="52" y="16"/>
                  </a:lnTo>
                  <a:lnTo>
                    <a:pt x="62" y="23"/>
                  </a:lnTo>
                  <a:lnTo>
                    <a:pt x="62" y="23"/>
                  </a:lnTo>
                  <a:lnTo>
                    <a:pt x="68" y="29"/>
                  </a:lnTo>
                  <a:lnTo>
                    <a:pt x="72" y="33"/>
                  </a:lnTo>
                  <a:lnTo>
                    <a:pt x="74" y="39"/>
                  </a:lnTo>
                  <a:lnTo>
                    <a:pt x="74" y="45"/>
                  </a:lnTo>
                  <a:lnTo>
                    <a:pt x="74" y="45"/>
                  </a:lnTo>
                  <a:lnTo>
                    <a:pt x="74" y="52"/>
                  </a:lnTo>
                  <a:lnTo>
                    <a:pt x="70" y="56"/>
                  </a:lnTo>
                  <a:lnTo>
                    <a:pt x="65" y="61"/>
                  </a:lnTo>
                  <a:lnTo>
                    <a:pt x="59" y="62"/>
                  </a:lnTo>
                  <a:lnTo>
                    <a:pt x="59" y="62"/>
                  </a:lnTo>
                  <a:lnTo>
                    <a:pt x="55" y="61"/>
                  </a:lnTo>
                  <a:lnTo>
                    <a:pt x="52" y="59"/>
                  </a:lnTo>
                  <a:lnTo>
                    <a:pt x="48" y="55"/>
                  </a:lnTo>
                  <a:lnTo>
                    <a:pt x="43" y="48"/>
                  </a:lnTo>
                  <a:lnTo>
                    <a:pt x="43" y="48"/>
                  </a:lnTo>
                  <a:lnTo>
                    <a:pt x="35" y="36"/>
                  </a:lnTo>
                  <a:lnTo>
                    <a:pt x="26" y="25"/>
                  </a:lnTo>
                  <a:lnTo>
                    <a:pt x="16" y="16"/>
                  </a:lnTo>
                  <a:lnTo>
                    <a:pt x="1" y="7"/>
                  </a:lnTo>
                  <a:lnTo>
                    <a:pt x="6"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76" name="Freeform 180"/>
            <p:cNvSpPr>
              <a:spLocks/>
            </p:cNvSpPr>
            <p:nvPr userDrawn="1"/>
          </p:nvSpPr>
          <p:spPr bwMode="auto">
            <a:xfrm>
              <a:off x="4999038" y="1757363"/>
              <a:ext cx="127000" cy="136525"/>
            </a:xfrm>
            <a:custGeom>
              <a:avLst/>
              <a:gdLst/>
              <a:ahLst/>
              <a:cxnLst>
                <a:cxn ang="0">
                  <a:pos x="19" y="58"/>
                </a:cxn>
                <a:cxn ang="0">
                  <a:pos x="55" y="58"/>
                </a:cxn>
                <a:cxn ang="0">
                  <a:pos x="92" y="32"/>
                </a:cxn>
                <a:cxn ang="0">
                  <a:pos x="97" y="18"/>
                </a:cxn>
                <a:cxn ang="0">
                  <a:pos x="90" y="10"/>
                </a:cxn>
                <a:cxn ang="0">
                  <a:pos x="79" y="5"/>
                </a:cxn>
                <a:cxn ang="0">
                  <a:pos x="87" y="0"/>
                </a:cxn>
                <a:cxn ang="0">
                  <a:pos x="123" y="10"/>
                </a:cxn>
                <a:cxn ang="0">
                  <a:pos x="124" y="19"/>
                </a:cxn>
                <a:cxn ang="0">
                  <a:pos x="113" y="35"/>
                </a:cxn>
                <a:cxn ang="0">
                  <a:pos x="150" y="34"/>
                </a:cxn>
                <a:cxn ang="0">
                  <a:pos x="162" y="31"/>
                </a:cxn>
                <a:cxn ang="0">
                  <a:pos x="177" y="42"/>
                </a:cxn>
                <a:cxn ang="0">
                  <a:pos x="159" y="54"/>
                </a:cxn>
                <a:cxn ang="0">
                  <a:pos x="91" y="70"/>
                </a:cxn>
                <a:cxn ang="0">
                  <a:pos x="65" y="112"/>
                </a:cxn>
                <a:cxn ang="0">
                  <a:pos x="97" y="102"/>
                </a:cxn>
                <a:cxn ang="0">
                  <a:pos x="121" y="112"/>
                </a:cxn>
                <a:cxn ang="0">
                  <a:pos x="133" y="141"/>
                </a:cxn>
                <a:cxn ang="0">
                  <a:pos x="203" y="110"/>
                </a:cxn>
                <a:cxn ang="0">
                  <a:pos x="204" y="103"/>
                </a:cxn>
                <a:cxn ang="0">
                  <a:pos x="195" y="93"/>
                </a:cxn>
                <a:cxn ang="0">
                  <a:pos x="194" y="89"/>
                </a:cxn>
                <a:cxn ang="0">
                  <a:pos x="211" y="91"/>
                </a:cxn>
                <a:cxn ang="0">
                  <a:pos x="235" y="112"/>
                </a:cxn>
                <a:cxn ang="0">
                  <a:pos x="238" y="125"/>
                </a:cxn>
                <a:cxn ang="0">
                  <a:pos x="226" y="129"/>
                </a:cxn>
                <a:cxn ang="0">
                  <a:pos x="166" y="146"/>
                </a:cxn>
                <a:cxn ang="0">
                  <a:pos x="135" y="191"/>
                </a:cxn>
                <a:cxn ang="0">
                  <a:pos x="123" y="209"/>
                </a:cxn>
                <a:cxn ang="0">
                  <a:pos x="114" y="202"/>
                </a:cxn>
                <a:cxn ang="0">
                  <a:pos x="114" y="165"/>
                </a:cxn>
                <a:cxn ang="0">
                  <a:pos x="78" y="190"/>
                </a:cxn>
                <a:cxn ang="0">
                  <a:pos x="66" y="212"/>
                </a:cxn>
                <a:cxn ang="0">
                  <a:pos x="74" y="228"/>
                </a:cxn>
                <a:cxn ang="0">
                  <a:pos x="116" y="236"/>
                </a:cxn>
                <a:cxn ang="0">
                  <a:pos x="161" y="232"/>
                </a:cxn>
                <a:cxn ang="0">
                  <a:pos x="188" y="228"/>
                </a:cxn>
                <a:cxn ang="0">
                  <a:pos x="207" y="236"/>
                </a:cxn>
                <a:cxn ang="0">
                  <a:pos x="204" y="252"/>
                </a:cxn>
                <a:cxn ang="0">
                  <a:pos x="168" y="258"/>
                </a:cxn>
                <a:cxn ang="0">
                  <a:pos x="101" y="257"/>
                </a:cxn>
                <a:cxn ang="0">
                  <a:pos x="56" y="235"/>
                </a:cxn>
                <a:cxn ang="0">
                  <a:pos x="52" y="206"/>
                </a:cxn>
                <a:cxn ang="0">
                  <a:pos x="65" y="181"/>
                </a:cxn>
                <a:cxn ang="0">
                  <a:pos x="114" y="148"/>
                </a:cxn>
                <a:cxn ang="0">
                  <a:pos x="108" y="122"/>
                </a:cxn>
                <a:cxn ang="0">
                  <a:pos x="94" y="115"/>
                </a:cxn>
                <a:cxn ang="0">
                  <a:pos x="63" y="126"/>
                </a:cxn>
                <a:cxn ang="0">
                  <a:pos x="26" y="155"/>
                </a:cxn>
                <a:cxn ang="0">
                  <a:pos x="11" y="165"/>
                </a:cxn>
                <a:cxn ang="0">
                  <a:pos x="1" y="158"/>
                </a:cxn>
                <a:cxn ang="0">
                  <a:pos x="3" y="144"/>
                </a:cxn>
                <a:cxn ang="0">
                  <a:pos x="19" y="129"/>
                </a:cxn>
                <a:cxn ang="0">
                  <a:pos x="61" y="86"/>
                </a:cxn>
                <a:cxn ang="0">
                  <a:pos x="39" y="76"/>
                </a:cxn>
                <a:cxn ang="0">
                  <a:pos x="10" y="67"/>
                </a:cxn>
              </a:cxnLst>
              <a:rect l="0" t="0" r="r" b="b"/>
              <a:pathLst>
                <a:path w="238" h="259">
                  <a:moveTo>
                    <a:pt x="7" y="52"/>
                  </a:moveTo>
                  <a:lnTo>
                    <a:pt x="7" y="52"/>
                  </a:lnTo>
                  <a:lnTo>
                    <a:pt x="13" y="57"/>
                  </a:lnTo>
                  <a:lnTo>
                    <a:pt x="19" y="58"/>
                  </a:lnTo>
                  <a:lnTo>
                    <a:pt x="26" y="60"/>
                  </a:lnTo>
                  <a:lnTo>
                    <a:pt x="32" y="60"/>
                  </a:lnTo>
                  <a:lnTo>
                    <a:pt x="32" y="60"/>
                  </a:lnTo>
                  <a:lnTo>
                    <a:pt x="55" y="58"/>
                  </a:lnTo>
                  <a:lnTo>
                    <a:pt x="82" y="54"/>
                  </a:lnTo>
                  <a:lnTo>
                    <a:pt x="82" y="54"/>
                  </a:lnTo>
                  <a:lnTo>
                    <a:pt x="88" y="44"/>
                  </a:lnTo>
                  <a:lnTo>
                    <a:pt x="92" y="32"/>
                  </a:lnTo>
                  <a:lnTo>
                    <a:pt x="92" y="32"/>
                  </a:lnTo>
                  <a:lnTo>
                    <a:pt x="95" y="23"/>
                  </a:lnTo>
                  <a:lnTo>
                    <a:pt x="97" y="18"/>
                  </a:lnTo>
                  <a:lnTo>
                    <a:pt x="97" y="18"/>
                  </a:lnTo>
                  <a:lnTo>
                    <a:pt x="97" y="16"/>
                  </a:lnTo>
                  <a:lnTo>
                    <a:pt x="95" y="15"/>
                  </a:lnTo>
                  <a:lnTo>
                    <a:pt x="95" y="15"/>
                  </a:lnTo>
                  <a:lnTo>
                    <a:pt x="90" y="10"/>
                  </a:lnTo>
                  <a:lnTo>
                    <a:pt x="82" y="7"/>
                  </a:lnTo>
                  <a:lnTo>
                    <a:pt x="82" y="7"/>
                  </a:lnTo>
                  <a:lnTo>
                    <a:pt x="79" y="6"/>
                  </a:lnTo>
                  <a:lnTo>
                    <a:pt x="79" y="5"/>
                  </a:lnTo>
                  <a:lnTo>
                    <a:pt x="79" y="5"/>
                  </a:lnTo>
                  <a:lnTo>
                    <a:pt x="79" y="2"/>
                  </a:lnTo>
                  <a:lnTo>
                    <a:pt x="81" y="0"/>
                  </a:lnTo>
                  <a:lnTo>
                    <a:pt x="87" y="0"/>
                  </a:lnTo>
                  <a:lnTo>
                    <a:pt x="87" y="0"/>
                  </a:lnTo>
                  <a:lnTo>
                    <a:pt x="101" y="2"/>
                  </a:lnTo>
                  <a:lnTo>
                    <a:pt x="114" y="5"/>
                  </a:lnTo>
                  <a:lnTo>
                    <a:pt x="123" y="10"/>
                  </a:lnTo>
                  <a:lnTo>
                    <a:pt x="124" y="13"/>
                  </a:lnTo>
                  <a:lnTo>
                    <a:pt x="126" y="16"/>
                  </a:lnTo>
                  <a:lnTo>
                    <a:pt x="126" y="16"/>
                  </a:lnTo>
                  <a:lnTo>
                    <a:pt x="124" y="19"/>
                  </a:lnTo>
                  <a:lnTo>
                    <a:pt x="121" y="23"/>
                  </a:lnTo>
                  <a:lnTo>
                    <a:pt x="121" y="23"/>
                  </a:lnTo>
                  <a:lnTo>
                    <a:pt x="113" y="35"/>
                  </a:lnTo>
                  <a:lnTo>
                    <a:pt x="113" y="35"/>
                  </a:lnTo>
                  <a:lnTo>
                    <a:pt x="103" y="51"/>
                  </a:lnTo>
                  <a:lnTo>
                    <a:pt x="103" y="51"/>
                  </a:lnTo>
                  <a:lnTo>
                    <a:pt x="130" y="42"/>
                  </a:lnTo>
                  <a:lnTo>
                    <a:pt x="150" y="34"/>
                  </a:lnTo>
                  <a:lnTo>
                    <a:pt x="150" y="34"/>
                  </a:lnTo>
                  <a:lnTo>
                    <a:pt x="156" y="32"/>
                  </a:lnTo>
                  <a:lnTo>
                    <a:pt x="162" y="31"/>
                  </a:lnTo>
                  <a:lnTo>
                    <a:pt x="162" y="31"/>
                  </a:lnTo>
                  <a:lnTo>
                    <a:pt x="168" y="32"/>
                  </a:lnTo>
                  <a:lnTo>
                    <a:pt x="172" y="35"/>
                  </a:lnTo>
                  <a:lnTo>
                    <a:pt x="175" y="38"/>
                  </a:lnTo>
                  <a:lnTo>
                    <a:pt x="177" y="42"/>
                  </a:lnTo>
                  <a:lnTo>
                    <a:pt x="177" y="42"/>
                  </a:lnTo>
                  <a:lnTo>
                    <a:pt x="175" y="47"/>
                  </a:lnTo>
                  <a:lnTo>
                    <a:pt x="169" y="51"/>
                  </a:lnTo>
                  <a:lnTo>
                    <a:pt x="159" y="54"/>
                  </a:lnTo>
                  <a:lnTo>
                    <a:pt x="145" y="58"/>
                  </a:lnTo>
                  <a:lnTo>
                    <a:pt x="145" y="58"/>
                  </a:lnTo>
                  <a:lnTo>
                    <a:pt x="91" y="70"/>
                  </a:lnTo>
                  <a:lnTo>
                    <a:pt x="91" y="70"/>
                  </a:lnTo>
                  <a:lnTo>
                    <a:pt x="74" y="93"/>
                  </a:lnTo>
                  <a:lnTo>
                    <a:pt x="53" y="118"/>
                  </a:lnTo>
                  <a:lnTo>
                    <a:pt x="53" y="118"/>
                  </a:lnTo>
                  <a:lnTo>
                    <a:pt x="65" y="112"/>
                  </a:lnTo>
                  <a:lnTo>
                    <a:pt x="77" y="106"/>
                  </a:lnTo>
                  <a:lnTo>
                    <a:pt x="87" y="103"/>
                  </a:lnTo>
                  <a:lnTo>
                    <a:pt x="97" y="102"/>
                  </a:lnTo>
                  <a:lnTo>
                    <a:pt x="97" y="102"/>
                  </a:lnTo>
                  <a:lnTo>
                    <a:pt x="104" y="102"/>
                  </a:lnTo>
                  <a:lnTo>
                    <a:pt x="111" y="104"/>
                  </a:lnTo>
                  <a:lnTo>
                    <a:pt x="117" y="107"/>
                  </a:lnTo>
                  <a:lnTo>
                    <a:pt x="121" y="112"/>
                  </a:lnTo>
                  <a:lnTo>
                    <a:pt x="126" y="118"/>
                  </a:lnTo>
                  <a:lnTo>
                    <a:pt x="130" y="125"/>
                  </a:lnTo>
                  <a:lnTo>
                    <a:pt x="132" y="132"/>
                  </a:lnTo>
                  <a:lnTo>
                    <a:pt x="133" y="141"/>
                  </a:lnTo>
                  <a:lnTo>
                    <a:pt x="133" y="141"/>
                  </a:lnTo>
                  <a:lnTo>
                    <a:pt x="194" y="116"/>
                  </a:lnTo>
                  <a:lnTo>
                    <a:pt x="194" y="116"/>
                  </a:lnTo>
                  <a:lnTo>
                    <a:pt x="203" y="110"/>
                  </a:lnTo>
                  <a:lnTo>
                    <a:pt x="204" y="109"/>
                  </a:lnTo>
                  <a:lnTo>
                    <a:pt x="204" y="106"/>
                  </a:lnTo>
                  <a:lnTo>
                    <a:pt x="204" y="106"/>
                  </a:lnTo>
                  <a:lnTo>
                    <a:pt x="204" y="103"/>
                  </a:lnTo>
                  <a:lnTo>
                    <a:pt x="203" y="100"/>
                  </a:lnTo>
                  <a:lnTo>
                    <a:pt x="200" y="97"/>
                  </a:lnTo>
                  <a:lnTo>
                    <a:pt x="195" y="93"/>
                  </a:lnTo>
                  <a:lnTo>
                    <a:pt x="195" y="93"/>
                  </a:lnTo>
                  <a:lnTo>
                    <a:pt x="194" y="91"/>
                  </a:lnTo>
                  <a:lnTo>
                    <a:pt x="193" y="90"/>
                  </a:lnTo>
                  <a:lnTo>
                    <a:pt x="193" y="90"/>
                  </a:lnTo>
                  <a:lnTo>
                    <a:pt x="194" y="89"/>
                  </a:lnTo>
                  <a:lnTo>
                    <a:pt x="198" y="89"/>
                  </a:lnTo>
                  <a:lnTo>
                    <a:pt x="198" y="89"/>
                  </a:lnTo>
                  <a:lnTo>
                    <a:pt x="204" y="89"/>
                  </a:lnTo>
                  <a:lnTo>
                    <a:pt x="211" y="91"/>
                  </a:lnTo>
                  <a:lnTo>
                    <a:pt x="219" y="96"/>
                  </a:lnTo>
                  <a:lnTo>
                    <a:pt x="224" y="100"/>
                  </a:lnTo>
                  <a:lnTo>
                    <a:pt x="224" y="100"/>
                  </a:lnTo>
                  <a:lnTo>
                    <a:pt x="235" y="112"/>
                  </a:lnTo>
                  <a:lnTo>
                    <a:pt x="238" y="116"/>
                  </a:lnTo>
                  <a:lnTo>
                    <a:pt x="238" y="120"/>
                  </a:lnTo>
                  <a:lnTo>
                    <a:pt x="238" y="120"/>
                  </a:lnTo>
                  <a:lnTo>
                    <a:pt x="238" y="125"/>
                  </a:lnTo>
                  <a:lnTo>
                    <a:pt x="235" y="126"/>
                  </a:lnTo>
                  <a:lnTo>
                    <a:pt x="230" y="128"/>
                  </a:lnTo>
                  <a:lnTo>
                    <a:pt x="226" y="129"/>
                  </a:lnTo>
                  <a:lnTo>
                    <a:pt x="226" y="129"/>
                  </a:lnTo>
                  <a:lnTo>
                    <a:pt x="214" y="131"/>
                  </a:lnTo>
                  <a:lnTo>
                    <a:pt x="200" y="135"/>
                  </a:lnTo>
                  <a:lnTo>
                    <a:pt x="200" y="135"/>
                  </a:lnTo>
                  <a:lnTo>
                    <a:pt x="166" y="146"/>
                  </a:lnTo>
                  <a:lnTo>
                    <a:pt x="135" y="158"/>
                  </a:lnTo>
                  <a:lnTo>
                    <a:pt x="135" y="158"/>
                  </a:lnTo>
                  <a:lnTo>
                    <a:pt x="135" y="191"/>
                  </a:lnTo>
                  <a:lnTo>
                    <a:pt x="135" y="191"/>
                  </a:lnTo>
                  <a:lnTo>
                    <a:pt x="135" y="199"/>
                  </a:lnTo>
                  <a:lnTo>
                    <a:pt x="132" y="204"/>
                  </a:lnTo>
                  <a:lnTo>
                    <a:pt x="129" y="207"/>
                  </a:lnTo>
                  <a:lnTo>
                    <a:pt x="123" y="209"/>
                  </a:lnTo>
                  <a:lnTo>
                    <a:pt x="123" y="209"/>
                  </a:lnTo>
                  <a:lnTo>
                    <a:pt x="119" y="207"/>
                  </a:lnTo>
                  <a:lnTo>
                    <a:pt x="116" y="206"/>
                  </a:lnTo>
                  <a:lnTo>
                    <a:pt x="114" y="202"/>
                  </a:lnTo>
                  <a:lnTo>
                    <a:pt x="113" y="196"/>
                  </a:lnTo>
                  <a:lnTo>
                    <a:pt x="113" y="196"/>
                  </a:lnTo>
                  <a:lnTo>
                    <a:pt x="114" y="165"/>
                  </a:lnTo>
                  <a:lnTo>
                    <a:pt x="114" y="165"/>
                  </a:lnTo>
                  <a:lnTo>
                    <a:pt x="103" y="171"/>
                  </a:lnTo>
                  <a:lnTo>
                    <a:pt x="92" y="177"/>
                  </a:lnTo>
                  <a:lnTo>
                    <a:pt x="84" y="184"/>
                  </a:lnTo>
                  <a:lnTo>
                    <a:pt x="78" y="190"/>
                  </a:lnTo>
                  <a:lnTo>
                    <a:pt x="72" y="196"/>
                  </a:lnTo>
                  <a:lnTo>
                    <a:pt x="69" y="202"/>
                  </a:lnTo>
                  <a:lnTo>
                    <a:pt x="66" y="207"/>
                  </a:lnTo>
                  <a:lnTo>
                    <a:pt x="66" y="212"/>
                  </a:lnTo>
                  <a:lnTo>
                    <a:pt x="66" y="212"/>
                  </a:lnTo>
                  <a:lnTo>
                    <a:pt x="66" y="219"/>
                  </a:lnTo>
                  <a:lnTo>
                    <a:pt x="69" y="223"/>
                  </a:lnTo>
                  <a:lnTo>
                    <a:pt x="74" y="228"/>
                  </a:lnTo>
                  <a:lnTo>
                    <a:pt x="78" y="230"/>
                  </a:lnTo>
                  <a:lnTo>
                    <a:pt x="85" y="233"/>
                  </a:lnTo>
                  <a:lnTo>
                    <a:pt x="94" y="235"/>
                  </a:lnTo>
                  <a:lnTo>
                    <a:pt x="116" y="236"/>
                  </a:lnTo>
                  <a:lnTo>
                    <a:pt x="116" y="236"/>
                  </a:lnTo>
                  <a:lnTo>
                    <a:pt x="136" y="235"/>
                  </a:lnTo>
                  <a:lnTo>
                    <a:pt x="161" y="232"/>
                  </a:lnTo>
                  <a:lnTo>
                    <a:pt x="161" y="232"/>
                  </a:lnTo>
                  <a:lnTo>
                    <a:pt x="171" y="230"/>
                  </a:lnTo>
                  <a:lnTo>
                    <a:pt x="180" y="229"/>
                  </a:lnTo>
                  <a:lnTo>
                    <a:pt x="180" y="229"/>
                  </a:lnTo>
                  <a:lnTo>
                    <a:pt x="188" y="228"/>
                  </a:lnTo>
                  <a:lnTo>
                    <a:pt x="188" y="228"/>
                  </a:lnTo>
                  <a:lnTo>
                    <a:pt x="195" y="228"/>
                  </a:lnTo>
                  <a:lnTo>
                    <a:pt x="203" y="232"/>
                  </a:lnTo>
                  <a:lnTo>
                    <a:pt x="207" y="236"/>
                  </a:lnTo>
                  <a:lnTo>
                    <a:pt x="209" y="242"/>
                  </a:lnTo>
                  <a:lnTo>
                    <a:pt x="209" y="242"/>
                  </a:lnTo>
                  <a:lnTo>
                    <a:pt x="209" y="248"/>
                  </a:lnTo>
                  <a:lnTo>
                    <a:pt x="204" y="252"/>
                  </a:lnTo>
                  <a:lnTo>
                    <a:pt x="198" y="254"/>
                  </a:lnTo>
                  <a:lnTo>
                    <a:pt x="188" y="257"/>
                  </a:lnTo>
                  <a:lnTo>
                    <a:pt x="188" y="257"/>
                  </a:lnTo>
                  <a:lnTo>
                    <a:pt x="168" y="258"/>
                  </a:lnTo>
                  <a:lnTo>
                    <a:pt x="140" y="259"/>
                  </a:lnTo>
                  <a:lnTo>
                    <a:pt x="140" y="259"/>
                  </a:lnTo>
                  <a:lnTo>
                    <a:pt x="119" y="258"/>
                  </a:lnTo>
                  <a:lnTo>
                    <a:pt x="101" y="257"/>
                  </a:lnTo>
                  <a:lnTo>
                    <a:pt x="85" y="254"/>
                  </a:lnTo>
                  <a:lnTo>
                    <a:pt x="72" y="249"/>
                  </a:lnTo>
                  <a:lnTo>
                    <a:pt x="63" y="243"/>
                  </a:lnTo>
                  <a:lnTo>
                    <a:pt x="56" y="235"/>
                  </a:lnTo>
                  <a:lnTo>
                    <a:pt x="52" y="226"/>
                  </a:lnTo>
                  <a:lnTo>
                    <a:pt x="50" y="215"/>
                  </a:lnTo>
                  <a:lnTo>
                    <a:pt x="50" y="215"/>
                  </a:lnTo>
                  <a:lnTo>
                    <a:pt x="52" y="206"/>
                  </a:lnTo>
                  <a:lnTo>
                    <a:pt x="55" y="197"/>
                  </a:lnTo>
                  <a:lnTo>
                    <a:pt x="59" y="188"/>
                  </a:lnTo>
                  <a:lnTo>
                    <a:pt x="65" y="181"/>
                  </a:lnTo>
                  <a:lnTo>
                    <a:pt x="65" y="181"/>
                  </a:lnTo>
                  <a:lnTo>
                    <a:pt x="75" y="173"/>
                  </a:lnTo>
                  <a:lnTo>
                    <a:pt x="87" y="164"/>
                  </a:lnTo>
                  <a:lnTo>
                    <a:pt x="100" y="155"/>
                  </a:lnTo>
                  <a:lnTo>
                    <a:pt x="114" y="148"/>
                  </a:lnTo>
                  <a:lnTo>
                    <a:pt x="114" y="148"/>
                  </a:lnTo>
                  <a:lnTo>
                    <a:pt x="113" y="132"/>
                  </a:lnTo>
                  <a:lnTo>
                    <a:pt x="111" y="126"/>
                  </a:lnTo>
                  <a:lnTo>
                    <a:pt x="108" y="122"/>
                  </a:lnTo>
                  <a:lnTo>
                    <a:pt x="106" y="119"/>
                  </a:lnTo>
                  <a:lnTo>
                    <a:pt x="103" y="116"/>
                  </a:lnTo>
                  <a:lnTo>
                    <a:pt x="98" y="115"/>
                  </a:lnTo>
                  <a:lnTo>
                    <a:pt x="94" y="115"/>
                  </a:lnTo>
                  <a:lnTo>
                    <a:pt x="94" y="115"/>
                  </a:lnTo>
                  <a:lnTo>
                    <a:pt x="85" y="116"/>
                  </a:lnTo>
                  <a:lnTo>
                    <a:pt x="75" y="120"/>
                  </a:lnTo>
                  <a:lnTo>
                    <a:pt x="63" y="126"/>
                  </a:lnTo>
                  <a:lnTo>
                    <a:pt x="52" y="133"/>
                  </a:lnTo>
                  <a:lnTo>
                    <a:pt x="52" y="133"/>
                  </a:lnTo>
                  <a:lnTo>
                    <a:pt x="39" y="144"/>
                  </a:lnTo>
                  <a:lnTo>
                    <a:pt x="26" y="155"/>
                  </a:lnTo>
                  <a:lnTo>
                    <a:pt x="26" y="155"/>
                  </a:lnTo>
                  <a:lnTo>
                    <a:pt x="17" y="162"/>
                  </a:lnTo>
                  <a:lnTo>
                    <a:pt x="14" y="164"/>
                  </a:lnTo>
                  <a:lnTo>
                    <a:pt x="11" y="165"/>
                  </a:lnTo>
                  <a:lnTo>
                    <a:pt x="11" y="165"/>
                  </a:lnTo>
                  <a:lnTo>
                    <a:pt x="7" y="164"/>
                  </a:lnTo>
                  <a:lnTo>
                    <a:pt x="3" y="162"/>
                  </a:lnTo>
                  <a:lnTo>
                    <a:pt x="1" y="158"/>
                  </a:lnTo>
                  <a:lnTo>
                    <a:pt x="0" y="154"/>
                  </a:lnTo>
                  <a:lnTo>
                    <a:pt x="0" y="154"/>
                  </a:lnTo>
                  <a:lnTo>
                    <a:pt x="1" y="149"/>
                  </a:lnTo>
                  <a:lnTo>
                    <a:pt x="3" y="144"/>
                  </a:lnTo>
                  <a:lnTo>
                    <a:pt x="5" y="139"/>
                  </a:lnTo>
                  <a:lnTo>
                    <a:pt x="10" y="136"/>
                  </a:lnTo>
                  <a:lnTo>
                    <a:pt x="10" y="136"/>
                  </a:lnTo>
                  <a:lnTo>
                    <a:pt x="19" y="129"/>
                  </a:lnTo>
                  <a:lnTo>
                    <a:pt x="30" y="120"/>
                  </a:lnTo>
                  <a:lnTo>
                    <a:pt x="30" y="120"/>
                  </a:lnTo>
                  <a:lnTo>
                    <a:pt x="50" y="99"/>
                  </a:lnTo>
                  <a:lnTo>
                    <a:pt x="61" y="86"/>
                  </a:lnTo>
                  <a:lnTo>
                    <a:pt x="71" y="73"/>
                  </a:lnTo>
                  <a:lnTo>
                    <a:pt x="71" y="73"/>
                  </a:lnTo>
                  <a:lnTo>
                    <a:pt x="55" y="76"/>
                  </a:lnTo>
                  <a:lnTo>
                    <a:pt x="39" y="76"/>
                  </a:lnTo>
                  <a:lnTo>
                    <a:pt x="39" y="76"/>
                  </a:lnTo>
                  <a:lnTo>
                    <a:pt x="27" y="76"/>
                  </a:lnTo>
                  <a:lnTo>
                    <a:pt x="17" y="73"/>
                  </a:lnTo>
                  <a:lnTo>
                    <a:pt x="10" y="67"/>
                  </a:lnTo>
                  <a:lnTo>
                    <a:pt x="3" y="60"/>
                  </a:lnTo>
                  <a:lnTo>
                    <a:pt x="7" y="5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77" name="Freeform 181"/>
            <p:cNvSpPr>
              <a:spLocks noEditPoints="1"/>
            </p:cNvSpPr>
            <p:nvPr userDrawn="1"/>
          </p:nvSpPr>
          <p:spPr bwMode="auto">
            <a:xfrm>
              <a:off x="5153026" y="1751013"/>
              <a:ext cx="155575" cy="146050"/>
            </a:xfrm>
            <a:custGeom>
              <a:avLst/>
              <a:gdLst/>
              <a:ahLst/>
              <a:cxnLst>
                <a:cxn ang="0">
                  <a:pos x="123" y="29"/>
                </a:cxn>
                <a:cxn ang="0">
                  <a:pos x="150" y="56"/>
                </a:cxn>
                <a:cxn ang="0">
                  <a:pos x="93" y="100"/>
                </a:cxn>
                <a:cxn ang="0">
                  <a:pos x="126" y="79"/>
                </a:cxn>
                <a:cxn ang="0">
                  <a:pos x="151" y="107"/>
                </a:cxn>
                <a:cxn ang="0">
                  <a:pos x="93" y="160"/>
                </a:cxn>
                <a:cxn ang="0">
                  <a:pos x="126" y="140"/>
                </a:cxn>
                <a:cxn ang="0">
                  <a:pos x="151" y="168"/>
                </a:cxn>
                <a:cxn ang="0">
                  <a:pos x="93" y="171"/>
                </a:cxn>
                <a:cxn ang="0">
                  <a:pos x="126" y="244"/>
                </a:cxn>
                <a:cxn ang="0">
                  <a:pos x="231" y="246"/>
                </a:cxn>
                <a:cxn ang="0">
                  <a:pos x="287" y="250"/>
                </a:cxn>
                <a:cxn ang="0">
                  <a:pos x="279" y="268"/>
                </a:cxn>
                <a:cxn ang="0">
                  <a:pos x="209" y="272"/>
                </a:cxn>
                <a:cxn ang="0">
                  <a:pos x="110" y="262"/>
                </a:cxn>
                <a:cxn ang="0">
                  <a:pos x="78" y="243"/>
                </a:cxn>
                <a:cxn ang="0">
                  <a:pos x="48" y="204"/>
                </a:cxn>
                <a:cxn ang="0">
                  <a:pos x="29" y="234"/>
                </a:cxn>
                <a:cxn ang="0">
                  <a:pos x="0" y="272"/>
                </a:cxn>
                <a:cxn ang="0">
                  <a:pos x="20" y="207"/>
                </a:cxn>
                <a:cxn ang="0">
                  <a:pos x="28" y="129"/>
                </a:cxn>
                <a:cxn ang="0">
                  <a:pos x="63" y="137"/>
                </a:cxn>
                <a:cxn ang="0">
                  <a:pos x="51" y="146"/>
                </a:cxn>
                <a:cxn ang="0">
                  <a:pos x="47" y="179"/>
                </a:cxn>
                <a:cxn ang="0">
                  <a:pos x="70" y="214"/>
                </a:cxn>
                <a:cxn ang="0">
                  <a:pos x="20" y="110"/>
                </a:cxn>
                <a:cxn ang="0">
                  <a:pos x="20" y="98"/>
                </a:cxn>
                <a:cxn ang="0">
                  <a:pos x="38" y="58"/>
                </a:cxn>
                <a:cxn ang="0">
                  <a:pos x="16" y="45"/>
                </a:cxn>
                <a:cxn ang="0">
                  <a:pos x="68" y="47"/>
                </a:cxn>
                <a:cxn ang="0">
                  <a:pos x="68" y="0"/>
                </a:cxn>
                <a:cxn ang="0">
                  <a:pos x="105" y="7"/>
                </a:cxn>
                <a:cxn ang="0">
                  <a:pos x="103" y="13"/>
                </a:cxn>
                <a:cxn ang="0">
                  <a:pos x="238" y="21"/>
                </a:cxn>
                <a:cxn ang="0">
                  <a:pos x="271" y="23"/>
                </a:cxn>
                <a:cxn ang="0">
                  <a:pos x="274" y="29"/>
                </a:cxn>
                <a:cxn ang="0">
                  <a:pos x="264" y="63"/>
                </a:cxn>
                <a:cxn ang="0">
                  <a:pos x="264" y="123"/>
                </a:cxn>
                <a:cxn ang="0">
                  <a:pos x="247" y="126"/>
                </a:cxn>
                <a:cxn ang="0">
                  <a:pos x="239" y="107"/>
                </a:cxn>
                <a:cxn ang="0">
                  <a:pos x="183" y="198"/>
                </a:cxn>
                <a:cxn ang="0">
                  <a:pos x="221" y="202"/>
                </a:cxn>
                <a:cxn ang="0">
                  <a:pos x="254" y="198"/>
                </a:cxn>
                <a:cxn ang="0">
                  <a:pos x="271" y="139"/>
                </a:cxn>
                <a:cxn ang="0">
                  <a:pos x="274" y="194"/>
                </a:cxn>
                <a:cxn ang="0">
                  <a:pos x="281" y="199"/>
                </a:cxn>
                <a:cxn ang="0">
                  <a:pos x="287" y="208"/>
                </a:cxn>
                <a:cxn ang="0">
                  <a:pos x="277" y="220"/>
                </a:cxn>
                <a:cxn ang="0">
                  <a:pos x="213" y="223"/>
                </a:cxn>
                <a:cxn ang="0">
                  <a:pos x="165" y="220"/>
                </a:cxn>
                <a:cxn ang="0">
                  <a:pos x="158" y="202"/>
                </a:cxn>
                <a:cxn ang="0">
                  <a:pos x="158" y="114"/>
                </a:cxn>
                <a:cxn ang="0">
                  <a:pos x="186" y="97"/>
                </a:cxn>
                <a:cxn ang="0">
                  <a:pos x="174" y="32"/>
                </a:cxn>
                <a:cxn ang="0">
                  <a:pos x="151" y="20"/>
                </a:cxn>
              </a:cxnLst>
              <a:rect l="0" t="0" r="r" b="b"/>
              <a:pathLst>
                <a:path w="293" h="275">
                  <a:moveTo>
                    <a:pt x="109" y="47"/>
                  </a:moveTo>
                  <a:lnTo>
                    <a:pt x="109" y="47"/>
                  </a:lnTo>
                  <a:lnTo>
                    <a:pt x="123" y="29"/>
                  </a:lnTo>
                  <a:lnTo>
                    <a:pt x="123" y="29"/>
                  </a:lnTo>
                  <a:lnTo>
                    <a:pt x="148" y="52"/>
                  </a:lnTo>
                  <a:lnTo>
                    <a:pt x="148" y="52"/>
                  </a:lnTo>
                  <a:lnTo>
                    <a:pt x="150" y="56"/>
                  </a:lnTo>
                  <a:lnTo>
                    <a:pt x="150" y="56"/>
                  </a:lnTo>
                  <a:lnTo>
                    <a:pt x="150" y="58"/>
                  </a:lnTo>
                  <a:lnTo>
                    <a:pt x="147" y="58"/>
                  </a:lnTo>
                  <a:lnTo>
                    <a:pt x="93" y="58"/>
                  </a:lnTo>
                  <a:lnTo>
                    <a:pt x="93" y="100"/>
                  </a:lnTo>
                  <a:lnTo>
                    <a:pt x="110" y="100"/>
                  </a:lnTo>
                  <a:lnTo>
                    <a:pt x="110" y="100"/>
                  </a:lnTo>
                  <a:lnTo>
                    <a:pt x="126" y="79"/>
                  </a:lnTo>
                  <a:lnTo>
                    <a:pt x="126" y="79"/>
                  </a:lnTo>
                  <a:lnTo>
                    <a:pt x="150" y="104"/>
                  </a:lnTo>
                  <a:lnTo>
                    <a:pt x="150" y="104"/>
                  </a:lnTo>
                  <a:lnTo>
                    <a:pt x="151" y="107"/>
                  </a:lnTo>
                  <a:lnTo>
                    <a:pt x="151" y="107"/>
                  </a:lnTo>
                  <a:lnTo>
                    <a:pt x="151" y="108"/>
                  </a:lnTo>
                  <a:lnTo>
                    <a:pt x="150" y="110"/>
                  </a:lnTo>
                  <a:lnTo>
                    <a:pt x="93" y="110"/>
                  </a:lnTo>
                  <a:lnTo>
                    <a:pt x="93" y="160"/>
                  </a:lnTo>
                  <a:lnTo>
                    <a:pt x="109" y="160"/>
                  </a:lnTo>
                  <a:lnTo>
                    <a:pt x="109" y="160"/>
                  </a:lnTo>
                  <a:lnTo>
                    <a:pt x="126" y="140"/>
                  </a:lnTo>
                  <a:lnTo>
                    <a:pt x="126" y="140"/>
                  </a:lnTo>
                  <a:lnTo>
                    <a:pt x="138" y="152"/>
                  </a:lnTo>
                  <a:lnTo>
                    <a:pt x="150" y="165"/>
                  </a:lnTo>
                  <a:lnTo>
                    <a:pt x="150" y="165"/>
                  </a:lnTo>
                  <a:lnTo>
                    <a:pt x="151" y="168"/>
                  </a:lnTo>
                  <a:lnTo>
                    <a:pt x="151" y="168"/>
                  </a:lnTo>
                  <a:lnTo>
                    <a:pt x="150" y="169"/>
                  </a:lnTo>
                  <a:lnTo>
                    <a:pt x="148" y="171"/>
                  </a:lnTo>
                  <a:lnTo>
                    <a:pt x="93" y="171"/>
                  </a:lnTo>
                  <a:lnTo>
                    <a:pt x="93" y="233"/>
                  </a:lnTo>
                  <a:lnTo>
                    <a:pt x="93" y="233"/>
                  </a:lnTo>
                  <a:lnTo>
                    <a:pt x="109" y="240"/>
                  </a:lnTo>
                  <a:lnTo>
                    <a:pt x="126" y="244"/>
                  </a:lnTo>
                  <a:lnTo>
                    <a:pt x="148" y="247"/>
                  </a:lnTo>
                  <a:lnTo>
                    <a:pt x="173" y="247"/>
                  </a:lnTo>
                  <a:lnTo>
                    <a:pt x="173" y="247"/>
                  </a:lnTo>
                  <a:lnTo>
                    <a:pt x="231" y="246"/>
                  </a:lnTo>
                  <a:lnTo>
                    <a:pt x="293" y="241"/>
                  </a:lnTo>
                  <a:lnTo>
                    <a:pt x="293" y="247"/>
                  </a:lnTo>
                  <a:lnTo>
                    <a:pt x="293" y="247"/>
                  </a:lnTo>
                  <a:lnTo>
                    <a:pt x="287" y="250"/>
                  </a:lnTo>
                  <a:lnTo>
                    <a:pt x="281" y="256"/>
                  </a:lnTo>
                  <a:lnTo>
                    <a:pt x="279" y="260"/>
                  </a:lnTo>
                  <a:lnTo>
                    <a:pt x="279" y="268"/>
                  </a:lnTo>
                  <a:lnTo>
                    <a:pt x="279" y="268"/>
                  </a:lnTo>
                  <a:lnTo>
                    <a:pt x="279" y="270"/>
                  </a:lnTo>
                  <a:lnTo>
                    <a:pt x="279" y="270"/>
                  </a:lnTo>
                  <a:lnTo>
                    <a:pt x="209" y="272"/>
                  </a:lnTo>
                  <a:lnTo>
                    <a:pt x="209" y="272"/>
                  </a:lnTo>
                  <a:lnTo>
                    <a:pt x="173" y="272"/>
                  </a:lnTo>
                  <a:lnTo>
                    <a:pt x="145" y="269"/>
                  </a:lnTo>
                  <a:lnTo>
                    <a:pt x="126" y="266"/>
                  </a:lnTo>
                  <a:lnTo>
                    <a:pt x="110" y="262"/>
                  </a:lnTo>
                  <a:lnTo>
                    <a:pt x="110" y="262"/>
                  </a:lnTo>
                  <a:lnTo>
                    <a:pt x="99" y="256"/>
                  </a:lnTo>
                  <a:lnTo>
                    <a:pt x="89" y="250"/>
                  </a:lnTo>
                  <a:lnTo>
                    <a:pt x="78" y="243"/>
                  </a:lnTo>
                  <a:lnTo>
                    <a:pt x="70" y="234"/>
                  </a:lnTo>
                  <a:lnTo>
                    <a:pt x="61" y="226"/>
                  </a:lnTo>
                  <a:lnTo>
                    <a:pt x="54" y="215"/>
                  </a:lnTo>
                  <a:lnTo>
                    <a:pt x="48" y="204"/>
                  </a:lnTo>
                  <a:lnTo>
                    <a:pt x="44" y="192"/>
                  </a:lnTo>
                  <a:lnTo>
                    <a:pt x="44" y="192"/>
                  </a:lnTo>
                  <a:lnTo>
                    <a:pt x="38" y="214"/>
                  </a:lnTo>
                  <a:lnTo>
                    <a:pt x="29" y="234"/>
                  </a:lnTo>
                  <a:lnTo>
                    <a:pt x="19" y="254"/>
                  </a:lnTo>
                  <a:lnTo>
                    <a:pt x="5" y="275"/>
                  </a:lnTo>
                  <a:lnTo>
                    <a:pt x="0" y="272"/>
                  </a:lnTo>
                  <a:lnTo>
                    <a:pt x="0" y="272"/>
                  </a:lnTo>
                  <a:lnTo>
                    <a:pt x="12" y="237"/>
                  </a:lnTo>
                  <a:lnTo>
                    <a:pt x="16" y="223"/>
                  </a:lnTo>
                  <a:lnTo>
                    <a:pt x="20" y="207"/>
                  </a:lnTo>
                  <a:lnTo>
                    <a:pt x="20" y="207"/>
                  </a:lnTo>
                  <a:lnTo>
                    <a:pt x="26" y="171"/>
                  </a:lnTo>
                  <a:lnTo>
                    <a:pt x="28" y="139"/>
                  </a:lnTo>
                  <a:lnTo>
                    <a:pt x="28" y="139"/>
                  </a:lnTo>
                  <a:lnTo>
                    <a:pt x="28" y="129"/>
                  </a:lnTo>
                  <a:lnTo>
                    <a:pt x="28" y="129"/>
                  </a:lnTo>
                  <a:lnTo>
                    <a:pt x="58" y="133"/>
                  </a:lnTo>
                  <a:lnTo>
                    <a:pt x="63" y="134"/>
                  </a:lnTo>
                  <a:lnTo>
                    <a:pt x="63" y="137"/>
                  </a:lnTo>
                  <a:lnTo>
                    <a:pt x="63" y="137"/>
                  </a:lnTo>
                  <a:lnTo>
                    <a:pt x="63" y="140"/>
                  </a:lnTo>
                  <a:lnTo>
                    <a:pt x="61" y="142"/>
                  </a:lnTo>
                  <a:lnTo>
                    <a:pt x="51" y="146"/>
                  </a:lnTo>
                  <a:lnTo>
                    <a:pt x="51" y="146"/>
                  </a:lnTo>
                  <a:lnTo>
                    <a:pt x="49" y="165"/>
                  </a:lnTo>
                  <a:lnTo>
                    <a:pt x="47" y="179"/>
                  </a:lnTo>
                  <a:lnTo>
                    <a:pt x="47" y="179"/>
                  </a:lnTo>
                  <a:lnTo>
                    <a:pt x="52" y="191"/>
                  </a:lnTo>
                  <a:lnTo>
                    <a:pt x="57" y="199"/>
                  </a:lnTo>
                  <a:lnTo>
                    <a:pt x="63" y="207"/>
                  </a:lnTo>
                  <a:lnTo>
                    <a:pt x="70" y="214"/>
                  </a:lnTo>
                  <a:lnTo>
                    <a:pt x="70" y="110"/>
                  </a:lnTo>
                  <a:lnTo>
                    <a:pt x="34" y="110"/>
                  </a:lnTo>
                  <a:lnTo>
                    <a:pt x="34" y="110"/>
                  </a:lnTo>
                  <a:lnTo>
                    <a:pt x="20" y="110"/>
                  </a:lnTo>
                  <a:lnTo>
                    <a:pt x="9" y="111"/>
                  </a:lnTo>
                  <a:lnTo>
                    <a:pt x="7" y="97"/>
                  </a:lnTo>
                  <a:lnTo>
                    <a:pt x="7" y="97"/>
                  </a:lnTo>
                  <a:lnTo>
                    <a:pt x="20" y="98"/>
                  </a:lnTo>
                  <a:lnTo>
                    <a:pt x="34" y="100"/>
                  </a:lnTo>
                  <a:lnTo>
                    <a:pt x="68" y="100"/>
                  </a:lnTo>
                  <a:lnTo>
                    <a:pt x="68" y="58"/>
                  </a:lnTo>
                  <a:lnTo>
                    <a:pt x="38" y="58"/>
                  </a:lnTo>
                  <a:lnTo>
                    <a:pt x="38" y="58"/>
                  </a:lnTo>
                  <a:lnTo>
                    <a:pt x="28" y="59"/>
                  </a:lnTo>
                  <a:lnTo>
                    <a:pt x="19" y="60"/>
                  </a:lnTo>
                  <a:lnTo>
                    <a:pt x="16" y="45"/>
                  </a:lnTo>
                  <a:lnTo>
                    <a:pt x="16" y="45"/>
                  </a:lnTo>
                  <a:lnTo>
                    <a:pt x="26" y="47"/>
                  </a:lnTo>
                  <a:lnTo>
                    <a:pt x="38" y="47"/>
                  </a:lnTo>
                  <a:lnTo>
                    <a:pt x="68" y="47"/>
                  </a:lnTo>
                  <a:lnTo>
                    <a:pt x="68" y="32"/>
                  </a:lnTo>
                  <a:lnTo>
                    <a:pt x="68" y="32"/>
                  </a:lnTo>
                  <a:lnTo>
                    <a:pt x="68" y="0"/>
                  </a:lnTo>
                  <a:lnTo>
                    <a:pt x="68" y="0"/>
                  </a:lnTo>
                  <a:lnTo>
                    <a:pt x="94" y="3"/>
                  </a:lnTo>
                  <a:lnTo>
                    <a:pt x="102" y="5"/>
                  </a:lnTo>
                  <a:lnTo>
                    <a:pt x="102" y="5"/>
                  </a:lnTo>
                  <a:lnTo>
                    <a:pt x="105" y="7"/>
                  </a:lnTo>
                  <a:lnTo>
                    <a:pt x="106" y="10"/>
                  </a:lnTo>
                  <a:lnTo>
                    <a:pt x="106" y="10"/>
                  </a:lnTo>
                  <a:lnTo>
                    <a:pt x="106" y="11"/>
                  </a:lnTo>
                  <a:lnTo>
                    <a:pt x="103" y="13"/>
                  </a:lnTo>
                  <a:lnTo>
                    <a:pt x="93" y="17"/>
                  </a:lnTo>
                  <a:lnTo>
                    <a:pt x="93" y="47"/>
                  </a:lnTo>
                  <a:lnTo>
                    <a:pt x="109" y="47"/>
                  </a:lnTo>
                  <a:close/>
                  <a:moveTo>
                    <a:pt x="238" y="21"/>
                  </a:moveTo>
                  <a:lnTo>
                    <a:pt x="238" y="21"/>
                  </a:lnTo>
                  <a:lnTo>
                    <a:pt x="251" y="7"/>
                  </a:lnTo>
                  <a:lnTo>
                    <a:pt x="251" y="7"/>
                  </a:lnTo>
                  <a:lnTo>
                    <a:pt x="271" y="23"/>
                  </a:lnTo>
                  <a:lnTo>
                    <a:pt x="271" y="23"/>
                  </a:lnTo>
                  <a:lnTo>
                    <a:pt x="274" y="26"/>
                  </a:lnTo>
                  <a:lnTo>
                    <a:pt x="274" y="29"/>
                  </a:lnTo>
                  <a:lnTo>
                    <a:pt x="274" y="29"/>
                  </a:lnTo>
                  <a:lnTo>
                    <a:pt x="274" y="30"/>
                  </a:lnTo>
                  <a:lnTo>
                    <a:pt x="273" y="33"/>
                  </a:lnTo>
                  <a:lnTo>
                    <a:pt x="264" y="39"/>
                  </a:lnTo>
                  <a:lnTo>
                    <a:pt x="264" y="63"/>
                  </a:lnTo>
                  <a:lnTo>
                    <a:pt x="264" y="63"/>
                  </a:lnTo>
                  <a:lnTo>
                    <a:pt x="266" y="120"/>
                  </a:lnTo>
                  <a:lnTo>
                    <a:pt x="266" y="120"/>
                  </a:lnTo>
                  <a:lnTo>
                    <a:pt x="264" y="123"/>
                  </a:lnTo>
                  <a:lnTo>
                    <a:pt x="261" y="124"/>
                  </a:lnTo>
                  <a:lnTo>
                    <a:pt x="257" y="126"/>
                  </a:lnTo>
                  <a:lnTo>
                    <a:pt x="247" y="126"/>
                  </a:lnTo>
                  <a:lnTo>
                    <a:pt x="247" y="126"/>
                  </a:lnTo>
                  <a:lnTo>
                    <a:pt x="241" y="124"/>
                  </a:lnTo>
                  <a:lnTo>
                    <a:pt x="239" y="124"/>
                  </a:lnTo>
                  <a:lnTo>
                    <a:pt x="239" y="121"/>
                  </a:lnTo>
                  <a:lnTo>
                    <a:pt x="239" y="107"/>
                  </a:lnTo>
                  <a:lnTo>
                    <a:pt x="181" y="107"/>
                  </a:lnTo>
                  <a:lnTo>
                    <a:pt x="181" y="194"/>
                  </a:lnTo>
                  <a:lnTo>
                    <a:pt x="181" y="194"/>
                  </a:lnTo>
                  <a:lnTo>
                    <a:pt x="183" y="198"/>
                  </a:lnTo>
                  <a:lnTo>
                    <a:pt x="184" y="201"/>
                  </a:lnTo>
                  <a:lnTo>
                    <a:pt x="184" y="201"/>
                  </a:lnTo>
                  <a:lnTo>
                    <a:pt x="194" y="201"/>
                  </a:lnTo>
                  <a:lnTo>
                    <a:pt x="221" y="202"/>
                  </a:lnTo>
                  <a:lnTo>
                    <a:pt x="221" y="202"/>
                  </a:lnTo>
                  <a:lnTo>
                    <a:pt x="245" y="201"/>
                  </a:lnTo>
                  <a:lnTo>
                    <a:pt x="251" y="199"/>
                  </a:lnTo>
                  <a:lnTo>
                    <a:pt x="254" y="198"/>
                  </a:lnTo>
                  <a:lnTo>
                    <a:pt x="254" y="198"/>
                  </a:lnTo>
                  <a:lnTo>
                    <a:pt x="257" y="195"/>
                  </a:lnTo>
                  <a:lnTo>
                    <a:pt x="260" y="186"/>
                  </a:lnTo>
                  <a:lnTo>
                    <a:pt x="271" y="139"/>
                  </a:lnTo>
                  <a:lnTo>
                    <a:pt x="277" y="140"/>
                  </a:lnTo>
                  <a:lnTo>
                    <a:pt x="276" y="189"/>
                  </a:lnTo>
                  <a:lnTo>
                    <a:pt x="276" y="189"/>
                  </a:lnTo>
                  <a:lnTo>
                    <a:pt x="274" y="194"/>
                  </a:lnTo>
                  <a:lnTo>
                    <a:pt x="274" y="194"/>
                  </a:lnTo>
                  <a:lnTo>
                    <a:pt x="274" y="195"/>
                  </a:lnTo>
                  <a:lnTo>
                    <a:pt x="276" y="197"/>
                  </a:lnTo>
                  <a:lnTo>
                    <a:pt x="281" y="199"/>
                  </a:lnTo>
                  <a:lnTo>
                    <a:pt x="281" y="199"/>
                  </a:lnTo>
                  <a:lnTo>
                    <a:pt x="286" y="204"/>
                  </a:lnTo>
                  <a:lnTo>
                    <a:pt x="287" y="208"/>
                  </a:lnTo>
                  <a:lnTo>
                    <a:pt x="287" y="208"/>
                  </a:lnTo>
                  <a:lnTo>
                    <a:pt x="286" y="211"/>
                  </a:lnTo>
                  <a:lnTo>
                    <a:pt x="284" y="215"/>
                  </a:lnTo>
                  <a:lnTo>
                    <a:pt x="281" y="218"/>
                  </a:lnTo>
                  <a:lnTo>
                    <a:pt x="277" y="220"/>
                  </a:lnTo>
                  <a:lnTo>
                    <a:pt x="277" y="220"/>
                  </a:lnTo>
                  <a:lnTo>
                    <a:pt x="268" y="221"/>
                  </a:lnTo>
                  <a:lnTo>
                    <a:pt x="255" y="221"/>
                  </a:lnTo>
                  <a:lnTo>
                    <a:pt x="213" y="223"/>
                  </a:lnTo>
                  <a:lnTo>
                    <a:pt x="213" y="223"/>
                  </a:lnTo>
                  <a:lnTo>
                    <a:pt x="183" y="223"/>
                  </a:lnTo>
                  <a:lnTo>
                    <a:pt x="173" y="221"/>
                  </a:lnTo>
                  <a:lnTo>
                    <a:pt x="165" y="220"/>
                  </a:lnTo>
                  <a:lnTo>
                    <a:pt x="161" y="217"/>
                  </a:lnTo>
                  <a:lnTo>
                    <a:pt x="160" y="214"/>
                  </a:lnTo>
                  <a:lnTo>
                    <a:pt x="158" y="210"/>
                  </a:lnTo>
                  <a:lnTo>
                    <a:pt x="158" y="202"/>
                  </a:lnTo>
                  <a:lnTo>
                    <a:pt x="158" y="202"/>
                  </a:lnTo>
                  <a:lnTo>
                    <a:pt x="158" y="160"/>
                  </a:lnTo>
                  <a:lnTo>
                    <a:pt x="158" y="114"/>
                  </a:lnTo>
                  <a:lnTo>
                    <a:pt x="158" y="114"/>
                  </a:lnTo>
                  <a:lnTo>
                    <a:pt x="158" y="81"/>
                  </a:lnTo>
                  <a:lnTo>
                    <a:pt x="158" y="81"/>
                  </a:lnTo>
                  <a:lnTo>
                    <a:pt x="173" y="89"/>
                  </a:lnTo>
                  <a:lnTo>
                    <a:pt x="186" y="97"/>
                  </a:lnTo>
                  <a:lnTo>
                    <a:pt x="239" y="97"/>
                  </a:lnTo>
                  <a:lnTo>
                    <a:pt x="239" y="32"/>
                  </a:lnTo>
                  <a:lnTo>
                    <a:pt x="174" y="32"/>
                  </a:lnTo>
                  <a:lnTo>
                    <a:pt x="174" y="32"/>
                  </a:lnTo>
                  <a:lnTo>
                    <a:pt x="163" y="33"/>
                  </a:lnTo>
                  <a:lnTo>
                    <a:pt x="152" y="34"/>
                  </a:lnTo>
                  <a:lnTo>
                    <a:pt x="151" y="20"/>
                  </a:lnTo>
                  <a:lnTo>
                    <a:pt x="151" y="20"/>
                  </a:lnTo>
                  <a:lnTo>
                    <a:pt x="163" y="21"/>
                  </a:lnTo>
                  <a:lnTo>
                    <a:pt x="174" y="21"/>
                  </a:lnTo>
                  <a:lnTo>
                    <a:pt x="238" y="21"/>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78" name="Freeform 182"/>
            <p:cNvSpPr>
              <a:spLocks noEditPoints="1"/>
            </p:cNvSpPr>
            <p:nvPr userDrawn="1"/>
          </p:nvSpPr>
          <p:spPr bwMode="auto">
            <a:xfrm>
              <a:off x="5348288" y="1771651"/>
              <a:ext cx="100013" cy="111125"/>
            </a:xfrm>
            <a:custGeom>
              <a:avLst/>
              <a:gdLst/>
              <a:ahLst/>
              <a:cxnLst>
                <a:cxn ang="0">
                  <a:pos x="15" y="123"/>
                </a:cxn>
                <a:cxn ang="0">
                  <a:pos x="14" y="142"/>
                </a:cxn>
                <a:cxn ang="0">
                  <a:pos x="14" y="149"/>
                </a:cxn>
                <a:cxn ang="0">
                  <a:pos x="18" y="162"/>
                </a:cxn>
                <a:cxn ang="0">
                  <a:pos x="25" y="172"/>
                </a:cxn>
                <a:cxn ang="0">
                  <a:pos x="38" y="179"/>
                </a:cxn>
                <a:cxn ang="0">
                  <a:pos x="45" y="182"/>
                </a:cxn>
                <a:cxn ang="0">
                  <a:pos x="66" y="185"/>
                </a:cxn>
                <a:cxn ang="0">
                  <a:pos x="95" y="187"/>
                </a:cxn>
                <a:cxn ang="0">
                  <a:pos x="138" y="182"/>
                </a:cxn>
                <a:cxn ang="0">
                  <a:pos x="159" y="178"/>
                </a:cxn>
                <a:cxn ang="0">
                  <a:pos x="167" y="176"/>
                </a:cxn>
                <a:cxn ang="0">
                  <a:pos x="176" y="178"/>
                </a:cxn>
                <a:cxn ang="0">
                  <a:pos x="186" y="185"/>
                </a:cxn>
                <a:cxn ang="0">
                  <a:pos x="188" y="191"/>
                </a:cxn>
                <a:cxn ang="0">
                  <a:pos x="186" y="198"/>
                </a:cxn>
                <a:cxn ang="0">
                  <a:pos x="179" y="202"/>
                </a:cxn>
                <a:cxn ang="0">
                  <a:pos x="167" y="207"/>
                </a:cxn>
                <a:cxn ang="0">
                  <a:pos x="150" y="210"/>
                </a:cxn>
                <a:cxn ang="0">
                  <a:pos x="106" y="211"/>
                </a:cxn>
                <a:cxn ang="0">
                  <a:pos x="82" y="211"/>
                </a:cxn>
                <a:cxn ang="0">
                  <a:pos x="43" y="204"/>
                </a:cxn>
                <a:cxn ang="0">
                  <a:pos x="28" y="198"/>
                </a:cxn>
                <a:cxn ang="0">
                  <a:pos x="22" y="194"/>
                </a:cxn>
                <a:cxn ang="0">
                  <a:pos x="12" y="182"/>
                </a:cxn>
                <a:cxn ang="0">
                  <a:pos x="5" y="171"/>
                </a:cxn>
                <a:cxn ang="0">
                  <a:pos x="0" y="156"/>
                </a:cxn>
                <a:cxn ang="0">
                  <a:pos x="0" y="149"/>
                </a:cxn>
                <a:cxn ang="0">
                  <a:pos x="6" y="121"/>
                </a:cxn>
                <a:cxn ang="0">
                  <a:pos x="27" y="0"/>
                </a:cxn>
                <a:cxn ang="0">
                  <a:pos x="29" y="3"/>
                </a:cxn>
                <a:cxn ang="0">
                  <a:pos x="44" y="8"/>
                </a:cxn>
                <a:cxn ang="0">
                  <a:pos x="70" y="10"/>
                </a:cxn>
                <a:cxn ang="0">
                  <a:pos x="98" y="8"/>
                </a:cxn>
                <a:cxn ang="0">
                  <a:pos x="127" y="4"/>
                </a:cxn>
                <a:cxn ang="0">
                  <a:pos x="143" y="1"/>
                </a:cxn>
                <a:cxn ang="0">
                  <a:pos x="150" y="3"/>
                </a:cxn>
                <a:cxn ang="0">
                  <a:pos x="159" y="10"/>
                </a:cxn>
                <a:cxn ang="0">
                  <a:pos x="160" y="17"/>
                </a:cxn>
                <a:cxn ang="0">
                  <a:pos x="157" y="24"/>
                </a:cxn>
                <a:cxn ang="0">
                  <a:pos x="145" y="29"/>
                </a:cxn>
                <a:cxn ang="0">
                  <a:pos x="125" y="32"/>
                </a:cxn>
                <a:cxn ang="0">
                  <a:pos x="98" y="39"/>
                </a:cxn>
                <a:cxn ang="0">
                  <a:pos x="86" y="45"/>
                </a:cxn>
                <a:cxn ang="0">
                  <a:pos x="51" y="63"/>
                </a:cxn>
                <a:cxn ang="0">
                  <a:pos x="45" y="56"/>
                </a:cxn>
                <a:cxn ang="0">
                  <a:pos x="92" y="27"/>
                </a:cxn>
                <a:cxn ang="0">
                  <a:pos x="72" y="27"/>
                </a:cxn>
                <a:cxn ang="0">
                  <a:pos x="54" y="26"/>
                </a:cxn>
                <a:cxn ang="0">
                  <a:pos x="40" y="23"/>
                </a:cxn>
                <a:cxn ang="0">
                  <a:pos x="28" y="16"/>
                </a:cxn>
                <a:cxn ang="0">
                  <a:pos x="21" y="6"/>
                </a:cxn>
              </a:cxnLst>
              <a:rect l="0" t="0" r="r" b="b"/>
              <a:pathLst>
                <a:path w="188" h="211">
                  <a:moveTo>
                    <a:pt x="15" y="123"/>
                  </a:moveTo>
                  <a:lnTo>
                    <a:pt x="15" y="123"/>
                  </a:lnTo>
                  <a:lnTo>
                    <a:pt x="14" y="134"/>
                  </a:lnTo>
                  <a:lnTo>
                    <a:pt x="14" y="142"/>
                  </a:lnTo>
                  <a:lnTo>
                    <a:pt x="14" y="142"/>
                  </a:lnTo>
                  <a:lnTo>
                    <a:pt x="14" y="149"/>
                  </a:lnTo>
                  <a:lnTo>
                    <a:pt x="15" y="155"/>
                  </a:lnTo>
                  <a:lnTo>
                    <a:pt x="18" y="162"/>
                  </a:lnTo>
                  <a:lnTo>
                    <a:pt x="21" y="166"/>
                  </a:lnTo>
                  <a:lnTo>
                    <a:pt x="25" y="172"/>
                  </a:lnTo>
                  <a:lnTo>
                    <a:pt x="31" y="175"/>
                  </a:lnTo>
                  <a:lnTo>
                    <a:pt x="38" y="179"/>
                  </a:lnTo>
                  <a:lnTo>
                    <a:pt x="45" y="182"/>
                  </a:lnTo>
                  <a:lnTo>
                    <a:pt x="45" y="182"/>
                  </a:lnTo>
                  <a:lnTo>
                    <a:pt x="54" y="184"/>
                  </a:lnTo>
                  <a:lnTo>
                    <a:pt x="66" y="185"/>
                  </a:lnTo>
                  <a:lnTo>
                    <a:pt x="95" y="187"/>
                  </a:lnTo>
                  <a:lnTo>
                    <a:pt x="95" y="187"/>
                  </a:lnTo>
                  <a:lnTo>
                    <a:pt x="119" y="185"/>
                  </a:lnTo>
                  <a:lnTo>
                    <a:pt x="138" y="182"/>
                  </a:lnTo>
                  <a:lnTo>
                    <a:pt x="138" y="182"/>
                  </a:lnTo>
                  <a:lnTo>
                    <a:pt x="159" y="178"/>
                  </a:lnTo>
                  <a:lnTo>
                    <a:pt x="159" y="178"/>
                  </a:lnTo>
                  <a:lnTo>
                    <a:pt x="167" y="176"/>
                  </a:lnTo>
                  <a:lnTo>
                    <a:pt x="167" y="176"/>
                  </a:lnTo>
                  <a:lnTo>
                    <a:pt x="176" y="178"/>
                  </a:lnTo>
                  <a:lnTo>
                    <a:pt x="182" y="181"/>
                  </a:lnTo>
                  <a:lnTo>
                    <a:pt x="186" y="185"/>
                  </a:lnTo>
                  <a:lnTo>
                    <a:pt x="188" y="191"/>
                  </a:lnTo>
                  <a:lnTo>
                    <a:pt x="188" y="191"/>
                  </a:lnTo>
                  <a:lnTo>
                    <a:pt x="188" y="195"/>
                  </a:lnTo>
                  <a:lnTo>
                    <a:pt x="186" y="198"/>
                  </a:lnTo>
                  <a:lnTo>
                    <a:pt x="183" y="201"/>
                  </a:lnTo>
                  <a:lnTo>
                    <a:pt x="179" y="202"/>
                  </a:lnTo>
                  <a:lnTo>
                    <a:pt x="179" y="202"/>
                  </a:lnTo>
                  <a:lnTo>
                    <a:pt x="167" y="207"/>
                  </a:lnTo>
                  <a:lnTo>
                    <a:pt x="150" y="210"/>
                  </a:lnTo>
                  <a:lnTo>
                    <a:pt x="150" y="210"/>
                  </a:lnTo>
                  <a:lnTo>
                    <a:pt x="128" y="211"/>
                  </a:lnTo>
                  <a:lnTo>
                    <a:pt x="106" y="211"/>
                  </a:lnTo>
                  <a:lnTo>
                    <a:pt x="106" y="211"/>
                  </a:lnTo>
                  <a:lnTo>
                    <a:pt x="82" y="211"/>
                  </a:lnTo>
                  <a:lnTo>
                    <a:pt x="61" y="208"/>
                  </a:lnTo>
                  <a:lnTo>
                    <a:pt x="43" y="204"/>
                  </a:lnTo>
                  <a:lnTo>
                    <a:pt x="35" y="201"/>
                  </a:lnTo>
                  <a:lnTo>
                    <a:pt x="28" y="198"/>
                  </a:lnTo>
                  <a:lnTo>
                    <a:pt x="28" y="198"/>
                  </a:lnTo>
                  <a:lnTo>
                    <a:pt x="22" y="194"/>
                  </a:lnTo>
                  <a:lnTo>
                    <a:pt x="16" y="188"/>
                  </a:lnTo>
                  <a:lnTo>
                    <a:pt x="12" y="182"/>
                  </a:lnTo>
                  <a:lnTo>
                    <a:pt x="8" y="176"/>
                  </a:lnTo>
                  <a:lnTo>
                    <a:pt x="5" y="171"/>
                  </a:lnTo>
                  <a:lnTo>
                    <a:pt x="2" y="163"/>
                  </a:lnTo>
                  <a:lnTo>
                    <a:pt x="0" y="156"/>
                  </a:lnTo>
                  <a:lnTo>
                    <a:pt x="0" y="149"/>
                  </a:lnTo>
                  <a:lnTo>
                    <a:pt x="0" y="149"/>
                  </a:lnTo>
                  <a:lnTo>
                    <a:pt x="2" y="134"/>
                  </a:lnTo>
                  <a:lnTo>
                    <a:pt x="6" y="121"/>
                  </a:lnTo>
                  <a:lnTo>
                    <a:pt x="15" y="123"/>
                  </a:lnTo>
                  <a:close/>
                  <a:moveTo>
                    <a:pt x="27" y="0"/>
                  </a:moveTo>
                  <a:lnTo>
                    <a:pt x="27" y="0"/>
                  </a:lnTo>
                  <a:lnTo>
                    <a:pt x="29" y="3"/>
                  </a:lnTo>
                  <a:lnTo>
                    <a:pt x="34" y="4"/>
                  </a:lnTo>
                  <a:lnTo>
                    <a:pt x="44" y="8"/>
                  </a:lnTo>
                  <a:lnTo>
                    <a:pt x="57" y="10"/>
                  </a:lnTo>
                  <a:lnTo>
                    <a:pt x="70" y="10"/>
                  </a:lnTo>
                  <a:lnTo>
                    <a:pt x="70" y="10"/>
                  </a:lnTo>
                  <a:lnTo>
                    <a:pt x="98" y="8"/>
                  </a:lnTo>
                  <a:lnTo>
                    <a:pt x="112" y="7"/>
                  </a:lnTo>
                  <a:lnTo>
                    <a:pt x="127" y="4"/>
                  </a:lnTo>
                  <a:lnTo>
                    <a:pt x="127" y="4"/>
                  </a:lnTo>
                  <a:lnTo>
                    <a:pt x="143" y="1"/>
                  </a:lnTo>
                  <a:lnTo>
                    <a:pt x="143" y="1"/>
                  </a:lnTo>
                  <a:lnTo>
                    <a:pt x="150" y="3"/>
                  </a:lnTo>
                  <a:lnTo>
                    <a:pt x="156" y="6"/>
                  </a:lnTo>
                  <a:lnTo>
                    <a:pt x="159" y="10"/>
                  </a:lnTo>
                  <a:lnTo>
                    <a:pt x="160" y="17"/>
                  </a:lnTo>
                  <a:lnTo>
                    <a:pt x="160" y="17"/>
                  </a:lnTo>
                  <a:lnTo>
                    <a:pt x="159" y="21"/>
                  </a:lnTo>
                  <a:lnTo>
                    <a:pt x="157" y="24"/>
                  </a:lnTo>
                  <a:lnTo>
                    <a:pt x="151" y="27"/>
                  </a:lnTo>
                  <a:lnTo>
                    <a:pt x="145" y="29"/>
                  </a:lnTo>
                  <a:lnTo>
                    <a:pt x="145" y="29"/>
                  </a:lnTo>
                  <a:lnTo>
                    <a:pt x="125" y="32"/>
                  </a:lnTo>
                  <a:lnTo>
                    <a:pt x="109" y="35"/>
                  </a:lnTo>
                  <a:lnTo>
                    <a:pt x="98" y="39"/>
                  </a:lnTo>
                  <a:lnTo>
                    <a:pt x="86" y="45"/>
                  </a:lnTo>
                  <a:lnTo>
                    <a:pt x="86" y="45"/>
                  </a:lnTo>
                  <a:lnTo>
                    <a:pt x="66" y="55"/>
                  </a:lnTo>
                  <a:lnTo>
                    <a:pt x="51" y="63"/>
                  </a:lnTo>
                  <a:lnTo>
                    <a:pt x="45" y="56"/>
                  </a:lnTo>
                  <a:lnTo>
                    <a:pt x="45" y="56"/>
                  </a:lnTo>
                  <a:lnTo>
                    <a:pt x="69" y="40"/>
                  </a:lnTo>
                  <a:lnTo>
                    <a:pt x="92" y="27"/>
                  </a:lnTo>
                  <a:lnTo>
                    <a:pt x="92" y="27"/>
                  </a:lnTo>
                  <a:lnTo>
                    <a:pt x="72" y="27"/>
                  </a:lnTo>
                  <a:lnTo>
                    <a:pt x="72" y="27"/>
                  </a:lnTo>
                  <a:lnTo>
                    <a:pt x="54" y="26"/>
                  </a:lnTo>
                  <a:lnTo>
                    <a:pt x="45" y="24"/>
                  </a:lnTo>
                  <a:lnTo>
                    <a:pt x="40" y="23"/>
                  </a:lnTo>
                  <a:lnTo>
                    <a:pt x="34" y="19"/>
                  </a:lnTo>
                  <a:lnTo>
                    <a:pt x="28" y="16"/>
                  </a:lnTo>
                  <a:lnTo>
                    <a:pt x="25" y="11"/>
                  </a:lnTo>
                  <a:lnTo>
                    <a:pt x="21" y="6"/>
                  </a:lnTo>
                  <a:lnTo>
                    <a:pt x="27"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79" name="Freeform 183"/>
            <p:cNvSpPr>
              <a:spLocks/>
            </p:cNvSpPr>
            <p:nvPr userDrawn="1"/>
          </p:nvSpPr>
          <p:spPr bwMode="auto">
            <a:xfrm>
              <a:off x="5483226" y="1760538"/>
              <a:ext cx="103188" cy="131763"/>
            </a:xfrm>
            <a:custGeom>
              <a:avLst/>
              <a:gdLst/>
              <a:ahLst/>
              <a:cxnLst>
                <a:cxn ang="0">
                  <a:pos x="195" y="153"/>
                </a:cxn>
                <a:cxn ang="0">
                  <a:pos x="174" y="193"/>
                </a:cxn>
                <a:cxn ang="0">
                  <a:pos x="146" y="223"/>
                </a:cxn>
                <a:cxn ang="0">
                  <a:pos x="113" y="242"/>
                </a:cxn>
                <a:cxn ang="0">
                  <a:pos x="75" y="248"/>
                </a:cxn>
                <a:cxn ang="0">
                  <a:pos x="61" y="247"/>
                </a:cxn>
                <a:cxn ang="0">
                  <a:pos x="37" y="239"/>
                </a:cxn>
                <a:cxn ang="0">
                  <a:pos x="21" y="222"/>
                </a:cxn>
                <a:cxn ang="0">
                  <a:pos x="13" y="197"/>
                </a:cxn>
                <a:cxn ang="0">
                  <a:pos x="11" y="181"/>
                </a:cxn>
                <a:cxn ang="0">
                  <a:pos x="14" y="118"/>
                </a:cxn>
                <a:cxn ang="0">
                  <a:pos x="16" y="73"/>
                </a:cxn>
                <a:cxn ang="0">
                  <a:pos x="17" y="29"/>
                </a:cxn>
                <a:cxn ang="0">
                  <a:pos x="16" y="18"/>
                </a:cxn>
                <a:cxn ang="0">
                  <a:pos x="3" y="8"/>
                </a:cxn>
                <a:cxn ang="0">
                  <a:pos x="0" y="6"/>
                </a:cxn>
                <a:cxn ang="0">
                  <a:pos x="0" y="3"/>
                </a:cxn>
                <a:cxn ang="0">
                  <a:pos x="1" y="0"/>
                </a:cxn>
                <a:cxn ang="0">
                  <a:pos x="7" y="0"/>
                </a:cxn>
                <a:cxn ang="0">
                  <a:pos x="21" y="2"/>
                </a:cxn>
                <a:cxn ang="0">
                  <a:pos x="36" y="9"/>
                </a:cxn>
                <a:cxn ang="0">
                  <a:pos x="43" y="14"/>
                </a:cxn>
                <a:cxn ang="0">
                  <a:pos x="50" y="21"/>
                </a:cxn>
                <a:cxn ang="0">
                  <a:pos x="52" y="25"/>
                </a:cxn>
                <a:cxn ang="0">
                  <a:pos x="49" y="32"/>
                </a:cxn>
                <a:cxn ang="0">
                  <a:pos x="45" y="40"/>
                </a:cxn>
                <a:cxn ang="0">
                  <a:pos x="42" y="50"/>
                </a:cxn>
                <a:cxn ang="0">
                  <a:pos x="36" y="122"/>
                </a:cxn>
                <a:cxn ang="0">
                  <a:pos x="33" y="186"/>
                </a:cxn>
                <a:cxn ang="0">
                  <a:pos x="35" y="196"/>
                </a:cxn>
                <a:cxn ang="0">
                  <a:pos x="39" y="210"/>
                </a:cxn>
                <a:cxn ang="0">
                  <a:pos x="48" y="219"/>
                </a:cxn>
                <a:cxn ang="0">
                  <a:pos x="62" y="223"/>
                </a:cxn>
                <a:cxn ang="0">
                  <a:pos x="71" y="223"/>
                </a:cxn>
                <a:cxn ang="0">
                  <a:pos x="106" y="219"/>
                </a:cxn>
                <a:cxn ang="0">
                  <a:pos x="136" y="205"/>
                </a:cxn>
                <a:cxn ang="0">
                  <a:pos x="164" y="180"/>
                </a:cxn>
                <a:cxn ang="0">
                  <a:pos x="188" y="148"/>
                </a:cxn>
              </a:cxnLst>
              <a:rect l="0" t="0" r="r" b="b"/>
              <a:pathLst>
                <a:path w="195" h="248">
                  <a:moveTo>
                    <a:pt x="195" y="153"/>
                  </a:moveTo>
                  <a:lnTo>
                    <a:pt x="195" y="153"/>
                  </a:lnTo>
                  <a:lnTo>
                    <a:pt x="185" y="174"/>
                  </a:lnTo>
                  <a:lnTo>
                    <a:pt x="174" y="193"/>
                  </a:lnTo>
                  <a:lnTo>
                    <a:pt x="161" y="210"/>
                  </a:lnTo>
                  <a:lnTo>
                    <a:pt x="146" y="223"/>
                  </a:lnTo>
                  <a:lnTo>
                    <a:pt x="130" y="234"/>
                  </a:lnTo>
                  <a:lnTo>
                    <a:pt x="113" y="242"/>
                  </a:lnTo>
                  <a:lnTo>
                    <a:pt x="94" y="247"/>
                  </a:lnTo>
                  <a:lnTo>
                    <a:pt x="75" y="248"/>
                  </a:lnTo>
                  <a:lnTo>
                    <a:pt x="75" y="248"/>
                  </a:lnTo>
                  <a:lnTo>
                    <a:pt x="61" y="247"/>
                  </a:lnTo>
                  <a:lnTo>
                    <a:pt x="49" y="244"/>
                  </a:lnTo>
                  <a:lnTo>
                    <a:pt x="37" y="239"/>
                  </a:lnTo>
                  <a:lnTo>
                    <a:pt x="29" y="232"/>
                  </a:lnTo>
                  <a:lnTo>
                    <a:pt x="21" y="222"/>
                  </a:lnTo>
                  <a:lnTo>
                    <a:pt x="16" y="212"/>
                  </a:lnTo>
                  <a:lnTo>
                    <a:pt x="13" y="197"/>
                  </a:lnTo>
                  <a:lnTo>
                    <a:pt x="11" y="181"/>
                  </a:lnTo>
                  <a:lnTo>
                    <a:pt x="11" y="181"/>
                  </a:lnTo>
                  <a:lnTo>
                    <a:pt x="13" y="148"/>
                  </a:lnTo>
                  <a:lnTo>
                    <a:pt x="14" y="118"/>
                  </a:lnTo>
                  <a:lnTo>
                    <a:pt x="14" y="118"/>
                  </a:lnTo>
                  <a:lnTo>
                    <a:pt x="16" y="73"/>
                  </a:lnTo>
                  <a:lnTo>
                    <a:pt x="17" y="29"/>
                  </a:lnTo>
                  <a:lnTo>
                    <a:pt x="17" y="29"/>
                  </a:lnTo>
                  <a:lnTo>
                    <a:pt x="17" y="24"/>
                  </a:lnTo>
                  <a:lnTo>
                    <a:pt x="16" y="18"/>
                  </a:lnTo>
                  <a:lnTo>
                    <a:pt x="10" y="14"/>
                  </a:lnTo>
                  <a:lnTo>
                    <a:pt x="3" y="8"/>
                  </a:lnTo>
                  <a:lnTo>
                    <a:pt x="3" y="8"/>
                  </a:lnTo>
                  <a:lnTo>
                    <a:pt x="0" y="6"/>
                  </a:lnTo>
                  <a:lnTo>
                    <a:pt x="0" y="3"/>
                  </a:lnTo>
                  <a:lnTo>
                    <a:pt x="0" y="3"/>
                  </a:lnTo>
                  <a:lnTo>
                    <a:pt x="0" y="2"/>
                  </a:lnTo>
                  <a:lnTo>
                    <a:pt x="1" y="0"/>
                  </a:lnTo>
                  <a:lnTo>
                    <a:pt x="7" y="0"/>
                  </a:lnTo>
                  <a:lnTo>
                    <a:pt x="7" y="0"/>
                  </a:lnTo>
                  <a:lnTo>
                    <a:pt x="13" y="0"/>
                  </a:lnTo>
                  <a:lnTo>
                    <a:pt x="21" y="2"/>
                  </a:lnTo>
                  <a:lnTo>
                    <a:pt x="29" y="5"/>
                  </a:lnTo>
                  <a:lnTo>
                    <a:pt x="36" y="9"/>
                  </a:lnTo>
                  <a:lnTo>
                    <a:pt x="36" y="9"/>
                  </a:lnTo>
                  <a:lnTo>
                    <a:pt x="43" y="14"/>
                  </a:lnTo>
                  <a:lnTo>
                    <a:pt x="48" y="18"/>
                  </a:lnTo>
                  <a:lnTo>
                    <a:pt x="50" y="21"/>
                  </a:lnTo>
                  <a:lnTo>
                    <a:pt x="52" y="25"/>
                  </a:lnTo>
                  <a:lnTo>
                    <a:pt x="52" y="25"/>
                  </a:lnTo>
                  <a:lnTo>
                    <a:pt x="50" y="29"/>
                  </a:lnTo>
                  <a:lnTo>
                    <a:pt x="49" y="32"/>
                  </a:lnTo>
                  <a:lnTo>
                    <a:pt x="49" y="32"/>
                  </a:lnTo>
                  <a:lnTo>
                    <a:pt x="45" y="40"/>
                  </a:lnTo>
                  <a:lnTo>
                    <a:pt x="42" y="50"/>
                  </a:lnTo>
                  <a:lnTo>
                    <a:pt x="42" y="50"/>
                  </a:lnTo>
                  <a:lnTo>
                    <a:pt x="36" y="122"/>
                  </a:lnTo>
                  <a:lnTo>
                    <a:pt x="36" y="122"/>
                  </a:lnTo>
                  <a:lnTo>
                    <a:pt x="35" y="155"/>
                  </a:lnTo>
                  <a:lnTo>
                    <a:pt x="33" y="186"/>
                  </a:lnTo>
                  <a:lnTo>
                    <a:pt x="33" y="186"/>
                  </a:lnTo>
                  <a:lnTo>
                    <a:pt x="35" y="196"/>
                  </a:lnTo>
                  <a:lnTo>
                    <a:pt x="36" y="205"/>
                  </a:lnTo>
                  <a:lnTo>
                    <a:pt x="39" y="210"/>
                  </a:lnTo>
                  <a:lnTo>
                    <a:pt x="43" y="216"/>
                  </a:lnTo>
                  <a:lnTo>
                    <a:pt x="48" y="219"/>
                  </a:lnTo>
                  <a:lnTo>
                    <a:pt x="55" y="222"/>
                  </a:lnTo>
                  <a:lnTo>
                    <a:pt x="62" y="223"/>
                  </a:lnTo>
                  <a:lnTo>
                    <a:pt x="71" y="223"/>
                  </a:lnTo>
                  <a:lnTo>
                    <a:pt x="71" y="223"/>
                  </a:lnTo>
                  <a:lnTo>
                    <a:pt x="88" y="223"/>
                  </a:lnTo>
                  <a:lnTo>
                    <a:pt x="106" y="219"/>
                  </a:lnTo>
                  <a:lnTo>
                    <a:pt x="122" y="213"/>
                  </a:lnTo>
                  <a:lnTo>
                    <a:pt x="136" y="205"/>
                  </a:lnTo>
                  <a:lnTo>
                    <a:pt x="151" y="193"/>
                  </a:lnTo>
                  <a:lnTo>
                    <a:pt x="164" y="180"/>
                  </a:lnTo>
                  <a:lnTo>
                    <a:pt x="177" y="166"/>
                  </a:lnTo>
                  <a:lnTo>
                    <a:pt x="188" y="148"/>
                  </a:lnTo>
                  <a:lnTo>
                    <a:pt x="195" y="15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80" name="Freeform 184"/>
            <p:cNvSpPr>
              <a:spLocks/>
            </p:cNvSpPr>
            <p:nvPr userDrawn="1"/>
          </p:nvSpPr>
          <p:spPr bwMode="auto">
            <a:xfrm>
              <a:off x="5603876" y="1768476"/>
              <a:ext cx="127000" cy="120650"/>
            </a:xfrm>
            <a:custGeom>
              <a:avLst/>
              <a:gdLst/>
              <a:ahLst/>
              <a:cxnLst>
                <a:cxn ang="0">
                  <a:pos x="165" y="26"/>
                </a:cxn>
                <a:cxn ang="0">
                  <a:pos x="58" y="56"/>
                </a:cxn>
                <a:cxn ang="0">
                  <a:pos x="46" y="59"/>
                </a:cxn>
                <a:cxn ang="0">
                  <a:pos x="39" y="63"/>
                </a:cxn>
                <a:cxn ang="0">
                  <a:pos x="30" y="66"/>
                </a:cxn>
                <a:cxn ang="0">
                  <a:pos x="26" y="66"/>
                </a:cxn>
                <a:cxn ang="0">
                  <a:pos x="16" y="60"/>
                </a:cxn>
                <a:cxn ang="0">
                  <a:pos x="10" y="55"/>
                </a:cxn>
                <a:cxn ang="0">
                  <a:pos x="1" y="40"/>
                </a:cxn>
                <a:cxn ang="0">
                  <a:pos x="0" y="31"/>
                </a:cxn>
                <a:cxn ang="0">
                  <a:pos x="1" y="27"/>
                </a:cxn>
                <a:cxn ang="0">
                  <a:pos x="3" y="26"/>
                </a:cxn>
                <a:cxn ang="0">
                  <a:pos x="7" y="28"/>
                </a:cxn>
                <a:cxn ang="0">
                  <a:pos x="12" y="33"/>
                </a:cxn>
                <a:cxn ang="0">
                  <a:pos x="22" y="37"/>
                </a:cxn>
                <a:cxn ang="0">
                  <a:pos x="26" y="39"/>
                </a:cxn>
                <a:cxn ang="0">
                  <a:pos x="48" y="36"/>
                </a:cxn>
                <a:cxn ang="0">
                  <a:pos x="119" y="20"/>
                </a:cxn>
                <a:cxn ang="0">
                  <a:pos x="180" y="7"/>
                </a:cxn>
                <a:cxn ang="0">
                  <a:pos x="203" y="2"/>
                </a:cxn>
                <a:cxn ang="0">
                  <a:pos x="219" y="0"/>
                </a:cxn>
                <a:cxn ang="0">
                  <a:pos x="236" y="5"/>
                </a:cxn>
                <a:cxn ang="0">
                  <a:pos x="242" y="17"/>
                </a:cxn>
                <a:cxn ang="0">
                  <a:pos x="241" y="23"/>
                </a:cxn>
                <a:cxn ang="0">
                  <a:pos x="236" y="26"/>
                </a:cxn>
                <a:cxn ang="0">
                  <a:pos x="230" y="27"/>
                </a:cxn>
                <a:cxn ang="0">
                  <a:pos x="217" y="28"/>
                </a:cxn>
                <a:cxn ang="0">
                  <a:pos x="186" y="33"/>
                </a:cxn>
                <a:cxn ang="0">
                  <a:pos x="154" y="50"/>
                </a:cxn>
                <a:cxn ang="0">
                  <a:pos x="143" y="59"/>
                </a:cxn>
                <a:cxn ang="0">
                  <a:pos x="129" y="76"/>
                </a:cxn>
                <a:cxn ang="0">
                  <a:pos x="119" y="97"/>
                </a:cxn>
                <a:cxn ang="0">
                  <a:pos x="114" y="118"/>
                </a:cxn>
                <a:cxn ang="0">
                  <a:pos x="114" y="128"/>
                </a:cxn>
                <a:cxn ang="0">
                  <a:pos x="116" y="146"/>
                </a:cxn>
                <a:cxn ang="0">
                  <a:pos x="122" y="162"/>
                </a:cxn>
                <a:cxn ang="0">
                  <a:pos x="132" y="173"/>
                </a:cxn>
                <a:cxn ang="0">
                  <a:pos x="146" y="185"/>
                </a:cxn>
                <a:cxn ang="0">
                  <a:pos x="155" y="189"/>
                </a:cxn>
                <a:cxn ang="0">
                  <a:pos x="177" y="196"/>
                </a:cxn>
                <a:cxn ang="0">
                  <a:pos x="190" y="198"/>
                </a:cxn>
                <a:cxn ang="0">
                  <a:pos x="209" y="204"/>
                </a:cxn>
                <a:cxn ang="0">
                  <a:pos x="213" y="215"/>
                </a:cxn>
                <a:cxn ang="0">
                  <a:pos x="212" y="221"/>
                </a:cxn>
                <a:cxn ang="0">
                  <a:pos x="203" y="227"/>
                </a:cxn>
                <a:cxn ang="0">
                  <a:pos x="197" y="228"/>
                </a:cxn>
                <a:cxn ang="0">
                  <a:pos x="174" y="225"/>
                </a:cxn>
                <a:cxn ang="0">
                  <a:pos x="148" y="217"/>
                </a:cxn>
                <a:cxn ang="0">
                  <a:pos x="136" y="209"/>
                </a:cxn>
                <a:cxn ang="0">
                  <a:pos x="117" y="194"/>
                </a:cxn>
                <a:cxn ang="0">
                  <a:pos x="103" y="173"/>
                </a:cxn>
                <a:cxn ang="0">
                  <a:pos x="96" y="147"/>
                </a:cxn>
                <a:cxn ang="0">
                  <a:pos x="96" y="133"/>
                </a:cxn>
                <a:cxn ang="0">
                  <a:pos x="97" y="114"/>
                </a:cxn>
                <a:cxn ang="0">
                  <a:pos x="110" y="79"/>
                </a:cxn>
                <a:cxn ang="0">
                  <a:pos x="122" y="63"/>
                </a:cxn>
                <a:cxn ang="0">
                  <a:pos x="133" y="52"/>
                </a:cxn>
                <a:cxn ang="0">
                  <a:pos x="154" y="34"/>
                </a:cxn>
                <a:cxn ang="0">
                  <a:pos x="165" y="26"/>
                </a:cxn>
              </a:cxnLst>
              <a:rect l="0" t="0" r="r" b="b"/>
              <a:pathLst>
                <a:path w="242" h="228">
                  <a:moveTo>
                    <a:pt x="165" y="26"/>
                  </a:moveTo>
                  <a:lnTo>
                    <a:pt x="165" y="26"/>
                  </a:lnTo>
                  <a:lnTo>
                    <a:pt x="113" y="39"/>
                  </a:lnTo>
                  <a:lnTo>
                    <a:pt x="58" y="56"/>
                  </a:lnTo>
                  <a:lnTo>
                    <a:pt x="58" y="56"/>
                  </a:lnTo>
                  <a:lnTo>
                    <a:pt x="46" y="59"/>
                  </a:lnTo>
                  <a:lnTo>
                    <a:pt x="39" y="63"/>
                  </a:lnTo>
                  <a:lnTo>
                    <a:pt x="39" y="63"/>
                  </a:lnTo>
                  <a:lnTo>
                    <a:pt x="35" y="65"/>
                  </a:lnTo>
                  <a:lnTo>
                    <a:pt x="30" y="66"/>
                  </a:lnTo>
                  <a:lnTo>
                    <a:pt x="30" y="66"/>
                  </a:lnTo>
                  <a:lnTo>
                    <a:pt x="26" y="66"/>
                  </a:lnTo>
                  <a:lnTo>
                    <a:pt x="22" y="65"/>
                  </a:lnTo>
                  <a:lnTo>
                    <a:pt x="16" y="60"/>
                  </a:lnTo>
                  <a:lnTo>
                    <a:pt x="10" y="55"/>
                  </a:lnTo>
                  <a:lnTo>
                    <a:pt x="10" y="55"/>
                  </a:lnTo>
                  <a:lnTo>
                    <a:pt x="6" y="47"/>
                  </a:lnTo>
                  <a:lnTo>
                    <a:pt x="1" y="40"/>
                  </a:lnTo>
                  <a:lnTo>
                    <a:pt x="0" y="36"/>
                  </a:lnTo>
                  <a:lnTo>
                    <a:pt x="0" y="31"/>
                  </a:lnTo>
                  <a:lnTo>
                    <a:pt x="0" y="31"/>
                  </a:lnTo>
                  <a:lnTo>
                    <a:pt x="1" y="27"/>
                  </a:lnTo>
                  <a:lnTo>
                    <a:pt x="3" y="26"/>
                  </a:lnTo>
                  <a:lnTo>
                    <a:pt x="3" y="26"/>
                  </a:lnTo>
                  <a:lnTo>
                    <a:pt x="4" y="27"/>
                  </a:lnTo>
                  <a:lnTo>
                    <a:pt x="7" y="28"/>
                  </a:lnTo>
                  <a:lnTo>
                    <a:pt x="7" y="28"/>
                  </a:lnTo>
                  <a:lnTo>
                    <a:pt x="12" y="33"/>
                  </a:lnTo>
                  <a:lnTo>
                    <a:pt x="17" y="36"/>
                  </a:lnTo>
                  <a:lnTo>
                    <a:pt x="22" y="37"/>
                  </a:lnTo>
                  <a:lnTo>
                    <a:pt x="26" y="39"/>
                  </a:lnTo>
                  <a:lnTo>
                    <a:pt x="26" y="39"/>
                  </a:lnTo>
                  <a:lnTo>
                    <a:pt x="36" y="37"/>
                  </a:lnTo>
                  <a:lnTo>
                    <a:pt x="48" y="36"/>
                  </a:lnTo>
                  <a:lnTo>
                    <a:pt x="48" y="36"/>
                  </a:lnTo>
                  <a:lnTo>
                    <a:pt x="119" y="20"/>
                  </a:lnTo>
                  <a:lnTo>
                    <a:pt x="180" y="7"/>
                  </a:lnTo>
                  <a:lnTo>
                    <a:pt x="180" y="7"/>
                  </a:lnTo>
                  <a:lnTo>
                    <a:pt x="203" y="2"/>
                  </a:lnTo>
                  <a:lnTo>
                    <a:pt x="203" y="2"/>
                  </a:lnTo>
                  <a:lnTo>
                    <a:pt x="219" y="0"/>
                  </a:lnTo>
                  <a:lnTo>
                    <a:pt x="219" y="0"/>
                  </a:lnTo>
                  <a:lnTo>
                    <a:pt x="229" y="1"/>
                  </a:lnTo>
                  <a:lnTo>
                    <a:pt x="236" y="5"/>
                  </a:lnTo>
                  <a:lnTo>
                    <a:pt x="241" y="11"/>
                  </a:lnTo>
                  <a:lnTo>
                    <a:pt x="242" y="17"/>
                  </a:lnTo>
                  <a:lnTo>
                    <a:pt x="242" y="17"/>
                  </a:lnTo>
                  <a:lnTo>
                    <a:pt x="241" y="23"/>
                  </a:lnTo>
                  <a:lnTo>
                    <a:pt x="239" y="24"/>
                  </a:lnTo>
                  <a:lnTo>
                    <a:pt x="236" y="26"/>
                  </a:lnTo>
                  <a:lnTo>
                    <a:pt x="236" y="26"/>
                  </a:lnTo>
                  <a:lnTo>
                    <a:pt x="230" y="27"/>
                  </a:lnTo>
                  <a:lnTo>
                    <a:pt x="217" y="28"/>
                  </a:lnTo>
                  <a:lnTo>
                    <a:pt x="217" y="28"/>
                  </a:lnTo>
                  <a:lnTo>
                    <a:pt x="200" y="28"/>
                  </a:lnTo>
                  <a:lnTo>
                    <a:pt x="186" y="33"/>
                  </a:lnTo>
                  <a:lnTo>
                    <a:pt x="170" y="39"/>
                  </a:lnTo>
                  <a:lnTo>
                    <a:pt x="154" y="50"/>
                  </a:lnTo>
                  <a:lnTo>
                    <a:pt x="154" y="50"/>
                  </a:lnTo>
                  <a:lnTo>
                    <a:pt x="143" y="59"/>
                  </a:lnTo>
                  <a:lnTo>
                    <a:pt x="136" y="68"/>
                  </a:lnTo>
                  <a:lnTo>
                    <a:pt x="129" y="76"/>
                  </a:lnTo>
                  <a:lnTo>
                    <a:pt x="123" y="86"/>
                  </a:lnTo>
                  <a:lnTo>
                    <a:pt x="119" y="97"/>
                  </a:lnTo>
                  <a:lnTo>
                    <a:pt x="116" y="107"/>
                  </a:lnTo>
                  <a:lnTo>
                    <a:pt x="114" y="118"/>
                  </a:lnTo>
                  <a:lnTo>
                    <a:pt x="114" y="128"/>
                  </a:lnTo>
                  <a:lnTo>
                    <a:pt x="114" y="128"/>
                  </a:lnTo>
                  <a:lnTo>
                    <a:pt x="114" y="139"/>
                  </a:lnTo>
                  <a:lnTo>
                    <a:pt x="116" y="146"/>
                  </a:lnTo>
                  <a:lnTo>
                    <a:pt x="119" y="154"/>
                  </a:lnTo>
                  <a:lnTo>
                    <a:pt x="122" y="162"/>
                  </a:lnTo>
                  <a:lnTo>
                    <a:pt x="126" y="167"/>
                  </a:lnTo>
                  <a:lnTo>
                    <a:pt x="132" y="173"/>
                  </a:lnTo>
                  <a:lnTo>
                    <a:pt x="139" y="179"/>
                  </a:lnTo>
                  <a:lnTo>
                    <a:pt x="146" y="185"/>
                  </a:lnTo>
                  <a:lnTo>
                    <a:pt x="146" y="185"/>
                  </a:lnTo>
                  <a:lnTo>
                    <a:pt x="155" y="189"/>
                  </a:lnTo>
                  <a:lnTo>
                    <a:pt x="165" y="192"/>
                  </a:lnTo>
                  <a:lnTo>
                    <a:pt x="177" y="196"/>
                  </a:lnTo>
                  <a:lnTo>
                    <a:pt x="190" y="198"/>
                  </a:lnTo>
                  <a:lnTo>
                    <a:pt x="190" y="198"/>
                  </a:lnTo>
                  <a:lnTo>
                    <a:pt x="201" y="201"/>
                  </a:lnTo>
                  <a:lnTo>
                    <a:pt x="209" y="204"/>
                  </a:lnTo>
                  <a:lnTo>
                    <a:pt x="212" y="208"/>
                  </a:lnTo>
                  <a:lnTo>
                    <a:pt x="213" y="215"/>
                  </a:lnTo>
                  <a:lnTo>
                    <a:pt x="213" y="215"/>
                  </a:lnTo>
                  <a:lnTo>
                    <a:pt x="212" y="221"/>
                  </a:lnTo>
                  <a:lnTo>
                    <a:pt x="209" y="225"/>
                  </a:lnTo>
                  <a:lnTo>
                    <a:pt x="203" y="227"/>
                  </a:lnTo>
                  <a:lnTo>
                    <a:pt x="197" y="228"/>
                  </a:lnTo>
                  <a:lnTo>
                    <a:pt x="197" y="228"/>
                  </a:lnTo>
                  <a:lnTo>
                    <a:pt x="187" y="228"/>
                  </a:lnTo>
                  <a:lnTo>
                    <a:pt x="174" y="225"/>
                  </a:lnTo>
                  <a:lnTo>
                    <a:pt x="161" y="221"/>
                  </a:lnTo>
                  <a:lnTo>
                    <a:pt x="148" y="217"/>
                  </a:lnTo>
                  <a:lnTo>
                    <a:pt x="148" y="217"/>
                  </a:lnTo>
                  <a:lnTo>
                    <a:pt x="136" y="209"/>
                  </a:lnTo>
                  <a:lnTo>
                    <a:pt x="126" y="202"/>
                  </a:lnTo>
                  <a:lnTo>
                    <a:pt x="117" y="194"/>
                  </a:lnTo>
                  <a:lnTo>
                    <a:pt x="109" y="183"/>
                  </a:lnTo>
                  <a:lnTo>
                    <a:pt x="103" y="173"/>
                  </a:lnTo>
                  <a:lnTo>
                    <a:pt x="99" y="160"/>
                  </a:lnTo>
                  <a:lnTo>
                    <a:pt x="96" y="147"/>
                  </a:lnTo>
                  <a:lnTo>
                    <a:pt x="96" y="133"/>
                  </a:lnTo>
                  <a:lnTo>
                    <a:pt x="96" y="133"/>
                  </a:lnTo>
                  <a:lnTo>
                    <a:pt x="96" y="123"/>
                  </a:lnTo>
                  <a:lnTo>
                    <a:pt x="97" y="114"/>
                  </a:lnTo>
                  <a:lnTo>
                    <a:pt x="103" y="97"/>
                  </a:lnTo>
                  <a:lnTo>
                    <a:pt x="110" y="79"/>
                  </a:lnTo>
                  <a:lnTo>
                    <a:pt x="116" y="70"/>
                  </a:lnTo>
                  <a:lnTo>
                    <a:pt x="122" y="63"/>
                  </a:lnTo>
                  <a:lnTo>
                    <a:pt x="122" y="63"/>
                  </a:lnTo>
                  <a:lnTo>
                    <a:pt x="133" y="52"/>
                  </a:lnTo>
                  <a:lnTo>
                    <a:pt x="143" y="43"/>
                  </a:lnTo>
                  <a:lnTo>
                    <a:pt x="154" y="34"/>
                  </a:lnTo>
                  <a:lnTo>
                    <a:pt x="167" y="27"/>
                  </a:lnTo>
                  <a:lnTo>
                    <a:pt x="165" y="2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81" name="Freeform 185"/>
            <p:cNvSpPr>
              <a:spLocks noEditPoints="1"/>
            </p:cNvSpPr>
            <p:nvPr userDrawn="1"/>
          </p:nvSpPr>
          <p:spPr bwMode="auto">
            <a:xfrm>
              <a:off x="5759451" y="1776413"/>
              <a:ext cx="127000" cy="106363"/>
            </a:xfrm>
            <a:custGeom>
              <a:avLst/>
              <a:gdLst/>
              <a:ahLst/>
              <a:cxnLst>
                <a:cxn ang="0">
                  <a:pos x="104" y="94"/>
                </a:cxn>
                <a:cxn ang="0">
                  <a:pos x="82" y="148"/>
                </a:cxn>
                <a:cxn ang="0">
                  <a:pos x="77" y="172"/>
                </a:cxn>
                <a:cxn ang="0">
                  <a:pos x="77" y="178"/>
                </a:cxn>
                <a:cxn ang="0">
                  <a:pos x="79" y="184"/>
                </a:cxn>
                <a:cxn ang="0">
                  <a:pos x="81" y="192"/>
                </a:cxn>
                <a:cxn ang="0">
                  <a:pos x="79" y="195"/>
                </a:cxn>
                <a:cxn ang="0">
                  <a:pos x="74" y="201"/>
                </a:cxn>
                <a:cxn ang="0">
                  <a:pos x="69" y="201"/>
                </a:cxn>
                <a:cxn ang="0">
                  <a:pos x="61" y="200"/>
                </a:cxn>
                <a:cxn ang="0">
                  <a:pos x="40" y="182"/>
                </a:cxn>
                <a:cxn ang="0">
                  <a:pos x="30" y="171"/>
                </a:cxn>
                <a:cxn ang="0">
                  <a:pos x="16" y="136"/>
                </a:cxn>
                <a:cxn ang="0">
                  <a:pos x="10" y="91"/>
                </a:cxn>
                <a:cxn ang="0">
                  <a:pos x="11" y="62"/>
                </a:cxn>
                <a:cxn ang="0">
                  <a:pos x="13" y="38"/>
                </a:cxn>
                <a:cxn ang="0">
                  <a:pos x="13" y="33"/>
                </a:cxn>
                <a:cxn ang="0">
                  <a:pos x="10" y="20"/>
                </a:cxn>
                <a:cxn ang="0">
                  <a:pos x="1" y="6"/>
                </a:cxn>
                <a:cxn ang="0">
                  <a:pos x="0" y="3"/>
                </a:cxn>
                <a:cxn ang="0">
                  <a:pos x="1" y="1"/>
                </a:cxn>
                <a:cxn ang="0">
                  <a:pos x="6" y="0"/>
                </a:cxn>
                <a:cxn ang="0">
                  <a:pos x="13" y="4"/>
                </a:cxn>
                <a:cxn ang="0">
                  <a:pos x="26" y="14"/>
                </a:cxn>
                <a:cxn ang="0">
                  <a:pos x="33" y="20"/>
                </a:cxn>
                <a:cxn ang="0">
                  <a:pos x="39" y="30"/>
                </a:cxn>
                <a:cxn ang="0">
                  <a:pos x="39" y="36"/>
                </a:cxn>
                <a:cxn ang="0">
                  <a:pos x="37" y="48"/>
                </a:cxn>
                <a:cxn ang="0">
                  <a:pos x="33" y="59"/>
                </a:cxn>
                <a:cxn ang="0">
                  <a:pos x="29" y="100"/>
                </a:cxn>
                <a:cxn ang="0">
                  <a:pos x="30" y="117"/>
                </a:cxn>
                <a:cxn ang="0">
                  <a:pos x="39" y="146"/>
                </a:cxn>
                <a:cxn ang="0">
                  <a:pos x="46" y="158"/>
                </a:cxn>
                <a:cxn ang="0">
                  <a:pos x="53" y="162"/>
                </a:cxn>
                <a:cxn ang="0">
                  <a:pos x="56" y="162"/>
                </a:cxn>
                <a:cxn ang="0">
                  <a:pos x="58" y="159"/>
                </a:cxn>
                <a:cxn ang="0">
                  <a:pos x="69" y="139"/>
                </a:cxn>
                <a:cxn ang="0">
                  <a:pos x="104" y="94"/>
                </a:cxn>
                <a:cxn ang="0">
                  <a:pos x="165" y="36"/>
                </a:cxn>
                <a:cxn ang="0">
                  <a:pos x="194" y="52"/>
                </a:cxn>
                <a:cxn ang="0">
                  <a:pos x="217" y="72"/>
                </a:cxn>
                <a:cxn ang="0">
                  <a:pos x="225" y="84"/>
                </a:cxn>
                <a:cxn ang="0">
                  <a:pos x="236" y="111"/>
                </a:cxn>
                <a:cxn ang="0">
                  <a:pos x="238" y="124"/>
                </a:cxn>
                <a:cxn ang="0">
                  <a:pos x="235" y="140"/>
                </a:cxn>
                <a:cxn ang="0">
                  <a:pos x="229" y="146"/>
                </a:cxn>
                <a:cxn ang="0">
                  <a:pos x="222" y="148"/>
                </a:cxn>
                <a:cxn ang="0">
                  <a:pos x="217" y="146"/>
                </a:cxn>
                <a:cxn ang="0">
                  <a:pos x="211" y="139"/>
                </a:cxn>
                <a:cxn ang="0">
                  <a:pos x="211" y="133"/>
                </a:cxn>
                <a:cxn ang="0">
                  <a:pos x="206" y="103"/>
                </a:cxn>
                <a:cxn ang="0">
                  <a:pos x="197" y="81"/>
                </a:cxn>
                <a:cxn ang="0">
                  <a:pos x="190" y="71"/>
                </a:cxn>
                <a:cxn ang="0">
                  <a:pos x="171" y="52"/>
                </a:cxn>
                <a:cxn ang="0">
                  <a:pos x="165" y="36"/>
                </a:cxn>
              </a:cxnLst>
              <a:rect l="0" t="0" r="r" b="b"/>
              <a:pathLst>
                <a:path w="238" h="201">
                  <a:moveTo>
                    <a:pt x="104" y="94"/>
                  </a:moveTo>
                  <a:lnTo>
                    <a:pt x="104" y="94"/>
                  </a:lnTo>
                  <a:lnTo>
                    <a:pt x="82" y="148"/>
                  </a:lnTo>
                  <a:lnTo>
                    <a:pt x="82" y="148"/>
                  </a:lnTo>
                  <a:lnTo>
                    <a:pt x="78" y="162"/>
                  </a:lnTo>
                  <a:lnTo>
                    <a:pt x="77" y="172"/>
                  </a:lnTo>
                  <a:lnTo>
                    <a:pt x="77" y="172"/>
                  </a:lnTo>
                  <a:lnTo>
                    <a:pt x="77" y="178"/>
                  </a:lnTo>
                  <a:lnTo>
                    <a:pt x="79" y="184"/>
                  </a:lnTo>
                  <a:lnTo>
                    <a:pt x="79" y="184"/>
                  </a:lnTo>
                  <a:lnTo>
                    <a:pt x="81" y="188"/>
                  </a:lnTo>
                  <a:lnTo>
                    <a:pt x="81" y="192"/>
                  </a:lnTo>
                  <a:lnTo>
                    <a:pt x="81" y="192"/>
                  </a:lnTo>
                  <a:lnTo>
                    <a:pt x="79" y="195"/>
                  </a:lnTo>
                  <a:lnTo>
                    <a:pt x="78" y="200"/>
                  </a:lnTo>
                  <a:lnTo>
                    <a:pt x="74" y="201"/>
                  </a:lnTo>
                  <a:lnTo>
                    <a:pt x="69" y="201"/>
                  </a:lnTo>
                  <a:lnTo>
                    <a:pt x="69" y="201"/>
                  </a:lnTo>
                  <a:lnTo>
                    <a:pt x="65" y="201"/>
                  </a:lnTo>
                  <a:lnTo>
                    <a:pt x="61" y="200"/>
                  </a:lnTo>
                  <a:lnTo>
                    <a:pt x="50" y="192"/>
                  </a:lnTo>
                  <a:lnTo>
                    <a:pt x="40" y="182"/>
                  </a:lnTo>
                  <a:lnTo>
                    <a:pt x="30" y="171"/>
                  </a:lnTo>
                  <a:lnTo>
                    <a:pt x="30" y="171"/>
                  </a:lnTo>
                  <a:lnTo>
                    <a:pt x="21" y="155"/>
                  </a:lnTo>
                  <a:lnTo>
                    <a:pt x="16" y="136"/>
                  </a:lnTo>
                  <a:lnTo>
                    <a:pt x="11" y="114"/>
                  </a:lnTo>
                  <a:lnTo>
                    <a:pt x="10" y="91"/>
                  </a:lnTo>
                  <a:lnTo>
                    <a:pt x="10" y="91"/>
                  </a:lnTo>
                  <a:lnTo>
                    <a:pt x="11" y="62"/>
                  </a:lnTo>
                  <a:lnTo>
                    <a:pt x="13" y="38"/>
                  </a:lnTo>
                  <a:lnTo>
                    <a:pt x="13" y="38"/>
                  </a:lnTo>
                  <a:lnTo>
                    <a:pt x="13" y="33"/>
                  </a:lnTo>
                  <a:lnTo>
                    <a:pt x="13" y="33"/>
                  </a:lnTo>
                  <a:lnTo>
                    <a:pt x="13" y="27"/>
                  </a:lnTo>
                  <a:lnTo>
                    <a:pt x="10" y="20"/>
                  </a:lnTo>
                  <a:lnTo>
                    <a:pt x="7" y="14"/>
                  </a:lnTo>
                  <a:lnTo>
                    <a:pt x="1" y="6"/>
                  </a:lnTo>
                  <a:lnTo>
                    <a:pt x="1" y="6"/>
                  </a:lnTo>
                  <a:lnTo>
                    <a:pt x="0" y="3"/>
                  </a:lnTo>
                  <a:lnTo>
                    <a:pt x="0" y="3"/>
                  </a:lnTo>
                  <a:lnTo>
                    <a:pt x="1" y="1"/>
                  </a:lnTo>
                  <a:lnTo>
                    <a:pt x="6" y="0"/>
                  </a:lnTo>
                  <a:lnTo>
                    <a:pt x="6" y="0"/>
                  </a:lnTo>
                  <a:lnTo>
                    <a:pt x="8" y="1"/>
                  </a:lnTo>
                  <a:lnTo>
                    <a:pt x="13" y="4"/>
                  </a:lnTo>
                  <a:lnTo>
                    <a:pt x="19" y="7"/>
                  </a:lnTo>
                  <a:lnTo>
                    <a:pt x="26" y="14"/>
                  </a:lnTo>
                  <a:lnTo>
                    <a:pt x="26" y="14"/>
                  </a:lnTo>
                  <a:lnTo>
                    <a:pt x="33" y="20"/>
                  </a:lnTo>
                  <a:lnTo>
                    <a:pt x="36" y="26"/>
                  </a:lnTo>
                  <a:lnTo>
                    <a:pt x="39" y="30"/>
                  </a:lnTo>
                  <a:lnTo>
                    <a:pt x="39" y="36"/>
                  </a:lnTo>
                  <a:lnTo>
                    <a:pt x="39" y="36"/>
                  </a:lnTo>
                  <a:lnTo>
                    <a:pt x="39" y="42"/>
                  </a:lnTo>
                  <a:lnTo>
                    <a:pt x="37" y="48"/>
                  </a:lnTo>
                  <a:lnTo>
                    <a:pt x="33" y="59"/>
                  </a:lnTo>
                  <a:lnTo>
                    <a:pt x="33" y="59"/>
                  </a:lnTo>
                  <a:lnTo>
                    <a:pt x="30" y="80"/>
                  </a:lnTo>
                  <a:lnTo>
                    <a:pt x="29" y="100"/>
                  </a:lnTo>
                  <a:lnTo>
                    <a:pt x="29" y="100"/>
                  </a:lnTo>
                  <a:lnTo>
                    <a:pt x="30" y="117"/>
                  </a:lnTo>
                  <a:lnTo>
                    <a:pt x="33" y="133"/>
                  </a:lnTo>
                  <a:lnTo>
                    <a:pt x="39" y="146"/>
                  </a:lnTo>
                  <a:lnTo>
                    <a:pt x="46" y="158"/>
                  </a:lnTo>
                  <a:lnTo>
                    <a:pt x="46" y="158"/>
                  </a:lnTo>
                  <a:lnTo>
                    <a:pt x="50" y="162"/>
                  </a:lnTo>
                  <a:lnTo>
                    <a:pt x="53" y="162"/>
                  </a:lnTo>
                  <a:lnTo>
                    <a:pt x="53" y="162"/>
                  </a:lnTo>
                  <a:lnTo>
                    <a:pt x="56" y="162"/>
                  </a:lnTo>
                  <a:lnTo>
                    <a:pt x="58" y="159"/>
                  </a:lnTo>
                  <a:lnTo>
                    <a:pt x="58" y="159"/>
                  </a:lnTo>
                  <a:lnTo>
                    <a:pt x="69" y="139"/>
                  </a:lnTo>
                  <a:lnTo>
                    <a:pt x="69" y="139"/>
                  </a:lnTo>
                  <a:lnTo>
                    <a:pt x="97" y="90"/>
                  </a:lnTo>
                  <a:lnTo>
                    <a:pt x="104" y="94"/>
                  </a:lnTo>
                  <a:close/>
                  <a:moveTo>
                    <a:pt x="165" y="36"/>
                  </a:moveTo>
                  <a:lnTo>
                    <a:pt x="165" y="36"/>
                  </a:lnTo>
                  <a:lnTo>
                    <a:pt x="180" y="43"/>
                  </a:lnTo>
                  <a:lnTo>
                    <a:pt x="194" y="52"/>
                  </a:lnTo>
                  <a:lnTo>
                    <a:pt x="207" y="62"/>
                  </a:lnTo>
                  <a:lnTo>
                    <a:pt x="217" y="72"/>
                  </a:lnTo>
                  <a:lnTo>
                    <a:pt x="217" y="72"/>
                  </a:lnTo>
                  <a:lnTo>
                    <a:pt x="225" y="84"/>
                  </a:lnTo>
                  <a:lnTo>
                    <a:pt x="232" y="97"/>
                  </a:lnTo>
                  <a:lnTo>
                    <a:pt x="236" y="111"/>
                  </a:lnTo>
                  <a:lnTo>
                    <a:pt x="238" y="124"/>
                  </a:lnTo>
                  <a:lnTo>
                    <a:pt x="238" y="124"/>
                  </a:lnTo>
                  <a:lnTo>
                    <a:pt x="238" y="133"/>
                  </a:lnTo>
                  <a:lnTo>
                    <a:pt x="235" y="140"/>
                  </a:lnTo>
                  <a:lnTo>
                    <a:pt x="232" y="143"/>
                  </a:lnTo>
                  <a:lnTo>
                    <a:pt x="229" y="146"/>
                  </a:lnTo>
                  <a:lnTo>
                    <a:pt x="226" y="146"/>
                  </a:lnTo>
                  <a:lnTo>
                    <a:pt x="222" y="148"/>
                  </a:lnTo>
                  <a:lnTo>
                    <a:pt x="222" y="148"/>
                  </a:lnTo>
                  <a:lnTo>
                    <a:pt x="217" y="146"/>
                  </a:lnTo>
                  <a:lnTo>
                    <a:pt x="214" y="143"/>
                  </a:lnTo>
                  <a:lnTo>
                    <a:pt x="211" y="139"/>
                  </a:lnTo>
                  <a:lnTo>
                    <a:pt x="211" y="133"/>
                  </a:lnTo>
                  <a:lnTo>
                    <a:pt x="211" y="133"/>
                  </a:lnTo>
                  <a:lnTo>
                    <a:pt x="209" y="117"/>
                  </a:lnTo>
                  <a:lnTo>
                    <a:pt x="206" y="103"/>
                  </a:lnTo>
                  <a:lnTo>
                    <a:pt x="201" y="91"/>
                  </a:lnTo>
                  <a:lnTo>
                    <a:pt x="197" y="81"/>
                  </a:lnTo>
                  <a:lnTo>
                    <a:pt x="197" y="81"/>
                  </a:lnTo>
                  <a:lnTo>
                    <a:pt x="190" y="71"/>
                  </a:lnTo>
                  <a:lnTo>
                    <a:pt x="181" y="61"/>
                  </a:lnTo>
                  <a:lnTo>
                    <a:pt x="171" y="52"/>
                  </a:lnTo>
                  <a:lnTo>
                    <a:pt x="159" y="43"/>
                  </a:lnTo>
                  <a:lnTo>
                    <a:pt x="165" y="3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82" name="Freeform 186"/>
            <p:cNvSpPr>
              <a:spLocks/>
            </p:cNvSpPr>
            <p:nvPr userDrawn="1"/>
          </p:nvSpPr>
          <p:spPr bwMode="auto">
            <a:xfrm>
              <a:off x="5915026" y="1757363"/>
              <a:ext cx="107950" cy="134938"/>
            </a:xfrm>
            <a:custGeom>
              <a:avLst/>
              <a:gdLst/>
              <a:ahLst/>
              <a:cxnLst>
                <a:cxn ang="0">
                  <a:pos x="26" y="55"/>
                </a:cxn>
                <a:cxn ang="0">
                  <a:pos x="62" y="55"/>
                </a:cxn>
                <a:cxn ang="0">
                  <a:pos x="71" y="25"/>
                </a:cxn>
                <a:cxn ang="0">
                  <a:pos x="52" y="16"/>
                </a:cxn>
                <a:cxn ang="0">
                  <a:pos x="49" y="7"/>
                </a:cxn>
                <a:cxn ang="0">
                  <a:pos x="74" y="0"/>
                </a:cxn>
                <a:cxn ang="0">
                  <a:pos x="91" y="6"/>
                </a:cxn>
                <a:cxn ang="0">
                  <a:pos x="97" y="31"/>
                </a:cxn>
                <a:cxn ang="0">
                  <a:pos x="135" y="39"/>
                </a:cxn>
                <a:cxn ang="0">
                  <a:pos x="156" y="28"/>
                </a:cxn>
                <a:cxn ang="0">
                  <a:pos x="174" y="29"/>
                </a:cxn>
                <a:cxn ang="0">
                  <a:pos x="177" y="41"/>
                </a:cxn>
                <a:cxn ang="0">
                  <a:pos x="155" y="52"/>
                </a:cxn>
                <a:cxn ang="0">
                  <a:pos x="132" y="97"/>
                </a:cxn>
                <a:cxn ang="0">
                  <a:pos x="169" y="86"/>
                </a:cxn>
                <a:cxn ang="0">
                  <a:pos x="193" y="74"/>
                </a:cxn>
                <a:cxn ang="0">
                  <a:pos x="204" y="84"/>
                </a:cxn>
                <a:cxn ang="0">
                  <a:pos x="198" y="93"/>
                </a:cxn>
                <a:cxn ang="0">
                  <a:pos x="142" y="113"/>
                </a:cxn>
                <a:cxn ang="0">
                  <a:pos x="178" y="162"/>
                </a:cxn>
                <a:cxn ang="0">
                  <a:pos x="187" y="181"/>
                </a:cxn>
                <a:cxn ang="0">
                  <a:pos x="179" y="196"/>
                </a:cxn>
                <a:cxn ang="0">
                  <a:pos x="162" y="191"/>
                </a:cxn>
                <a:cxn ang="0">
                  <a:pos x="137" y="180"/>
                </a:cxn>
                <a:cxn ang="0">
                  <a:pos x="90" y="173"/>
                </a:cxn>
                <a:cxn ang="0">
                  <a:pos x="48" y="181"/>
                </a:cxn>
                <a:cxn ang="0">
                  <a:pos x="33" y="203"/>
                </a:cxn>
                <a:cxn ang="0">
                  <a:pos x="46" y="223"/>
                </a:cxn>
                <a:cxn ang="0">
                  <a:pos x="77" y="230"/>
                </a:cxn>
                <a:cxn ang="0">
                  <a:pos x="107" y="230"/>
                </a:cxn>
                <a:cxn ang="0">
                  <a:pos x="145" y="229"/>
                </a:cxn>
                <a:cxn ang="0">
                  <a:pos x="158" y="242"/>
                </a:cxn>
                <a:cxn ang="0">
                  <a:pos x="149" y="254"/>
                </a:cxn>
                <a:cxn ang="0">
                  <a:pos x="88" y="255"/>
                </a:cxn>
                <a:cxn ang="0">
                  <a:pos x="32" y="236"/>
                </a:cxn>
                <a:cxn ang="0">
                  <a:pos x="17" y="212"/>
                </a:cxn>
                <a:cxn ang="0">
                  <a:pos x="21" y="186"/>
                </a:cxn>
                <a:cxn ang="0">
                  <a:pos x="62" y="162"/>
                </a:cxn>
                <a:cxn ang="0">
                  <a:pos x="121" y="161"/>
                </a:cxn>
                <a:cxn ang="0">
                  <a:pos x="153" y="165"/>
                </a:cxn>
                <a:cxn ang="0">
                  <a:pos x="155" y="162"/>
                </a:cxn>
                <a:cxn ang="0">
                  <a:pos x="152" y="157"/>
                </a:cxn>
                <a:cxn ang="0">
                  <a:pos x="61" y="128"/>
                </a:cxn>
                <a:cxn ang="0">
                  <a:pos x="27" y="126"/>
                </a:cxn>
                <a:cxn ang="0">
                  <a:pos x="7" y="113"/>
                </a:cxn>
                <a:cxn ang="0">
                  <a:pos x="11" y="103"/>
                </a:cxn>
                <a:cxn ang="0">
                  <a:pos x="39" y="110"/>
                </a:cxn>
                <a:cxn ang="0">
                  <a:pos x="116" y="100"/>
                </a:cxn>
                <a:cxn ang="0">
                  <a:pos x="69" y="73"/>
                </a:cxn>
                <a:cxn ang="0">
                  <a:pos x="24" y="68"/>
                </a:cxn>
              </a:cxnLst>
              <a:rect l="0" t="0" r="r" b="b"/>
              <a:pathLst>
                <a:path w="204" h="257">
                  <a:moveTo>
                    <a:pt x="13" y="49"/>
                  </a:moveTo>
                  <a:lnTo>
                    <a:pt x="13" y="49"/>
                  </a:lnTo>
                  <a:lnTo>
                    <a:pt x="19" y="52"/>
                  </a:lnTo>
                  <a:lnTo>
                    <a:pt x="26" y="55"/>
                  </a:lnTo>
                  <a:lnTo>
                    <a:pt x="33" y="57"/>
                  </a:lnTo>
                  <a:lnTo>
                    <a:pt x="40" y="57"/>
                  </a:lnTo>
                  <a:lnTo>
                    <a:pt x="40" y="57"/>
                  </a:lnTo>
                  <a:lnTo>
                    <a:pt x="62" y="55"/>
                  </a:lnTo>
                  <a:lnTo>
                    <a:pt x="87" y="51"/>
                  </a:lnTo>
                  <a:lnTo>
                    <a:pt x="87" y="51"/>
                  </a:lnTo>
                  <a:lnTo>
                    <a:pt x="71" y="25"/>
                  </a:lnTo>
                  <a:lnTo>
                    <a:pt x="71" y="25"/>
                  </a:lnTo>
                  <a:lnTo>
                    <a:pt x="68" y="22"/>
                  </a:lnTo>
                  <a:lnTo>
                    <a:pt x="63" y="19"/>
                  </a:lnTo>
                  <a:lnTo>
                    <a:pt x="52" y="16"/>
                  </a:lnTo>
                  <a:lnTo>
                    <a:pt x="52" y="16"/>
                  </a:lnTo>
                  <a:lnTo>
                    <a:pt x="48" y="13"/>
                  </a:lnTo>
                  <a:lnTo>
                    <a:pt x="46" y="12"/>
                  </a:lnTo>
                  <a:lnTo>
                    <a:pt x="46" y="12"/>
                  </a:lnTo>
                  <a:lnTo>
                    <a:pt x="49" y="7"/>
                  </a:lnTo>
                  <a:lnTo>
                    <a:pt x="55" y="3"/>
                  </a:lnTo>
                  <a:lnTo>
                    <a:pt x="55" y="3"/>
                  </a:lnTo>
                  <a:lnTo>
                    <a:pt x="62" y="2"/>
                  </a:lnTo>
                  <a:lnTo>
                    <a:pt x="74" y="0"/>
                  </a:lnTo>
                  <a:lnTo>
                    <a:pt x="74" y="0"/>
                  </a:lnTo>
                  <a:lnTo>
                    <a:pt x="82" y="2"/>
                  </a:lnTo>
                  <a:lnTo>
                    <a:pt x="88" y="3"/>
                  </a:lnTo>
                  <a:lnTo>
                    <a:pt x="91" y="6"/>
                  </a:lnTo>
                  <a:lnTo>
                    <a:pt x="92" y="10"/>
                  </a:lnTo>
                  <a:lnTo>
                    <a:pt x="92" y="10"/>
                  </a:lnTo>
                  <a:lnTo>
                    <a:pt x="94" y="21"/>
                  </a:lnTo>
                  <a:lnTo>
                    <a:pt x="97" y="31"/>
                  </a:lnTo>
                  <a:lnTo>
                    <a:pt x="97" y="31"/>
                  </a:lnTo>
                  <a:lnTo>
                    <a:pt x="104" y="48"/>
                  </a:lnTo>
                  <a:lnTo>
                    <a:pt x="104" y="48"/>
                  </a:lnTo>
                  <a:lnTo>
                    <a:pt x="135" y="39"/>
                  </a:lnTo>
                  <a:lnTo>
                    <a:pt x="143" y="36"/>
                  </a:lnTo>
                  <a:lnTo>
                    <a:pt x="149" y="32"/>
                  </a:lnTo>
                  <a:lnTo>
                    <a:pt x="149" y="32"/>
                  </a:lnTo>
                  <a:lnTo>
                    <a:pt x="156" y="28"/>
                  </a:lnTo>
                  <a:lnTo>
                    <a:pt x="164" y="26"/>
                  </a:lnTo>
                  <a:lnTo>
                    <a:pt x="164" y="26"/>
                  </a:lnTo>
                  <a:lnTo>
                    <a:pt x="169" y="28"/>
                  </a:lnTo>
                  <a:lnTo>
                    <a:pt x="174" y="29"/>
                  </a:lnTo>
                  <a:lnTo>
                    <a:pt x="177" y="34"/>
                  </a:lnTo>
                  <a:lnTo>
                    <a:pt x="178" y="38"/>
                  </a:lnTo>
                  <a:lnTo>
                    <a:pt x="178" y="38"/>
                  </a:lnTo>
                  <a:lnTo>
                    <a:pt x="177" y="41"/>
                  </a:lnTo>
                  <a:lnTo>
                    <a:pt x="175" y="42"/>
                  </a:lnTo>
                  <a:lnTo>
                    <a:pt x="168" y="47"/>
                  </a:lnTo>
                  <a:lnTo>
                    <a:pt x="168" y="47"/>
                  </a:lnTo>
                  <a:lnTo>
                    <a:pt x="155" y="52"/>
                  </a:lnTo>
                  <a:lnTo>
                    <a:pt x="140" y="57"/>
                  </a:lnTo>
                  <a:lnTo>
                    <a:pt x="113" y="64"/>
                  </a:lnTo>
                  <a:lnTo>
                    <a:pt x="113" y="64"/>
                  </a:lnTo>
                  <a:lnTo>
                    <a:pt x="132" y="97"/>
                  </a:lnTo>
                  <a:lnTo>
                    <a:pt x="132" y="97"/>
                  </a:lnTo>
                  <a:lnTo>
                    <a:pt x="153" y="91"/>
                  </a:lnTo>
                  <a:lnTo>
                    <a:pt x="169" y="86"/>
                  </a:lnTo>
                  <a:lnTo>
                    <a:pt x="169" y="86"/>
                  </a:lnTo>
                  <a:lnTo>
                    <a:pt x="181" y="78"/>
                  </a:lnTo>
                  <a:lnTo>
                    <a:pt x="187" y="76"/>
                  </a:lnTo>
                  <a:lnTo>
                    <a:pt x="193" y="74"/>
                  </a:lnTo>
                  <a:lnTo>
                    <a:pt x="193" y="74"/>
                  </a:lnTo>
                  <a:lnTo>
                    <a:pt x="197" y="74"/>
                  </a:lnTo>
                  <a:lnTo>
                    <a:pt x="200" y="77"/>
                  </a:lnTo>
                  <a:lnTo>
                    <a:pt x="203" y="80"/>
                  </a:lnTo>
                  <a:lnTo>
                    <a:pt x="204" y="84"/>
                  </a:lnTo>
                  <a:lnTo>
                    <a:pt x="204" y="84"/>
                  </a:lnTo>
                  <a:lnTo>
                    <a:pt x="203" y="87"/>
                  </a:lnTo>
                  <a:lnTo>
                    <a:pt x="201" y="90"/>
                  </a:lnTo>
                  <a:lnTo>
                    <a:pt x="198" y="93"/>
                  </a:lnTo>
                  <a:lnTo>
                    <a:pt x="193" y="96"/>
                  </a:lnTo>
                  <a:lnTo>
                    <a:pt x="193" y="96"/>
                  </a:lnTo>
                  <a:lnTo>
                    <a:pt x="172" y="104"/>
                  </a:lnTo>
                  <a:lnTo>
                    <a:pt x="142" y="113"/>
                  </a:lnTo>
                  <a:lnTo>
                    <a:pt x="142" y="113"/>
                  </a:lnTo>
                  <a:lnTo>
                    <a:pt x="155" y="133"/>
                  </a:lnTo>
                  <a:lnTo>
                    <a:pt x="178" y="162"/>
                  </a:lnTo>
                  <a:lnTo>
                    <a:pt x="178" y="162"/>
                  </a:lnTo>
                  <a:lnTo>
                    <a:pt x="182" y="168"/>
                  </a:lnTo>
                  <a:lnTo>
                    <a:pt x="185" y="173"/>
                  </a:lnTo>
                  <a:lnTo>
                    <a:pt x="187" y="177"/>
                  </a:lnTo>
                  <a:lnTo>
                    <a:pt x="187" y="181"/>
                  </a:lnTo>
                  <a:lnTo>
                    <a:pt x="187" y="181"/>
                  </a:lnTo>
                  <a:lnTo>
                    <a:pt x="185" y="187"/>
                  </a:lnTo>
                  <a:lnTo>
                    <a:pt x="182" y="191"/>
                  </a:lnTo>
                  <a:lnTo>
                    <a:pt x="179" y="196"/>
                  </a:lnTo>
                  <a:lnTo>
                    <a:pt x="174" y="197"/>
                  </a:lnTo>
                  <a:lnTo>
                    <a:pt x="174" y="197"/>
                  </a:lnTo>
                  <a:lnTo>
                    <a:pt x="168" y="196"/>
                  </a:lnTo>
                  <a:lnTo>
                    <a:pt x="162" y="191"/>
                  </a:lnTo>
                  <a:lnTo>
                    <a:pt x="162" y="191"/>
                  </a:lnTo>
                  <a:lnTo>
                    <a:pt x="152" y="186"/>
                  </a:lnTo>
                  <a:lnTo>
                    <a:pt x="137" y="180"/>
                  </a:lnTo>
                  <a:lnTo>
                    <a:pt x="137" y="180"/>
                  </a:lnTo>
                  <a:lnTo>
                    <a:pt x="113" y="175"/>
                  </a:lnTo>
                  <a:lnTo>
                    <a:pt x="101" y="173"/>
                  </a:lnTo>
                  <a:lnTo>
                    <a:pt x="90" y="173"/>
                  </a:lnTo>
                  <a:lnTo>
                    <a:pt x="90" y="173"/>
                  </a:lnTo>
                  <a:lnTo>
                    <a:pt x="77" y="173"/>
                  </a:lnTo>
                  <a:lnTo>
                    <a:pt x="66" y="174"/>
                  </a:lnTo>
                  <a:lnTo>
                    <a:pt x="56" y="177"/>
                  </a:lnTo>
                  <a:lnTo>
                    <a:pt x="48" y="181"/>
                  </a:lnTo>
                  <a:lnTo>
                    <a:pt x="42" y="186"/>
                  </a:lnTo>
                  <a:lnTo>
                    <a:pt x="37" y="190"/>
                  </a:lnTo>
                  <a:lnTo>
                    <a:pt x="34" y="196"/>
                  </a:lnTo>
                  <a:lnTo>
                    <a:pt x="33" y="203"/>
                  </a:lnTo>
                  <a:lnTo>
                    <a:pt x="33" y="203"/>
                  </a:lnTo>
                  <a:lnTo>
                    <a:pt x="34" y="212"/>
                  </a:lnTo>
                  <a:lnTo>
                    <a:pt x="39" y="217"/>
                  </a:lnTo>
                  <a:lnTo>
                    <a:pt x="46" y="223"/>
                  </a:lnTo>
                  <a:lnTo>
                    <a:pt x="55" y="226"/>
                  </a:lnTo>
                  <a:lnTo>
                    <a:pt x="55" y="226"/>
                  </a:lnTo>
                  <a:lnTo>
                    <a:pt x="65" y="229"/>
                  </a:lnTo>
                  <a:lnTo>
                    <a:pt x="77" y="230"/>
                  </a:lnTo>
                  <a:lnTo>
                    <a:pt x="98" y="232"/>
                  </a:lnTo>
                  <a:lnTo>
                    <a:pt x="98" y="232"/>
                  </a:lnTo>
                  <a:lnTo>
                    <a:pt x="107" y="230"/>
                  </a:lnTo>
                  <a:lnTo>
                    <a:pt x="107" y="230"/>
                  </a:lnTo>
                  <a:lnTo>
                    <a:pt x="121" y="229"/>
                  </a:lnTo>
                  <a:lnTo>
                    <a:pt x="135" y="229"/>
                  </a:lnTo>
                  <a:lnTo>
                    <a:pt x="135" y="229"/>
                  </a:lnTo>
                  <a:lnTo>
                    <a:pt x="145" y="229"/>
                  </a:lnTo>
                  <a:lnTo>
                    <a:pt x="152" y="232"/>
                  </a:lnTo>
                  <a:lnTo>
                    <a:pt x="156" y="236"/>
                  </a:lnTo>
                  <a:lnTo>
                    <a:pt x="158" y="242"/>
                  </a:lnTo>
                  <a:lnTo>
                    <a:pt x="158" y="242"/>
                  </a:lnTo>
                  <a:lnTo>
                    <a:pt x="158" y="246"/>
                  </a:lnTo>
                  <a:lnTo>
                    <a:pt x="156" y="249"/>
                  </a:lnTo>
                  <a:lnTo>
                    <a:pt x="153" y="251"/>
                  </a:lnTo>
                  <a:lnTo>
                    <a:pt x="149" y="254"/>
                  </a:lnTo>
                  <a:lnTo>
                    <a:pt x="133" y="255"/>
                  </a:lnTo>
                  <a:lnTo>
                    <a:pt x="107" y="257"/>
                  </a:lnTo>
                  <a:lnTo>
                    <a:pt x="107" y="257"/>
                  </a:lnTo>
                  <a:lnTo>
                    <a:pt x="88" y="255"/>
                  </a:lnTo>
                  <a:lnTo>
                    <a:pt x="71" y="254"/>
                  </a:lnTo>
                  <a:lnTo>
                    <a:pt x="55" y="249"/>
                  </a:lnTo>
                  <a:lnTo>
                    <a:pt x="42" y="243"/>
                  </a:lnTo>
                  <a:lnTo>
                    <a:pt x="32" y="236"/>
                  </a:lnTo>
                  <a:lnTo>
                    <a:pt x="23" y="228"/>
                  </a:lnTo>
                  <a:lnTo>
                    <a:pt x="20" y="223"/>
                  </a:lnTo>
                  <a:lnTo>
                    <a:pt x="19" y="217"/>
                  </a:lnTo>
                  <a:lnTo>
                    <a:pt x="17" y="212"/>
                  </a:lnTo>
                  <a:lnTo>
                    <a:pt x="16" y="206"/>
                  </a:lnTo>
                  <a:lnTo>
                    <a:pt x="16" y="206"/>
                  </a:lnTo>
                  <a:lnTo>
                    <a:pt x="17" y="196"/>
                  </a:lnTo>
                  <a:lnTo>
                    <a:pt x="21" y="186"/>
                  </a:lnTo>
                  <a:lnTo>
                    <a:pt x="27" y="178"/>
                  </a:lnTo>
                  <a:lnTo>
                    <a:pt x="37" y="171"/>
                  </a:lnTo>
                  <a:lnTo>
                    <a:pt x="48" y="167"/>
                  </a:lnTo>
                  <a:lnTo>
                    <a:pt x="62" y="162"/>
                  </a:lnTo>
                  <a:lnTo>
                    <a:pt x="77" y="160"/>
                  </a:lnTo>
                  <a:lnTo>
                    <a:pt x="95" y="160"/>
                  </a:lnTo>
                  <a:lnTo>
                    <a:pt x="95" y="160"/>
                  </a:lnTo>
                  <a:lnTo>
                    <a:pt x="121" y="161"/>
                  </a:lnTo>
                  <a:lnTo>
                    <a:pt x="148" y="164"/>
                  </a:lnTo>
                  <a:lnTo>
                    <a:pt x="148" y="164"/>
                  </a:lnTo>
                  <a:lnTo>
                    <a:pt x="153" y="165"/>
                  </a:lnTo>
                  <a:lnTo>
                    <a:pt x="153" y="165"/>
                  </a:lnTo>
                  <a:lnTo>
                    <a:pt x="155" y="165"/>
                  </a:lnTo>
                  <a:lnTo>
                    <a:pt x="155" y="164"/>
                  </a:lnTo>
                  <a:lnTo>
                    <a:pt x="155" y="164"/>
                  </a:lnTo>
                  <a:lnTo>
                    <a:pt x="155" y="162"/>
                  </a:lnTo>
                  <a:lnTo>
                    <a:pt x="155" y="162"/>
                  </a:lnTo>
                  <a:lnTo>
                    <a:pt x="155" y="161"/>
                  </a:lnTo>
                  <a:lnTo>
                    <a:pt x="152" y="157"/>
                  </a:lnTo>
                  <a:lnTo>
                    <a:pt x="152" y="157"/>
                  </a:lnTo>
                  <a:lnTo>
                    <a:pt x="124" y="118"/>
                  </a:lnTo>
                  <a:lnTo>
                    <a:pt x="124" y="118"/>
                  </a:lnTo>
                  <a:lnTo>
                    <a:pt x="81" y="126"/>
                  </a:lnTo>
                  <a:lnTo>
                    <a:pt x="61" y="128"/>
                  </a:lnTo>
                  <a:lnTo>
                    <a:pt x="43" y="129"/>
                  </a:lnTo>
                  <a:lnTo>
                    <a:pt x="43" y="129"/>
                  </a:lnTo>
                  <a:lnTo>
                    <a:pt x="34" y="128"/>
                  </a:lnTo>
                  <a:lnTo>
                    <a:pt x="27" y="126"/>
                  </a:lnTo>
                  <a:lnTo>
                    <a:pt x="21" y="125"/>
                  </a:lnTo>
                  <a:lnTo>
                    <a:pt x="16" y="122"/>
                  </a:lnTo>
                  <a:lnTo>
                    <a:pt x="11" y="119"/>
                  </a:lnTo>
                  <a:lnTo>
                    <a:pt x="7" y="113"/>
                  </a:lnTo>
                  <a:lnTo>
                    <a:pt x="0" y="103"/>
                  </a:lnTo>
                  <a:lnTo>
                    <a:pt x="7" y="97"/>
                  </a:lnTo>
                  <a:lnTo>
                    <a:pt x="7" y="97"/>
                  </a:lnTo>
                  <a:lnTo>
                    <a:pt x="11" y="103"/>
                  </a:lnTo>
                  <a:lnTo>
                    <a:pt x="19" y="107"/>
                  </a:lnTo>
                  <a:lnTo>
                    <a:pt x="27" y="110"/>
                  </a:lnTo>
                  <a:lnTo>
                    <a:pt x="39" y="110"/>
                  </a:lnTo>
                  <a:lnTo>
                    <a:pt x="39" y="110"/>
                  </a:lnTo>
                  <a:lnTo>
                    <a:pt x="58" y="110"/>
                  </a:lnTo>
                  <a:lnTo>
                    <a:pt x="77" y="107"/>
                  </a:lnTo>
                  <a:lnTo>
                    <a:pt x="97" y="104"/>
                  </a:lnTo>
                  <a:lnTo>
                    <a:pt x="116" y="100"/>
                  </a:lnTo>
                  <a:lnTo>
                    <a:pt x="116" y="100"/>
                  </a:lnTo>
                  <a:lnTo>
                    <a:pt x="95" y="68"/>
                  </a:lnTo>
                  <a:lnTo>
                    <a:pt x="95" y="68"/>
                  </a:lnTo>
                  <a:lnTo>
                    <a:pt x="69" y="73"/>
                  </a:lnTo>
                  <a:lnTo>
                    <a:pt x="48" y="74"/>
                  </a:lnTo>
                  <a:lnTo>
                    <a:pt x="48" y="74"/>
                  </a:lnTo>
                  <a:lnTo>
                    <a:pt x="36" y="73"/>
                  </a:lnTo>
                  <a:lnTo>
                    <a:pt x="24" y="68"/>
                  </a:lnTo>
                  <a:lnTo>
                    <a:pt x="16" y="63"/>
                  </a:lnTo>
                  <a:lnTo>
                    <a:pt x="8" y="55"/>
                  </a:lnTo>
                  <a:lnTo>
                    <a:pt x="13" y="4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83" name="Freeform 187"/>
            <p:cNvSpPr>
              <a:spLocks noEditPoints="1"/>
            </p:cNvSpPr>
            <p:nvPr userDrawn="1"/>
          </p:nvSpPr>
          <p:spPr bwMode="auto">
            <a:xfrm>
              <a:off x="6056313" y="1754188"/>
              <a:ext cx="111125" cy="139700"/>
            </a:xfrm>
            <a:custGeom>
              <a:avLst/>
              <a:gdLst/>
              <a:ahLst/>
              <a:cxnLst>
                <a:cxn ang="0">
                  <a:pos x="23" y="64"/>
                </a:cxn>
                <a:cxn ang="0">
                  <a:pos x="77" y="64"/>
                </a:cxn>
                <a:cxn ang="0">
                  <a:pos x="103" y="35"/>
                </a:cxn>
                <a:cxn ang="0">
                  <a:pos x="91" y="10"/>
                </a:cxn>
                <a:cxn ang="0">
                  <a:pos x="84" y="7"/>
                </a:cxn>
                <a:cxn ang="0">
                  <a:pos x="101" y="0"/>
                </a:cxn>
                <a:cxn ang="0">
                  <a:pos x="120" y="4"/>
                </a:cxn>
                <a:cxn ang="0">
                  <a:pos x="133" y="16"/>
                </a:cxn>
                <a:cxn ang="0">
                  <a:pos x="129" y="25"/>
                </a:cxn>
                <a:cxn ang="0">
                  <a:pos x="123" y="61"/>
                </a:cxn>
                <a:cxn ang="0">
                  <a:pos x="178" y="48"/>
                </a:cxn>
                <a:cxn ang="0">
                  <a:pos x="191" y="45"/>
                </a:cxn>
                <a:cxn ang="0">
                  <a:pos x="207" y="55"/>
                </a:cxn>
                <a:cxn ang="0">
                  <a:pos x="204" y="64"/>
                </a:cxn>
                <a:cxn ang="0">
                  <a:pos x="177" y="71"/>
                </a:cxn>
                <a:cxn ang="0">
                  <a:pos x="123" y="93"/>
                </a:cxn>
                <a:cxn ang="0">
                  <a:pos x="152" y="120"/>
                </a:cxn>
                <a:cxn ang="0">
                  <a:pos x="177" y="111"/>
                </a:cxn>
                <a:cxn ang="0">
                  <a:pos x="193" y="114"/>
                </a:cxn>
                <a:cxn ang="0">
                  <a:pos x="196" y="126"/>
                </a:cxn>
                <a:cxn ang="0">
                  <a:pos x="181" y="135"/>
                </a:cxn>
                <a:cxn ang="0">
                  <a:pos x="126" y="195"/>
                </a:cxn>
                <a:cxn ang="0">
                  <a:pos x="177" y="214"/>
                </a:cxn>
                <a:cxn ang="0">
                  <a:pos x="206" y="233"/>
                </a:cxn>
                <a:cxn ang="0">
                  <a:pos x="209" y="247"/>
                </a:cxn>
                <a:cxn ang="0">
                  <a:pos x="199" y="255"/>
                </a:cxn>
                <a:cxn ang="0">
                  <a:pos x="181" y="247"/>
                </a:cxn>
                <a:cxn ang="0">
                  <a:pos x="126" y="216"/>
                </a:cxn>
                <a:cxn ang="0">
                  <a:pos x="120" y="239"/>
                </a:cxn>
                <a:cxn ang="0">
                  <a:pos x="103" y="256"/>
                </a:cxn>
                <a:cxn ang="0">
                  <a:pos x="72" y="262"/>
                </a:cxn>
                <a:cxn ang="0">
                  <a:pos x="32" y="252"/>
                </a:cxn>
                <a:cxn ang="0">
                  <a:pos x="17" y="226"/>
                </a:cxn>
                <a:cxn ang="0">
                  <a:pos x="27" y="206"/>
                </a:cxn>
                <a:cxn ang="0">
                  <a:pos x="65" y="191"/>
                </a:cxn>
                <a:cxn ang="0">
                  <a:pos x="106" y="192"/>
                </a:cxn>
                <a:cxn ang="0">
                  <a:pos x="62" y="148"/>
                </a:cxn>
                <a:cxn ang="0">
                  <a:pos x="35" y="143"/>
                </a:cxn>
                <a:cxn ang="0">
                  <a:pos x="26" y="127"/>
                </a:cxn>
                <a:cxn ang="0">
                  <a:pos x="41" y="108"/>
                </a:cxn>
                <a:cxn ang="0">
                  <a:pos x="41" y="123"/>
                </a:cxn>
                <a:cxn ang="0">
                  <a:pos x="64" y="130"/>
                </a:cxn>
                <a:cxn ang="0">
                  <a:pos x="104" y="127"/>
                </a:cxn>
                <a:cxn ang="0">
                  <a:pos x="49" y="84"/>
                </a:cxn>
                <a:cxn ang="0">
                  <a:pos x="20" y="78"/>
                </a:cxn>
                <a:cxn ang="0">
                  <a:pos x="6" y="53"/>
                </a:cxn>
                <a:cxn ang="0">
                  <a:pos x="48" y="208"/>
                </a:cxn>
                <a:cxn ang="0">
                  <a:pos x="32" y="220"/>
                </a:cxn>
                <a:cxn ang="0">
                  <a:pos x="33" y="232"/>
                </a:cxn>
                <a:cxn ang="0">
                  <a:pos x="49" y="242"/>
                </a:cxn>
                <a:cxn ang="0">
                  <a:pos x="85" y="242"/>
                </a:cxn>
                <a:cxn ang="0">
                  <a:pos x="103" y="230"/>
                </a:cxn>
                <a:cxn ang="0">
                  <a:pos x="106" y="210"/>
                </a:cxn>
              </a:cxnLst>
              <a:rect l="0" t="0" r="r" b="b"/>
              <a:pathLst>
                <a:path w="210" h="262">
                  <a:moveTo>
                    <a:pt x="6" y="53"/>
                  </a:moveTo>
                  <a:lnTo>
                    <a:pt x="6" y="53"/>
                  </a:lnTo>
                  <a:lnTo>
                    <a:pt x="14" y="59"/>
                  </a:lnTo>
                  <a:lnTo>
                    <a:pt x="23" y="64"/>
                  </a:lnTo>
                  <a:lnTo>
                    <a:pt x="35" y="65"/>
                  </a:lnTo>
                  <a:lnTo>
                    <a:pt x="52" y="65"/>
                  </a:lnTo>
                  <a:lnTo>
                    <a:pt x="52" y="65"/>
                  </a:lnTo>
                  <a:lnTo>
                    <a:pt x="77" y="64"/>
                  </a:lnTo>
                  <a:lnTo>
                    <a:pt x="103" y="62"/>
                  </a:lnTo>
                  <a:lnTo>
                    <a:pt x="103" y="62"/>
                  </a:lnTo>
                  <a:lnTo>
                    <a:pt x="103" y="35"/>
                  </a:lnTo>
                  <a:lnTo>
                    <a:pt x="103" y="35"/>
                  </a:lnTo>
                  <a:lnTo>
                    <a:pt x="103" y="25"/>
                  </a:lnTo>
                  <a:lnTo>
                    <a:pt x="101" y="17"/>
                  </a:lnTo>
                  <a:lnTo>
                    <a:pt x="97" y="13"/>
                  </a:lnTo>
                  <a:lnTo>
                    <a:pt x="91" y="10"/>
                  </a:lnTo>
                  <a:lnTo>
                    <a:pt x="91" y="10"/>
                  </a:lnTo>
                  <a:lnTo>
                    <a:pt x="85" y="9"/>
                  </a:lnTo>
                  <a:lnTo>
                    <a:pt x="84" y="7"/>
                  </a:lnTo>
                  <a:lnTo>
                    <a:pt x="84" y="7"/>
                  </a:lnTo>
                  <a:lnTo>
                    <a:pt x="85" y="4"/>
                  </a:lnTo>
                  <a:lnTo>
                    <a:pt x="88" y="3"/>
                  </a:lnTo>
                  <a:lnTo>
                    <a:pt x="94" y="0"/>
                  </a:lnTo>
                  <a:lnTo>
                    <a:pt x="101" y="0"/>
                  </a:lnTo>
                  <a:lnTo>
                    <a:pt x="101" y="0"/>
                  </a:lnTo>
                  <a:lnTo>
                    <a:pt x="110" y="1"/>
                  </a:lnTo>
                  <a:lnTo>
                    <a:pt x="120" y="4"/>
                  </a:lnTo>
                  <a:lnTo>
                    <a:pt x="120" y="4"/>
                  </a:lnTo>
                  <a:lnTo>
                    <a:pt x="126" y="7"/>
                  </a:lnTo>
                  <a:lnTo>
                    <a:pt x="130" y="10"/>
                  </a:lnTo>
                  <a:lnTo>
                    <a:pt x="132" y="13"/>
                  </a:lnTo>
                  <a:lnTo>
                    <a:pt x="133" y="16"/>
                  </a:lnTo>
                  <a:lnTo>
                    <a:pt x="133" y="16"/>
                  </a:lnTo>
                  <a:lnTo>
                    <a:pt x="132" y="19"/>
                  </a:lnTo>
                  <a:lnTo>
                    <a:pt x="129" y="25"/>
                  </a:lnTo>
                  <a:lnTo>
                    <a:pt x="129" y="25"/>
                  </a:lnTo>
                  <a:lnTo>
                    <a:pt x="126" y="29"/>
                  </a:lnTo>
                  <a:lnTo>
                    <a:pt x="125" y="36"/>
                  </a:lnTo>
                  <a:lnTo>
                    <a:pt x="123" y="61"/>
                  </a:lnTo>
                  <a:lnTo>
                    <a:pt x="123" y="61"/>
                  </a:lnTo>
                  <a:lnTo>
                    <a:pt x="159" y="53"/>
                  </a:lnTo>
                  <a:lnTo>
                    <a:pt x="159" y="53"/>
                  </a:lnTo>
                  <a:lnTo>
                    <a:pt x="168" y="52"/>
                  </a:lnTo>
                  <a:lnTo>
                    <a:pt x="178" y="48"/>
                  </a:lnTo>
                  <a:lnTo>
                    <a:pt x="178" y="48"/>
                  </a:lnTo>
                  <a:lnTo>
                    <a:pt x="184" y="46"/>
                  </a:lnTo>
                  <a:lnTo>
                    <a:pt x="191" y="45"/>
                  </a:lnTo>
                  <a:lnTo>
                    <a:pt x="191" y="45"/>
                  </a:lnTo>
                  <a:lnTo>
                    <a:pt x="199" y="46"/>
                  </a:lnTo>
                  <a:lnTo>
                    <a:pt x="204" y="48"/>
                  </a:lnTo>
                  <a:lnTo>
                    <a:pt x="207" y="52"/>
                  </a:lnTo>
                  <a:lnTo>
                    <a:pt x="207" y="55"/>
                  </a:lnTo>
                  <a:lnTo>
                    <a:pt x="207" y="55"/>
                  </a:lnTo>
                  <a:lnTo>
                    <a:pt x="207" y="59"/>
                  </a:lnTo>
                  <a:lnTo>
                    <a:pt x="206" y="62"/>
                  </a:lnTo>
                  <a:lnTo>
                    <a:pt x="204" y="64"/>
                  </a:lnTo>
                  <a:lnTo>
                    <a:pt x="201" y="65"/>
                  </a:lnTo>
                  <a:lnTo>
                    <a:pt x="201" y="65"/>
                  </a:lnTo>
                  <a:lnTo>
                    <a:pt x="191" y="68"/>
                  </a:lnTo>
                  <a:lnTo>
                    <a:pt x="177" y="71"/>
                  </a:lnTo>
                  <a:lnTo>
                    <a:pt x="177" y="71"/>
                  </a:lnTo>
                  <a:lnTo>
                    <a:pt x="123" y="78"/>
                  </a:lnTo>
                  <a:lnTo>
                    <a:pt x="123" y="78"/>
                  </a:lnTo>
                  <a:lnTo>
                    <a:pt x="123" y="93"/>
                  </a:lnTo>
                  <a:lnTo>
                    <a:pt x="123" y="93"/>
                  </a:lnTo>
                  <a:lnTo>
                    <a:pt x="123" y="126"/>
                  </a:lnTo>
                  <a:lnTo>
                    <a:pt x="123" y="126"/>
                  </a:lnTo>
                  <a:lnTo>
                    <a:pt x="152" y="120"/>
                  </a:lnTo>
                  <a:lnTo>
                    <a:pt x="164" y="117"/>
                  </a:lnTo>
                  <a:lnTo>
                    <a:pt x="171" y="114"/>
                  </a:lnTo>
                  <a:lnTo>
                    <a:pt x="171" y="114"/>
                  </a:lnTo>
                  <a:lnTo>
                    <a:pt x="177" y="111"/>
                  </a:lnTo>
                  <a:lnTo>
                    <a:pt x="183" y="111"/>
                  </a:lnTo>
                  <a:lnTo>
                    <a:pt x="183" y="111"/>
                  </a:lnTo>
                  <a:lnTo>
                    <a:pt x="188" y="113"/>
                  </a:lnTo>
                  <a:lnTo>
                    <a:pt x="193" y="114"/>
                  </a:lnTo>
                  <a:lnTo>
                    <a:pt x="196" y="117"/>
                  </a:lnTo>
                  <a:lnTo>
                    <a:pt x="196" y="122"/>
                  </a:lnTo>
                  <a:lnTo>
                    <a:pt x="196" y="122"/>
                  </a:lnTo>
                  <a:lnTo>
                    <a:pt x="196" y="126"/>
                  </a:lnTo>
                  <a:lnTo>
                    <a:pt x="193" y="129"/>
                  </a:lnTo>
                  <a:lnTo>
                    <a:pt x="188" y="132"/>
                  </a:lnTo>
                  <a:lnTo>
                    <a:pt x="181" y="135"/>
                  </a:lnTo>
                  <a:lnTo>
                    <a:pt x="181" y="135"/>
                  </a:lnTo>
                  <a:lnTo>
                    <a:pt x="154" y="139"/>
                  </a:lnTo>
                  <a:lnTo>
                    <a:pt x="123" y="143"/>
                  </a:lnTo>
                  <a:lnTo>
                    <a:pt x="123" y="143"/>
                  </a:lnTo>
                  <a:lnTo>
                    <a:pt x="126" y="195"/>
                  </a:lnTo>
                  <a:lnTo>
                    <a:pt x="126" y="195"/>
                  </a:lnTo>
                  <a:lnTo>
                    <a:pt x="145" y="201"/>
                  </a:lnTo>
                  <a:lnTo>
                    <a:pt x="162" y="207"/>
                  </a:lnTo>
                  <a:lnTo>
                    <a:pt x="177" y="214"/>
                  </a:lnTo>
                  <a:lnTo>
                    <a:pt x="191" y="221"/>
                  </a:lnTo>
                  <a:lnTo>
                    <a:pt x="191" y="221"/>
                  </a:lnTo>
                  <a:lnTo>
                    <a:pt x="200" y="227"/>
                  </a:lnTo>
                  <a:lnTo>
                    <a:pt x="206" y="233"/>
                  </a:lnTo>
                  <a:lnTo>
                    <a:pt x="209" y="237"/>
                  </a:lnTo>
                  <a:lnTo>
                    <a:pt x="210" y="243"/>
                  </a:lnTo>
                  <a:lnTo>
                    <a:pt x="210" y="243"/>
                  </a:lnTo>
                  <a:lnTo>
                    <a:pt x="209" y="247"/>
                  </a:lnTo>
                  <a:lnTo>
                    <a:pt x="207" y="252"/>
                  </a:lnTo>
                  <a:lnTo>
                    <a:pt x="203" y="255"/>
                  </a:lnTo>
                  <a:lnTo>
                    <a:pt x="199" y="255"/>
                  </a:lnTo>
                  <a:lnTo>
                    <a:pt x="199" y="255"/>
                  </a:lnTo>
                  <a:lnTo>
                    <a:pt x="194" y="255"/>
                  </a:lnTo>
                  <a:lnTo>
                    <a:pt x="190" y="253"/>
                  </a:lnTo>
                  <a:lnTo>
                    <a:pt x="181" y="247"/>
                  </a:lnTo>
                  <a:lnTo>
                    <a:pt x="181" y="247"/>
                  </a:lnTo>
                  <a:lnTo>
                    <a:pt x="170" y="237"/>
                  </a:lnTo>
                  <a:lnTo>
                    <a:pt x="157" y="229"/>
                  </a:lnTo>
                  <a:lnTo>
                    <a:pt x="142" y="221"/>
                  </a:lnTo>
                  <a:lnTo>
                    <a:pt x="126" y="216"/>
                  </a:lnTo>
                  <a:lnTo>
                    <a:pt x="126" y="216"/>
                  </a:lnTo>
                  <a:lnTo>
                    <a:pt x="125" y="230"/>
                  </a:lnTo>
                  <a:lnTo>
                    <a:pt x="120" y="239"/>
                  </a:lnTo>
                  <a:lnTo>
                    <a:pt x="120" y="239"/>
                  </a:lnTo>
                  <a:lnTo>
                    <a:pt x="117" y="245"/>
                  </a:lnTo>
                  <a:lnTo>
                    <a:pt x="113" y="249"/>
                  </a:lnTo>
                  <a:lnTo>
                    <a:pt x="109" y="253"/>
                  </a:lnTo>
                  <a:lnTo>
                    <a:pt x="103" y="256"/>
                  </a:lnTo>
                  <a:lnTo>
                    <a:pt x="96" y="259"/>
                  </a:lnTo>
                  <a:lnTo>
                    <a:pt x="88" y="261"/>
                  </a:lnTo>
                  <a:lnTo>
                    <a:pt x="72" y="262"/>
                  </a:lnTo>
                  <a:lnTo>
                    <a:pt x="72" y="262"/>
                  </a:lnTo>
                  <a:lnTo>
                    <a:pt x="61" y="261"/>
                  </a:lnTo>
                  <a:lnTo>
                    <a:pt x="49" y="259"/>
                  </a:lnTo>
                  <a:lnTo>
                    <a:pt x="41" y="256"/>
                  </a:lnTo>
                  <a:lnTo>
                    <a:pt x="32" y="252"/>
                  </a:lnTo>
                  <a:lnTo>
                    <a:pt x="26" y="246"/>
                  </a:lnTo>
                  <a:lnTo>
                    <a:pt x="22" y="240"/>
                  </a:lnTo>
                  <a:lnTo>
                    <a:pt x="19" y="233"/>
                  </a:lnTo>
                  <a:lnTo>
                    <a:pt x="17" y="226"/>
                  </a:lnTo>
                  <a:lnTo>
                    <a:pt x="17" y="226"/>
                  </a:lnTo>
                  <a:lnTo>
                    <a:pt x="19" y="219"/>
                  </a:lnTo>
                  <a:lnTo>
                    <a:pt x="22" y="211"/>
                  </a:lnTo>
                  <a:lnTo>
                    <a:pt x="27" y="206"/>
                  </a:lnTo>
                  <a:lnTo>
                    <a:pt x="35" y="200"/>
                  </a:lnTo>
                  <a:lnTo>
                    <a:pt x="43" y="195"/>
                  </a:lnTo>
                  <a:lnTo>
                    <a:pt x="54" y="192"/>
                  </a:lnTo>
                  <a:lnTo>
                    <a:pt x="65" y="191"/>
                  </a:lnTo>
                  <a:lnTo>
                    <a:pt x="78" y="191"/>
                  </a:lnTo>
                  <a:lnTo>
                    <a:pt x="78" y="191"/>
                  </a:lnTo>
                  <a:lnTo>
                    <a:pt x="106" y="192"/>
                  </a:lnTo>
                  <a:lnTo>
                    <a:pt x="106" y="192"/>
                  </a:lnTo>
                  <a:lnTo>
                    <a:pt x="106" y="146"/>
                  </a:lnTo>
                  <a:lnTo>
                    <a:pt x="106" y="146"/>
                  </a:lnTo>
                  <a:lnTo>
                    <a:pt x="84" y="148"/>
                  </a:lnTo>
                  <a:lnTo>
                    <a:pt x="62" y="148"/>
                  </a:lnTo>
                  <a:lnTo>
                    <a:pt x="62" y="148"/>
                  </a:lnTo>
                  <a:lnTo>
                    <a:pt x="46" y="146"/>
                  </a:lnTo>
                  <a:lnTo>
                    <a:pt x="41" y="145"/>
                  </a:lnTo>
                  <a:lnTo>
                    <a:pt x="35" y="143"/>
                  </a:lnTo>
                  <a:lnTo>
                    <a:pt x="30" y="140"/>
                  </a:lnTo>
                  <a:lnTo>
                    <a:pt x="27" y="136"/>
                  </a:lnTo>
                  <a:lnTo>
                    <a:pt x="26" y="132"/>
                  </a:lnTo>
                  <a:lnTo>
                    <a:pt x="26" y="127"/>
                  </a:lnTo>
                  <a:lnTo>
                    <a:pt x="26" y="127"/>
                  </a:lnTo>
                  <a:lnTo>
                    <a:pt x="27" y="117"/>
                  </a:lnTo>
                  <a:lnTo>
                    <a:pt x="30" y="107"/>
                  </a:lnTo>
                  <a:lnTo>
                    <a:pt x="41" y="108"/>
                  </a:lnTo>
                  <a:lnTo>
                    <a:pt x="41" y="108"/>
                  </a:lnTo>
                  <a:lnTo>
                    <a:pt x="39" y="117"/>
                  </a:lnTo>
                  <a:lnTo>
                    <a:pt x="39" y="117"/>
                  </a:lnTo>
                  <a:lnTo>
                    <a:pt x="41" y="123"/>
                  </a:lnTo>
                  <a:lnTo>
                    <a:pt x="42" y="126"/>
                  </a:lnTo>
                  <a:lnTo>
                    <a:pt x="45" y="127"/>
                  </a:lnTo>
                  <a:lnTo>
                    <a:pt x="52" y="130"/>
                  </a:lnTo>
                  <a:lnTo>
                    <a:pt x="64" y="130"/>
                  </a:lnTo>
                  <a:lnTo>
                    <a:pt x="64" y="130"/>
                  </a:lnTo>
                  <a:lnTo>
                    <a:pt x="84" y="130"/>
                  </a:lnTo>
                  <a:lnTo>
                    <a:pt x="104" y="127"/>
                  </a:lnTo>
                  <a:lnTo>
                    <a:pt x="104" y="127"/>
                  </a:lnTo>
                  <a:lnTo>
                    <a:pt x="104" y="81"/>
                  </a:lnTo>
                  <a:lnTo>
                    <a:pt x="104" y="81"/>
                  </a:lnTo>
                  <a:lnTo>
                    <a:pt x="74" y="82"/>
                  </a:lnTo>
                  <a:lnTo>
                    <a:pt x="49" y="84"/>
                  </a:lnTo>
                  <a:lnTo>
                    <a:pt x="49" y="84"/>
                  </a:lnTo>
                  <a:lnTo>
                    <a:pt x="32" y="82"/>
                  </a:lnTo>
                  <a:lnTo>
                    <a:pt x="26" y="81"/>
                  </a:lnTo>
                  <a:lnTo>
                    <a:pt x="20" y="78"/>
                  </a:lnTo>
                  <a:lnTo>
                    <a:pt x="14" y="75"/>
                  </a:lnTo>
                  <a:lnTo>
                    <a:pt x="9" y="71"/>
                  </a:lnTo>
                  <a:lnTo>
                    <a:pt x="0" y="59"/>
                  </a:lnTo>
                  <a:lnTo>
                    <a:pt x="6" y="53"/>
                  </a:lnTo>
                  <a:close/>
                  <a:moveTo>
                    <a:pt x="74" y="206"/>
                  </a:moveTo>
                  <a:lnTo>
                    <a:pt x="74" y="206"/>
                  </a:lnTo>
                  <a:lnTo>
                    <a:pt x="55" y="207"/>
                  </a:lnTo>
                  <a:lnTo>
                    <a:pt x="48" y="208"/>
                  </a:lnTo>
                  <a:lnTo>
                    <a:pt x="42" y="210"/>
                  </a:lnTo>
                  <a:lnTo>
                    <a:pt x="36" y="213"/>
                  </a:lnTo>
                  <a:lnTo>
                    <a:pt x="33" y="217"/>
                  </a:lnTo>
                  <a:lnTo>
                    <a:pt x="32" y="220"/>
                  </a:lnTo>
                  <a:lnTo>
                    <a:pt x="30" y="224"/>
                  </a:lnTo>
                  <a:lnTo>
                    <a:pt x="30" y="224"/>
                  </a:lnTo>
                  <a:lnTo>
                    <a:pt x="30" y="229"/>
                  </a:lnTo>
                  <a:lnTo>
                    <a:pt x="33" y="232"/>
                  </a:lnTo>
                  <a:lnTo>
                    <a:pt x="35" y="236"/>
                  </a:lnTo>
                  <a:lnTo>
                    <a:pt x="39" y="237"/>
                  </a:lnTo>
                  <a:lnTo>
                    <a:pt x="43" y="240"/>
                  </a:lnTo>
                  <a:lnTo>
                    <a:pt x="49" y="242"/>
                  </a:lnTo>
                  <a:lnTo>
                    <a:pt x="65" y="243"/>
                  </a:lnTo>
                  <a:lnTo>
                    <a:pt x="65" y="243"/>
                  </a:lnTo>
                  <a:lnTo>
                    <a:pt x="75" y="243"/>
                  </a:lnTo>
                  <a:lnTo>
                    <a:pt x="85" y="242"/>
                  </a:lnTo>
                  <a:lnTo>
                    <a:pt x="93" y="239"/>
                  </a:lnTo>
                  <a:lnTo>
                    <a:pt x="99" y="234"/>
                  </a:lnTo>
                  <a:lnTo>
                    <a:pt x="99" y="234"/>
                  </a:lnTo>
                  <a:lnTo>
                    <a:pt x="103" y="230"/>
                  </a:lnTo>
                  <a:lnTo>
                    <a:pt x="104" y="224"/>
                  </a:lnTo>
                  <a:lnTo>
                    <a:pt x="106" y="219"/>
                  </a:lnTo>
                  <a:lnTo>
                    <a:pt x="106" y="210"/>
                  </a:lnTo>
                  <a:lnTo>
                    <a:pt x="106" y="210"/>
                  </a:lnTo>
                  <a:lnTo>
                    <a:pt x="88" y="207"/>
                  </a:lnTo>
                  <a:lnTo>
                    <a:pt x="74" y="206"/>
                  </a:lnTo>
                  <a:lnTo>
                    <a:pt x="74" y="20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84" name="Freeform 188"/>
            <p:cNvSpPr>
              <a:spLocks noEditPoints="1"/>
            </p:cNvSpPr>
            <p:nvPr userDrawn="1"/>
          </p:nvSpPr>
          <p:spPr bwMode="auto">
            <a:xfrm>
              <a:off x="6191251" y="1755776"/>
              <a:ext cx="138113" cy="139700"/>
            </a:xfrm>
            <a:custGeom>
              <a:avLst/>
              <a:gdLst/>
              <a:ahLst/>
              <a:cxnLst>
                <a:cxn ang="0">
                  <a:pos x="90" y="248"/>
                </a:cxn>
                <a:cxn ang="0">
                  <a:pos x="122" y="225"/>
                </a:cxn>
                <a:cxn ang="0">
                  <a:pos x="139" y="196"/>
                </a:cxn>
                <a:cxn ang="0">
                  <a:pos x="132" y="191"/>
                </a:cxn>
                <a:cxn ang="0">
                  <a:pos x="112" y="191"/>
                </a:cxn>
                <a:cxn ang="0">
                  <a:pos x="92" y="181"/>
                </a:cxn>
                <a:cxn ang="0">
                  <a:pos x="81" y="161"/>
                </a:cxn>
                <a:cxn ang="0">
                  <a:pos x="81" y="142"/>
                </a:cxn>
                <a:cxn ang="0">
                  <a:pos x="92" y="118"/>
                </a:cxn>
                <a:cxn ang="0">
                  <a:pos x="112" y="107"/>
                </a:cxn>
                <a:cxn ang="0">
                  <a:pos x="131" y="107"/>
                </a:cxn>
                <a:cxn ang="0">
                  <a:pos x="141" y="74"/>
                </a:cxn>
                <a:cxn ang="0">
                  <a:pos x="68" y="84"/>
                </a:cxn>
                <a:cxn ang="0">
                  <a:pos x="51" y="89"/>
                </a:cxn>
                <a:cxn ang="0">
                  <a:pos x="36" y="94"/>
                </a:cxn>
                <a:cxn ang="0">
                  <a:pos x="28" y="96"/>
                </a:cxn>
                <a:cxn ang="0">
                  <a:pos x="12" y="84"/>
                </a:cxn>
                <a:cxn ang="0">
                  <a:pos x="0" y="67"/>
                </a:cxn>
                <a:cxn ang="0">
                  <a:pos x="3" y="61"/>
                </a:cxn>
                <a:cxn ang="0">
                  <a:pos x="9" y="66"/>
                </a:cxn>
                <a:cxn ang="0">
                  <a:pos x="19" y="70"/>
                </a:cxn>
                <a:cxn ang="0">
                  <a:pos x="39" y="71"/>
                </a:cxn>
                <a:cxn ang="0">
                  <a:pos x="99" y="63"/>
                </a:cxn>
                <a:cxn ang="0">
                  <a:pos x="139" y="26"/>
                </a:cxn>
                <a:cxn ang="0">
                  <a:pos x="134" y="15"/>
                </a:cxn>
                <a:cxn ang="0">
                  <a:pos x="121" y="10"/>
                </a:cxn>
                <a:cxn ang="0">
                  <a:pos x="119" y="8"/>
                </a:cxn>
                <a:cxn ang="0">
                  <a:pos x="122" y="3"/>
                </a:cxn>
                <a:cxn ang="0">
                  <a:pos x="132" y="0"/>
                </a:cxn>
                <a:cxn ang="0">
                  <a:pos x="157" y="5"/>
                </a:cxn>
                <a:cxn ang="0">
                  <a:pos x="170" y="13"/>
                </a:cxn>
                <a:cxn ang="0">
                  <a:pos x="170" y="21"/>
                </a:cxn>
                <a:cxn ang="0">
                  <a:pos x="164" y="28"/>
                </a:cxn>
                <a:cxn ang="0">
                  <a:pos x="160" y="57"/>
                </a:cxn>
                <a:cxn ang="0">
                  <a:pos x="212" y="52"/>
                </a:cxn>
                <a:cxn ang="0">
                  <a:pos x="228" y="48"/>
                </a:cxn>
                <a:cxn ang="0">
                  <a:pos x="242" y="50"/>
                </a:cxn>
                <a:cxn ang="0">
                  <a:pos x="257" y="57"/>
                </a:cxn>
                <a:cxn ang="0">
                  <a:pos x="261" y="66"/>
                </a:cxn>
                <a:cxn ang="0">
                  <a:pos x="260" y="71"/>
                </a:cxn>
                <a:cxn ang="0">
                  <a:pos x="252" y="74"/>
                </a:cxn>
                <a:cxn ang="0">
                  <a:pos x="219" y="71"/>
                </a:cxn>
                <a:cxn ang="0">
                  <a:pos x="160" y="73"/>
                </a:cxn>
                <a:cxn ang="0">
                  <a:pos x="158" y="128"/>
                </a:cxn>
                <a:cxn ang="0">
                  <a:pos x="165" y="155"/>
                </a:cxn>
                <a:cxn ang="0">
                  <a:pos x="164" y="186"/>
                </a:cxn>
                <a:cxn ang="0">
                  <a:pos x="141" y="229"/>
                </a:cxn>
                <a:cxn ang="0">
                  <a:pos x="97" y="258"/>
                </a:cxn>
                <a:cxn ang="0">
                  <a:pos x="119" y="119"/>
                </a:cxn>
                <a:cxn ang="0">
                  <a:pos x="110" y="121"/>
                </a:cxn>
                <a:cxn ang="0">
                  <a:pos x="100" y="131"/>
                </a:cxn>
                <a:cxn ang="0">
                  <a:pos x="94" y="148"/>
                </a:cxn>
                <a:cxn ang="0">
                  <a:pos x="97" y="160"/>
                </a:cxn>
                <a:cxn ang="0">
                  <a:pos x="106" y="170"/>
                </a:cxn>
                <a:cxn ang="0">
                  <a:pos x="121" y="174"/>
                </a:cxn>
                <a:cxn ang="0">
                  <a:pos x="129" y="171"/>
                </a:cxn>
                <a:cxn ang="0">
                  <a:pos x="138" y="163"/>
                </a:cxn>
                <a:cxn ang="0">
                  <a:pos x="141" y="145"/>
                </a:cxn>
                <a:cxn ang="0">
                  <a:pos x="135" y="126"/>
                </a:cxn>
                <a:cxn ang="0">
                  <a:pos x="123" y="119"/>
                </a:cxn>
              </a:cxnLst>
              <a:rect l="0" t="0" r="r" b="b"/>
              <a:pathLst>
                <a:path w="261" h="264">
                  <a:moveTo>
                    <a:pt x="77" y="255"/>
                  </a:moveTo>
                  <a:lnTo>
                    <a:pt x="77" y="255"/>
                  </a:lnTo>
                  <a:lnTo>
                    <a:pt x="90" y="248"/>
                  </a:lnTo>
                  <a:lnTo>
                    <a:pt x="102" y="241"/>
                  </a:lnTo>
                  <a:lnTo>
                    <a:pt x="113" y="233"/>
                  </a:lnTo>
                  <a:lnTo>
                    <a:pt x="122" y="225"/>
                  </a:lnTo>
                  <a:lnTo>
                    <a:pt x="129" y="216"/>
                  </a:lnTo>
                  <a:lnTo>
                    <a:pt x="135" y="206"/>
                  </a:lnTo>
                  <a:lnTo>
                    <a:pt x="139" y="196"/>
                  </a:lnTo>
                  <a:lnTo>
                    <a:pt x="142" y="186"/>
                  </a:lnTo>
                  <a:lnTo>
                    <a:pt x="142" y="186"/>
                  </a:lnTo>
                  <a:lnTo>
                    <a:pt x="132" y="191"/>
                  </a:lnTo>
                  <a:lnTo>
                    <a:pt x="121" y="193"/>
                  </a:lnTo>
                  <a:lnTo>
                    <a:pt x="121" y="193"/>
                  </a:lnTo>
                  <a:lnTo>
                    <a:pt x="112" y="191"/>
                  </a:lnTo>
                  <a:lnTo>
                    <a:pt x="105" y="190"/>
                  </a:lnTo>
                  <a:lnTo>
                    <a:pt x="97" y="186"/>
                  </a:lnTo>
                  <a:lnTo>
                    <a:pt x="92" y="181"/>
                  </a:lnTo>
                  <a:lnTo>
                    <a:pt x="87" y="176"/>
                  </a:lnTo>
                  <a:lnTo>
                    <a:pt x="83" y="168"/>
                  </a:lnTo>
                  <a:lnTo>
                    <a:pt x="81" y="161"/>
                  </a:lnTo>
                  <a:lnTo>
                    <a:pt x="80" y="152"/>
                  </a:lnTo>
                  <a:lnTo>
                    <a:pt x="80" y="152"/>
                  </a:lnTo>
                  <a:lnTo>
                    <a:pt x="81" y="142"/>
                  </a:lnTo>
                  <a:lnTo>
                    <a:pt x="83" y="132"/>
                  </a:lnTo>
                  <a:lnTo>
                    <a:pt x="87" y="125"/>
                  </a:lnTo>
                  <a:lnTo>
                    <a:pt x="92" y="118"/>
                  </a:lnTo>
                  <a:lnTo>
                    <a:pt x="97" y="113"/>
                  </a:lnTo>
                  <a:lnTo>
                    <a:pt x="105" y="109"/>
                  </a:lnTo>
                  <a:lnTo>
                    <a:pt x="112" y="107"/>
                  </a:lnTo>
                  <a:lnTo>
                    <a:pt x="121" y="106"/>
                  </a:lnTo>
                  <a:lnTo>
                    <a:pt x="121" y="106"/>
                  </a:lnTo>
                  <a:lnTo>
                    <a:pt x="131" y="107"/>
                  </a:lnTo>
                  <a:lnTo>
                    <a:pt x="141" y="112"/>
                  </a:lnTo>
                  <a:lnTo>
                    <a:pt x="141" y="112"/>
                  </a:lnTo>
                  <a:lnTo>
                    <a:pt x="141" y="74"/>
                  </a:lnTo>
                  <a:lnTo>
                    <a:pt x="141" y="74"/>
                  </a:lnTo>
                  <a:lnTo>
                    <a:pt x="103" y="79"/>
                  </a:lnTo>
                  <a:lnTo>
                    <a:pt x="68" y="84"/>
                  </a:lnTo>
                  <a:lnTo>
                    <a:pt x="68" y="84"/>
                  </a:lnTo>
                  <a:lnTo>
                    <a:pt x="51" y="89"/>
                  </a:lnTo>
                  <a:lnTo>
                    <a:pt x="51" y="89"/>
                  </a:lnTo>
                  <a:lnTo>
                    <a:pt x="41" y="93"/>
                  </a:lnTo>
                  <a:lnTo>
                    <a:pt x="41" y="93"/>
                  </a:lnTo>
                  <a:lnTo>
                    <a:pt x="36" y="94"/>
                  </a:lnTo>
                  <a:lnTo>
                    <a:pt x="32" y="96"/>
                  </a:lnTo>
                  <a:lnTo>
                    <a:pt x="32" y="96"/>
                  </a:lnTo>
                  <a:lnTo>
                    <a:pt x="28" y="96"/>
                  </a:lnTo>
                  <a:lnTo>
                    <a:pt x="23" y="93"/>
                  </a:lnTo>
                  <a:lnTo>
                    <a:pt x="12" y="84"/>
                  </a:lnTo>
                  <a:lnTo>
                    <a:pt x="12" y="84"/>
                  </a:lnTo>
                  <a:lnTo>
                    <a:pt x="3" y="74"/>
                  </a:lnTo>
                  <a:lnTo>
                    <a:pt x="2" y="71"/>
                  </a:lnTo>
                  <a:lnTo>
                    <a:pt x="0" y="67"/>
                  </a:lnTo>
                  <a:lnTo>
                    <a:pt x="0" y="67"/>
                  </a:lnTo>
                  <a:lnTo>
                    <a:pt x="0" y="63"/>
                  </a:lnTo>
                  <a:lnTo>
                    <a:pt x="3" y="61"/>
                  </a:lnTo>
                  <a:lnTo>
                    <a:pt x="3" y="61"/>
                  </a:lnTo>
                  <a:lnTo>
                    <a:pt x="6" y="63"/>
                  </a:lnTo>
                  <a:lnTo>
                    <a:pt x="9" y="66"/>
                  </a:lnTo>
                  <a:lnTo>
                    <a:pt x="9" y="66"/>
                  </a:lnTo>
                  <a:lnTo>
                    <a:pt x="15" y="68"/>
                  </a:lnTo>
                  <a:lnTo>
                    <a:pt x="19" y="70"/>
                  </a:lnTo>
                  <a:lnTo>
                    <a:pt x="28" y="71"/>
                  </a:lnTo>
                  <a:lnTo>
                    <a:pt x="28" y="71"/>
                  </a:lnTo>
                  <a:lnTo>
                    <a:pt x="39" y="71"/>
                  </a:lnTo>
                  <a:lnTo>
                    <a:pt x="51" y="70"/>
                  </a:lnTo>
                  <a:lnTo>
                    <a:pt x="51" y="70"/>
                  </a:lnTo>
                  <a:lnTo>
                    <a:pt x="99" y="63"/>
                  </a:lnTo>
                  <a:lnTo>
                    <a:pt x="141" y="58"/>
                  </a:lnTo>
                  <a:lnTo>
                    <a:pt x="141" y="58"/>
                  </a:lnTo>
                  <a:lnTo>
                    <a:pt x="139" y="26"/>
                  </a:lnTo>
                  <a:lnTo>
                    <a:pt x="139" y="26"/>
                  </a:lnTo>
                  <a:lnTo>
                    <a:pt x="138" y="19"/>
                  </a:lnTo>
                  <a:lnTo>
                    <a:pt x="134" y="15"/>
                  </a:lnTo>
                  <a:lnTo>
                    <a:pt x="134" y="15"/>
                  </a:lnTo>
                  <a:lnTo>
                    <a:pt x="128" y="12"/>
                  </a:lnTo>
                  <a:lnTo>
                    <a:pt x="121" y="10"/>
                  </a:lnTo>
                  <a:lnTo>
                    <a:pt x="121" y="10"/>
                  </a:lnTo>
                  <a:lnTo>
                    <a:pt x="119" y="9"/>
                  </a:lnTo>
                  <a:lnTo>
                    <a:pt x="119" y="8"/>
                  </a:lnTo>
                  <a:lnTo>
                    <a:pt x="119" y="8"/>
                  </a:lnTo>
                  <a:lnTo>
                    <a:pt x="119" y="6"/>
                  </a:lnTo>
                  <a:lnTo>
                    <a:pt x="122" y="3"/>
                  </a:lnTo>
                  <a:lnTo>
                    <a:pt x="126" y="2"/>
                  </a:lnTo>
                  <a:lnTo>
                    <a:pt x="132" y="0"/>
                  </a:lnTo>
                  <a:lnTo>
                    <a:pt x="132" y="0"/>
                  </a:lnTo>
                  <a:lnTo>
                    <a:pt x="144" y="2"/>
                  </a:lnTo>
                  <a:lnTo>
                    <a:pt x="157" y="5"/>
                  </a:lnTo>
                  <a:lnTo>
                    <a:pt x="157" y="5"/>
                  </a:lnTo>
                  <a:lnTo>
                    <a:pt x="163" y="8"/>
                  </a:lnTo>
                  <a:lnTo>
                    <a:pt x="167" y="10"/>
                  </a:lnTo>
                  <a:lnTo>
                    <a:pt x="170" y="13"/>
                  </a:lnTo>
                  <a:lnTo>
                    <a:pt x="170" y="18"/>
                  </a:lnTo>
                  <a:lnTo>
                    <a:pt x="170" y="18"/>
                  </a:lnTo>
                  <a:lnTo>
                    <a:pt x="170" y="21"/>
                  </a:lnTo>
                  <a:lnTo>
                    <a:pt x="167" y="24"/>
                  </a:lnTo>
                  <a:lnTo>
                    <a:pt x="167" y="24"/>
                  </a:lnTo>
                  <a:lnTo>
                    <a:pt x="164" y="28"/>
                  </a:lnTo>
                  <a:lnTo>
                    <a:pt x="163" y="34"/>
                  </a:lnTo>
                  <a:lnTo>
                    <a:pt x="160" y="57"/>
                  </a:lnTo>
                  <a:lnTo>
                    <a:pt x="160" y="57"/>
                  </a:lnTo>
                  <a:lnTo>
                    <a:pt x="202" y="54"/>
                  </a:lnTo>
                  <a:lnTo>
                    <a:pt x="202" y="54"/>
                  </a:lnTo>
                  <a:lnTo>
                    <a:pt x="212" y="52"/>
                  </a:lnTo>
                  <a:lnTo>
                    <a:pt x="221" y="51"/>
                  </a:lnTo>
                  <a:lnTo>
                    <a:pt x="221" y="51"/>
                  </a:lnTo>
                  <a:lnTo>
                    <a:pt x="228" y="48"/>
                  </a:lnTo>
                  <a:lnTo>
                    <a:pt x="234" y="48"/>
                  </a:lnTo>
                  <a:lnTo>
                    <a:pt x="234" y="48"/>
                  </a:lnTo>
                  <a:lnTo>
                    <a:pt x="242" y="50"/>
                  </a:lnTo>
                  <a:lnTo>
                    <a:pt x="254" y="54"/>
                  </a:lnTo>
                  <a:lnTo>
                    <a:pt x="254" y="54"/>
                  </a:lnTo>
                  <a:lnTo>
                    <a:pt x="257" y="57"/>
                  </a:lnTo>
                  <a:lnTo>
                    <a:pt x="260" y="60"/>
                  </a:lnTo>
                  <a:lnTo>
                    <a:pt x="261" y="63"/>
                  </a:lnTo>
                  <a:lnTo>
                    <a:pt x="261" y="66"/>
                  </a:lnTo>
                  <a:lnTo>
                    <a:pt x="261" y="66"/>
                  </a:lnTo>
                  <a:lnTo>
                    <a:pt x="261" y="68"/>
                  </a:lnTo>
                  <a:lnTo>
                    <a:pt x="260" y="71"/>
                  </a:lnTo>
                  <a:lnTo>
                    <a:pt x="257" y="73"/>
                  </a:lnTo>
                  <a:lnTo>
                    <a:pt x="252" y="74"/>
                  </a:lnTo>
                  <a:lnTo>
                    <a:pt x="252" y="74"/>
                  </a:lnTo>
                  <a:lnTo>
                    <a:pt x="235" y="73"/>
                  </a:lnTo>
                  <a:lnTo>
                    <a:pt x="235" y="73"/>
                  </a:lnTo>
                  <a:lnTo>
                    <a:pt x="219" y="71"/>
                  </a:lnTo>
                  <a:lnTo>
                    <a:pt x="202" y="71"/>
                  </a:lnTo>
                  <a:lnTo>
                    <a:pt x="202" y="71"/>
                  </a:lnTo>
                  <a:lnTo>
                    <a:pt x="160" y="73"/>
                  </a:lnTo>
                  <a:lnTo>
                    <a:pt x="160" y="73"/>
                  </a:lnTo>
                  <a:lnTo>
                    <a:pt x="158" y="128"/>
                  </a:lnTo>
                  <a:lnTo>
                    <a:pt x="158" y="128"/>
                  </a:lnTo>
                  <a:lnTo>
                    <a:pt x="161" y="135"/>
                  </a:lnTo>
                  <a:lnTo>
                    <a:pt x="164" y="145"/>
                  </a:lnTo>
                  <a:lnTo>
                    <a:pt x="165" y="155"/>
                  </a:lnTo>
                  <a:lnTo>
                    <a:pt x="165" y="167"/>
                  </a:lnTo>
                  <a:lnTo>
                    <a:pt x="165" y="167"/>
                  </a:lnTo>
                  <a:lnTo>
                    <a:pt x="164" y="186"/>
                  </a:lnTo>
                  <a:lnTo>
                    <a:pt x="160" y="202"/>
                  </a:lnTo>
                  <a:lnTo>
                    <a:pt x="151" y="216"/>
                  </a:lnTo>
                  <a:lnTo>
                    <a:pt x="141" y="229"/>
                  </a:lnTo>
                  <a:lnTo>
                    <a:pt x="129" y="241"/>
                  </a:lnTo>
                  <a:lnTo>
                    <a:pt x="115" y="251"/>
                  </a:lnTo>
                  <a:lnTo>
                    <a:pt x="97" y="258"/>
                  </a:lnTo>
                  <a:lnTo>
                    <a:pt x="80" y="264"/>
                  </a:lnTo>
                  <a:lnTo>
                    <a:pt x="77" y="255"/>
                  </a:lnTo>
                  <a:close/>
                  <a:moveTo>
                    <a:pt x="119" y="119"/>
                  </a:moveTo>
                  <a:lnTo>
                    <a:pt x="119" y="119"/>
                  </a:lnTo>
                  <a:lnTo>
                    <a:pt x="115" y="119"/>
                  </a:lnTo>
                  <a:lnTo>
                    <a:pt x="110" y="121"/>
                  </a:lnTo>
                  <a:lnTo>
                    <a:pt x="106" y="123"/>
                  </a:lnTo>
                  <a:lnTo>
                    <a:pt x="103" y="126"/>
                  </a:lnTo>
                  <a:lnTo>
                    <a:pt x="100" y="131"/>
                  </a:lnTo>
                  <a:lnTo>
                    <a:pt x="97" y="135"/>
                  </a:lnTo>
                  <a:lnTo>
                    <a:pt x="96" y="142"/>
                  </a:lnTo>
                  <a:lnTo>
                    <a:pt x="94" y="148"/>
                  </a:lnTo>
                  <a:lnTo>
                    <a:pt x="94" y="148"/>
                  </a:lnTo>
                  <a:lnTo>
                    <a:pt x="96" y="154"/>
                  </a:lnTo>
                  <a:lnTo>
                    <a:pt x="97" y="160"/>
                  </a:lnTo>
                  <a:lnTo>
                    <a:pt x="99" y="164"/>
                  </a:lnTo>
                  <a:lnTo>
                    <a:pt x="103" y="167"/>
                  </a:lnTo>
                  <a:lnTo>
                    <a:pt x="106" y="170"/>
                  </a:lnTo>
                  <a:lnTo>
                    <a:pt x="110" y="173"/>
                  </a:lnTo>
                  <a:lnTo>
                    <a:pt x="115" y="173"/>
                  </a:lnTo>
                  <a:lnTo>
                    <a:pt x="121" y="174"/>
                  </a:lnTo>
                  <a:lnTo>
                    <a:pt x="121" y="174"/>
                  </a:lnTo>
                  <a:lnTo>
                    <a:pt x="125" y="173"/>
                  </a:lnTo>
                  <a:lnTo>
                    <a:pt x="129" y="171"/>
                  </a:lnTo>
                  <a:lnTo>
                    <a:pt x="132" y="170"/>
                  </a:lnTo>
                  <a:lnTo>
                    <a:pt x="135" y="167"/>
                  </a:lnTo>
                  <a:lnTo>
                    <a:pt x="138" y="163"/>
                  </a:lnTo>
                  <a:lnTo>
                    <a:pt x="139" y="157"/>
                  </a:lnTo>
                  <a:lnTo>
                    <a:pt x="141" y="145"/>
                  </a:lnTo>
                  <a:lnTo>
                    <a:pt x="141" y="145"/>
                  </a:lnTo>
                  <a:lnTo>
                    <a:pt x="139" y="135"/>
                  </a:lnTo>
                  <a:lnTo>
                    <a:pt x="138" y="131"/>
                  </a:lnTo>
                  <a:lnTo>
                    <a:pt x="135" y="126"/>
                  </a:lnTo>
                  <a:lnTo>
                    <a:pt x="132" y="123"/>
                  </a:lnTo>
                  <a:lnTo>
                    <a:pt x="128" y="121"/>
                  </a:lnTo>
                  <a:lnTo>
                    <a:pt x="123" y="119"/>
                  </a:lnTo>
                  <a:lnTo>
                    <a:pt x="119" y="119"/>
                  </a:lnTo>
                  <a:lnTo>
                    <a:pt x="119" y="11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285" name="Freeform 189"/>
            <p:cNvSpPr>
              <a:spLocks noEditPoints="1"/>
            </p:cNvSpPr>
            <p:nvPr userDrawn="1"/>
          </p:nvSpPr>
          <p:spPr bwMode="auto">
            <a:xfrm>
              <a:off x="6318251" y="1849438"/>
              <a:ext cx="50800" cy="49213"/>
            </a:xfrm>
            <a:custGeom>
              <a:avLst/>
              <a:gdLst/>
              <a:ahLst/>
              <a:cxnLst>
                <a:cxn ang="0">
                  <a:pos x="95" y="47"/>
                </a:cxn>
                <a:cxn ang="0">
                  <a:pos x="90" y="66"/>
                </a:cxn>
                <a:cxn ang="0">
                  <a:pos x="82" y="80"/>
                </a:cxn>
                <a:cxn ang="0">
                  <a:pos x="66" y="90"/>
                </a:cxn>
                <a:cxn ang="0">
                  <a:pos x="48" y="93"/>
                </a:cxn>
                <a:cxn ang="0">
                  <a:pos x="38" y="93"/>
                </a:cxn>
                <a:cxn ang="0">
                  <a:pos x="22" y="86"/>
                </a:cxn>
                <a:cxn ang="0">
                  <a:pos x="9" y="73"/>
                </a:cxn>
                <a:cxn ang="0">
                  <a:pos x="2" y="57"/>
                </a:cxn>
                <a:cxn ang="0">
                  <a:pos x="0" y="47"/>
                </a:cxn>
                <a:cxn ang="0">
                  <a:pos x="5" y="29"/>
                </a:cxn>
                <a:cxn ang="0">
                  <a:pos x="15" y="15"/>
                </a:cxn>
                <a:cxn ang="0">
                  <a:pos x="29" y="5"/>
                </a:cxn>
                <a:cxn ang="0">
                  <a:pos x="48" y="0"/>
                </a:cxn>
                <a:cxn ang="0">
                  <a:pos x="57" y="2"/>
                </a:cxn>
                <a:cxn ang="0">
                  <a:pos x="74" y="9"/>
                </a:cxn>
                <a:cxn ang="0">
                  <a:pos x="86" y="21"/>
                </a:cxn>
                <a:cxn ang="0">
                  <a:pos x="93" y="38"/>
                </a:cxn>
                <a:cxn ang="0">
                  <a:pos x="95" y="47"/>
                </a:cxn>
                <a:cxn ang="0">
                  <a:pos x="16" y="47"/>
                </a:cxn>
                <a:cxn ang="0">
                  <a:pos x="19" y="60"/>
                </a:cxn>
                <a:cxn ang="0">
                  <a:pos x="27" y="68"/>
                </a:cxn>
                <a:cxn ang="0">
                  <a:pos x="35" y="76"/>
                </a:cxn>
                <a:cxn ang="0">
                  <a:pos x="48" y="79"/>
                </a:cxn>
                <a:cxn ang="0">
                  <a:pos x="54" y="77"/>
                </a:cxn>
                <a:cxn ang="0">
                  <a:pos x="66" y="73"/>
                </a:cxn>
                <a:cxn ang="0">
                  <a:pos x="73" y="64"/>
                </a:cxn>
                <a:cxn ang="0">
                  <a:pos x="77" y="54"/>
                </a:cxn>
                <a:cxn ang="0">
                  <a:pos x="79" y="47"/>
                </a:cxn>
                <a:cxn ang="0">
                  <a:pos x="76" y="35"/>
                </a:cxn>
                <a:cxn ang="0">
                  <a:pos x="70" y="25"/>
                </a:cxn>
                <a:cxn ang="0">
                  <a:pos x="60" y="19"/>
                </a:cxn>
                <a:cxn ang="0">
                  <a:pos x="48" y="16"/>
                </a:cxn>
                <a:cxn ang="0">
                  <a:pos x="41" y="18"/>
                </a:cxn>
                <a:cxn ang="0">
                  <a:pos x="31" y="22"/>
                </a:cxn>
                <a:cxn ang="0">
                  <a:pos x="22" y="29"/>
                </a:cxn>
                <a:cxn ang="0">
                  <a:pos x="18" y="41"/>
                </a:cxn>
                <a:cxn ang="0">
                  <a:pos x="16" y="47"/>
                </a:cxn>
              </a:cxnLst>
              <a:rect l="0" t="0" r="r" b="b"/>
              <a:pathLst>
                <a:path w="95" h="93">
                  <a:moveTo>
                    <a:pt x="95" y="47"/>
                  </a:moveTo>
                  <a:lnTo>
                    <a:pt x="95" y="47"/>
                  </a:lnTo>
                  <a:lnTo>
                    <a:pt x="93" y="57"/>
                  </a:lnTo>
                  <a:lnTo>
                    <a:pt x="90" y="66"/>
                  </a:lnTo>
                  <a:lnTo>
                    <a:pt x="86" y="73"/>
                  </a:lnTo>
                  <a:lnTo>
                    <a:pt x="82" y="80"/>
                  </a:lnTo>
                  <a:lnTo>
                    <a:pt x="74" y="86"/>
                  </a:lnTo>
                  <a:lnTo>
                    <a:pt x="66" y="90"/>
                  </a:lnTo>
                  <a:lnTo>
                    <a:pt x="57" y="93"/>
                  </a:lnTo>
                  <a:lnTo>
                    <a:pt x="48" y="93"/>
                  </a:lnTo>
                  <a:lnTo>
                    <a:pt x="48" y="93"/>
                  </a:lnTo>
                  <a:lnTo>
                    <a:pt x="38" y="93"/>
                  </a:lnTo>
                  <a:lnTo>
                    <a:pt x="29" y="90"/>
                  </a:lnTo>
                  <a:lnTo>
                    <a:pt x="22" y="86"/>
                  </a:lnTo>
                  <a:lnTo>
                    <a:pt x="15" y="80"/>
                  </a:lnTo>
                  <a:lnTo>
                    <a:pt x="9" y="73"/>
                  </a:lnTo>
                  <a:lnTo>
                    <a:pt x="5" y="66"/>
                  </a:lnTo>
                  <a:lnTo>
                    <a:pt x="2" y="57"/>
                  </a:lnTo>
                  <a:lnTo>
                    <a:pt x="0" y="47"/>
                  </a:lnTo>
                  <a:lnTo>
                    <a:pt x="0" y="47"/>
                  </a:lnTo>
                  <a:lnTo>
                    <a:pt x="2" y="38"/>
                  </a:lnTo>
                  <a:lnTo>
                    <a:pt x="5" y="29"/>
                  </a:lnTo>
                  <a:lnTo>
                    <a:pt x="9" y="21"/>
                  </a:lnTo>
                  <a:lnTo>
                    <a:pt x="15" y="15"/>
                  </a:lnTo>
                  <a:lnTo>
                    <a:pt x="22" y="9"/>
                  </a:lnTo>
                  <a:lnTo>
                    <a:pt x="29" y="5"/>
                  </a:lnTo>
                  <a:lnTo>
                    <a:pt x="38" y="2"/>
                  </a:lnTo>
                  <a:lnTo>
                    <a:pt x="48" y="0"/>
                  </a:lnTo>
                  <a:lnTo>
                    <a:pt x="48" y="0"/>
                  </a:lnTo>
                  <a:lnTo>
                    <a:pt x="57" y="2"/>
                  </a:lnTo>
                  <a:lnTo>
                    <a:pt x="66" y="5"/>
                  </a:lnTo>
                  <a:lnTo>
                    <a:pt x="74" y="9"/>
                  </a:lnTo>
                  <a:lnTo>
                    <a:pt x="82" y="15"/>
                  </a:lnTo>
                  <a:lnTo>
                    <a:pt x="86" y="21"/>
                  </a:lnTo>
                  <a:lnTo>
                    <a:pt x="90" y="29"/>
                  </a:lnTo>
                  <a:lnTo>
                    <a:pt x="93" y="38"/>
                  </a:lnTo>
                  <a:lnTo>
                    <a:pt x="95" y="47"/>
                  </a:lnTo>
                  <a:lnTo>
                    <a:pt x="95" y="47"/>
                  </a:lnTo>
                  <a:close/>
                  <a:moveTo>
                    <a:pt x="16" y="47"/>
                  </a:moveTo>
                  <a:lnTo>
                    <a:pt x="16" y="47"/>
                  </a:lnTo>
                  <a:lnTo>
                    <a:pt x="18" y="54"/>
                  </a:lnTo>
                  <a:lnTo>
                    <a:pt x="19" y="60"/>
                  </a:lnTo>
                  <a:lnTo>
                    <a:pt x="22" y="64"/>
                  </a:lnTo>
                  <a:lnTo>
                    <a:pt x="27" y="68"/>
                  </a:lnTo>
                  <a:lnTo>
                    <a:pt x="31" y="73"/>
                  </a:lnTo>
                  <a:lnTo>
                    <a:pt x="35" y="76"/>
                  </a:lnTo>
                  <a:lnTo>
                    <a:pt x="41" y="77"/>
                  </a:lnTo>
                  <a:lnTo>
                    <a:pt x="48" y="79"/>
                  </a:lnTo>
                  <a:lnTo>
                    <a:pt x="48" y="79"/>
                  </a:lnTo>
                  <a:lnTo>
                    <a:pt x="54" y="77"/>
                  </a:lnTo>
                  <a:lnTo>
                    <a:pt x="60" y="76"/>
                  </a:lnTo>
                  <a:lnTo>
                    <a:pt x="66" y="73"/>
                  </a:lnTo>
                  <a:lnTo>
                    <a:pt x="70" y="68"/>
                  </a:lnTo>
                  <a:lnTo>
                    <a:pt x="73" y="64"/>
                  </a:lnTo>
                  <a:lnTo>
                    <a:pt x="76" y="60"/>
                  </a:lnTo>
                  <a:lnTo>
                    <a:pt x="77" y="54"/>
                  </a:lnTo>
                  <a:lnTo>
                    <a:pt x="79" y="47"/>
                  </a:lnTo>
                  <a:lnTo>
                    <a:pt x="79" y="47"/>
                  </a:lnTo>
                  <a:lnTo>
                    <a:pt x="77" y="41"/>
                  </a:lnTo>
                  <a:lnTo>
                    <a:pt x="76" y="35"/>
                  </a:lnTo>
                  <a:lnTo>
                    <a:pt x="73" y="29"/>
                  </a:lnTo>
                  <a:lnTo>
                    <a:pt x="70" y="25"/>
                  </a:lnTo>
                  <a:lnTo>
                    <a:pt x="66" y="22"/>
                  </a:lnTo>
                  <a:lnTo>
                    <a:pt x="60" y="19"/>
                  </a:lnTo>
                  <a:lnTo>
                    <a:pt x="54" y="18"/>
                  </a:lnTo>
                  <a:lnTo>
                    <a:pt x="48" y="16"/>
                  </a:lnTo>
                  <a:lnTo>
                    <a:pt x="48" y="16"/>
                  </a:lnTo>
                  <a:lnTo>
                    <a:pt x="41" y="18"/>
                  </a:lnTo>
                  <a:lnTo>
                    <a:pt x="35" y="19"/>
                  </a:lnTo>
                  <a:lnTo>
                    <a:pt x="31" y="22"/>
                  </a:lnTo>
                  <a:lnTo>
                    <a:pt x="27" y="25"/>
                  </a:lnTo>
                  <a:lnTo>
                    <a:pt x="22" y="29"/>
                  </a:lnTo>
                  <a:lnTo>
                    <a:pt x="19" y="35"/>
                  </a:lnTo>
                  <a:lnTo>
                    <a:pt x="18" y="41"/>
                  </a:lnTo>
                  <a:lnTo>
                    <a:pt x="16" y="47"/>
                  </a:lnTo>
                  <a:lnTo>
                    <a:pt x="16" y="47"/>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grpSp>
      <p:grpSp>
        <p:nvGrpSpPr>
          <p:cNvPr id="3" name="グループ化 83"/>
          <p:cNvGrpSpPr/>
          <p:nvPr userDrawn="1"/>
        </p:nvGrpSpPr>
        <p:grpSpPr>
          <a:xfrm>
            <a:off x="2553876" y="2441337"/>
            <a:ext cx="3995737" cy="1052513"/>
            <a:chOff x="2553876" y="2441337"/>
            <a:chExt cx="3995737" cy="1052513"/>
          </a:xfrm>
        </p:grpSpPr>
        <p:sp>
          <p:nvSpPr>
            <p:cNvPr id="4101" name="Freeform 5"/>
            <p:cNvSpPr>
              <a:spLocks/>
            </p:cNvSpPr>
            <p:nvPr userDrawn="1"/>
          </p:nvSpPr>
          <p:spPr bwMode="auto">
            <a:xfrm>
              <a:off x="2569751" y="2442925"/>
              <a:ext cx="339725" cy="425450"/>
            </a:xfrm>
            <a:custGeom>
              <a:avLst/>
              <a:gdLst/>
              <a:ahLst/>
              <a:cxnLst>
                <a:cxn ang="0">
                  <a:pos x="93" y="300"/>
                </a:cxn>
                <a:cxn ang="0">
                  <a:pos x="334" y="300"/>
                </a:cxn>
                <a:cxn ang="0">
                  <a:pos x="334" y="537"/>
                </a:cxn>
                <a:cxn ang="0">
                  <a:pos x="427" y="537"/>
                </a:cxn>
                <a:cxn ang="0">
                  <a:pos x="427" y="0"/>
                </a:cxn>
                <a:cxn ang="0">
                  <a:pos x="334" y="0"/>
                </a:cxn>
                <a:cxn ang="0">
                  <a:pos x="334" y="218"/>
                </a:cxn>
                <a:cxn ang="0">
                  <a:pos x="93" y="218"/>
                </a:cxn>
                <a:cxn ang="0">
                  <a:pos x="93" y="0"/>
                </a:cxn>
                <a:cxn ang="0">
                  <a:pos x="0" y="0"/>
                </a:cxn>
                <a:cxn ang="0">
                  <a:pos x="0" y="537"/>
                </a:cxn>
                <a:cxn ang="0">
                  <a:pos x="93" y="537"/>
                </a:cxn>
                <a:cxn ang="0">
                  <a:pos x="93" y="300"/>
                </a:cxn>
              </a:cxnLst>
              <a:rect l="0" t="0" r="r" b="b"/>
              <a:pathLst>
                <a:path w="427" h="537">
                  <a:moveTo>
                    <a:pt x="93" y="300"/>
                  </a:moveTo>
                  <a:lnTo>
                    <a:pt x="334" y="300"/>
                  </a:lnTo>
                  <a:lnTo>
                    <a:pt x="334" y="537"/>
                  </a:lnTo>
                  <a:lnTo>
                    <a:pt x="427" y="537"/>
                  </a:lnTo>
                  <a:lnTo>
                    <a:pt x="427" y="0"/>
                  </a:lnTo>
                  <a:lnTo>
                    <a:pt x="334" y="0"/>
                  </a:lnTo>
                  <a:lnTo>
                    <a:pt x="334" y="218"/>
                  </a:lnTo>
                  <a:lnTo>
                    <a:pt x="93" y="218"/>
                  </a:lnTo>
                  <a:lnTo>
                    <a:pt x="93" y="0"/>
                  </a:lnTo>
                  <a:lnTo>
                    <a:pt x="0" y="0"/>
                  </a:lnTo>
                  <a:lnTo>
                    <a:pt x="0" y="537"/>
                  </a:lnTo>
                  <a:lnTo>
                    <a:pt x="93" y="537"/>
                  </a:lnTo>
                  <a:lnTo>
                    <a:pt x="93" y="30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02" name="Freeform 6"/>
            <p:cNvSpPr>
              <a:spLocks/>
            </p:cNvSpPr>
            <p:nvPr userDrawn="1"/>
          </p:nvSpPr>
          <p:spPr bwMode="auto">
            <a:xfrm>
              <a:off x="2968213" y="2552462"/>
              <a:ext cx="266700" cy="322263"/>
            </a:xfrm>
            <a:custGeom>
              <a:avLst/>
              <a:gdLst/>
              <a:ahLst/>
              <a:cxnLst>
                <a:cxn ang="0">
                  <a:pos x="250" y="338"/>
                </a:cxn>
                <a:cxn ang="0">
                  <a:pos x="247" y="393"/>
                </a:cxn>
                <a:cxn ang="0">
                  <a:pos x="336" y="398"/>
                </a:cxn>
                <a:cxn ang="0">
                  <a:pos x="244" y="0"/>
                </a:cxn>
                <a:cxn ang="0">
                  <a:pos x="244" y="191"/>
                </a:cxn>
                <a:cxn ang="0">
                  <a:pos x="242" y="219"/>
                </a:cxn>
                <a:cxn ang="0">
                  <a:pos x="236" y="245"/>
                </a:cxn>
                <a:cxn ang="0">
                  <a:pos x="227" y="268"/>
                </a:cxn>
                <a:cxn ang="0">
                  <a:pos x="216" y="288"/>
                </a:cxn>
                <a:cxn ang="0">
                  <a:pos x="201" y="305"/>
                </a:cxn>
                <a:cxn ang="0">
                  <a:pos x="186" y="317"/>
                </a:cxn>
                <a:cxn ang="0">
                  <a:pos x="166" y="324"/>
                </a:cxn>
                <a:cxn ang="0">
                  <a:pos x="146" y="327"/>
                </a:cxn>
                <a:cxn ang="0">
                  <a:pos x="133" y="326"/>
                </a:cxn>
                <a:cxn ang="0">
                  <a:pos x="112" y="318"/>
                </a:cxn>
                <a:cxn ang="0">
                  <a:pos x="100" y="300"/>
                </a:cxn>
                <a:cxn ang="0">
                  <a:pos x="94" y="272"/>
                </a:cxn>
                <a:cxn ang="0">
                  <a:pos x="92" y="0"/>
                </a:cxn>
                <a:cxn ang="0">
                  <a:pos x="0" y="277"/>
                </a:cxn>
                <a:cxn ang="0">
                  <a:pos x="2" y="292"/>
                </a:cxn>
                <a:cxn ang="0">
                  <a:pos x="5" y="320"/>
                </a:cxn>
                <a:cxn ang="0">
                  <a:pos x="12" y="344"/>
                </a:cxn>
                <a:cxn ang="0">
                  <a:pos x="25" y="364"/>
                </a:cxn>
                <a:cxn ang="0">
                  <a:pos x="40" y="381"/>
                </a:cxn>
                <a:cxn ang="0">
                  <a:pos x="58" y="393"/>
                </a:cxn>
                <a:cxn ang="0">
                  <a:pos x="81" y="401"/>
                </a:cxn>
                <a:cxn ang="0">
                  <a:pos x="107" y="406"/>
                </a:cxn>
                <a:cxn ang="0">
                  <a:pos x="121" y="406"/>
                </a:cxn>
                <a:cxn ang="0">
                  <a:pos x="161" y="401"/>
                </a:cxn>
                <a:cxn ang="0">
                  <a:pos x="196" y="389"/>
                </a:cxn>
                <a:cxn ang="0">
                  <a:pos x="227" y="367"/>
                </a:cxn>
                <a:cxn ang="0">
                  <a:pos x="250" y="338"/>
                </a:cxn>
              </a:cxnLst>
              <a:rect l="0" t="0" r="r" b="b"/>
              <a:pathLst>
                <a:path w="336" h="406">
                  <a:moveTo>
                    <a:pt x="250" y="338"/>
                  </a:moveTo>
                  <a:lnTo>
                    <a:pt x="250" y="338"/>
                  </a:lnTo>
                  <a:lnTo>
                    <a:pt x="248" y="367"/>
                  </a:lnTo>
                  <a:lnTo>
                    <a:pt x="247" y="393"/>
                  </a:lnTo>
                  <a:lnTo>
                    <a:pt x="247" y="398"/>
                  </a:lnTo>
                  <a:lnTo>
                    <a:pt x="336" y="398"/>
                  </a:lnTo>
                  <a:lnTo>
                    <a:pt x="336" y="0"/>
                  </a:lnTo>
                  <a:lnTo>
                    <a:pt x="244" y="0"/>
                  </a:lnTo>
                  <a:lnTo>
                    <a:pt x="244" y="191"/>
                  </a:lnTo>
                  <a:lnTo>
                    <a:pt x="244" y="191"/>
                  </a:lnTo>
                  <a:lnTo>
                    <a:pt x="244" y="205"/>
                  </a:lnTo>
                  <a:lnTo>
                    <a:pt x="242" y="219"/>
                  </a:lnTo>
                  <a:lnTo>
                    <a:pt x="239" y="233"/>
                  </a:lnTo>
                  <a:lnTo>
                    <a:pt x="236" y="245"/>
                  </a:lnTo>
                  <a:lnTo>
                    <a:pt x="232" y="257"/>
                  </a:lnTo>
                  <a:lnTo>
                    <a:pt x="227" y="268"/>
                  </a:lnTo>
                  <a:lnTo>
                    <a:pt x="222" y="279"/>
                  </a:lnTo>
                  <a:lnTo>
                    <a:pt x="216" y="288"/>
                  </a:lnTo>
                  <a:lnTo>
                    <a:pt x="209" y="297"/>
                  </a:lnTo>
                  <a:lnTo>
                    <a:pt x="201" y="305"/>
                  </a:lnTo>
                  <a:lnTo>
                    <a:pt x="193" y="311"/>
                  </a:lnTo>
                  <a:lnTo>
                    <a:pt x="186" y="317"/>
                  </a:lnTo>
                  <a:lnTo>
                    <a:pt x="176" y="321"/>
                  </a:lnTo>
                  <a:lnTo>
                    <a:pt x="166" y="324"/>
                  </a:lnTo>
                  <a:lnTo>
                    <a:pt x="156" y="326"/>
                  </a:lnTo>
                  <a:lnTo>
                    <a:pt x="146" y="327"/>
                  </a:lnTo>
                  <a:lnTo>
                    <a:pt x="146" y="327"/>
                  </a:lnTo>
                  <a:lnTo>
                    <a:pt x="133" y="326"/>
                  </a:lnTo>
                  <a:lnTo>
                    <a:pt x="121" y="323"/>
                  </a:lnTo>
                  <a:lnTo>
                    <a:pt x="112" y="318"/>
                  </a:lnTo>
                  <a:lnTo>
                    <a:pt x="106" y="311"/>
                  </a:lnTo>
                  <a:lnTo>
                    <a:pt x="100" y="300"/>
                  </a:lnTo>
                  <a:lnTo>
                    <a:pt x="95" y="288"/>
                  </a:lnTo>
                  <a:lnTo>
                    <a:pt x="94" y="272"/>
                  </a:lnTo>
                  <a:lnTo>
                    <a:pt x="92" y="254"/>
                  </a:lnTo>
                  <a:lnTo>
                    <a:pt x="92" y="0"/>
                  </a:lnTo>
                  <a:lnTo>
                    <a:pt x="0" y="0"/>
                  </a:lnTo>
                  <a:lnTo>
                    <a:pt x="0" y="277"/>
                  </a:lnTo>
                  <a:lnTo>
                    <a:pt x="0" y="277"/>
                  </a:lnTo>
                  <a:lnTo>
                    <a:pt x="2" y="292"/>
                  </a:lnTo>
                  <a:lnTo>
                    <a:pt x="3" y="306"/>
                  </a:lnTo>
                  <a:lnTo>
                    <a:pt x="5" y="320"/>
                  </a:lnTo>
                  <a:lnTo>
                    <a:pt x="8" y="332"/>
                  </a:lnTo>
                  <a:lnTo>
                    <a:pt x="12" y="344"/>
                  </a:lnTo>
                  <a:lnTo>
                    <a:pt x="19" y="355"/>
                  </a:lnTo>
                  <a:lnTo>
                    <a:pt x="25" y="364"/>
                  </a:lnTo>
                  <a:lnTo>
                    <a:pt x="31" y="373"/>
                  </a:lnTo>
                  <a:lnTo>
                    <a:pt x="40" y="381"/>
                  </a:lnTo>
                  <a:lnTo>
                    <a:pt x="49" y="387"/>
                  </a:lnTo>
                  <a:lnTo>
                    <a:pt x="58" y="393"/>
                  </a:lnTo>
                  <a:lnTo>
                    <a:pt x="69" y="398"/>
                  </a:lnTo>
                  <a:lnTo>
                    <a:pt x="81" y="401"/>
                  </a:lnTo>
                  <a:lnTo>
                    <a:pt x="94" y="404"/>
                  </a:lnTo>
                  <a:lnTo>
                    <a:pt x="107" y="406"/>
                  </a:lnTo>
                  <a:lnTo>
                    <a:pt x="121" y="406"/>
                  </a:lnTo>
                  <a:lnTo>
                    <a:pt x="121" y="406"/>
                  </a:lnTo>
                  <a:lnTo>
                    <a:pt x="141" y="404"/>
                  </a:lnTo>
                  <a:lnTo>
                    <a:pt x="161" y="401"/>
                  </a:lnTo>
                  <a:lnTo>
                    <a:pt x="179" y="396"/>
                  </a:lnTo>
                  <a:lnTo>
                    <a:pt x="196" y="389"/>
                  </a:lnTo>
                  <a:lnTo>
                    <a:pt x="212" y="378"/>
                  </a:lnTo>
                  <a:lnTo>
                    <a:pt x="227" y="367"/>
                  </a:lnTo>
                  <a:lnTo>
                    <a:pt x="239" y="354"/>
                  </a:lnTo>
                  <a:lnTo>
                    <a:pt x="250" y="338"/>
                  </a:lnTo>
                  <a:lnTo>
                    <a:pt x="250" y="338"/>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03" name="Freeform 7"/>
            <p:cNvSpPr>
              <a:spLocks/>
            </p:cNvSpPr>
            <p:nvPr userDrawn="1"/>
          </p:nvSpPr>
          <p:spPr bwMode="auto">
            <a:xfrm>
              <a:off x="3293651" y="2547700"/>
              <a:ext cx="452437" cy="320675"/>
            </a:xfrm>
            <a:custGeom>
              <a:avLst/>
              <a:gdLst/>
              <a:ahLst/>
              <a:cxnLst>
                <a:cxn ang="0">
                  <a:pos x="92" y="216"/>
                </a:cxn>
                <a:cxn ang="0">
                  <a:pos x="93" y="189"/>
                </a:cxn>
                <a:cxn ang="0">
                  <a:pos x="99" y="162"/>
                </a:cxn>
                <a:cxn ang="0">
                  <a:pos x="108" y="138"/>
                </a:cxn>
                <a:cxn ang="0">
                  <a:pos x="119" y="118"/>
                </a:cxn>
                <a:cxn ang="0">
                  <a:pos x="133" y="101"/>
                </a:cxn>
                <a:cxn ang="0">
                  <a:pos x="150" y="89"/>
                </a:cxn>
                <a:cxn ang="0">
                  <a:pos x="168" y="81"/>
                </a:cxn>
                <a:cxn ang="0">
                  <a:pos x="187" y="78"/>
                </a:cxn>
                <a:cxn ang="0">
                  <a:pos x="200" y="80"/>
                </a:cxn>
                <a:cxn ang="0">
                  <a:pos x="220" y="89"/>
                </a:cxn>
                <a:cxn ang="0">
                  <a:pos x="232" y="106"/>
                </a:cxn>
                <a:cxn ang="0">
                  <a:pos x="239" y="135"/>
                </a:cxn>
                <a:cxn ang="0">
                  <a:pos x="239" y="406"/>
                </a:cxn>
                <a:cxn ang="0">
                  <a:pos x="330" y="216"/>
                </a:cxn>
                <a:cxn ang="0">
                  <a:pos x="330" y="201"/>
                </a:cxn>
                <a:cxn ang="0">
                  <a:pos x="335" y="172"/>
                </a:cxn>
                <a:cxn ang="0">
                  <a:pos x="343" y="147"/>
                </a:cxn>
                <a:cxn ang="0">
                  <a:pos x="353" y="124"/>
                </a:cxn>
                <a:cxn ang="0">
                  <a:pos x="367" y="107"/>
                </a:cxn>
                <a:cxn ang="0">
                  <a:pos x="383" y="94"/>
                </a:cxn>
                <a:cxn ang="0">
                  <a:pos x="399" y="84"/>
                </a:cxn>
                <a:cxn ang="0">
                  <a:pos x="418" y="80"/>
                </a:cxn>
                <a:cxn ang="0">
                  <a:pos x="425" y="78"/>
                </a:cxn>
                <a:cxn ang="0">
                  <a:pos x="450" y="83"/>
                </a:cxn>
                <a:cxn ang="0">
                  <a:pos x="465" y="97"/>
                </a:cxn>
                <a:cxn ang="0">
                  <a:pos x="474" y="120"/>
                </a:cxn>
                <a:cxn ang="0">
                  <a:pos x="478" y="153"/>
                </a:cxn>
                <a:cxn ang="0">
                  <a:pos x="569" y="406"/>
                </a:cxn>
                <a:cxn ang="0">
                  <a:pos x="569" y="133"/>
                </a:cxn>
                <a:cxn ang="0">
                  <a:pos x="568" y="103"/>
                </a:cxn>
                <a:cxn ang="0">
                  <a:pos x="562" y="75"/>
                </a:cxn>
                <a:cxn ang="0">
                  <a:pos x="553" y="52"/>
                </a:cxn>
                <a:cxn ang="0">
                  <a:pos x="539" y="34"/>
                </a:cxn>
                <a:cxn ang="0">
                  <a:pos x="522" y="19"/>
                </a:cxn>
                <a:cxn ang="0">
                  <a:pos x="502" y="9"/>
                </a:cxn>
                <a:cxn ang="0">
                  <a:pos x="478" y="2"/>
                </a:cxn>
                <a:cxn ang="0">
                  <a:pos x="450" y="0"/>
                </a:cxn>
                <a:cxn ang="0">
                  <a:pos x="427" y="2"/>
                </a:cxn>
                <a:cxn ang="0">
                  <a:pos x="386" y="14"/>
                </a:cxn>
                <a:cxn ang="0">
                  <a:pos x="353" y="35"/>
                </a:cxn>
                <a:cxn ang="0">
                  <a:pos x="329" y="61"/>
                </a:cxn>
                <a:cxn ang="0">
                  <a:pos x="321" y="75"/>
                </a:cxn>
                <a:cxn ang="0">
                  <a:pos x="311" y="51"/>
                </a:cxn>
                <a:cxn ang="0">
                  <a:pos x="291" y="26"/>
                </a:cxn>
                <a:cxn ang="0">
                  <a:pos x="269" y="12"/>
                </a:cxn>
                <a:cxn ang="0">
                  <a:pos x="249" y="5"/>
                </a:cxn>
                <a:cxn ang="0">
                  <a:pos x="225" y="0"/>
                </a:cxn>
                <a:cxn ang="0">
                  <a:pos x="211" y="0"/>
                </a:cxn>
                <a:cxn ang="0">
                  <a:pos x="173" y="5"/>
                </a:cxn>
                <a:cxn ang="0">
                  <a:pos x="138" y="19"/>
                </a:cxn>
                <a:cxn ang="0">
                  <a:pos x="108" y="40"/>
                </a:cxn>
                <a:cxn ang="0">
                  <a:pos x="85" y="71"/>
                </a:cxn>
                <a:cxn ang="0">
                  <a:pos x="87" y="40"/>
                </a:cxn>
                <a:cxn ang="0">
                  <a:pos x="89" y="8"/>
                </a:cxn>
                <a:cxn ang="0">
                  <a:pos x="0" y="406"/>
                </a:cxn>
                <a:cxn ang="0">
                  <a:pos x="92" y="216"/>
                </a:cxn>
              </a:cxnLst>
              <a:rect l="0" t="0" r="r" b="b"/>
              <a:pathLst>
                <a:path w="569" h="406">
                  <a:moveTo>
                    <a:pt x="92" y="216"/>
                  </a:moveTo>
                  <a:lnTo>
                    <a:pt x="92" y="216"/>
                  </a:lnTo>
                  <a:lnTo>
                    <a:pt x="93" y="202"/>
                  </a:lnTo>
                  <a:lnTo>
                    <a:pt x="93" y="189"/>
                  </a:lnTo>
                  <a:lnTo>
                    <a:pt x="96" y="175"/>
                  </a:lnTo>
                  <a:lnTo>
                    <a:pt x="99" y="162"/>
                  </a:lnTo>
                  <a:lnTo>
                    <a:pt x="104" y="150"/>
                  </a:lnTo>
                  <a:lnTo>
                    <a:pt x="108" y="138"/>
                  </a:lnTo>
                  <a:lnTo>
                    <a:pt x="113" y="129"/>
                  </a:lnTo>
                  <a:lnTo>
                    <a:pt x="119" y="118"/>
                  </a:lnTo>
                  <a:lnTo>
                    <a:pt x="127" y="109"/>
                  </a:lnTo>
                  <a:lnTo>
                    <a:pt x="133" y="101"/>
                  </a:lnTo>
                  <a:lnTo>
                    <a:pt x="141" y="95"/>
                  </a:lnTo>
                  <a:lnTo>
                    <a:pt x="150" y="89"/>
                  </a:lnTo>
                  <a:lnTo>
                    <a:pt x="159" y="84"/>
                  </a:lnTo>
                  <a:lnTo>
                    <a:pt x="168" y="81"/>
                  </a:lnTo>
                  <a:lnTo>
                    <a:pt x="177" y="80"/>
                  </a:lnTo>
                  <a:lnTo>
                    <a:pt x="187" y="78"/>
                  </a:lnTo>
                  <a:lnTo>
                    <a:pt x="187" y="78"/>
                  </a:lnTo>
                  <a:lnTo>
                    <a:pt x="200" y="80"/>
                  </a:lnTo>
                  <a:lnTo>
                    <a:pt x="211" y="83"/>
                  </a:lnTo>
                  <a:lnTo>
                    <a:pt x="220" y="89"/>
                  </a:lnTo>
                  <a:lnTo>
                    <a:pt x="226" y="97"/>
                  </a:lnTo>
                  <a:lnTo>
                    <a:pt x="232" y="106"/>
                  </a:lnTo>
                  <a:lnTo>
                    <a:pt x="236" y="120"/>
                  </a:lnTo>
                  <a:lnTo>
                    <a:pt x="239" y="135"/>
                  </a:lnTo>
                  <a:lnTo>
                    <a:pt x="239" y="153"/>
                  </a:lnTo>
                  <a:lnTo>
                    <a:pt x="239" y="406"/>
                  </a:lnTo>
                  <a:lnTo>
                    <a:pt x="330" y="406"/>
                  </a:lnTo>
                  <a:lnTo>
                    <a:pt x="330" y="216"/>
                  </a:lnTo>
                  <a:lnTo>
                    <a:pt x="330" y="216"/>
                  </a:lnTo>
                  <a:lnTo>
                    <a:pt x="330" y="201"/>
                  </a:lnTo>
                  <a:lnTo>
                    <a:pt x="332" y="185"/>
                  </a:lnTo>
                  <a:lnTo>
                    <a:pt x="335" y="172"/>
                  </a:lnTo>
                  <a:lnTo>
                    <a:pt x="338" y="159"/>
                  </a:lnTo>
                  <a:lnTo>
                    <a:pt x="343" y="147"/>
                  </a:lnTo>
                  <a:lnTo>
                    <a:pt x="349" y="135"/>
                  </a:lnTo>
                  <a:lnTo>
                    <a:pt x="353" y="124"/>
                  </a:lnTo>
                  <a:lnTo>
                    <a:pt x="361" y="115"/>
                  </a:lnTo>
                  <a:lnTo>
                    <a:pt x="367" y="107"/>
                  </a:lnTo>
                  <a:lnTo>
                    <a:pt x="375" y="100"/>
                  </a:lnTo>
                  <a:lnTo>
                    <a:pt x="383" y="94"/>
                  </a:lnTo>
                  <a:lnTo>
                    <a:pt x="392" y="87"/>
                  </a:lnTo>
                  <a:lnTo>
                    <a:pt x="399" y="84"/>
                  </a:lnTo>
                  <a:lnTo>
                    <a:pt x="409" y="81"/>
                  </a:lnTo>
                  <a:lnTo>
                    <a:pt x="418" y="80"/>
                  </a:lnTo>
                  <a:lnTo>
                    <a:pt x="425" y="78"/>
                  </a:lnTo>
                  <a:lnTo>
                    <a:pt x="425" y="78"/>
                  </a:lnTo>
                  <a:lnTo>
                    <a:pt x="439" y="80"/>
                  </a:lnTo>
                  <a:lnTo>
                    <a:pt x="450" y="83"/>
                  </a:lnTo>
                  <a:lnTo>
                    <a:pt x="459" y="89"/>
                  </a:lnTo>
                  <a:lnTo>
                    <a:pt x="465" y="97"/>
                  </a:lnTo>
                  <a:lnTo>
                    <a:pt x="471" y="106"/>
                  </a:lnTo>
                  <a:lnTo>
                    <a:pt x="474" y="120"/>
                  </a:lnTo>
                  <a:lnTo>
                    <a:pt x="478" y="135"/>
                  </a:lnTo>
                  <a:lnTo>
                    <a:pt x="478" y="153"/>
                  </a:lnTo>
                  <a:lnTo>
                    <a:pt x="478" y="406"/>
                  </a:lnTo>
                  <a:lnTo>
                    <a:pt x="569" y="406"/>
                  </a:lnTo>
                  <a:lnTo>
                    <a:pt x="569" y="133"/>
                  </a:lnTo>
                  <a:lnTo>
                    <a:pt x="569" y="133"/>
                  </a:lnTo>
                  <a:lnTo>
                    <a:pt x="569" y="117"/>
                  </a:lnTo>
                  <a:lnTo>
                    <a:pt x="568" y="103"/>
                  </a:lnTo>
                  <a:lnTo>
                    <a:pt x="565" y="89"/>
                  </a:lnTo>
                  <a:lnTo>
                    <a:pt x="562" y="75"/>
                  </a:lnTo>
                  <a:lnTo>
                    <a:pt x="557" y="63"/>
                  </a:lnTo>
                  <a:lnTo>
                    <a:pt x="553" y="52"/>
                  </a:lnTo>
                  <a:lnTo>
                    <a:pt x="546" y="43"/>
                  </a:lnTo>
                  <a:lnTo>
                    <a:pt x="539" y="34"/>
                  </a:lnTo>
                  <a:lnTo>
                    <a:pt x="531" y="26"/>
                  </a:lnTo>
                  <a:lnTo>
                    <a:pt x="522" y="19"/>
                  </a:lnTo>
                  <a:lnTo>
                    <a:pt x="513" y="14"/>
                  </a:lnTo>
                  <a:lnTo>
                    <a:pt x="502" y="9"/>
                  </a:lnTo>
                  <a:lnTo>
                    <a:pt x="490" y="5"/>
                  </a:lnTo>
                  <a:lnTo>
                    <a:pt x="478" y="2"/>
                  </a:lnTo>
                  <a:lnTo>
                    <a:pt x="464" y="0"/>
                  </a:lnTo>
                  <a:lnTo>
                    <a:pt x="450" y="0"/>
                  </a:lnTo>
                  <a:lnTo>
                    <a:pt x="450" y="0"/>
                  </a:lnTo>
                  <a:lnTo>
                    <a:pt x="427" y="2"/>
                  </a:lnTo>
                  <a:lnTo>
                    <a:pt x="406" y="6"/>
                  </a:lnTo>
                  <a:lnTo>
                    <a:pt x="386" y="14"/>
                  </a:lnTo>
                  <a:lnTo>
                    <a:pt x="369" y="25"/>
                  </a:lnTo>
                  <a:lnTo>
                    <a:pt x="353" y="35"/>
                  </a:lnTo>
                  <a:lnTo>
                    <a:pt x="341" y="48"/>
                  </a:lnTo>
                  <a:lnTo>
                    <a:pt x="329" y="61"/>
                  </a:lnTo>
                  <a:lnTo>
                    <a:pt x="321" y="75"/>
                  </a:lnTo>
                  <a:lnTo>
                    <a:pt x="321" y="75"/>
                  </a:lnTo>
                  <a:lnTo>
                    <a:pt x="317" y="65"/>
                  </a:lnTo>
                  <a:lnTo>
                    <a:pt x="311" y="51"/>
                  </a:lnTo>
                  <a:lnTo>
                    <a:pt x="303" y="38"/>
                  </a:lnTo>
                  <a:lnTo>
                    <a:pt x="291" y="26"/>
                  </a:lnTo>
                  <a:lnTo>
                    <a:pt x="277" y="17"/>
                  </a:lnTo>
                  <a:lnTo>
                    <a:pt x="269" y="12"/>
                  </a:lnTo>
                  <a:lnTo>
                    <a:pt x="259" y="8"/>
                  </a:lnTo>
                  <a:lnTo>
                    <a:pt x="249" y="5"/>
                  </a:lnTo>
                  <a:lnTo>
                    <a:pt x="237" y="2"/>
                  </a:lnTo>
                  <a:lnTo>
                    <a:pt x="225" y="0"/>
                  </a:lnTo>
                  <a:lnTo>
                    <a:pt x="211" y="0"/>
                  </a:lnTo>
                  <a:lnTo>
                    <a:pt x="211" y="0"/>
                  </a:lnTo>
                  <a:lnTo>
                    <a:pt x="191" y="2"/>
                  </a:lnTo>
                  <a:lnTo>
                    <a:pt x="173" y="5"/>
                  </a:lnTo>
                  <a:lnTo>
                    <a:pt x="154" y="11"/>
                  </a:lnTo>
                  <a:lnTo>
                    <a:pt x="138" y="19"/>
                  </a:lnTo>
                  <a:lnTo>
                    <a:pt x="122" y="29"/>
                  </a:lnTo>
                  <a:lnTo>
                    <a:pt x="108" y="40"/>
                  </a:lnTo>
                  <a:lnTo>
                    <a:pt x="96" y="54"/>
                  </a:lnTo>
                  <a:lnTo>
                    <a:pt x="85" y="71"/>
                  </a:lnTo>
                  <a:lnTo>
                    <a:pt x="85" y="71"/>
                  </a:lnTo>
                  <a:lnTo>
                    <a:pt x="87" y="40"/>
                  </a:lnTo>
                  <a:lnTo>
                    <a:pt x="89" y="12"/>
                  </a:lnTo>
                  <a:lnTo>
                    <a:pt x="89" y="8"/>
                  </a:lnTo>
                  <a:lnTo>
                    <a:pt x="0" y="8"/>
                  </a:lnTo>
                  <a:lnTo>
                    <a:pt x="0" y="406"/>
                  </a:lnTo>
                  <a:lnTo>
                    <a:pt x="92" y="406"/>
                  </a:lnTo>
                  <a:lnTo>
                    <a:pt x="92" y="216"/>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04" name="Freeform 8"/>
            <p:cNvSpPr>
              <a:spLocks noEditPoints="1"/>
            </p:cNvSpPr>
            <p:nvPr userDrawn="1"/>
          </p:nvSpPr>
          <p:spPr bwMode="auto">
            <a:xfrm>
              <a:off x="3784188" y="2547700"/>
              <a:ext cx="257175" cy="327025"/>
            </a:xfrm>
            <a:custGeom>
              <a:avLst/>
              <a:gdLst/>
              <a:ahLst/>
              <a:cxnLst>
                <a:cxn ang="0">
                  <a:pos x="323" y="401"/>
                </a:cxn>
                <a:cxn ang="0">
                  <a:pos x="322" y="296"/>
                </a:cxn>
                <a:cxn ang="0">
                  <a:pos x="322" y="117"/>
                </a:cxn>
                <a:cxn ang="0">
                  <a:pos x="312" y="74"/>
                </a:cxn>
                <a:cxn ang="0">
                  <a:pos x="292" y="42"/>
                </a:cxn>
                <a:cxn ang="0">
                  <a:pos x="262" y="19"/>
                </a:cxn>
                <a:cxn ang="0">
                  <a:pos x="220" y="5"/>
                </a:cxn>
                <a:cxn ang="0">
                  <a:pos x="165" y="0"/>
                </a:cxn>
                <a:cxn ang="0">
                  <a:pos x="93" y="8"/>
                </a:cxn>
                <a:cxn ang="0">
                  <a:pos x="18" y="28"/>
                </a:cxn>
                <a:cxn ang="0">
                  <a:pos x="43" y="101"/>
                </a:cxn>
                <a:cxn ang="0">
                  <a:pos x="125" y="75"/>
                </a:cxn>
                <a:cxn ang="0">
                  <a:pos x="152" y="74"/>
                </a:cxn>
                <a:cxn ang="0">
                  <a:pos x="201" y="83"/>
                </a:cxn>
                <a:cxn ang="0">
                  <a:pos x="225" y="112"/>
                </a:cxn>
                <a:cxn ang="0">
                  <a:pos x="228" y="161"/>
                </a:cxn>
                <a:cxn ang="0">
                  <a:pos x="178" y="164"/>
                </a:cxn>
                <a:cxn ang="0">
                  <a:pos x="112" y="176"/>
                </a:cxn>
                <a:cxn ang="0">
                  <a:pos x="60" y="199"/>
                </a:cxn>
                <a:cxn ang="0">
                  <a:pos x="23" y="230"/>
                </a:cxn>
                <a:cxn ang="0">
                  <a:pos x="3" y="270"/>
                </a:cxn>
                <a:cxn ang="0">
                  <a:pos x="0" y="302"/>
                </a:cxn>
                <a:cxn ang="0">
                  <a:pos x="4" y="337"/>
                </a:cxn>
                <a:cxn ang="0">
                  <a:pos x="17" y="366"/>
                </a:cxn>
                <a:cxn ang="0">
                  <a:pos x="38" y="389"/>
                </a:cxn>
                <a:cxn ang="0">
                  <a:pos x="66" y="406"/>
                </a:cxn>
                <a:cxn ang="0">
                  <a:pos x="101" y="414"/>
                </a:cxn>
                <a:cxn ang="0">
                  <a:pos x="132" y="412"/>
                </a:cxn>
                <a:cxn ang="0">
                  <a:pos x="185" y="397"/>
                </a:cxn>
                <a:cxn ang="0">
                  <a:pos x="225" y="363"/>
                </a:cxn>
                <a:cxn ang="0">
                  <a:pos x="234" y="374"/>
                </a:cxn>
                <a:cxn ang="0">
                  <a:pos x="138" y="339"/>
                </a:cxn>
                <a:cxn ang="0">
                  <a:pos x="118" y="335"/>
                </a:cxn>
                <a:cxn ang="0">
                  <a:pos x="96" y="319"/>
                </a:cxn>
                <a:cxn ang="0">
                  <a:pos x="89" y="291"/>
                </a:cxn>
                <a:cxn ang="0">
                  <a:pos x="92" y="276"/>
                </a:cxn>
                <a:cxn ang="0">
                  <a:pos x="103" y="257"/>
                </a:cxn>
                <a:cxn ang="0">
                  <a:pos x="124" y="244"/>
                </a:cxn>
                <a:cxn ang="0">
                  <a:pos x="196" y="228"/>
                </a:cxn>
                <a:cxn ang="0">
                  <a:pos x="228" y="233"/>
                </a:cxn>
                <a:cxn ang="0">
                  <a:pos x="214" y="290"/>
                </a:cxn>
                <a:cxn ang="0">
                  <a:pos x="191" y="319"/>
                </a:cxn>
                <a:cxn ang="0">
                  <a:pos x="167" y="334"/>
                </a:cxn>
                <a:cxn ang="0">
                  <a:pos x="138" y="339"/>
                </a:cxn>
              </a:cxnLst>
              <a:rect l="0" t="0" r="r" b="b"/>
              <a:pathLst>
                <a:path w="325" h="414">
                  <a:moveTo>
                    <a:pt x="234" y="406"/>
                  </a:moveTo>
                  <a:lnTo>
                    <a:pt x="325" y="406"/>
                  </a:lnTo>
                  <a:lnTo>
                    <a:pt x="323" y="401"/>
                  </a:lnTo>
                  <a:lnTo>
                    <a:pt x="323" y="401"/>
                  </a:lnTo>
                  <a:lnTo>
                    <a:pt x="322" y="349"/>
                  </a:lnTo>
                  <a:lnTo>
                    <a:pt x="322" y="296"/>
                  </a:lnTo>
                  <a:lnTo>
                    <a:pt x="322" y="133"/>
                  </a:lnTo>
                  <a:lnTo>
                    <a:pt x="322" y="133"/>
                  </a:lnTo>
                  <a:lnTo>
                    <a:pt x="322" y="117"/>
                  </a:lnTo>
                  <a:lnTo>
                    <a:pt x="318" y="101"/>
                  </a:lnTo>
                  <a:lnTo>
                    <a:pt x="317" y="87"/>
                  </a:lnTo>
                  <a:lnTo>
                    <a:pt x="312" y="74"/>
                  </a:lnTo>
                  <a:lnTo>
                    <a:pt x="308" y="61"/>
                  </a:lnTo>
                  <a:lnTo>
                    <a:pt x="300" y="51"/>
                  </a:lnTo>
                  <a:lnTo>
                    <a:pt x="292" y="42"/>
                  </a:lnTo>
                  <a:lnTo>
                    <a:pt x="285" y="32"/>
                  </a:lnTo>
                  <a:lnTo>
                    <a:pt x="274" y="25"/>
                  </a:lnTo>
                  <a:lnTo>
                    <a:pt x="262" y="19"/>
                  </a:lnTo>
                  <a:lnTo>
                    <a:pt x="250" y="12"/>
                  </a:lnTo>
                  <a:lnTo>
                    <a:pt x="236" y="8"/>
                  </a:lnTo>
                  <a:lnTo>
                    <a:pt x="220" y="5"/>
                  </a:lnTo>
                  <a:lnTo>
                    <a:pt x="204" y="2"/>
                  </a:lnTo>
                  <a:lnTo>
                    <a:pt x="185" y="0"/>
                  </a:lnTo>
                  <a:lnTo>
                    <a:pt x="165" y="0"/>
                  </a:lnTo>
                  <a:lnTo>
                    <a:pt x="165" y="0"/>
                  </a:lnTo>
                  <a:lnTo>
                    <a:pt x="130" y="2"/>
                  </a:lnTo>
                  <a:lnTo>
                    <a:pt x="93" y="8"/>
                  </a:lnTo>
                  <a:lnTo>
                    <a:pt x="57" y="16"/>
                  </a:lnTo>
                  <a:lnTo>
                    <a:pt x="23" y="26"/>
                  </a:lnTo>
                  <a:lnTo>
                    <a:pt x="18" y="28"/>
                  </a:lnTo>
                  <a:lnTo>
                    <a:pt x="38" y="104"/>
                  </a:lnTo>
                  <a:lnTo>
                    <a:pt x="43" y="101"/>
                  </a:lnTo>
                  <a:lnTo>
                    <a:pt x="43" y="101"/>
                  </a:lnTo>
                  <a:lnTo>
                    <a:pt x="69" y="91"/>
                  </a:lnTo>
                  <a:lnTo>
                    <a:pt x="96" y="81"/>
                  </a:lnTo>
                  <a:lnTo>
                    <a:pt x="125" y="75"/>
                  </a:lnTo>
                  <a:lnTo>
                    <a:pt x="139" y="75"/>
                  </a:lnTo>
                  <a:lnTo>
                    <a:pt x="152" y="74"/>
                  </a:lnTo>
                  <a:lnTo>
                    <a:pt x="152" y="74"/>
                  </a:lnTo>
                  <a:lnTo>
                    <a:pt x="171" y="75"/>
                  </a:lnTo>
                  <a:lnTo>
                    <a:pt x="187" y="78"/>
                  </a:lnTo>
                  <a:lnTo>
                    <a:pt x="201" y="83"/>
                  </a:lnTo>
                  <a:lnTo>
                    <a:pt x="211" y="91"/>
                  </a:lnTo>
                  <a:lnTo>
                    <a:pt x="219" y="100"/>
                  </a:lnTo>
                  <a:lnTo>
                    <a:pt x="225" y="112"/>
                  </a:lnTo>
                  <a:lnTo>
                    <a:pt x="228" y="126"/>
                  </a:lnTo>
                  <a:lnTo>
                    <a:pt x="228" y="143"/>
                  </a:lnTo>
                  <a:lnTo>
                    <a:pt x="228" y="161"/>
                  </a:lnTo>
                  <a:lnTo>
                    <a:pt x="228" y="161"/>
                  </a:lnTo>
                  <a:lnTo>
                    <a:pt x="202" y="162"/>
                  </a:lnTo>
                  <a:lnTo>
                    <a:pt x="178" y="164"/>
                  </a:lnTo>
                  <a:lnTo>
                    <a:pt x="153" y="167"/>
                  </a:lnTo>
                  <a:lnTo>
                    <a:pt x="132" y="172"/>
                  </a:lnTo>
                  <a:lnTo>
                    <a:pt x="112" y="176"/>
                  </a:lnTo>
                  <a:lnTo>
                    <a:pt x="92" y="182"/>
                  </a:lnTo>
                  <a:lnTo>
                    <a:pt x="75" y="190"/>
                  </a:lnTo>
                  <a:lnTo>
                    <a:pt x="60" y="199"/>
                  </a:lnTo>
                  <a:lnTo>
                    <a:pt x="46" y="208"/>
                  </a:lnTo>
                  <a:lnTo>
                    <a:pt x="34" y="219"/>
                  </a:lnTo>
                  <a:lnTo>
                    <a:pt x="23" y="230"/>
                  </a:lnTo>
                  <a:lnTo>
                    <a:pt x="15" y="242"/>
                  </a:lnTo>
                  <a:lnTo>
                    <a:pt x="8" y="256"/>
                  </a:lnTo>
                  <a:lnTo>
                    <a:pt x="3" y="270"/>
                  </a:lnTo>
                  <a:lnTo>
                    <a:pt x="0" y="285"/>
                  </a:lnTo>
                  <a:lnTo>
                    <a:pt x="0" y="302"/>
                  </a:lnTo>
                  <a:lnTo>
                    <a:pt x="0" y="302"/>
                  </a:lnTo>
                  <a:lnTo>
                    <a:pt x="0" y="314"/>
                  </a:lnTo>
                  <a:lnTo>
                    <a:pt x="1" y="325"/>
                  </a:lnTo>
                  <a:lnTo>
                    <a:pt x="4" y="337"/>
                  </a:lnTo>
                  <a:lnTo>
                    <a:pt x="8" y="348"/>
                  </a:lnTo>
                  <a:lnTo>
                    <a:pt x="12" y="357"/>
                  </a:lnTo>
                  <a:lnTo>
                    <a:pt x="17" y="366"/>
                  </a:lnTo>
                  <a:lnTo>
                    <a:pt x="23" y="375"/>
                  </a:lnTo>
                  <a:lnTo>
                    <a:pt x="31" y="383"/>
                  </a:lnTo>
                  <a:lnTo>
                    <a:pt x="38" y="389"/>
                  </a:lnTo>
                  <a:lnTo>
                    <a:pt x="47" y="395"/>
                  </a:lnTo>
                  <a:lnTo>
                    <a:pt x="57" y="401"/>
                  </a:lnTo>
                  <a:lnTo>
                    <a:pt x="66" y="406"/>
                  </a:lnTo>
                  <a:lnTo>
                    <a:pt x="76" y="409"/>
                  </a:lnTo>
                  <a:lnTo>
                    <a:pt x="89" y="412"/>
                  </a:lnTo>
                  <a:lnTo>
                    <a:pt x="101" y="414"/>
                  </a:lnTo>
                  <a:lnTo>
                    <a:pt x="113" y="414"/>
                  </a:lnTo>
                  <a:lnTo>
                    <a:pt x="113" y="414"/>
                  </a:lnTo>
                  <a:lnTo>
                    <a:pt x="132" y="412"/>
                  </a:lnTo>
                  <a:lnTo>
                    <a:pt x="150" y="409"/>
                  </a:lnTo>
                  <a:lnTo>
                    <a:pt x="168" y="404"/>
                  </a:lnTo>
                  <a:lnTo>
                    <a:pt x="185" y="397"/>
                  </a:lnTo>
                  <a:lnTo>
                    <a:pt x="201" y="388"/>
                  </a:lnTo>
                  <a:lnTo>
                    <a:pt x="214" y="377"/>
                  </a:lnTo>
                  <a:lnTo>
                    <a:pt x="225" y="363"/>
                  </a:lnTo>
                  <a:lnTo>
                    <a:pt x="236" y="349"/>
                  </a:lnTo>
                  <a:lnTo>
                    <a:pt x="236" y="349"/>
                  </a:lnTo>
                  <a:lnTo>
                    <a:pt x="234" y="374"/>
                  </a:lnTo>
                  <a:lnTo>
                    <a:pt x="234" y="401"/>
                  </a:lnTo>
                  <a:lnTo>
                    <a:pt x="234" y="406"/>
                  </a:lnTo>
                  <a:close/>
                  <a:moveTo>
                    <a:pt x="138" y="339"/>
                  </a:moveTo>
                  <a:lnTo>
                    <a:pt x="138" y="339"/>
                  </a:lnTo>
                  <a:lnTo>
                    <a:pt x="127" y="339"/>
                  </a:lnTo>
                  <a:lnTo>
                    <a:pt x="118" y="335"/>
                  </a:lnTo>
                  <a:lnTo>
                    <a:pt x="109" y="331"/>
                  </a:lnTo>
                  <a:lnTo>
                    <a:pt x="103" y="326"/>
                  </a:lnTo>
                  <a:lnTo>
                    <a:pt x="96" y="319"/>
                  </a:lnTo>
                  <a:lnTo>
                    <a:pt x="92" y="311"/>
                  </a:lnTo>
                  <a:lnTo>
                    <a:pt x="90" y="302"/>
                  </a:lnTo>
                  <a:lnTo>
                    <a:pt x="89" y="291"/>
                  </a:lnTo>
                  <a:lnTo>
                    <a:pt x="89" y="291"/>
                  </a:lnTo>
                  <a:lnTo>
                    <a:pt x="89" y="283"/>
                  </a:lnTo>
                  <a:lnTo>
                    <a:pt x="92" y="276"/>
                  </a:lnTo>
                  <a:lnTo>
                    <a:pt x="93" y="270"/>
                  </a:lnTo>
                  <a:lnTo>
                    <a:pt x="98" y="264"/>
                  </a:lnTo>
                  <a:lnTo>
                    <a:pt x="103" y="257"/>
                  </a:lnTo>
                  <a:lnTo>
                    <a:pt x="109" y="253"/>
                  </a:lnTo>
                  <a:lnTo>
                    <a:pt x="116" y="248"/>
                  </a:lnTo>
                  <a:lnTo>
                    <a:pt x="124" y="244"/>
                  </a:lnTo>
                  <a:lnTo>
                    <a:pt x="144" y="236"/>
                  </a:lnTo>
                  <a:lnTo>
                    <a:pt x="168" y="231"/>
                  </a:lnTo>
                  <a:lnTo>
                    <a:pt x="196" y="228"/>
                  </a:lnTo>
                  <a:lnTo>
                    <a:pt x="228" y="227"/>
                  </a:lnTo>
                  <a:lnTo>
                    <a:pt x="228" y="233"/>
                  </a:lnTo>
                  <a:lnTo>
                    <a:pt x="228" y="233"/>
                  </a:lnTo>
                  <a:lnTo>
                    <a:pt x="227" y="253"/>
                  </a:lnTo>
                  <a:lnTo>
                    <a:pt x="222" y="271"/>
                  </a:lnTo>
                  <a:lnTo>
                    <a:pt x="214" y="290"/>
                  </a:lnTo>
                  <a:lnTo>
                    <a:pt x="204" y="305"/>
                  </a:lnTo>
                  <a:lnTo>
                    <a:pt x="197" y="313"/>
                  </a:lnTo>
                  <a:lnTo>
                    <a:pt x="191" y="319"/>
                  </a:lnTo>
                  <a:lnTo>
                    <a:pt x="184" y="325"/>
                  </a:lnTo>
                  <a:lnTo>
                    <a:pt x="176" y="329"/>
                  </a:lnTo>
                  <a:lnTo>
                    <a:pt x="167" y="334"/>
                  </a:lnTo>
                  <a:lnTo>
                    <a:pt x="158" y="337"/>
                  </a:lnTo>
                  <a:lnTo>
                    <a:pt x="148" y="339"/>
                  </a:lnTo>
                  <a:lnTo>
                    <a:pt x="138" y="339"/>
                  </a:lnTo>
                  <a:lnTo>
                    <a:pt x="138" y="339"/>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05" name="Freeform 9"/>
            <p:cNvSpPr>
              <a:spLocks/>
            </p:cNvSpPr>
            <p:nvPr userDrawn="1"/>
          </p:nvSpPr>
          <p:spPr bwMode="auto">
            <a:xfrm>
              <a:off x="4092163" y="2547700"/>
              <a:ext cx="266700" cy="320675"/>
            </a:xfrm>
            <a:custGeom>
              <a:avLst/>
              <a:gdLst/>
              <a:ahLst/>
              <a:cxnLst>
                <a:cxn ang="0">
                  <a:pos x="93" y="215"/>
                </a:cxn>
                <a:cxn ang="0">
                  <a:pos x="95" y="187"/>
                </a:cxn>
                <a:cxn ang="0">
                  <a:pos x="101" y="161"/>
                </a:cxn>
                <a:cxn ang="0">
                  <a:pos x="109" y="138"/>
                </a:cxn>
                <a:cxn ang="0">
                  <a:pos x="121" y="118"/>
                </a:cxn>
                <a:cxn ang="0">
                  <a:pos x="135" y="101"/>
                </a:cxn>
                <a:cxn ang="0">
                  <a:pos x="152" y="89"/>
                </a:cxn>
                <a:cxn ang="0">
                  <a:pos x="170" y="81"/>
                </a:cxn>
                <a:cxn ang="0">
                  <a:pos x="190" y="78"/>
                </a:cxn>
                <a:cxn ang="0">
                  <a:pos x="204" y="80"/>
                </a:cxn>
                <a:cxn ang="0">
                  <a:pos x="223" y="87"/>
                </a:cxn>
                <a:cxn ang="0">
                  <a:pos x="237" y="106"/>
                </a:cxn>
                <a:cxn ang="0">
                  <a:pos x="243" y="133"/>
                </a:cxn>
                <a:cxn ang="0">
                  <a:pos x="243" y="406"/>
                </a:cxn>
                <a:cxn ang="0">
                  <a:pos x="335" y="129"/>
                </a:cxn>
                <a:cxn ang="0">
                  <a:pos x="335" y="113"/>
                </a:cxn>
                <a:cxn ang="0">
                  <a:pos x="331" y="86"/>
                </a:cxn>
                <a:cxn ang="0">
                  <a:pos x="323" y="61"/>
                </a:cxn>
                <a:cxn ang="0">
                  <a:pos x="312" y="42"/>
                </a:cxn>
                <a:cxn ang="0">
                  <a:pos x="297" y="25"/>
                </a:cxn>
                <a:cxn ang="0">
                  <a:pos x="279" y="12"/>
                </a:cxn>
                <a:cxn ang="0">
                  <a:pos x="256" y="5"/>
                </a:cxn>
                <a:cxn ang="0">
                  <a:pos x="230" y="0"/>
                </a:cxn>
                <a:cxn ang="0">
                  <a:pos x="216" y="0"/>
                </a:cxn>
                <a:cxn ang="0">
                  <a:pos x="176" y="5"/>
                </a:cxn>
                <a:cxn ang="0">
                  <a:pos x="141" y="19"/>
                </a:cxn>
                <a:cxn ang="0">
                  <a:pos x="110" y="38"/>
                </a:cxn>
                <a:cxn ang="0">
                  <a:pos x="86" y="68"/>
                </a:cxn>
                <a:cxn ang="0">
                  <a:pos x="89" y="40"/>
                </a:cxn>
                <a:cxn ang="0">
                  <a:pos x="89" y="8"/>
                </a:cxn>
                <a:cxn ang="0">
                  <a:pos x="0" y="406"/>
                </a:cxn>
                <a:cxn ang="0">
                  <a:pos x="93" y="215"/>
                </a:cxn>
              </a:cxnLst>
              <a:rect l="0" t="0" r="r" b="b"/>
              <a:pathLst>
                <a:path w="335" h="406">
                  <a:moveTo>
                    <a:pt x="93" y="215"/>
                  </a:moveTo>
                  <a:lnTo>
                    <a:pt x="93" y="215"/>
                  </a:lnTo>
                  <a:lnTo>
                    <a:pt x="93" y="201"/>
                  </a:lnTo>
                  <a:lnTo>
                    <a:pt x="95" y="187"/>
                  </a:lnTo>
                  <a:lnTo>
                    <a:pt x="98" y="173"/>
                  </a:lnTo>
                  <a:lnTo>
                    <a:pt x="101" y="161"/>
                  </a:lnTo>
                  <a:lnTo>
                    <a:pt x="104" y="149"/>
                  </a:lnTo>
                  <a:lnTo>
                    <a:pt x="109" y="138"/>
                  </a:lnTo>
                  <a:lnTo>
                    <a:pt x="115" y="127"/>
                  </a:lnTo>
                  <a:lnTo>
                    <a:pt x="121" y="118"/>
                  </a:lnTo>
                  <a:lnTo>
                    <a:pt x="127" y="109"/>
                  </a:lnTo>
                  <a:lnTo>
                    <a:pt x="135" y="101"/>
                  </a:lnTo>
                  <a:lnTo>
                    <a:pt x="144" y="95"/>
                  </a:lnTo>
                  <a:lnTo>
                    <a:pt x="152" y="89"/>
                  </a:lnTo>
                  <a:lnTo>
                    <a:pt x="161" y="84"/>
                  </a:lnTo>
                  <a:lnTo>
                    <a:pt x="170" y="81"/>
                  </a:lnTo>
                  <a:lnTo>
                    <a:pt x="181" y="80"/>
                  </a:lnTo>
                  <a:lnTo>
                    <a:pt x="190" y="78"/>
                  </a:lnTo>
                  <a:lnTo>
                    <a:pt x="190" y="78"/>
                  </a:lnTo>
                  <a:lnTo>
                    <a:pt x="204" y="80"/>
                  </a:lnTo>
                  <a:lnTo>
                    <a:pt x="214" y="83"/>
                  </a:lnTo>
                  <a:lnTo>
                    <a:pt x="223" y="87"/>
                  </a:lnTo>
                  <a:lnTo>
                    <a:pt x="231" y="95"/>
                  </a:lnTo>
                  <a:lnTo>
                    <a:pt x="237" y="106"/>
                  </a:lnTo>
                  <a:lnTo>
                    <a:pt x="240" y="118"/>
                  </a:lnTo>
                  <a:lnTo>
                    <a:pt x="243" y="133"/>
                  </a:lnTo>
                  <a:lnTo>
                    <a:pt x="243" y="152"/>
                  </a:lnTo>
                  <a:lnTo>
                    <a:pt x="243" y="406"/>
                  </a:lnTo>
                  <a:lnTo>
                    <a:pt x="335" y="406"/>
                  </a:lnTo>
                  <a:lnTo>
                    <a:pt x="335" y="129"/>
                  </a:lnTo>
                  <a:lnTo>
                    <a:pt x="335" y="129"/>
                  </a:lnTo>
                  <a:lnTo>
                    <a:pt x="335" y="113"/>
                  </a:lnTo>
                  <a:lnTo>
                    <a:pt x="334" y="100"/>
                  </a:lnTo>
                  <a:lnTo>
                    <a:pt x="331" y="86"/>
                  </a:lnTo>
                  <a:lnTo>
                    <a:pt x="328" y="74"/>
                  </a:lnTo>
                  <a:lnTo>
                    <a:pt x="323" y="61"/>
                  </a:lnTo>
                  <a:lnTo>
                    <a:pt x="318" y="51"/>
                  </a:lnTo>
                  <a:lnTo>
                    <a:pt x="312" y="42"/>
                  </a:lnTo>
                  <a:lnTo>
                    <a:pt x="305" y="32"/>
                  </a:lnTo>
                  <a:lnTo>
                    <a:pt x="297" y="25"/>
                  </a:lnTo>
                  <a:lnTo>
                    <a:pt x="288" y="19"/>
                  </a:lnTo>
                  <a:lnTo>
                    <a:pt x="279" y="12"/>
                  </a:lnTo>
                  <a:lnTo>
                    <a:pt x="268" y="8"/>
                  </a:lnTo>
                  <a:lnTo>
                    <a:pt x="256" y="5"/>
                  </a:lnTo>
                  <a:lnTo>
                    <a:pt x="243" y="2"/>
                  </a:lnTo>
                  <a:lnTo>
                    <a:pt x="230" y="0"/>
                  </a:lnTo>
                  <a:lnTo>
                    <a:pt x="216" y="0"/>
                  </a:lnTo>
                  <a:lnTo>
                    <a:pt x="216" y="0"/>
                  </a:lnTo>
                  <a:lnTo>
                    <a:pt x="194" y="2"/>
                  </a:lnTo>
                  <a:lnTo>
                    <a:pt x="176" y="5"/>
                  </a:lnTo>
                  <a:lnTo>
                    <a:pt x="158" y="11"/>
                  </a:lnTo>
                  <a:lnTo>
                    <a:pt x="141" y="19"/>
                  </a:lnTo>
                  <a:lnTo>
                    <a:pt x="124" y="28"/>
                  </a:lnTo>
                  <a:lnTo>
                    <a:pt x="110" y="38"/>
                  </a:lnTo>
                  <a:lnTo>
                    <a:pt x="98" y="52"/>
                  </a:lnTo>
                  <a:lnTo>
                    <a:pt x="86" y="68"/>
                  </a:lnTo>
                  <a:lnTo>
                    <a:pt x="86" y="68"/>
                  </a:lnTo>
                  <a:lnTo>
                    <a:pt x="89" y="40"/>
                  </a:lnTo>
                  <a:lnTo>
                    <a:pt x="89" y="12"/>
                  </a:lnTo>
                  <a:lnTo>
                    <a:pt x="89" y="8"/>
                  </a:lnTo>
                  <a:lnTo>
                    <a:pt x="0" y="8"/>
                  </a:lnTo>
                  <a:lnTo>
                    <a:pt x="0" y="406"/>
                  </a:lnTo>
                  <a:lnTo>
                    <a:pt x="93" y="406"/>
                  </a:lnTo>
                  <a:lnTo>
                    <a:pt x="93" y="215"/>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06" name="Freeform 10"/>
            <p:cNvSpPr>
              <a:spLocks noEditPoints="1"/>
            </p:cNvSpPr>
            <p:nvPr userDrawn="1"/>
          </p:nvSpPr>
          <p:spPr bwMode="auto">
            <a:xfrm>
              <a:off x="4523963" y="2441337"/>
              <a:ext cx="349250" cy="430213"/>
            </a:xfrm>
            <a:custGeom>
              <a:avLst/>
              <a:gdLst/>
              <a:ahLst/>
              <a:cxnLst>
                <a:cxn ang="0">
                  <a:pos x="49" y="540"/>
                </a:cxn>
                <a:cxn ang="0">
                  <a:pos x="144" y="542"/>
                </a:cxn>
                <a:cxn ang="0">
                  <a:pos x="178" y="540"/>
                </a:cxn>
                <a:cxn ang="0">
                  <a:pos x="240" y="531"/>
                </a:cxn>
                <a:cxn ang="0">
                  <a:pos x="296" y="513"/>
                </a:cxn>
                <a:cxn ang="0">
                  <a:pos x="342" y="485"/>
                </a:cxn>
                <a:cxn ang="0">
                  <a:pos x="380" y="449"/>
                </a:cxn>
                <a:cxn ang="0">
                  <a:pos x="409" y="406"/>
                </a:cxn>
                <a:cxn ang="0">
                  <a:pos x="430" y="354"/>
                </a:cxn>
                <a:cxn ang="0">
                  <a:pos x="440" y="295"/>
                </a:cxn>
                <a:cxn ang="0">
                  <a:pos x="441" y="263"/>
                </a:cxn>
                <a:cxn ang="0">
                  <a:pos x="437" y="202"/>
                </a:cxn>
                <a:cxn ang="0">
                  <a:pos x="424" y="149"/>
                </a:cxn>
                <a:cxn ang="0">
                  <a:pos x="403" y="103"/>
                </a:cxn>
                <a:cxn ang="0">
                  <a:pos x="372" y="66"/>
                </a:cxn>
                <a:cxn ang="0">
                  <a:pos x="334" y="37"/>
                </a:cxn>
                <a:cxn ang="0">
                  <a:pos x="286" y="15"/>
                </a:cxn>
                <a:cxn ang="0">
                  <a:pos x="231" y="3"/>
                </a:cxn>
                <a:cxn ang="0">
                  <a:pos x="167" y="0"/>
                </a:cxn>
                <a:cxn ang="0">
                  <a:pos x="106" y="0"/>
                </a:cxn>
                <a:cxn ang="0">
                  <a:pos x="48" y="2"/>
                </a:cxn>
                <a:cxn ang="0">
                  <a:pos x="0" y="3"/>
                </a:cxn>
                <a:cxn ang="0">
                  <a:pos x="3" y="539"/>
                </a:cxn>
                <a:cxn ang="0">
                  <a:pos x="49" y="540"/>
                </a:cxn>
                <a:cxn ang="0">
                  <a:pos x="161" y="78"/>
                </a:cxn>
                <a:cxn ang="0">
                  <a:pos x="184" y="80"/>
                </a:cxn>
                <a:cxn ang="0">
                  <a:pos x="224" y="86"/>
                </a:cxn>
                <a:cxn ang="0">
                  <a:pos x="257" y="96"/>
                </a:cxn>
                <a:cxn ang="0">
                  <a:pos x="285" y="115"/>
                </a:cxn>
                <a:cxn ang="0">
                  <a:pos x="308" y="138"/>
                </a:cxn>
                <a:cxn ang="0">
                  <a:pos x="325" y="168"/>
                </a:cxn>
                <a:cxn ang="0">
                  <a:pos x="335" y="204"/>
                </a:cxn>
                <a:cxn ang="0">
                  <a:pos x="342" y="246"/>
                </a:cxn>
                <a:cxn ang="0">
                  <a:pos x="342" y="269"/>
                </a:cxn>
                <a:cxn ang="0">
                  <a:pos x="339" y="312"/>
                </a:cxn>
                <a:cxn ang="0">
                  <a:pos x="329" y="351"/>
                </a:cxn>
                <a:cxn ang="0">
                  <a:pos x="314" y="384"/>
                </a:cxn>
                <a:cxn ang="0">
                  <a:pos x="293" y="410"/>
                </a:cxn>
                <a:cxn ang="0">
                  <a:pos x="267" y="432"/>
                </a:cxn>
                <a:cxn ang="0">
                  <a:pos x="233" y="449"/>
                </a:cxn>
                <a:cxn ang="0">
                  <a:pos x="196" y="458"/>
                </a:cxn>
                <a:cxn ang="0">
                  <a:pos x="153" y="461"/>
                </a:cxn>
                <a:cxn ang="0">
                  <a:pos x="123" y="459"/>
                </a:cxn>
                <a:cxn ang="0">
                  <a:pos x="93" y="81"/>
                </a:cxn>
                <a:cxn ang="0">
                  <a:pos x="124" y="80"/>
                </a:cxn>
                <a:cxn ang="0">
                  <a:pos x="161" y="78"/>
                </a:cxn>
              </a:cxnLst>
              <a:rect l="0" t="0" r="r" b="b"/>
              <a:pathLst>
                <a:path w="441" h="542">
                  <a:moveTo>
                    <a:pt x="49" y="540"/>
                  </a:moveTo>
                  <a:lnTo>
                    <a:pt x="49" y="540"/>
                  </a:lnTo>
                  <a:lnTo>
                    <a:pt x="95" y="542"/>
                  </a:lnTo>
                  <a:lnTo>
                    <a:pt x="144" y="542"/>
                  </a:lnTo>
                  <a:lnTo>
                    <a:pt x="144" y="542"/>
                  </a:lnTo>
                  <a:lnTo>
                    <a:pt x="178" y="540"/>
                  </a:lnTo>
                  <a:lnTo>
                    <a:pt x="210" y="537"/>
                  </a:lnTo>
                  <a:lnTo>
                    <a:pt x="240" y="531"/>
                  </a:lnTo>
                  <a:lnTo>
                    <a:pt x="270" y="524"/>
                  </a:lnTo>
                  <a:lnTo>
                    <a:pt x="296" y="513"/>
                  </a:lnTo>
                  <a:lnTo>
                    <a:pt x="320" y="499"/>
                  </a:lnTo>
                  <a:lnTo>
                    <a:pt x="342" y="485"/>
                  </a:lnTo>
                  <a:lnTo>
                    <a:pt x="363" y="468"/>
                  </a:lnTo>
                  <a:lnTo>
                    <a:pt x="380" y="449"/>
                  </a:lnTo>
                  <a:lnTo>
                    <a:pt x="397" y="429"/>
                  </a:lnTo>
                  <a:lnTo>
                    <a:pt x="409" y="406"/>
                  </a:lnTo>
                  <a:lnTo>
                    <a:pt x="421" y="380"/>
                  </a:lnTo>
                  <a:lnTo>
                    <a:pt x="430" y="354"/>
                  </a:lnTo>
                  <a:lnTo>
                    <a:pt x="437" y="325"/>
                  </a:lnTo>
                  <a:lnTo>
                    <a:pt x="440" y="295"/>
                  </a:lnTo>
                  <a:lnTo>
                    <a:pt x="441" y="263"/>
                  </a:lnTo>
                  <a:lnTo>
                    <a:pt x="441" y="263"/>
                  </a:lnTo>
                  <a:lnTo>
                    <a:pt x="440" y="231"/>
                  </a:lnTo>
                  <a:lnTo>
                    <a:pt x="437" y="202"/>
                  </a:lnTo>
                  <a:lnTo>
                    <a:pt x="432" y="173"/>
                  </a:lnTo>
                  <a:lnTo>
                    <a:pt x="424" y="149"/>
                  </a:lnTo>
                  <a:lnTo>
                    <a:pt x="414" y="124"/>
                  </a:lnTo>
                  <a:lnTo>
                    <a:pt x="403" y="103"/>
                  </a:lnTo>
                  <a:lnTo>
                    <a:pt x="389" y="83"/>
                  </a:lnTo>
                  <a:lnTo>
                    <a:pt x="372" y="66"/>
                  </a:lnTo>
                  <a:lnTo>
                    <a:pt x="354" y="51"/>
                  </a:lnTo>
                  <a:lnTo>
                    <a:pt x="334" y="37"/>
                  </a:lnTo>
                  <a:lnTo>
                    <a:pt x="311" y="26"/>
                  </a:lnTo>
                  <a:lnTo>
                    <a:pt x="286" y="15"/>
                  </a:lnTo>
                  <a:lnTo>
                    <a:pt x="260" y="9"/>
                  </a:lnTo>
                  <a:lnTo>
                    <a:pt x="231" y="3"/>
                  </a:lnTo>
                  <a:lnTo>
                    <a:pt x="201" y="0"/>
                  </a:lnTo>
                  <a:lnTo>
                    <a:pt x="167" y="0"/>
                  </a:lnTo>
                  <a:lnTo>
                    <a:pt x="167" y="0"/>
                  </a:lnTo>
                  <a:lnTo>
                    <a:pt x="106" y="0"/>
                  </a:lnTo>
                  <a:lnTo>
                    <a:pt x="48" y="2"/>
                  </a:lnTo>
                  <a:lnTo>
                    <a:pt x="48" y="2"/>
                  </a:lnTo>
                  <a:lnTo>
                    <a:pt x="3" y="3"/>
                  </a:lnTo>
                  <a:lnTo>
                    <a:pt x="0" y="3"/>
                  </a:lnTo>
                  <a:lnTo>
                    <a:pt x="0" y="539"/>
                  </a:lnTo>
                  <a:lnTo>
                    <a:pt x="3" y="539"/>
                  </a:lnTo>
                  <a:lnTo>
                    <a:pt x="3" y="539"/>
                  </a:lnTo>
                  <a:lnTo>
                    <a:pt x="49" y="540"/>
                  </a:lnTo>
                  <a:lnTo>
                    <a:pt x="49" y="540"/>
                  </a:lnTo>
                  <a:close/>
                  <a:moveTo>
                    <a:pt x="161" y="78"/>
                  </a:moveTo>
                  <a:lnTo>
                    <a:pt x="161" y="78"/>
                  </a:lnTo>
                  <a:lnTo>
                    <a:pt x="184" y="80"/>
                  </a:lnTo>
                  <a:lnTo>
                    <a:pt x="204" y="81"/>
                  </a:lnTo>
                  <a:lnTo>
                    <a:pt x="224" y="86"/>
                  </a:lnTo>
                  <a:lnTo>
                    <a:pt x="240" y="90"/>
                  </a:lnTo>
                  <a:lnTo>
                    <a:pt x="257" y="96"/>
                  </a:lnTo>
                  <a:lnTo>
                    <a:pt x="271" y="106"/>
                  </a:lnTo>
                  <a:lnTo>
                    <a:pt x="285" y="115"/>
                  </a:lnTo>
                  <a:lnTo>
                    <a:pt x="297" y="126"/>
                  </a:lnTo>
                  <a:lnTo>
                    <a:pt x="308" y="138"/>
                  </a:lnTo>
                  <a:lnTo>
                    <a:pt x="317" y="153"/>
                  </a:lnTo>
                  <a:lnTo>
                    <a:pt x="325" y="168"/>
                  </a:lnTo>
                  <a:lnTo>
                    <a:pt x="331" y="185"/>
                  </a:lnTo>
                  <a:lnTo>
                    <a:pt x="335" y="204"/>
                  </a:lnTo>
                  <a:lnTo>
                    <a:pt x="339" y="224"/>
                  </a:lnTo>
                  <a:lnTo>
                    <a:pt x="342" y="246"/>
                  </a:lnTo>
                  <a:lnTo>
                    <a:pt x="342" y="269"/>
                  </a:lnTo>
                  <a:lnTo>
                    <a:pt x="342" y="269"/>
                  </a:lnTo>
                  <a:lnTo>
                    <a:pt x="340" y="291"/>
                  </a:lnTo>
                  <a:lnTo>
                    <a:pt x="339" y="312"/>
                  </a:lnTo>
                  <a:lnTo>
                    <a:pt x="334" y="332"/>
                  </a:lnTo>
                  <a:lnTo>
                    <a:pt x="329" y="351"/>
                  </a:lnTo>
                  <a:lnTo>
                    <a:pt x="322" y="367"/>
                  </a:lnTo>
                  <a:lnTo>
                    <a:pt x="314" y="384"/>
                  </a:lnTo>
                  <a:lnTo>
                    <a:pt x="305" y="398"/>
                  </a:lnTo>
                  <a:lnTo>
                    <a:pt x="293" y="410"/>
                  </a:lnTo>
                  <a:lnTo>
                    <a:pt x="280" y="423"/>
                  </a:lnTo>
                  <a:lnTo>
                    <a:pt x="267" y="432"/>
                  </a:lnTo>
                  <a:lnTo>
                    <a:pt x="250" y="441"/>
                  </a:lnTo>
                  <a:lnTo>
                    <a:pt x="233" y="449"/>
                  </a:lnTo>
                  <a:lnTo>
                    <a:pt x="216" y="453"/>
                  </a:lnTo>
                  <a:lnTo>
                    <a:pt x="196" y="458"/>
                  </a:lnTo>
                  <a:lnTo>
                    <a:pt x="175" y="459"/>
                  </a:lnTo>
                  <a:lnTo>
                    <a:pt x="153" y="461"/>
                  </a:lnTo>
                  <a:lnTo>
                    <a:pt x="153" y="461"/>
                  </a:lnTo>
                  <a:lnTo>
                    <a:pt x="123" y="459"/>
                  </a:lnTo>
                  <a:lnTo>
                    <a:pt x="93" y="458"/>
                  </a:lnTo>
                  <a:lnTo>
                    <a:pt x="93" y="81"/>
                  </a:lnTo>
                  <a:lnTo>
                    <a:pt x="93" y="81"/>
                  </a:lnTo>
                  <a:lnTo>
                    <a:pt x="124" y="80"/>
                  </a:lnTo>
                  <a:lnTo>
                    <a:pt x="161" y="78"/>
                  </a:lnTo>
                  <a:lnTo>
                    <a:pt x="161" y="78"/>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07" name="Freeform 11"/>
            <p:cNvSpPr>
              <a:spLocks/>
            </p:cNvSpPr>
            <p:nvPr userDrawn="1"/>
          </p:nvSpPr>
          <p:spPr bwMode="auto">
            <a:xfrm>
              <a:off x="4912901" y="2547700"/>
              <a:ext cx="168275" cy="320675"/>
            </a:xfrm>
            <a:custGeom>
              <a:avLst/>
              <a:gdLst/>
              <a:ahLst/>
              <a:cxnLst>
                <a:cxn ang="0">
                  <a:pos x="92" y="244"/>
                </a:cxn>
                <a:cxn ang="0">
                  <a:pos x="92" y="244"/>
                </a:cxn>
                <a:cxn ang="0">
                  <a:pos x="92" y="222"/>
                </a:cxn>
                <a:cxn ang="0">
                  <a:pos x="93" y="204"/>
                </a:cxn>
                <a:cxn ang="0">
                  <a:pos x="96" y="185"/>
                </a:cxn>
                <a:cxn ang="0">
                  <a:pos x="99" y="169"/>
                </a:cxn>
                <a:cxn ang="0">
                  <a:pos x="102" y="155"/>
                </a:cxn>
                <a:cxn ang="0">
                  <a:pos x="107" y="141"/>
                </a:cxn>
                <a:cxn ang="0">
                  <a:pos x="113" y="129"/>
                </a:cxn>
                <a:cxn ang="0">
                  <a:pos x="119" y="120"/>
                </a:cxn>
                <a:cxn ang="0">
                  <a:pos x="127" y="110"/>
                </a:cxn>
                <a:cxn ang="0">
                  <a:pos x="134" y="103"/>
                </a:cxn>
                <a:cxn ang="0">
                  <a:pos x="144" y="98"/>
                </a:cxn>
                <a:cxn ang="0">
                  <a:pos x="154" y="94"/>
                </a:cxn>
                <a:cxn ang="0">
                  <a:pos x="165" y="91"/>
                </a:cxn>
                <a:cxn ang="0">
                  <a:pos x="176" y="89"/>
                </a:cxn>
                <a:cxn ang="0">
                  <a:pos x="188" y="91"/>
                </a:cxn>
                <a:cxn ang="0">
                  <a:pos x="202" y="92"/>
                </a:cxn>
                <a:cxn ang="0">
                  <a:pos x="206" y="92"/>
                </a:cxn>
                <a:cxn ang="0">
                  <a:pos x="211" y="2"/>
                </a:cxn>
                <a:cxn ang="0">
                  <a:pos x="206" y="2"/>
                </a:cxn>
                <a:cxn ang="0">
                  <a:pos x="206" y="2"/>
                </a:cxn>
                <a:cxn ang="0">
                  <a:pos x="191" y="0"/>
                </a:cxn>
                <a:cxn ang="0">
                  <a:pos x="191" y="0"/>
                </a:cxn>
                <a:cxn ang="0">
                  <a:pos x="171" y="2"/>
                </a:cxn>
                <a:cxn ang="0">
                  <a:pos x="153" y="6"/>
                </a:cxn>
                <a:cxn ang="0">
                  <a:pos x="136" y="14"/>
                </a:cxn>
                <a:cxn ang="0">
                  <a:pos x="122" y="23"/>
                </a:cxn>
                <a:cxn ang="0">
                  <a:pos x="110" y="34"/>
                </a:cxn>
                <a:cxn ang="0">
                  <a:pos x="99" y="45"/>
                </a:cxn>
                <a:cxn ang="0">
                  <a:pos x="92" y="57"/>
                </a:cxn>
                <a:cxn ang="0">
                  <a:pos x="84" y="69"/>
                </a:cxn>
                <a:cxn ang="0">
                  <a:pos x="84" y="69"/>
                </a:cxn>
                <a:cxn ang="0">
                  <a:pos x="87" y="38"/>
                </a:cxn>
                <a:cxn ang="0">
                  <a:pos x="88" y="12"/>
                </a:cxn>
                <a:cxn ang="0">
                  <a:pos x="88" y="8"/>
                </a:cxn>
                <a:cxn ang="0">
                  <a:pos x="0" y="8"/>
                </a:cxn>
                <a:cxn ang="0">
                  <a:pos x="0" y="406"/>
                </a:cxn>
                <a:cxn ang="0">
                  <a:pos x="92" y="406"/>
                </a:cxn>
                <a:cxn ang="0">
                  <a:pos x="92" y="244"/>
                </a:cxn>
              </a:cxnLst>
              <a:rect l="0" t="0" r="r" b="b"/>
              <a:pathLst>
                <a:path w="211" h="406">
                  <a:moveTo>
                    <a:pt x="92" y="244"/>
                  </a:moveTo>
                  <a:lnTo>
                    <a:pt x="92" y="244"/>
                  </a:lnTo>
                  <a:lnTo>
                    <a:pt x="92" y="222"/>
                  </a:lnTo>
                  <a:lnTo>
                    <a:pt x="93" y="204"/>
                  </a:lnTo>
                  <a:lnTo>
                    <a:pt x="96" y="185"/>
                  </a:lnTo>
                  <a:lnTo>
                    <a:pt x="99" y="169"/>
                  </a:lnTo>
                  <a:lnTo>
                    <a:pt x="102" y="155"/>
                  </a:lnTo>
                  <a:lnTo>
                    <a:pt x="107" y="141"/>
                  </a:lnTo>
                  <a:lnTo>
                    <a:pt x="113" y="129"/>
                  </a:lnTo>
                  <a:lnTo>
                    <a:pt x="119" y="120"/>
                  </a:lnTo>
                  <a:lnTo>
                    <a:pt x="127" y="110"/>
                  </a:lnTo>
                  <a:lnTo>
                    <a:pt x="134" y="103"/>
                  </a:lnTo>
                  <a:lnTo>
                    <a:pt x="144" y="98"/>
                  </a:lnTo>
                  <a:lnTo>
                    <a:pt x="154" y="94"/>
                  </a:lnTo>
                  <a:lnTo>
                    <a:pt x="165" y="91"/>
                  </a:lnTo>
                  <a:lnTo>
                    <a:pt x="176" y="89"/>
                  </a:lnTo>
                  <a:lnTo>
                    <a:pt x="188" y="91"/>
                  </a:lnTo>
                  <a:lnTo>
                    <a:pt x="202" y="92"/>
                  </a:lnTo>
                  <a:lnTo>
                    <a:pt x="206" y="92"/>
                  </a:lnTo>
                  <a:lnTo>
                    <a:pt x="211" y="2"/>
                  </a:lnTo>
                  <a:lnTo>
                    <a:pt x="206" y="2"/>
                  </a:lnTo>
                  <a:lnTo>
                    <a:pt x="206" y="2"/>
                  </a:lnTo>
                  <a:lnTo>
                    <a:pt x="191" y="0"/>
                  </a:lnTo>
                  <a:lnTo>
                    <a:pt x="191" y="0"/>
                  </a:lnTo>
                  <a:lnTo>
                    <a:pt x="171" y="2"/>
                  </a:lnTo>
                  <a:lnTo>
                    <a:pt x="153" y="6"/>
                  </a:lnTo>
                  <a:lnTo>
                    <a:pt x="136" y="14"/>
                  </a:lnTo>
                  <a:lnTo>
                    <a:pt x="122" y="23"/>
                  </a:lnTo>
                  <a:lnTo>
                    <a:pt x="110" y="34"/>
                  </a:lnTo>
                  <a:lnTo>
                    <a:pt x="99" y="45"/>
                  </a:lnTo>
                  <a:lnTo>
                    <a:pt x="92" y="57"/>
                  </a:lnTo>
                  <a:lnTo>
                    <a:pt x="84" y="69"/>
                  </a:lnTo>
                  <a:lnTo>
                    <a:pt x="84" y="69"/>
                  </a:lnTo>
                  <a:lnTo>
                    <a:pt x="87" y="38"/>
                  </a:lnTo>
                  <a:lnTo>
                    <a:pt x="88" y="12"/>
                  </a:lnTo>
                  <a:lnTo>
                    <a:pt x="88" y="8"/>
                  </a:lnTo>
                  <a:lnTo>
                    <a:pt x="0" y="8"/>
                  </a:lnTo>
                  <a:lnTo>
                    <a:pt x="0" y="406"/>
                  </a:lnTo>
                  <a:lnTo>
                    <a:pt x="92" y="406"/>
                  </a:lnTo>
                  <a:lnTo>
                    <a:pt x="92" y="244"/>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08" name="Freeform 12"/>
            <p:cNvSpPr>
              <a:spLocks noEditPoints="1"/>
            </p:cNvSpPr>
            <p:nvPr userDrawn="1"/>
          </p:nvSpPr>
          <p:spPr bwMode="auto">
            <a:xfrm>
              <a:off x="5089113" y="2547700"/>
              <a:ext cx="274637" cy="327025"/>
            </a:xfrm>
            <a:custGeom>
              <a:avLst/>
              <a:gdLst/>
              <a:ahLst/>
              <a:cxnLst>
                <a:cxn ang="0">
                  <a:pos x="191" y="414"/>
                </a:cxn>
                <a:cxn ang="0">
                  <a:pos x="265" y="407"/>
                </a:cxn>
                <a:cxn ang="0">
                  <a:pos x="331" y="389"/>
                </a:cxn>
                <a:cxn ang="0">
                  <a:pos x="321" y="313"/>
                </a:cxn>
                <a:cxn ang="0">
                  <a:pos x="317" y="314"/>
                </a:cxn>
                <a:cxn ang="0">
                  <a:pos x="263" y="332"/>
                </a:cxn>
                <a:cxn ang="0">
                  <a:pos x="206" y="337"/>
                </a:cxn>
                <a:cxn ang="0">
                  <a:pos x="193" y="337"/>
                </a:cxn>
                <a:cxn ang="0">
                  <a:pos x="168" y="334"/>
                </a:cxn>
                <a:cxn ang="0">
                  <a:pos x="148" y="326"/>
                </a:cxn>
                <a:cxn ang="0">
                  <a:pos x="130" y="316"/>
                </a:cxn>
                <a:cxn ang="0">
                  <a:pos x="124" y="309"/>
                </a:cxn>
                <a:cxn ang="0">
                  <a:pos x="110" y="293"/>
                </a:cxn>
                <a:cxn ang="0">
                  <a:pos x="102" y="271"/>
                </a:cxn>
                <a:cxn ang="0">
                  <a:pos x="96" y="247"/>
                </a:cxn>
                <a:cxn ang="0">
                  <a:pos x="95" y="218"/>
                </a:cxn>
                <a:cxn ang="0">
                  <a:pos x="343" y="215"/>
                </a:cxn>
                <a:cxn ang="0">
                  <a:pos x="346" y="192"/>
                </a:cxn>
                <a:cxn ang="0">
                  <a:pos x="346" y="173"/>
                </a:cxn>
                <a:cxn ang="0">
                  <a:pos x="343" y="135"/>
                </a:cxn>
                <a:cxn ang="0">
                  <a:pos x="335" y="100"/>
                </a:cxn>
                <a:cxn ang="0">
                  <a:pos x="321" y="71"/>
                </a:cxn>
                <a:cxn ang="0">
                  <a:pos x="303" y="46"/>
                </a:cxn>
                <a:cxn ang="0">
                  <a:pos x="278" y="26"/>
                </a:cxn>
                <a:cxn ang="0">
                  <a:pos x="251" y="12"/>
                </a:cxn>
                <a:cxn ang="0">
                  <a:pos x="219" y="3"/>
                </a:cxn>
                <a:cxn ang="0">
                  <a:pos x="182" y="0"/>
                </a:cxn>
                <a:cxn ang="0">
                  <a:pos x="162" y="2"/>
                </a:cxn>
                <a:cxn ang="0">
                  <a:pos x="124" y="9"/>
                </a:cxn>
                <a:cxn ang="0">
                  <a:pos x="92" y="23"/>
                </a:cxn>
                <a:cxn ang="0">
                  <a:pos x="63" y="45"/>
                </a:cxn>
                <a:cxn ang="0">
                  <a:pos x="38" y="72"/>
                </a:cxn>
                <a:cxn ang="0">
                  <a:pos x="20" y="104"/>
                </a:cxn>
                <a:cxn ang="0">
                  <a:pos x="7" y="143"/>
                </a:cxn>
                <a:cxn ang="0">
                  <a:pos x="1" y="187"/>
                </a:cxn>
                <a:cxn ang="0">
                  <a:pos x="0" y="210"/>
                </a:cxn>
                <a:cxn ang="0">
                  <a:pos x="3" y="257"/>
                </a:cxn>
                <a:cxn ang="0">
                  <a:pos x="12" y="299"/>
                </a:cxn>
                <a:cxn ang="0">
                  <a:pos x="27" y="334"/>
                </a:cxn>
                <a:cxn ang="0">
                  <a:pos x="49" y="363"/>
                </a:cxn>
                <a:cxn ang="0">
                  <a:pos x="75" y="384"/>
                </a:cxn>
                <a:cxn ang="0">
                  <a:pos x="108" y="401"/>
                </a:cxn>
                <a:cxn ang="0">
                  <a:pos x="147" y="411"/>
                </a:cxn>
                <a:cxn ang="0">
                  <a:pos x="191" y="414"/>
                </a:cxn>
                <a:cxn ang="0">
                  <a:pos x="98" y="152"/>
                </a:cxn>
                <a:cxn ang="0">
                  <a:pos x="101" y="133"/>
                </a:cxn>
                <a:cxn ang="0">
                  <a:pos x="116" y="104"/>
                </a:cxn>
                <a:cxn ang="0">
                  <a:pos x="136" y="83"/>
                </a:cxn>
                <a:cxn ang="0">
                  <a:pos x="164" y="72"/>
                </a:cxn>
                <a:cxn ang="0">
                  <a:pos x="179" y="71"/>
                </a:cxn>
                <a:cxn ang="0">
                  <a:pos x="210" y="75"/>
                </a:cxn>
                <a:cxn ang="0">
                  <a:pos x="233" y="91"/>
                </a:cxn>
                <a:cxn ang="0">
                  <a:pos x="242" y="103"/>
                </a:cxn>
                <a:cxn ang="0">
                  <a:pos x="252" y="133"/>
                </a:cxn>
                <a:cxn ang="0">
                  <a:pos x="98" y="152"/>
                </a:cxn>
              </a:cxnLst>
              <a:rect l="0" t="0" r="r" b="b"/>
              <a:pathLst>
                <a:path w="346" h="414">
                  <a:moveTo>
                    <a:pt x="191" y="414"/>
                  </a:moveTo>
                  <a:lnTo>
                    <a:pt x="191" y="414"/>
                  </a:lnTo>
                  <a:lnTo>
                    <a:pt x="228" y="412"/>
                  </a:lnTo>
                  <a:lnTo>
                    <a:pt x="265" y="407"/>
                  </a:lnTo>
                  <a:lnTo>
                    <a:pt x="298" y="400"/>
                  </a:lnTo>
                  <a:lnTo>
                    <a:pt x="331" y="389"/>
                  </a:lnTo>
                  <a:lnTo>
                    <a:pt x="334" y="388"/>
                  </a:lnTo>
                  <a:lnTo>
                    <a:pt x="321" y="313"/>
                  </a:lnTo>
                  <a:lnTo>
                    <a:pt x="317" y="314"/>
                  </a:lnTo>
                  <a:lnTo>
                    <a:pt x="317" y="314"/>
                  </a:lnTo>
                  <a:lnTo>
                    <a:pt x="289" y="325"/>
                  </a:lnTo>
                  <a:lnTo>
                    <a:pt x="263" y="332"/>
                  </a:lnTo>
                  <a:lnTo>
                    <a:pt x="234" y="335"/>
                  </a:lnTo>
                  <a:lnTo>
                    <a:pt x="206" y="337"/>
                  </a:lnTo>
                  <a:lnTo>
                    <a:pt x="206" y="337"/>
                  </a:lnTo>
                  <a:lnTo>
                    <a:pt x="193" y="337"/>
                  </a:lnTo>
                  <a:lnTo>
                    <a:pt x="180" y="335"/>
                  </a:lnTo>
                  <a:lnTo>
                    <a:pt x="168" y="334"/>
                  </a:lnTo>
                  <a:lnTo>
                    <a:pt x="157" y="331"/>
                  </a:lnTo>
                  <a:lnTo>
                    <a:pt x="148" y="326"/>
                  </a:lnTo>
                  <a:lnTo>
                    <a:pt x="139" y="322"/>
                  </a:lnTo>
                  <a:lnTo>
                    <a:pt x="130" y="316"/>
                  </a:lnTo>
                  <a:lnTo>
                    <a:pt x="124" y="309"/>
                  </a:lnTo>
                  <a:lnTo>
                    <a:pt x="124" y="309"/>
                  </a:lnTo>
                  <a:lnTo>
                    <a:pt x="116" y="302"/>
                  </a:lnTo>
                  <a:lnTo>
                    <a:pt x="110" y="293"/>
                  </a:lnTo>
                  <a:lnTo>
                    <a:pt x="105" y="283"/>
                  </a:lnTo>
                  <a:lnTo>
                    <a:pt x="102" y="271"/>
                  </a:lnTo>
                  <a:lnTo>
                    <a:pt x="99" y="260"/>
                  </a:lnTo>
                  <a:lnTo>
                    <a:pt x="96" y="247"/>
                  </a:lnTo>
                  <a:lnTo>
                    <a:pt x="96" y="233"/>
                  </a:lnTo>
                  <a:lnTo>
                    <a:pt x="95" y="218"/>
                  </a:lnTo>
                  <a:lnTo>
                    <a:pt x="343" y="218"/>
                  </a:lnTo>
                  <a:lnTo>
                    <a:pt x="343" y="215"/>
                  </a:lnTo>
                  <a:lnTo>
                    <a:pt x="343" y="215"/>
                  </a:lnTo>
                  <a:lnTo>
                    <a:pt x="346" y="192"/>
                  </a:lnTo>
                  <a:lnTo>
                    <a:pt x="346" y="173"/>
                  </a:lnTo>
                  <a:lnTo>
                    <a:pt x="346" y="173"/>
                  </a:lnTo>
                  <a:lnTo>
                    <a:pt x="344" y="153"/>
                  </a:lnTo>
                  <a:lnTo>
                    <a:pt x="343" y="135"/>
                  </a:lnTo>
                  <a:lnTo>
                    <a:pt x="340" y="117"/>
                  </a:lnTo>
                  <a:lnTo>
                    <a:pt x="335" y="100"/>
                  </a:lnTo>
                  <a:lnTo>
                    <a:pt x="329" y="84"/>
                  </a:lnTo>
                  <a:lnTo>
                    <a:pt x="321" y="71"/>
                  </a:lnTo>
                  <a:lnTo>
                    <a:pt x="312" y="58"/>
                  </a:lnTo>
                  <a:lnTo>
                    <a:pt x="303" y="46"/>
                  </a:lnTo>
                  <a:lnTo>
                    <a:pt x="291" y="35"/>
                  </a:lnTo>
                  <a:lnTo>
                    <a:pt x="278" y="26"/>
                  </a:lnTo>
                  <a:lnTo>
                    <a:pt x="266" y="19"/>
                  </a:lnTo>
                  <a:lnTo>
                    <a:pt x="251" y="12"/>
                  </a:lnTo>
                  <a:lnTo>
                    <a:pt x="236" y="6"/>
                  </a:lnTo>
                  <a:lnTo>
                    <a:pt x="219" y="3"/>
                  </a:lnTo>
                  <a:lnTo>
                    <a:pt x="200" y="2"/>
                  </a:lnTo>
                  <a:lnTo>
                    <a:pt x="182" y="0"/>
                  </a:lnTo>
                  <a:lnTo>
                    <a:pt x="182" y="0"/>
                  </a:lnTo>
                  <a:lnTo>
                    <a:pt x="162" y="2"/>
                  </a:lnTo>
                  <a:lnTo>
                    <a:pt x="142" y="3"/>
                  </a:lnTo>
                  <a:lnTo>
                    <a:pt x="124" y="9"/>
                  </a:lnTo>
                  <a:lnTo>
                    <a:pt x="107" y="16"/>
                  </a:lnTo>
                  <a:lnTo>
                    <a:pt x="92" y="23"/>
                  </a:lnTo>
                  <a:lnTo>
                    <a:pt x="76" y="32"/>
                  </a:lnTo>
                  <a:lnTo>
                    <a:pt x="63" y="45"/>
                  </a:lnTo>
                  <a:lnTo>
                    <a:pt x="50" y="57"/>
                  </a:lnTo>
                  <a:lnTo>
                    <a:pt x="38" y="72"/>
                  </a:lnTo>
                  <a:lnTo>
                    <a:pt x="29" y="87"/>
                  </a:lnTo>
                  <a:lnTo>
                    <a:pt x="20" y="104"/>
                  </a:lnTo>
                  <a:lnTo>
                    <a:pt x="14" y="123"/>
                  </a:lnTo>
                  <a:lnTo>
                    <a:pt x="7" y="143"/>
                  </a:lnTo>
                  <a:lnTo>
                    <a:pt x="3" y="164"/>
                  </a:lnTo>
                  <a:lnTo>
                    <a:pt x="1" y="187"/>
                  </a:lnTo>
                  <a:lnTo>
                    <a:pt x="0" y="210"/>
                  </a:lnTo>
                  <a:lnTo>
                    <a:pt x="0" y="210"/>
                  </a:lnTo>
                  <a:lnTo>
                    <a:pt x="1" y="234"/>
                  </a:lnTo>
                  <a:lnTo>
                    <a:pt x="3" y="257"/>
                  </a:lnTo>
                  <a:lnTo>
                    <a:pt x="7" y="279"/>
                  </a:lnTo>
                  <a:lnTo>
                    <a:pt x="12" y="299"/>
                  </a:lnTo>
                  <a:lnTo>
                    <a:pt x="20" y="317"/>
                  </a:lnTo>
                  <a:lnTo>
                    <a:pt x="27" y="334"/>
                  </a:lnTo>
                  <a:lnTo>
                    <a:pt x="36" y="349"/>
                  </a:lnTo>
                  <a:lnTo>
                    <a:pt x="49" y="363"/>
                  </a:lnTo>
                  <a:lnTo>
                    <a:pt x="61" y="374"/>
                  </a:lnTo>
                  <a:lnTo>
                    <a:pt x="75" y="384"/>
                  </a:lnTo>
                  <a:lnTo>
                    <a:pt x="90" y="394"/>
                  </a:lnTo>
                  <a:lnTo>
                    <a:pt x="108" y="401"/>
                  </a:lnTo>
                  <a:lnTo>
                    <a:pt x="127" y="406"/>
                  </a:lnTo>
                  <a:lnTo>
                    <a:pt x="147" y="411"/>
                  </a:lnTo>
                  <a:lnTo>
                    <a:pt x="168" y="414"/>
                  </a:lnTo>
                  <a:lnTo>
                    <a:pt x="191" y="414"/>
                  </a:lnTo>
                  <a:lnTo>
                    <a:pt x="191" y="414"/>
                  </a:lnTo>
                  <a:close/>
                  <a:moveTo>
                    <a:pt x="98" y="152"/>
                  </a:moveTo>
                  <a:lnTo>
                    <a:pt x="98" y="152"/>
                  </a:lnTo>
                  <a:lnTo>
                    <a:pt x="101" y="133"/>
                  </a:lnTo>
                  <a:lnTo>
                    <a:pt x="107" y="118"/>
                  </a:lnTo>
                  <a:lnTo>
                    <a:pt x="116" y="104"/>
                  </a:lnTo>
                  <a:lnTo>
                    <a:pt x="125" y="92"/>
                  </a:lnTo>
                  <a:lnTo>
                    <a:pt x="136" y="83"/>
                  </a:lnTo>
                  <a:lnTo>
                    <a:pt x="150" y="77"/>
                  </a:lnTo>
                  <a:lnTo>
                    <a:pt x="164" y="72"/>
                  </a:lnTo>
                  <a:lnTo>
                    <a:pt x="179" y="71"/>
                  </a:lnTo>
                  <a:lnTo>
                    <a:pt x="179" y="71"/>
                  </a:lnTo>
                  <a:lnTo>
                    <a:pt x="194" y="72"/>
                  </a:lnTo>
                  <a:lnTo>
                    <a:pt x="210" y="75"/>
                  </a:lnTo>
                  <a:lnTo>
                    <a:pt x="222" y="83"/>
                  </a:lnTo>
                  <a:lnTo>
                    <a:pt x="233" y="91"/>
                  </a:lnTo>
                  <a:lnTo>
                    <a:pt x="233" y="91"/>
                  </a:lnTo>
                  <a:lnTo>
                    <a:pt x="242" y="103"/>
                  </a:lnTo>
                  <a:lnTo>
                    <a:pt x="248" y="117"/>
                  </a:lnTo>
                  <a:lnTo>
                    <a:pt x="252" y="133"/>
                  </a:lnTo>
                  <a:lnTo>
                    <a:pt x="254" y="152"/>
                  </a:lnTo>
                  <a:lnTo>
                    <a:pt x="98" y="152"/>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09" name="Freeform 13"/>
            <p:cNvSpPr>
              <a:spLocks noEditPoints="1"/>
            </p:cNvSpPr>
            <p:nvPr userDrawn="1"/>
          </p:nvSpPr>
          <p:spPr bwMode="auto">
            <a:xfrm>
              <a:off x="5395501" y="2547700"/>
              <a:ext cx="257175" cy="327025"/>
            </a:xfrm>
            <a:custGeom>
              <a:avLst/>
              <a:gdLst/>
              <a:ahLst/>
              <a:cxnLst>
                <a:cxn ang="0">
                  <a:pos x="323" y="133"/>
                </a:cxn>
                <a:cxn ang="0">
                  <a:pos x="317" y="87"/>
                </a:cxn>
                <a:cxn ang="0">
                  <a:pos x="302" y="51"/>
                </a:cxn>
                <a:cxn ang="0">
                  <a:pos x="276" y="25"/>
                </a:cxn>
                <a:cxn ang="0">
                  <a:pos x="238" y="8"/>
                </a:cxn>
                <a:cxn ang="0">
                  <a:pos x="187" y="0"/>
                </a:cxn>
                <a:cxn ang="0">
                  <a:pos x="132" y="2"/>
                </a:cxn>
                <a:cxn ang="0">
                  <a:pos x="25" y="26"/>
                </a:cxn>
                <a:cxn ang="0">
                  <a:pos x="45" y="101"/>
                </a:cxn>
                <a:cxn ang="0">
                  <a:pos x="98" y="81"/>
                </a:cxn>
                <a:cxn ang="0">
                  <a:pos x="153" y="74"/>
                </a:cxn>
                <a:cxn ang="0">
                  <a:pos x="189" y="78"/>
                </a:cxn>
                <a:cxn ang="0">
                  <a:pos x="221" y="100"/>
                </a:cxn>
                <a:cxn ang="0">
                  <a:pos x="230" y="143"/>
                </a:cxn>
                <a:cxn ang="0">
                  <a:pos x="204" y="162"/>
                </a:cxn>
                <a:cxn ang="0">
                  <a:pos x="133" y="172"/>
                </a:cxn>
                <a:cxn ang="0">
                  <a:pos x="77" y="190"/>
                </a:cxn>
                <a:cxn ang="0">
                  <a:pos x="35" y="219"/>
                </a:cxn>
                <a:cxn ang="0">
                  <a:pos x="9" y="256"/>
                </a:cxn>
                <a:cxn ang="0">
                  <a:pos x="0" y="302"/>
                </a:cxn>
                <a:cxn ang="0">
                  <a:pos x="3" y="325"/>
                </a:cxn>
                <a:cxn ang="0">
                  <a:pos x="14" y="357"/>
                </a:cxn>
                <a:cxn ang="0">
                  <a:pos x="32" y="383"/>
                </a:cxn>
                <a:cxn ang="0">
                  <a:pos x="58" y="401"/>
                </a:cxn>
                <a:cxn ang="0">
                  <a:pos x="89" y="412"/>
                </a:cxn>
                <a:cxn ang="0">
                  <a:pos x="113" y="414"/>
                </a:cxn>
                <a:cxn ang="0">
                  <a:pos x="170" y="404"/>
                </a:cxn>
                <a:cxn ang="0">
                  <a:pos x="215" y="377"/>
                </a:cxn>
                <a:cxn ang="0">
                  <a:pos x="238" y="349"/>
                </a:cxn>
                <a:cxn ang="0">
                  <a:pos x="236" y="406"/>
                </a:cxn>
                <a:cxn ang="0">
                  <a:pos x="325" y="401"/>
                </a:cxn>
                <a:cxn ang="0">
                  <a:pos x="323" y="296"/>
                </a:cxn>
                <a:cxn ang="0">
                  <a:pos x="129" y="339"/>
                </a:cxn>
                <a:cxn ang="0">
                  <a:pos x="104" y="326"/>
                </a:cxn>
                <a:cxn ang="0">
                  <a:pos x="90" y="302"/>
                </a:cxn>
                <a:cxn ang="0">
                  <a:pos x="90" y="283"/>
                </a:cxn>
                <a:cxn ang="0">
                  <a:pos x="100" y="264"/>
                </a:cxn>
                <a:cxn ang="0">
                  <a:pos x="117" y="248"/>
                </a:cxn>
                <a:cxn ang="0">
                  <a:pos x="169" y="231"/>
                </a:cxn>
                <a:cxn ang="0">
                  <a:pos x="230" y="233"/>
                </a:cxn>
                <a:cxn ang="0">
                  <a:pos x="224" y="271"/>
                </a:cxn>
                <a:cxn ang="0">
                  <a:pos x="199" y="313"/>
                </a:cxn>
                <a:cxn ang="0">
                  <a:pos x="176" y="329"/>
                </a:cxn>
                <a:cxn ang="0">
                  <a:pos x="149" y="339"/>
                </a:cxn>
              </a:cxnLst>
              <a:rect l="0" t="0" r="r" b="b"/>
              <a:pathLst>
                <a:path w="325" h="414">
                  <a:moveTo>
                    <a:pt x="323" y="296"/>
                  </a:moveTo>
                  <a:lnTo>
                    <a:pt x="323" y="133"/>
                  </a:lnTo>
                  <a:lnTo>
                    <a:pt x="323" y="133"/>
                  </a:lnTo>
                  <a:lnTo>
                    <a:pt x="322" y="117"/>
                  </a:lnTo>
                  <a:lnTo>
                    <a:pt x="320" y="101"/>
                  </a:lnTo>
                  <a:lnTo>
                    <a:pt x="317" y="87"/>
                  </a:lnTo>
                  <a:lnTo>
                    <a:pt x="314" y="74"/>
                  </a:lnTo>
                  <a:lnTo>
                    <a:pt x="308" y="61"/>
                  </a:lnTo>
                  <a:lnTo>
                    <a:pt x="302" y="51"/>
                  </a:lnTo>
                  <a:lnTo>
                    <a:pt x="294" y="42"/>
                  </a:lnTo>
                  <a:lnTo>
                    <a:pt x="285" y="32"/>
                  </a:lnTo>
                  <a:lnTo>
                    <a:pt x="276" y="25"/>
                  </a:lnTo>
                  <a:lnTo>
                    <a:pt x="264" y="19"/>
                  </a:lnTo>
                  <a:lnTo>
                    <a:pt x="251" y="12"/>
                  </a:lnTo>
                  <a:lnTo>
                    <a:pt x="238" y="8"/>
                  </a:lnTo>
                  <a:lnTo>
                    <a:pt x="222" y="5"/>
                  </a:lnTo>
                  <a:lnTo>
                    <a:pt x="205" y="2"/>
                  </a:lnTo>
                  <a:lnTo>
                    <a:pt x="187" y="0"/>
                  </a:lnTo>
                  <a:lnTo>
                    <a:pt x="167" y="0"/>
                  </a:lnTo>
                  <a:lnTo>
                    <a:pt x="167" y="0"/>
                  </a:lnTo>
                  <a:lnTo>
                    <a:pt x="132" y="2"/>
                  </a:lnTo>
                  <a:lnTo>
                    <a:pt x="94" y="8"/>
                  </a:lnTo>
                  <a:lnTo>
                    <a:pt x="58" y="16"/>
                  </a:lnTo>
                  <a:lnTo>
                    <a:pt x="25" y="26"/>
                  </a:lnTo>
                  <a:lnTo>
                    <a:pt x="20" y="28"/>
                  </a:lnTo>
                  <a:lnTo>
                    <a:pt x="38" y="104"/>
                  </a:lnTo>
                  <a:lnTo>
                    <a:pt x="45" y="101"/>
                  </a:lnTo>
                  <a:lnTo>
                    <a:pt x="45" y="101"/>
                  </a:lnTo>
                  <a:lnTo>
                    <a:pt x="69" y="91"/>
                  </a:lnTo>
                  <a:lnTo>
                    <a:pt x="98" y="81"/>
                  </a:lnTo>
                  <a:lnTo>
                    <a:pt x="126" y="75"/>
                  </a:lnTo>
                  <a:lnTo>
                    <a:pt x="140" y="75"/>
                  </a:lnTo>
                  <a:lnTo>
                    <a:pt x="153" y="74"/>
                  </a:lnTo>
                  <a:lnTo>
                    <a:pt x="153" y="74"/>
                  </a:lnTo>
                  <a:lnTo>
                    <a:pt x="172" y="75"/>
                  </a:lnTo>
                  <a:lnTo>
                    <a:pt x="189" y="78"/>
                  </a:lnTo>
                  <a:lnTo>
                    <a:pt x="202" y="83"/>
                  </a:lnTo>
                  <a:lnTo>
                    <a:pt x="211" y="91"/>
                  </a:lnTo>
                  <a:lnTo>
                    <a:pt x="221" y="100"/>
                  </a:lnTo>
                  <a:lnTo>
                    <a:pt x="225" y="112"/>
                  </a:lnTo>
                  <a:lnTo>
                    <a:pt x="230" y="126"/>
                  </a:lnTo>
                  <a:lnTo>
                    <a:pt x="230" y="143"/>
                  </a:lnTo>
                  <a:lnTo>
                    <a:pt x="230" y="161"/>
                  </a:lnTo>
                  <a:lnTo>
                    <a:pt x="230" y="161"/>
                  </a:lnTo>
                  <a:lnTo>
                    <a:pt x="204" y="162"/>
                  </a:lnTo>
                  <a:lnTo>
                    <a:pt x="178" y="164"/>
                  </a:lnTo>
                  <a:lnTo>
                    <a:pt x="155" y="167"/>
                  </a:lnTo>
                  <a:lnTo>
                    <a:pt x="133" y="172"/>
                  </a:lnTo>
                  <a:lnTo>
                    <a:pt x="112" y="176"/>
                  </a:lnTo>
                  <a:lnTo>
                    <a:pt x="94" y="182"/>
                  </a:lnTo>
                  <a:lnTo>
                    <a:pt x="77" y="190"/>
                  </a:lnTo>
                  <a:lnTo>
                    <a:pt x="61" y="199"/>
                  </a:lnTo>
                  <a:lnTo>
                    <a:pt x="48" y="208"/>
                  </a:lnTo>
                  <a:lnTo>
                    <a:pt x="35" y="219"/>
                  </a:lnTo>
                  <a:lnTo>
                    <a:pt x="25" y="230"/>
                  </a:lnTo>
                  <a:lnTo>
                    <a:pt x="15" y="242"/>
                  </a:lnTo>
                  <a:lnTo>
                    <a:pt x="9" y="256"/>
                  </a:lnTo>
                  <a:lnTo>
                    <a:pt x="5" y="270"/>
                  </a:lnTo>
                  <a:lnTo>
                    <a:pt x="2" y="285"/>
                  </a:lnTo>
                  <a:lnTo>
                    <a:pt x="0" y="302"/>
                  </a:lnTo>
                  <a:lnTo>
                    <a:pt x="0" y="302"/>
                  </a:lnTo>
                  <a:lnTo>
                    <a:pt x="2" y="314"/>
                  </a:lnTo>
                  <a:lnTo>
                    <a:pt x="3" y="325"/>
                  </a:lnTo>
                  <a:lnTo>
                    <a:pt x="5" y="337"/>
                  </a:lnTo>
                  <a:lnTo>
                    <a:pt x="9" y="348"/>
                  </a:lnTo>
                  <a:lnTo>
                    <a:pt x="14" y="357"/>
                  </a:lnTo>
                  <a:lnTo>
                    <a:pt x="19" y="366"/>
                  </a:lnTo>
                  <a:lnTo>
                    <a:pt x="25" y="375"/>
                  </a:lnTo>
                  <a:lnTo>
                    <a:pt x="32" y="383"/>
                  </a:lnTo>
                  <a:lnTo>
                    <a:pt x="40" y="389"/>
                  </a:lnTo>
                  <a:lnTo>
                    <a:pt x="49" y="395"/>
                  </a:lnTo>
                  <a:lnTo>
                    <a:pt x="58" y="401"/>
                  </a:lnTo>
                  <a:lnTo>
                    <a:pt x="68" y="406"/>
                  </a:lnTo>
                  <a:lnTo>
                    <a:pt x="78" y="409"/>
                  </a:lnTo>
                  <a:lnTo>
                    <a:pt x="89" y="412"/>
                  </a:lnTo>
                  <a:lnTo>
                    <a:pt x="101" y="414"/>
                  </a:lnTo>
                  <a:lnTo>
                    <a:pt x="113" y="414"/>
                  </a:lnTo>
                  <a:lnTo>
                    <a:pt x="113" y="414"/>
                  </a:lnTo>
                  <a:lnTo>
                    <a:pt x="133" y="412"/>
                  </a:lnTo>
                  <a:lnTo>
                    <a:pt x="152" y="409"/>
                  </a:lnTo>
                  <a:lnTo>
                    <a:pt x="170" y="404"/>
                  </a:lnTo>
                  <a:lnTo>
                    <a:pt x="185" y="397"/>
                  </a:lnTo>
                  <a:lnTo>
                    <a:pt x="201" y="388"/>
                  </a:lnTo>
                  <a:lnTo>
                    <a:pt x="215" y="377"/>
                  </a:lnTo>
                  <a:lnTo>
                    <a:pt x="227" y="363"/>
                  </a:lnTo>
                  <a:lnTo>
                    <a:pt x="238" y="349"/>
                  </a:lnTo>
                  <a:lnTo>
                    <a:pt x="238" y="349"/>
                  </a:lnTo>
                  <a:lnTo>
                    <a:pt x="236" y="374"/>
                  </a:lnTo>
                  <a:lnTo>
                    <a:pt x="236" y="401"/>
                  </a:lnTo>
                  <a:lnTo>
                    <a:pt x="236" y="406"/>
                  </a:lnTo>
                  <a:lnTo>
                    <a:pt x="325" y="406"/>
                  </a:lnTo>
                  <a:lnTo>
                    <a:pt x="325" y="401"/>
                  </a:lnTo>
                  <a:lnTo>
                    <a:pt x="325" y="401"/>
                  </a:lnTo>
                  <a:lnTo>
                    <a:pt x="323" y="349"/>
                  </a:lnTo>
                  <a:lnTo>
                    <a:pt x="323" y="296"/>
                  </a:lnTo>
                  <a:lnTo>
                    <a:pt x="323" y="296"/>
                  </a:lnTo>
                  <a:close/>
                  <a:moveTo>
                    <a:pt x="140" y="339"/>
                  </a:moveTo>
                  <a:lnTo>
                    <a:pt x="140" y="339"/>
                  </a:lnTo>
                  <a:lnTo>
                    <a:pt x="129" y="339"/>
                  </a:lnTo>
                  <a:lnTo>
                    <a:pt x="120" y="335"/>
                  </a:lnTo>
                  <a:lnTo>
                    <a:pt x="110" y="331"/>
                  </a:lnTo>
                  <a:lnTo>
                    <a:pt x="104" y="326"/>
                  </a:lnTo>
                  <a:lnTo>
                    <a:pt x="98" y="319"/>
                  </a:lnTo>
                  <a:lnTo>
                    <a:pt x="94" y="311"/>
                  </a:lnTo>
                  <a:lnTo>
                    <a:pt x="90" y="302"/>
                  </a:lnTo>
                  <a:lnTo>
                    <a:pt x="90" y="291"/>
                  </a:lnTo>
                  <a:lnTo>
                    <a:pt x="90" y="291"/>
                  </a:lnTo>
                  <a:lnTo>
                    <a:pt x="90" y="283"/>
                  </a:lnTo>
                  <a:lnTo>
                    <a:pt x="92" y="276"/>
                  </a:lnTo>
                  <a:lnTo>
                    <a:pt x="95" y="270"/>
                  </a:lnTo>
                  <a:lnTo>
                    <a:pt x="100" y="264"/>
                  </a:lnTo>
                  <a:lnTo>
                    <a:pt x="104" y="257"/>
                  </a:lnTo>
                  <a:lnTo>
                    <a:pt x="110" y="253"/>
                  </a:lnTo>
                  <a:lnTo>
                    <a:pt x="117" y="248"/>
                  </a:lnTo>
                  <a:lnTo>
                    <a:pt x="126" y="244"/>
                  </a:lnTo>
                  <a:lnTo>
                    <a:pt x="146" y="236"/>
                  </a:lnTo>
                  <a:lnTo>
                    <a:pt x="169" y="231"/>
                  </a:lnTo>
                  <a:lnTo>
                    <a:pt x="198" y="228"/>
                  </a:lnTo>
                  <a:lnTo>
                    <a:pt x="230" y="227"/>
                  </a:lnTo>
                  <a:lnTo>
                    <a:pt x="230" y="233"/>
                  </a:lnTo>
                  <a:lnTo>
                    <a:pt x="230" y="233"/>
                  </a:lnTo>
                  <a:lnTo>
                    <a:pt x="228" y="253"/>
                  </a:lnTo>
                  <a:lnTo>
                    <a:pt x="224" y="271"/>
                  </a:lnTo>
                  <a:lnTo>
                    <a:pt x="216" y="290"/>
                  </a:lnTo>
                  <a:lnTo>
                    <a:pt x="205" y="305"/>
                  </a:lnTo>
                  <a:lnTo>
                    <a:pt x="199" y="313"/>
                  </a:lnTo>
                  <a:lnTo>
                    <a:pt x="193" y="319"/>
                  </a:lnTo>
                  <a:lnTo>
                    <a:pt x="185" y="325"/>
                  </a:lnTo>
                  <a:lnTo>
                    <a:pt x="176" y="329"/>
                  </a:lnTo>
                  <a:lnTo>
                    <a:pt x="169" y="334"/>
                  </a:lnTo>
                  <a:lnTo>
                    <a:pt x="159" y="337"/>
                  </a:lnTo>
                  <a:lnTo>
                    <a:pt x="149" y="339"/>
                  </a:lnTo>
                  <a:lnTo>
                    <a:pt x="140" y="339"/>
                  </a:lnTo>
                  <a:lnTo>
                    <a:pt x="140" y="339"/>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10" name="Freeform 14"/>
            <p:cNvSpPr>
              <a:spLocks/>
            </p:cNvSpPr>
            <p:nvPr userDrawn="1"/>
          </p:nvSpPr>
          <p:spPr bwMode="auto">
            <a:xfrm>
              <a:off x="5705063" y="2547700"/>
              <a:ext cx="452437" cy="320675"/>
            </a:xfrm>
            <a:custGeom>
              <a:avLst/>
              <a:gdLst/>
              <a:ahLst/>
              <a:cxnLst>
                <a:cxn ang="0">
                  <a:pos x="450" y="0"/>
                </a:cxn>
                <a:cxn ang="0">
                  <a:pos x="406" y="6"/>
                </a:cxn>
                <a:cxn ang="0">
                  <a:pos x="369" y="25"/>
                </a:cxn>
                <a:cxn ang="0">
                  <a:pos x="341" y="48"/>
                </a:cxn>
                <a:cxn ang="0">
                  <a:pos x="321" y="75"/>
                </a:cxn>
                <a:cxn ang="0">
                  <a:pos x="317" y="65"/>
                </a:cxn>
                <a:cxn ang="0">
                  <a:pos x="303" y="38"/>
                </a:cxn>
                <a:cxn ang="0">
                  <a:pos x="277" y="17"/>
                </a:cxn>
                <a:cxn ang="0">
                  <a:pos x="260" y="8"/>
                </a:cxn>
                <a:cxn ang="0">
                  <a:pos x="237" y="2"/>
                </a:cxn>
                <a:cxn ang="0">
                  <a:pos x="211" y="0"/>
                </a:cxn>
                <a:cxn ang="0">
                  <a:pos x="191" y="2"/>
                </a:cxn>
                <a:cxn ang="0">
                  <a:pos x="154" y="11"/>
                </a:cxn>
                <a:cxn ang="0">
                  <a:pos x="122" y="29"/>
                </a:cxn>
                <a:cxn ang="0">
                  <a:pos x="96" y="54"/>
                </a:cxn>
                <a:cxn ang="0">
                  <a:pos x="85" y="71"/>
                </a:cxn>
                <a:cxn ang="0">
                  <a:pos x="89" y="12"/>
                </a:cxn>
                <a:cxn ang="0">
                  <a:pos x="0" y="8"/>
                </a:cxn>
                <a:cxn ang="0">
                  <a:pos x="92" y="406"/>
                </a:cxn>
                <a:cxn ang="0">
                  <a:pos x="92" y="216"/>
                </a:cxn>
                <a:cxn ang="0">
                  <a:pos x="95" y="189"/>
                </a:cxn>
                <a:cxn ang="0">
                  <a:pos x="99" y="162"/>
                </a:cxn>
                <a:cxn ang="0">
                  <a:pos x="108" y="138"/>
                </a:cxn>
                <a:cxn ang="0">
                  <a:pos x="119" y="118"/>
                </a:cxn>
                <a:cxn ang="0">
                  <a:pos x="134" y="101"/>
                </a:cxn>
                <a:cxn ang="0">
                  <a:pos x="150" y="89"/>
                </a:cxn>
                <a:cxn ang="0">
                  <a:pos x="168" y="81"/>
                </a:cxn>
                <a:cxn ang="0">
                  <a:pos x="188" y="78"/>
                </a:cxn>
                <a:cxn ang="0">
                  <a:pos x="200" y="80"/>
                </a:cxn>
                <a:cxn ang="0">
                  <a:pos x="220" y="89"/>
                </a:cxn>
                <a:cxn ang="0">
                  <a:pos x="232" y="106"/>
                </a:cxn>
                <a:cxn ang="0">
                  <a:pos x="239" y="135"/>
                </a:cxn>
                <a:cxn ang="0">
                  <a:pos x="239" y="406"/>
                </a:cxn>
                <a:cxn ang="0">
                  <a:pos x="330" y="216"/>
                </a:cxn>
                <a:cxn ang="0">
                  <a:pos x="330" y="201"/>
                </a:cxn>
                <a:cxn ang="0">
                  <a:pos x="335" y="172"/>
                </a:cxn>
                <a:cxn ang="0">
                  <a:pos x="343" y="147"/>
                </a:cxn>
                <a:cxn ang="0">
                  <a:pos x="355" y="124"/>
                </a:cxn>
                <a:cxn ang="0">
                  <a:pos x="367" y="107"/>
                </a:cxn>
                <a:cxn ang="0">
                  <a:pos x="384" y="94"/>
                </a:cxn>
                <a:cxn ang="0">
                  <a:pos x="399" y="84"/>
                </a:cxn>
                <a:cxn ang="0">
                  <a:pos x="418" y="80"/>
                </a:cxn>
                <a:cxn ang="0">
                  <a:pos x="425" y="78"/>
                </a:cxn>
                <a:cxn ang="0">
                  <a:pos x="450" y="83"/>
                </a:cxn>
                <a:cxn ang="0">
                  <a:pos x="465" y="97"/>
                </a:cxn>
                <a:cxn ang="0">
                  <a:pos x="474" y="120"/>
                </a:cxn>
                <a:cxn ang="0">
                  <a:pos x="478" y="153"/>
                </a:cxn>
                <a:cxn ang="0">
                  <a:pos x="569" y="406"/>
                </a:cxn>
                <a:cxn ang="0">
                  <a:pos x="569" y="133"/>
                </a:cxn>
                <a:cxn ang="0">
                  <a:pos x="568" y="103"/>
                </a:cxn>
                <a:cxn ang="0">
                  <a:pos x="562" y="75"/>
                </a:cxn>
                <a:cxn ang="0">
                  <a:pos x="553" y="52"/>
                </a:cxn>
                <a:cxn ang="0">
                  <a:pos x="539" y="34"/>
                </a:cxn>
                <a:cxn ang="0">
                  <a:pos x="522" y="19"/>
                </a:cxn>
                <a:cxn ang="0">
                  <a:pos x="502" y="9"/>
                </a:cxn>
                <a:cxn ang="0">
                  <a:pos x="478" y="2"/>
                </a:cxn>
                <a:cxn ang="0">
                  <a:pos x="450" y="0"/>
                </a:cxn>
              </a:cxnLst>
              <a:rect l="0" t="0" r="r" b="b"/>
              <a:pathLst>
                <a:path w="569" h="406">
                  <a:moveTo>
                    <a:pt x="450" y="0"/>
                  </a:moveTo>
                  <a:lnTo>
                    <a:pt x="450" y="0"/>
                  </a:lnTo>
                  <a:lnTo>
                    <a:pt x="427" y="2"/>
                  </a:lnTo>
                  <a:lnTo>
                    <a:pt x="406" y="6"/>
                  </a:lnTo>
                  <a:lnTo>
                    <a:pt x="386" y="14"/>
                  </a:lnTo>
                  <a:lnTo>
                    <a:pt x="369" y="25"/>
                  </a:lnTo>
                  <a:lnTo>
                    <a:pt x="353" y="35"/>
                  </a:lnTo>
                  <a:lnTo>
                    <a:pt x="341" y="48"/>
                  </a:lnTo>
                  <a:lnTo>
                    <a:pt x="330" y="61"/>
                  </a:lnTo>
                  <a:lnTo>
                    <a:pt x="321" y="75"/>
                  </a:lnTo>
                  <a:lnTo>
                    <a:pt x="321" y="75"/>
                  </a:lnTo>
                  <a:lnTo>
                    <a:pt x="317" y="65"/>
                  </a:lnTo>
                  <a:lnTo>
                    <a:pt x="311" y="51"/>
                  </a:lnTo>
                  <a:lnTo>
                    <a:pt x="303" y="38"/>
                  </a:lnTo>
                  <a:lnTo>
                    <a:pt x="292" y="26"/>
                  </a:lnTo>
                  <a:lnTo>
                    <a:pt x="277" y="17"/>
                  </a:lnTo>
                  <a:lnTo>
                    <a:pt x="269" y="12"/>
                  </a:lnTo>
                  <a:lnTo>
                    <a:pt x="260" y="8"/>
                  </a:lnTo>
                  <a:lnTo>
                    <a:pt x="249" y="5"/>
                  </a:lnTo>
                  <a:lnTo>
                    <a:pt x="237" y="2"/>
                  </a:lnTo>
                  <a:lnTo>
                    <a:pt x="225" y="0"/>
                  </a:lnTo>
                  <a:lnTo>
                    <a:pt x="211" y="0"/>
                  </a:lnTo>
                  <a:lnTo>
                    <a:pt x="211" y="0"/>
                  </a:lnTo>
                  <a:lnTo>
                    <a:pt x="191" y="2"/>
                  </a:lnTo>
                  <a:lnTo>
                    <a:pt x="173" y="5"/>
                  </a:lnTo>
                  <a:lnTo>
                    <a:pt x="154" y="11"/>
                  </a:lnTo>
                  <a:lnTo>
                    <a:pt x="139" y="19"/>
                  </a:lnTo>
                  <a:lnTo>
                    <a:pt x="122" y="29"/>
                  </a:lnTo>
                  <a:lnTo>
                    <a:pt x="108" y="40"/>
                  </a:lnTo>
                  <a:lnTo>
                    <a:pt x="96" y="54"/>
                  </a:lnTo>
                  <a:lnTo>
                    <a:pt x="85" y="71"/>
                  </a:lnTo>
                  <a:lnTo>
                    <a:pt x="85" y="71"/>
                  </a:lnTo>
                  <a:lnTo>
                    <a:pt x="87" y="40"/>
                  </a:lnTo>
                  <a:lnTo>
                    <a:pt x="89" y="12"/>
                  </a:lnTo>
                  <a:lnTo>
                    <a:pt x="89" y="8"/>
                  </a:lnTo>
                  <a:lnTo>
                    <a:pt x="0" y="8"/>
                  </a:lnTo>
                  <a:lnTo>
                    <a:pt x="0" y="406"/>
                  </a:lnTo>
                  <a:lnTo>
                    <a:pt x="92" y="406"/>
                  </a:lnTo>
                  <a:lnTo>
                    <a:pt x="92" y="216"/>
                  </a:lnTo>
                  <a:lnTo>
                    <a:pt x="92" y="216"/>
                  </a:lnTo>
                  <a:lnTo>
                    <a:pt x="93" y="202"/>
                  </a:lnTo>
                  <a:lnTo>
                    <a:pt x="95" y="189"/>
                  </a:lnTo>
                  <a:lnTo>
                    <a:pt x="96" y="175"/>
                  </a:lnTo>
                  <a:lnTo>
                    <a:pt x="99" y="162"/>
                  </a:lnTo>
                  <a:lnTo>
                    <a:pt x="104" y="150"/>
                  </a:lnTo>
                  <a:lnTo>
                    <a:pt x="108" y="138"/>
                  </a:lnTo>
                  <a:lnTo>
                    <a:pt x="113" y="129"/>
                  </a:lnTo>
                  <a:lnTo>
                    <a:pt x="119" y="118"/>
                  </a:lnTo>
                  <a:lnTo>
                    <a:pt x="127" y="109"/>
                  </a:lnTo>
                  <a:lnTo>
                    <a:pt x="134" y="101"/>
                  </a:lnTo>
                  <a:lnTo>
                    <a:pt x="142" y="95"/>
                  </a:lnTo>
                  <a:lnTo>
                    <a:pt x="150" y="89"/>
                  </a:lnTo>
                  <a:lnTo>
                    <a:pt x="159" y="84"/>
                  </a:lnTo>
                  <a:lnTo>
                    <a:pt x="168" y="81"/>
                  </a:lnTo>
                  <a:lnTo>
                    <a:pt x="177" y="80"/>
                  </a:lnTo>
                  <a:lnTo>
                    <a:pt x="188" y="78"/>
                  </a:lnTo>
                  <a:lnTo>
                    <a:pt x="188" y="78"/>
                  </a:lnTo>
                  <a:lnTo>
                    <a:pt x="200" y="80"/>
                  </a:lnTo>
                  <a:lnTo>
                    <a:pt x="211" y="83"/>
                  </a:lnTo>
                  <a:lnTo>
                    <a:pt x="220" y="89"/>
                  </a:lnTo>
                  <a:lnTo>
                    <a:pt x="228" y="97"/>
                  </a:lnTo>
                  <a:lnTo>
                    <a:pt x="232" y="106"/>
                  </a:lnTo>
                  <a:lnTo>
                    <a:pt x="237" y="120"/>
                  </a:lnTo>
                  <a:lnTo>
                    <a:pt x="239" y="135"/>
                  </a:lnTo>
                  <a:lnTo>
                    <a:pt x="239" y="153"/>
                  </a:lnTo>
                  <a:lnTo>
                    <a:pt x="239" y="406"/>
                  </a:lnTo>
                  <a:lnTo>
                    <a:pt x="330" y="406"/>
                  </a:lnTo>
                  <a:lnTo>
                    <a:pt x="330" y="216"/>
                  </a:lnTo>
                  <a:lnTo>
                    <a:pt x="330" y="216"/>
                  </a:lnTo>
                  <a:lnTo>
                    <a:pt x="330" y="201"/>
                  </a:lnTo>
                  <a:lnTo>
                    <a:pt x="332" y="185"/>
                  </a:lnTo>
                  <a:lnTo>
                    <a:pt x="335" y="172"/>
                  </a:lnTo>
                  <a:lnTo>
                    <a:pt x="338" y="159"/>
                  </a:lnTo>
                  <a:lnTo>
                    <a:pt x="343" y="147"/>
                  </a:lnTo>
                  <a:lnTo>
                    <a:pt x="349" y="135"/>
                  </a:lnTo>
                  <a:lnTo>
                    <a:pt x="355" y="124"/>
                  </a:lnTo>
                  <a:lnTo>
                    <a:pt x="361" y="115"/>
                  </a:lnTo>
                  <a:lnTo>
                    <a:pt x="367" y="107"/>
                  </a:lnTo>
                  <a:lnTo>
                    <a:pt x="375" y="100"/>
                  </a:lnTo>
                  <a:lnTo>
                    <a:pt x="384" y="94"/>
                  </a:lnTo>
                  <a:lnTo>
                    <a:pt x="392" y="87"/>
                  </a:lnTo>
                  <a:lnTo>
                    <a:pt x="399" y="84"/>
                  </a:lnTo>
                  <a:lnTo>
                    <a:pt x="409" y="81"/>
                  </a:lnTo>
                  <a:lnTo>
                    <a:pt x="418" y="80"/>
                  </a:lnTo>
                  <a:lnTo>
                    <a:pt x="425" y="78"/>
                  </a:lnTo>
                  <a:lnTo>
                    <a:pt x="425" y="78"/>
                  </a:lnTo>
                  <a:lnTo>
                    <a:pt x="439" y="80"/>
                  </a:lnTo>
                  <a:lnTo>
                    <a:pt x="450" y="83"/>
                  </a:lnTo>
                  <a:lnTo>
                    <a:pt x="459" y="89"/>
                  </a:lnTo>
                  <a:lnTo>
                    <a:pt x="465" y="97"/>
                  </a:lnTo>
                  <a:lnTo>
                    <a:pt x="471" y="106"/>
                  </a:lnTo>
                  <a:lnTo>
                    <a:pt x="474" y="120"/>
                  </a:lnTo>
                  <a:lnTo>
                    <a:pt x="478" y="135"/>
                  </a:lnTo>
                  <a:lnTo>
                    <a:pt x="478" y="153"/>
                  </a:lnTo>
                  <a:lnTo>
                    <a:pt x="478" y="406"/>
                  </a:lnTo>
                  <a:lnTo>
                    <a:pt x="569" y="406"/>
                  </a:lnTo>
                  <a:lnTo>
                    <a:pt x="569" y="133"/>
                  </a:lnTo>
                  <a:lnTo>
                    <a:pt x="569" y="133"/>
                  </a:lnTo>
                  <a:lnTo>
                    <a:pt x="569" y="117"/>
                  </a:lnTo>
                  <a:lnTo>
                    <a:pt x="568" y="103"/>
                  </a:lnTo>
                  <a:lnTo>
                    <a:pt x="565" y="89"/>
                  </a:lnTo>
                  <a:lnTo>
                    <a:pt x="562" y="75"/>
                  </a:lnTo>
                  <a:lnTo>
                    <a:pt x="557" y="63"/>
                  </a:lnTo>
                  <a:lnTo>
                    <a:pt x="553" y="52"/>
                  </a:lnTo>
                  <a:lnTo>
                    <a:pt x="546" y="43"/>
                  </a:lnTo>
                  <a:lnTo>
                    <a:pt x="539" y="34"/>
                  </a:lnTo>
                  <a:lnTo>
                    <a:pt x="531" y="26"/>
                  </a:lnTo>
                  <a:lnTo>
                    <a:pt x="522" y="19"/>
                  </a:lnTo>
                  <a:lnTo>
                    <a:pt x="513" y="14"/>
                  </a:lnTo>
                  <a:lnTo>
                    <a:pt x="502" y="9"/>
                  </a:lnTo>
                  <a:lnTo>
                    <a:pt x="490" y="5"/>
                  </a:lnTo>
                  <a:lnTo>
                    <a:pt x="478" y="2"/>
                  </a:lnTo>
                  <a:lnTo>
                    <a:pt x="464" y="0"/>
                  </a:lnTo>
                  <a:lnTo>
                    <a:pt x="450" y="0"/>
                  </a:lnTo>
                  <a:lnTo>
                    <a:pt x="450" y="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11" name="Freeform 15"/>
            <p:cNvSpPr>
              <a:spLocks/>
            </p:cNvSpPr>
            <p:nvPr userDrawn="1"/>
          </p:nvSpPr>
          <p:spPr bwMode="auto">
            <a:xfrm>
              <a:off x="6203538" y="2547700"/>
              <a:ext cx="211137" cy="327025"/>
            </a:xfrm>
            <a:custGeom>
              <a:avLst/>
              <a:gdLst/>
              <a:ahLst/>
              <a:cxnLst>
                <a:cxn ang="0">
                  <a:pos x="160" y="170"/>
                </a:cxn>
                <a:cxn ang="0">
                  <a:pos x="124" y="156"/>
                </a:cxn>
                <a:cxn ang="0">
                  <a:pos x="105" y="144"/>
                </a:cxn>
                <a:cxn ang="0">
                  <a:pos x="95" y="127"/>
                </a:cxn>
                <a:cxn ang="0">
                  <a:pos x="95" y="117"/>
                </a:cxn>
                <a:cxn ang="0">
                  <a:pos x="99" y="95"/>
                </a:cxn>
                <a:cxn ang="0">
                  <a:pos x="114" y="81"/>
                </a:cxn>
                <a:cxn ang="0">
                  <a:pos x="136" y="75"/>
                </a:cxn>
                <a:cxn ang="0">
                  <a:pos x="157" y="74"/>
                </a:cxn>
                <a:cxn ang="0">
                  <a:pos x="176" y="74"/>
                </a:cxn>
                <a:cxn ang="0">
                  <a:pos x="212" y="80"/>
                </a:cxn>
                <a:cxn ang="0">
                  <a:pos x="235" y="86"/>
                </a:cxn>
                <a:cxn ang="0">
                  <a:pos x="237" y="8"/>
                </a:cxn>
                <a:cxn ang="0">
                  <a:pos x="219" y="5"/>
                </a:cxn>
                <a:cxn ang="0">
                  <a:pos x="180" y="0"/>
                </a:cxn>
                <a:cxn ang="0">
                  <a:pos x="162" y="0"/>
                </a:cxn>
                <a:cxn ang="0">
                  <a:pos x="127" y="2"/>
                </a:cxn>
                <a:cxn ang="0">
                  <a:pos x="95" y="9"/>
                </a:cxn>
                <a:cxn ang="0">
                  <a:pos x="67" y="20"/>
                </a:cxn>
                <a:cxn ang="0">
                  <a:pos x="42" y="34"/>
                </a:cxn>
                <a:cxn ang="0">
                  <a:pos x="24" y="52"/>
                </a:cxn>
                <a:cxn ang="0">
                  <a:pos x="10" y="74"/>
                </a:cxn>
                <a:cxn ang="0">
                  <a:pos x="1" y="98"/>
                </a:cxn>
                <a:cxn ang="0">
                  <a:pos x="0" y="126"/>
                </a:cxn>
                <a:cxn ang="0">
                  <a:pos x="0" y="140"/>
                </a:cxn>
                <a:cxn ang="0">
                  <a:pos x="4" y="164"/>
                </a:cxn>
                <a:cxn ang="0">
                  <a:pos x="13" y="184"/>
                </a:cxn>
                <a:cxn ang="0">
                  <a:pos x="27" y="199"/>
                </a:cxn>
                <a:cxn ang="0">
                  <a:pos x="50" y="216"/>
                </a:cxn>
                <a:cxn ang="0">
                  <a:pos x="85" y="233"/>
                </a:cxn>
                <a:cxn ang="0">
                  <a:pos x="104" y="239"/>
                </a:cxn>
                <a:cxn ang="0">
                  <a:pos x="140" y="251"/>
                </a:cxn>
                <a:cxn ang="0">
                  <a:pos x="157" y="264"/>
                </a:cxn>
                <a:cxn ang="0">
                  <a:pos x="168" y="280"/>
                </a:cxn>
                <a:cxn ang="0">
                  <a:pos x="170" y="291"/>
                </a:cxn>
                <a:cxn ang="0">
                  <a:pos x="165" y="311"/>
                </a:cxn>
                <a:cxn ang="0">
                  <a:pos x="151" y="325"/>
                </a:cxn>
                <a:cxn ang="0">
                  <a:pos x="128" y="334"/>
                </a:cxn>
                <a:cxn ang="0">
                  <a:pos x="99" y="337"/>
                </a:cxn>
                <a:cxn ang="0">
                  <a:pos x="78" y="337"/>
                </a:cxn>
                <a:cxn ang="0">
                  <a:pos x="35" y="329"/>
                </a:cxn>
                <a:cxn ang="0">
                  <a:pos x="10" y="320"/>
                </a:cxn>
                <a:cxn ang="0">
                  <a:pos x="7" y="403"/>
                </a:cxn>
                <a:cxn ang="0">
                  <a:pos x="26" y="407"/>
                </a:cxn>
                <a:cxn ang="0">
                  <a:pos x="72" y="414"/>
                </a:cxn>
                <a:cxn ang="0">
                  <a:pos x="95" y="414"/>
                </a:cxn>
                <a:cxn ang="0">
                  <a:pos x="131" y="411"/>
                </a:cxn>
                <a:cxn ang="0">
                  <a:pos x="165" y="404"/>
                </a:cxn>
                <a:cxn ang="0">
                  <a:pos x="194" y="392"/>
                </a:cxn>
                <a:cxn ang="0">
                  <a:pos x="219" y="377"/>
                </a:cxn>
                <a:cxn ang="0">
                  <a:pos x="239" y="358"/>
                </a:cxn>
                <a:cxn ang="0">
                  <a:pos x="254" y="335"/>
                </a:cxn>
                <a:cxn ang="0">
                  <a:pos x="263" y="311"/>
                </a:cxn>
                <a:cxn ang="0">
                  <a:pos x="266" y="282"/>
                </a:cxn>
                <a:cxn ang="0">
                  <a:pos x="266" y="268"/>
                </a:cxn>
                <a:cxn ang="0">
                  <a:pos x="260" y="245"/>
                </a:cxn>
                <a:cxn ang="0">
                  <a:pos x="251" y="225"/>
                </a:cxn>
                <a:cxn ang="0">
                  <a:pos x="239" y="210"/>
                </a:cxn>
                <a:cxn ang="0">
                  <a:pos x="214" y="192"/>
                </a:cxn>
                <a:cxn ang="0">
                  <a:pos x="179" y="176"/>
                </a:cxn>
                <a:cxn ang="0">
                  <a:pos x="160" y="170"/>
                </a:cxn>
              </a:cxnLst>
              <a:rect l="0" t="0" r="r" b="b"/>
              <a:pathLst>
                <a:path w="266" h="414">
                  <a:moveTo>
                    <a:pt x="160" y="170"/>
                  </a:moveTo>
                  <a:lnTo>
                    <a:pt x="160" y="170"/>
                  </a:lnTo>
                  <a:lnTo>
                    <a:pt x="134" y="161"/>
                  </a:lnTo>
                  <a:lnTo>
                    <a:pt x="124" y="156"/>
                  </a:lnTo>
                  <a:lnTo>
                    <a:pt x="113" y="150"/>
                  </a:lnTo>
                  <a:lnTo>
                    <a:pt x="105" y="144"/>
                  </a:lnTo>
                  <a:lnTo>
                    <a:pt x="99" y="136"/>
                  </a:lnTo>
                  <a:lnTo>
                    <a:pt x="95" y="127"/>
                  </a:lnTo>
                  <a:lnTo>
                    <a:pt x="95" y="117"/>
                  </a:lnTo>
                  <a:lnTo>
                    <a:pt x="95" y="117"/>
                  </a:lnTo>
                  <a:lnTo>
                    <a:pt x="96" y="104"/>
                  </a:lnTo>
                  <a:lnTo>
                    <a:pt x="99" y="95"/>
                  </a:lnTo>
                  <a:lnTo>
                    <a:pt x="107" y="87"/>
                  </a:lnTo>
                  <a:lnTo>
                    <a:pt x="114" y="81"/>
                  </a:lnTo>
                  <a:lnTo>
                    <a:pt x="125" y="78"/>
                  </a:lnTo>
                  <a:lnTo>
                    <a:pt x="136" y="75"/>
                  </a:lnTo>
                  <a:lnTo>
                    <a:pt x="147" y="74"/>
                  </a:lnTo>
                  <a:lnTo>
                    <a:pt x="157" y="74"/>
                  </a:lnTo>
                  <a:lnTo>
                    <a:pt x="157" y="74"/>
                  </a:lnTo>
                  <a:lnTo>
                    <a:pt x="176" y="74"/>
                  </a:lnTo>
                  <a:lnTo>
                    <a:pt x="194" y="75"/>
                  </a:lnTo>
                  <a:lnTo>
                    <a:pt x="212" y="80"/>
                  </a:lnTo>
                  <a:lnTo>
                    <a:pt x="229" y="84"/>
                  </a:lnTo>
                  <a:lnTo>
                    <a:pt x="235" y="86"/>
                  </a:lnTo>
                  <a:lnTo>
                    <a:pt x="240" y="9"/>
                  </a:lnTo>
                  <a:lnTo>
                    <a:pt x="237" y="8"/>
                  </a:lnTo>
                  <a:lnTo>
                    <a:pt x="237" y="8"/>
                  </a:lnTo>
                  <a:lnTo>
                    <a:pt x="219" y="5"/>
                  </a:lnTo>
                  <a:lnTo>
                    <a:pt x="199" y="2"/>
                  </a:lnTo>
                  <a:lnTo>
                    <a:pt x="180" y="0"/>
                  </a:lnTo>
                  <a:lnTo>
                    <a:pt x="162" y="0"/>
                  </a:lnTo>
                  <a:lnTo>
                    <a:pt x="162" y="0"/>
                  </a:lnTo>
                  <a:lnTo>
                    <a:pt x="144" y="0"/>
                  </a:lnTo>
                  <a:lnTo>
                    <a:pt x="127" y="2"/>
                  </a:lnTo>
                  <a:lnTo>
                    <a:pt x="110" y="5"/>
                  </a:lnTo>
                  <a:lnTo>
                    <a:pt x="95" y="9"/>
                  </a:lnTo>
                  <a:lnTo>
                    <a:pt x="79" y="14"/>
                  </a:lnTo>
                  <a:lnTo>
                    <a:pt x="67" y="20"/>
                  </a:lnTo>
                  <a:lnTo>
                    <a:pt x="53" y="26"/>
                  </a:lnTo>
                  <a:lnTo>
                    <a:pt x="42" y="34"/>
                  </a:lnTo>
                  <a:lnTo>
                    <a:pt x="33" y="43"/>
                  </a:lnTo>
                  <a:lnTo>
                    <a:pt x="24" y="52"/>
                  </a:lnTo>
                  <a:lnTo>
                    <a:pt x="16" y="61"/>
                  </a:lnTo>
                  <a:lnTo>
                    <a:pt x="10" y="74"/>
                  </a:lnTo>
                  <a:lnTo>
                    <a:pt x="6" y="84"/>
                  </a:lnTo>
                  <a:lnTo>
                    <a:pt x="1" y="98"/>
                  </a:lnTo>
                  <a:lnTo>
                    <a:pt x="0" y="110"/>
                  </a:lnTo>
                  <a:lnTo>
                    <a:pt x="0" y="126"/>
                  </a:lnTo>
                  <a:lnTo>
                    <a:pt x="0" y="126"/>
                  </a:lnTo>
                  <a:lnTo>
                    <a:pt x="0" y="140"/>
                  </a:lnTo>
                  <a:lnTo>
                    <a:pt x="1" y="152"/>
                  </a:lnTo>
                  <a:lnTo>
                    <a:pt x="4" y="164"/>
                  </a:lnTo>
                  <a:lnTo>
                    <a:pt x="9" y="175"/>
                  </a:lnTo>
                  <a:lnTo>
                    <a:pt x="13" y="184"/>
                  </a:lnTo>
                  <a:lnTo>
                    <a:pt x="20" y="192"/>
                  </a:lnTo>
                  <a:lnTo>
                    <a:pt x="27" y="199"/>
                  </a:lnTo>
                  <a:lnTo>
                    <a:pt x="33" y="205"/>
                  </a:lnTo>
                  <a:lnTo>
                    <a:pt x="50" y="216"/>
                  </a:lnTo>
                  <a:lnTo>
                    <a:pt x="67" y="225"/>
                  </a:lnTo>
                  <a:lnTo>
                    <a:pt x="85" y="233"/>
                  </a:lnTo>
                  <a:lnTo>
                    <a:pt x="104" y="239"/>
                  </a:lnTo>
                  <a:lnTo>
                    <a:pt x="104" y="239"/>
                  </a:lnTo>
                  <a:lnTo>
                    <a:pt x="128" y="247"/>
                  </a:lnTo>
                  <a:lnTo>
                    <a:pt x="140" y="251"/>
                  </a:lnTo>
                  <a:lnTo>
                    <a:pt x="150" y="257"/>
                  </a:lnTo>
                  <a:lnTo>
                    <a:pt x="157" y="264"/>
                  </a:lnTo>
                  <a:lnTo>
                    <a:pt x="165" y="271"/>
                  </a:lnTo>
                  <a:lnTo>
                    <a:pt x="168" y="280"/>
                  </a:lnTo>
                  <a:lnTo>
                    <a:pt x="170" y="291"/>
                  </a:lnTo>
                  <a:lnTo>
                    <a:pt x="170" y="291"/>
                  </a:lnTo>
                  <a:lnTo>
                    <a:pt x="168" y="302"/>
                  </a:lnTo>
                  <a:lnTo>
                    <a:pt x="165" y="311"/>
                  </a:lnTo>
                  <a:lnTo>
                    <a:pt x="159" y="319"/>
                  </a:lnTo>
                  <a:lnTo>
                    <a:pt x="151" y="325"/>
                  </a:lnTo>
                  <a:lnTo>
                    <a:pt x="140" y="331"/>
                  </a:lnTo>
                  <a:lnTo>
                    <a:pt x="128" y="334"/>
                  </a:lnTo>
                  <a:lnTo>
                    <a:pt x="114" y="337"/>
                  </a:lnTo>
                  <a:lnTo>
                    <a:pt x="99" y="337"/>
                  </a:lnTo>
                  <a:lnTo>
                    <a:pt x="99" y="337"/>
                  </a:lnTo>
                  <a:lnTo>
                    <a:pt x="78" y="337"/>
                  </a:lnTo>
                  <a:lnTo>
                    <a:pt x="56" y="334"/>
                  </a:lnTo>
                  <a:lnTo>
                    <a:pt x="35" y="329"/>
                  </a:lnTo>
                  <a:lnTo>
                    <a:pt x="16" y="323"/>
                  </a:lnTo>
                  <a:lnTo>
                    <a:pt x="10" y="320"/>
                  </a:lnTo>
                  <a:lnTo>
                    <a:pt x="3" y="401"/>
                  </a:lnTo>
                  <a:lnTo>
                    <a:pt x="7" y="403"/>
                  </a:lnTo>
                  <a:lnTo>
                    <a:pt x="7" y="403"/>
                  </a:lnTo>
                  <a:lnTo>
                    <a:pt x="26" y="407"/>
                  </a:lnTo>
                  <a:lnTo>
                    <a:pt x="49" y="411"/>
                  </a:lnTo>
                  <a:lnTo>
                    <a:pt x="72" y="414"/>
                  </a:lnTo>
                  <a:lnTo>
                    <a:pt x="95" y="414"/>
                  </a:lnTo>
                  <a:lnTo>
                    <a:pt x="95" y="414"/>
                  </a:lnTo>
                  <a:lnTo>
                    <a:pt x="113" y="414"/>
                  </a:lnTo>
                  <a:lnTo>
                    <a:pt x="131" y="411"/>
                  </a:lnTo>
                  <a:lnTo>
                    <a:pt x="148" y="409"/>
                  </a:lnTo>
                  <a:lnTo>
                    <a:pt x="165" y="404"/>
                  </a:lnTo>
                  <a:lnTo>
                    <a:pt x="180" y="400"/>
                  </a:lnTo>
                  <a:lnTo>
                    <a:pt x="194" y="392"/>
                  </a:lnTo>
                  <a:lnTo>
                    <a:pt x="206" y="386"/>
                  </a:lnTo>
                  <a:lnTo>
                    <a:pt x="219" y="377"/>
                  </a:lnTo>
                  <a:lnTo>
                    <a:pt x="229" y="369"/>
                  </a:lnTo>
                  <a:lnTo>
                    <a:pt x="239" y="358"/>
                  </a:lnTo>
                  <a:lnTo>
                    <a:pt x="246" y="348"/>
                  </a:lnTo>
                  <a:lnTo>
                    <a:pt x="254" y="335"/>
                  </a:lnTo>
                  <a:lnTo>
                    <a:pt x="258" y="323"/>
                  </a:lnTo>
                  <a:lnTo>
                    <a:pt x="263" y="311"/>
                  </a:lnTo>
                  <a:lnTo>
                    <a:pt x="265" y="297"/>
                  </a:lnTo>
                  <a:lnTo>
                    <a:pt x="266" y="282"/>
                  </a:lnTo>
                  <a:lnTo>
                    <a:pt x="266" y="282"/>
                  </a:lnTo>
                  <a:lnTo>
                    <a:pt x="266" y="268"/>
                  </a:lnTo>
                  <a:lnTo>
                    <a:pt x="263" y="256"/>
                  </a:lnTo>
                  <a:lnTo>
                    <a:pt x="260" y="245"/>
                  </a:lnTo>
                  <a:lnTo>
                    <a:pt x="257" y="234"/>
                  </a:lnTo>
                  <a:lnTo>
                    <a:pt x="251" y="225"/>
                  </a:lnTo>
                  <a:lnTo>
                    <a:pt x="245" y="218"/>
                  </a:lnTo>
                  <a:lnTo>
                    <a:pt x="239" y="210"/>
                  </a:lnTo>
                  <a:lnTo>
                    <a:pt x="231" y="204"/>
                  </a:lnTo>
                  <a:lnTo>
                    <a:pt x="214" y="192"/>
                  </a:lnTo>
                  <a:lnTo>
                    <a:pt x="197" y="182"/>
                  </a:lnTo>
                  <a:lnTo>
                    <a:pt x="179" y="176"/>
                  </a:lnTo>
                  <a:lnTo>
                    <a:pt x="160" y="170"/>
                  </a:lnTo>
                  <a:lnTo>
                    <a:pt x="160" y="17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12" name="Freeform 16"/>
            <p:cNvSpPr>
              <a:spLocks/>
            </p:cNvSpPr>
            <p:nvPr userDrawn="1"/>
          </p:nvSpPr>
          <p:spPr bwMode="auto">
            <a:xfrm>
              <a:off x="6454363" y="2781062"/>
              <a:ext cx="95250" cy="93663"/>
            </a:xfrm>
            <a:custGeom>
              <a:avLst/>
              <a:gdLst/>
              <a:ahLst/>
              <a:cxnLst>
                <a:cxn ang="0">
                  <a:pos x="59" y="0"/>
                </a:cxn>
                <a:cxn ang="0">
                  <a:pos x="59" y="0"/>
                </a:cxn>
                <a:cxn ang="0">
                  <a:pos x="47" y="2"/>
                </a:cxn>
                <a:cxn ang="0">
                  <a:pos x="36" y="5"/>
                </a:cxn>
                <a:cxn ang="0">
                  <a:pos x="26" y="9"/>
                </a:cxn>
                <a:cxn ang="0">
                  <a:pos x="16" y="17"/>
                </a:cxn>
                <a:cxn ang="0">
                  <a:pos x="9" y="26"/>
                </a:cxn>
                <a:cxn ang="0">
                  <a:pos x="4" y="37"/>
                </a:cxn>
                <a:cxn ang="0">
                  <a:pos x="0" y="48"/>
                </a:cxn>
                <a:cxn ang="0">
                  <a:pos x="0" y="60"/>
                </a:cxn>
                <a:cxn ang="0">
                  <a:pos x="0" y="60"/>
                </a:cxn>
                <a:cxn ang="0">
                  <a:pos x="0" y="72"/>
                </a:cxn>
                <a:cxn ang="0">
                  <a:pos x="4" y="83"/>
                </a:cxn>
                <a:cxn ang="0">
                  <a:pos x="9" y="94"/>
                </a:cxn>
                <a:cxn ang="0">
                  <a:pos x="16" y="103"/>
                </a:cxn>
                <a:cxn ang="0">
                  <a:pos x="26" y="109"/>
                </a:cxn>
                <a:cxn ang="0">
                  <a:pos x="36" y="115"/>
                </a:cxn>
                <a:cxn ang="0">
                  <a:pos x="47" y="118"/>
                </a:cxn>
                <a:cxn ang="0">
                  <a:pos x="59" y="120"/>
                </a:cxn>
                <a:cxn ang="0">
                  <a:pos x="59" y="120"/>
                </a:cxn>
                <a:cxn ang="0">
                  <a:pos x="72" y="118"/>
                </a:cxn>
                <a:cxn ang="0">
                  <a:pos x="82" y="115"/>
                </a:cxn>
                <a:cxn ang="0">
                  <a:pos x="93" y="109"/>
                </a:cxn>
                <a:cxn ang="0">
                  <a:pos x="101" y="103"/>
                </a:cxn>
                <a:cxn ang="0">
                  <a:pos x="108" y="94"/>
                </a:cxn>
                <a:cxn ang="0">
                  <a:pos x="114" y="83"/>
                </a:cxn>
                <a:cxn ang="0">
                  <a:pos x="118" y="72"/>
                </a:cxn>
                <a:cxn ang="0">
                  <a:pos x="119" y="60"/>
                </a:cxn>
                <a:cxn ang="0">
                  <a:pos x="119" y="60"/>
                </a:cxn>
                <a:cxn ang="0">
                  <a:pos x="118" y="48"/>
                </a:cxn>
                <a:cxn ang="0">
                  <a:pos x="114" y="37"/>
                </a:cxn>
                <a:cxn ang="0">
                  <a:pos x="108" y="26"/>
                </a:cxn>
                <a:cxn ang="0">
                  <a:pos x="101" y="17"/>
                </a:cxn>
                <a:cxn ang="0">
                  <a:pos x="93" y="9"/>
                </a:cxn>
                <a:cxn ang="0">
                  <a:pos x="82" y="5"/>
                </a:cxn>
                <a:cxn ang="0">
                  <a:pos x="72" y="2"/>
                </a:cxn>
                <a:cxn ang="0">
                  <a:pos x="59" y="0"/>
                </a:cxn>
                <a:cxn ang="0">
                  <a:pos x="59" y="0"/>
                </a:cxn>
              </a:cxnLst>
              <a:rect l="0" t="0" r="r" b="b"/>
              <a:pathLst>
                <a:path w="119" h="120">
                  <a:moveTo>
                    <a:pt x="59" y="0"/>
                  </a:moveTo>
                  <a:lnTo>
                    <a:pt x="59" y="0"/>
                  </a:lnTo>
                  <a:lnTo>
                    <a:pt x="47" y="2"/>
                  </a:lnTo>
                  <a:lnTo>
                    <a:pt x="36" y="5"/>
                  </a:lnTo>
                  <a:lnTo>
                    <a:pt x="26" y="9"/>
                  </a:lnTo>
                  <a:lnTo>
                    <a:pt x="16" y="17"/>
                  </a:lnTo>
                  <a:lnTo>
                    <a:pt x="9" y="26"/>
                  </a:lnTo>
                  <a:lnTo>
                    <a:pt x="4" y="37"/>
                  </a:lnTo>
                  <a:lnTo>
                    <a:pt x="0" y="48"/>
                  </a:lnTo>
                  <a:lnTo>
                    <a:pt x="0" y="60"/>
                  </a:lnTo>
                  <a:lnTo>
                    <a:pt x="0" y="60"/>
                  </a:lnTo>
                  <a:lnTo>
                    <a:pt x="0" y="72"/>
                  </a:lnTo>
                  <a:lnTo>
                    <a:pt x="4" y="83"/>
                  </a:lnTo>
                  <a:lnTo>
                    <a:pt x="9" y="94"/>
                  </a:lnTo>
                  <a:lnTo>
                    <a:pt x="16" y="103"/>
                  </a:lnTo>
                  <a:lnTo>
                    <a:pt x="26" y="109"/>
                  </a:lnTo>
                  <a:lnTo>
                    <a:pt x="36" y="115"/>
                  </a:lnTo>
                  <a:lnTo>
                    <a:pt x="47" y="118"/>
                  </a:lnTo>
                  <a:lnTo>
                    <a:pt x="59" y="120"/>
                  </a:lnTo>
                  <a:lnTo>
                    <a:pt x="59" y="120"/>
                  </a:lnTo>
                  <a:lnTo>
                    <a:pt x="72" y="118"/>
                  </a:lnTo>
                  <a:lnTo>
                    <a:pt x="82" y="115"/>
                  </a:lnTo>
                  <a:lnTo>
                    <a:pt x="93" y="109"/>
                  </a:lnTo>
                  <a:lnTo>
                    <a:pt x="101" y="103"/>
                  </a:lnTo>
                  <a:lnTo>
                    <a:pt x="108" y="94"/>
                  </a:lnTo>
                  <a:lnTo>
                    <a:pt x="114" y="83"/>
                  </a:lnTo>
                  <a:lnTo>
                    <a:pt x="118" y="72"/>
                  </a:lnTo>
                  <a:lnTo>
                    <a:pt x="119" y="60"/>
                  </a:lnTo>
                  <a:lnTo>
                    <a:pt x="119" y="60"/>
                  </a:lnTo>
                  <a:lnTo>
                    <a:pt x="118" y="48"/>
                  </a:lnTo>
                  <a:lnTo>
                    <a:pt x="114" y="37"/>
                  </a:lnTo>
                  <a:lnTo>
                    <a:pt x="108" y="26"/>
                  </a:lnTo>
                  <a:lnTo>
                    <a:pt x="101" y="17"/>
                  </a:lnTo>
                  <a:lnTo>
                    <a:pt x="93" y="9"/>
                  </a:lnTo>
                  <a:lnTo>
                    <a:pt x="82" y="5"/>
                  </a:lnTo>
                  <a:lnTo>
                    <a:pt x="72" y="2"/>
                  </a:lnTo>
                  <a:lnTo>
                    <a:pt x="59" y="0"/>
                  </a:lnTo>
                  <a:lnTo>
                    <a:pt x="59" y="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13" name="Freeform 17"/>
            <p:cNvSpPr>
              <a:spLocks/>
            </p:cNvSpPr>
            <p:nvPr userDrawn="1"/>
          </p:nvSpPr>
          <p:spPr bwMode="auto">
            <a:xfrm>
              <a:off x="2553876" y="3062050"/>
              <a:ext cx="414337" cy="425450"/>
            </a:xfrm>
            <a:custGeom>
              <a:avLst/>
              <a:gdLst/>
              <a:ahLst/>
              <a:cxnLst>
                <a:cxn ang="0">
                  <a:pos x="360" y="0"/>
                </a:cxn>
                <a:cxn ang="0">
                  <a:pos x="358" y="3"/>
                </a:cxn>
                <a:cxn ang="0">
                  <a:pos x="358" y="3"/>
                </a:cxn>
                <a:cxn ang="0">
                  <a:pos x="259" y="400"/>
                </a:cxn>
                <a:cxn ang="0">
                  <a:pos x="159" y="0"/>
                </a:cxn>
                <a:cxn ang="0">
                  <a:pos x="51" y="0"/>
                </a:cxn>
                <a:cxn ang="0">
                  <a:pos x="0" y="536"/>
                </a:cxn>
                <a:cxn ang="0">
                  <a:pos x="96" y="536"/>
                </a:cxn>
                <a:cxn ang="0">
                  <a:pos x="96" y="533"/>
                </a:cxn>
                <a:cxn ang="0">
                  <a:pos x="96" y="533"/>
                </a:cxn>
                <a:cxn ang="0">
                  <a:pos x="103" y="375"/>
                </a:cxn>
                <a:cxn ang="0">
                  <a:pos x="113" y="149"/>
                </a:cxn>
                <a:cxn ang="0">
                  <a:pos x="113" y="149"/>
                </a:cxn>
                <a:cxn ang="0">
                  <a:pos x="167" y="375"/>
                </a:cxn>
                <a:cxn ang="0">
                  <a:pos x="207" y="533"/>
                </a:cxn>
                <a:cxn ang="0">
                  <a:pos x="207" y="536"/>
                </a:cxn>
                <a:cxn ang="0">
                  <a:pos x="303" y="536"/>
                </a:cxn>
                <a:cxn ang="0">
                  <a:pos x="303" y="533"/>
                </a:cxn>
                <a:cxn ang="0">
                  <a:pos x="303" y="533"/>
                </a:cxn>
                <a:cxn ang="0">
                  <a:pos x="397" y="146"/>
                </a:cxn>
                <a:cxn ang="0">
                  <a:pos x="397" y="146"/>
                </a:cxn>
                <a:cxn ang="0">
                  <a:pos x="412" y="371"/>
                </a:cxn>
                <a:cxn ang="0">
                  <a:pos x="423" y="533"/>
                </a:cxn>
                <a:cxn ang="0">
                  <a:pos x="423" y="536"/>
                </a:cxn>
                <a:cxn ang="0">
                  <a:pos x="522" y="536"/>
                </a:cxn>
                <a:cxn ang="0">
                  <a:pos x="470" y="0"/>
                </a:cxn>
                <a:cxn ang="0">
                  <a:pos x="360" y="0"/>
                </a:cxn>
              </a:cxnLst>
              <a:rect l="0" t="0" r="r" b="b"/>
              <a:pathLst>
                <a:path w="522" h="536">
                  <a:moveTo>
                    <a:pt x="360" y="0"/>
                  </a:moveTo>
                  <a:lnTo>
                    <a:pt x="358" y="3"/>
                  </a:lnTo>
                  <a:lnTo>
                    <a:pt x="358" y="3"/>
                  </a:lnTo>
                  <a:lnTo>
                    <a:pt x="259" y="400"/>
                  </a:lnTo>
                  <a:lnTo>
                    <a:pt x="159" y="0"/>
                  </a:lnTo>
                  <a:lnTo>
                    <a:pt x="51" y="0"/>
                  </a:lnTo>
                  <a:lnTo>
                    <a:pt x="0" y="536"/>
                  </a:lnTo>
                  <a:lnTo>
                    <a:pt x="96" y="536"/>
                  </a:lnTo>
                  <a:lnTo>
                    <a:pt x="96" y="533"/>
                  </a:lnTo>
                  <a:lnTo>
                    <a:pt x="96" y="533"/>
                  </a:lnTo>
                  <a:lnTo>
                    <a:pt x="103" y="375"/>
                  </a:lnTo>
                  <a:lnTo>
                    <a:pt x="113" y="149"/>
                  </a:lnTo>
                  <a:lnTo>
                    <a:pt x="113" y="149"/>
                  </a:lnTo>
                  <a:lnTo>
                    <a:pt x="167" y="375"/>
                  </a:lnTo>
                  <a:lnTo>
                    <a:pt x="207" y="533"/>
                  </a:lnTo>
                  <a:lnTo>
                    <a:pt x="207" y="536"/>
                  </a:lnTo>
                  <a:lnTo>
                    <a:pt x="303" y="536"/>
                  </a:lnTo>
                  <a:lnTo>
                    <a:pt x="303" y="533"/>
                  </a:lnTo>
                  <a:lnTo>
                    <a:pt x="303" y="533"/>
                  </a:lnTo>
                  <a:lnTo>
                    <a:pt x="397" y="146"/>
                  </a:lnTo>
                  <a:lnTo>
                    <a:pt x="397" y="146"/>
                  </a:lnTo>
                  <a:lnTo>
                    <a:pt x="412" y="371"/>
                  </a:lnTo>
                  <a:lnTo>
                    <a:pt x="423" y="533"/>
                  </a:lnTo>
                  <a:lnTo>
                    <a:pt x="423" y="536"/>
                  </a:lnTo>
                  <a:lnTo>
                    <a:pt x="522" y="536"/>
                  </a:lnTo>
                  <a:lnTo>
                    <a:pt x="470" y="0"/>
                  </a:lnTo>
                  <a:lnTo>
                    <a:pt x="360" y="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14" name="Freeform 18"/>
            <p:cNvSpPr>
              <a:spLocks noEditPoints="1"/>
            </p:cNvSpPr>
            <p:nvPr userDrawn="1"/>
          </p:nvSpPr>
          <p:spPr bwMode="auto">
            <a:xfrm>
              <a:off x="2998376" y="3165237"/>
              <a:ext cx="258762" cy="328613"/>
            </a:xfrm>
            <a:custGeom>
              <a:avLst/>
              <a:gdLst/>
              <a:ahLst/>
              <a:cxnLst>
                <a:cxn ang="0">
                  <a:pos x="321" y="135"/>
                </a:cxn>
                <a:cxn ang="0">
                  <a:pos x="317" y="88"/>
                </a:cxn>
                <a:cxn ang="0">
                  <a:pos x="301" y="53"/>
                </a:cxn>
                <a:cxn ang="0">
                  <a:pos x="274" y="25"/>
                </a:cxn>
                <a:cxn ang="0">
                  <a:pos x="235" y="10"/>
                </a:cxn>
                <a:cxn ang="0">
                  <a:pos x="186" y="2"/>
                </a:cxn>
                <a:cxn ang="0">
                  <a:pos x="130" y="4"/>
                </a:cxn>
                <a:cxn ang="0">
                  <a:pos x="23" y="27"/>
                </a:cxn>
                <a:cxn ang="0">
                  <a:pos x="42" y="103"/>
                </a:cxn>
                <a:cxn ang="0">
                  <a:pos x="96" y="82"/>
                </a:cxn>
                <a:cxn ang="0">
                  <a:pos x="153" y="76"/>
                </a:cxn>
                <a:cxn ang="0">
                  <a:pos x="188" y="79"/>
                </a:cxn>
                <a:cxn ang="0">
                  <a:pos x="219" y="100"/>
                </a:cxn>
                <a:cxn ang="0">
                  <a:pos x="229" y="144"/>
                </a:cxn>
                <a:cxn ang="0">
                  <a:pos x="203" y="163"/>
                </a:cxn>
                <a:cxn ang="0">
                  <a:pos x="131" y="172"/>
                </a:cxn>
                <a:cxn ang="0">
                  <a:pos x="75" y="192"/>
                </a:cxn>
                <a:cxn ang="0">
                  <a:pos x="33" y="219"/>
                </a:cxn>
                <a:cxn ang="0">
                  <a:pos x="9" y="256"/>
                </a:cxn>
                <a:cxn ang="0">
                  <a:pos x="0" y="302"/>
                </a:cxn>
                <a:cxn ang="0">
                  <a:pos x="3" y="327"/>
                </a:cxn>
                <a:cxn ang="0">
                  <a:pos x="12" y="359"/>
                </a:cxn>
                <a:cxn ang="0">
                  <a:pos x="32" y="383"/>
                </a:cxn>
                <a:cxn ang="0">
                  <a:pos x="56" y="402"/>
                </a:cxn>
                <a:cxn ang="0">
                  <a:pos x="88" y="412"/>
                </a:cxn>
                <a:cxn ang="0">
                  <a:pos x="113" y="414"/>
                </a:cxn>
                <a:cxn ang="0">
                  <a:pos x="168" y="405"/>
                </a:cxn>
                <a:cxn ang="0">
                  <a:pos x="214" y="377"/>
                </a:cxn>
                <a:cxn ang="0">
                  <a:pos x="237" y="351"/>
                </a:cxn>
                <a:cxn ang="0">
                  <a:pos x="235" y="406"/>
                </a:cxn>
                <a:cxn ang="0">
                  <a:pos x="324" y="402"/>
                </a:cxn>
                <a:cxn ang="0">
                  <a:pos x="321" y="296"/>
                </a:cxn>
                <a:cxn ang="0">
                  <a:pos x="128" y="339"/>
                </a:cxn>
                <a:cxn ang="0">
                  <a:pos x="102" y="327"/>
                </a:cxn>
                <a:cxn ang="0">
                  <a:pos x="90" y="302"/>
                </a:cxn>
                <a:cxn ang="0">
                  <a:pos x="90" y="284"/>
                </a:cxn>
                <a:cxn ang="0">
                  <a:pos x="98" y="264"/>
                </a:cxn>
                <a:cxn ang="0">
                  <a:pos x="116" y="249"/>
                </a:cxn>
                <a:cxn ang="0">
                  <a:pos x="168" y="232"/>
                </a:cxn>
                <a:cxn ang="0">
                  <a:pos x="229" y="235"/>
                </a:cxn>
                <a:cxn ang="0">
                  <a:pos x="223" y="271"/>
                </a:cxn>
                <a:cxn ang="0">
                  <a:pos x="199" y="313"/>
                </a:cxn>
                <a:cxn ang="0">
                  <a:pos x="176" y="331"/>
                </a:cxn>
                <a:cxn ang="0">
                  <a:pos x="148" y="339"/>
                </a:cxn>
              </a:cxnLst>
              <a:rect l="0" t="0" r="r" b="b"/>
              <a:pathLst>
                <a:path w="324" h="414">
                  <a:moveTo>
                    <a:pt x="321" y="296"/>
                  </a:moveTo>
                  <a:lnTo>
                    <a:pt x="321" y="135"/>
                  </a:lnTo>
                  <a:lnTo>
                    <a:pt x="321" y="135"/>
                  </a:lnTo>
                  <a:lnTo>
                    <a:pt x="321" y="118"/>
                  </a:lnTo>
                  <a:lnTo>
                    <a:pt x="320" y="103"/>
                  </a:lnTo>
                  <a:lnTo>
                    <a:pt x="317" y="88"/>
                  </a:lnTo>
                  <a:lnTo>
                    <a:pt x="312" y="76"/>
                  </a:lnTo>
                  <a:lnTo>
                    <a:pt x="307" y="63"/>
                  </a:lnTo>
                  <a:lnTo>
                    <a:pt x="301" y="53"/>
                  </a:lnTo>
                  <a:lnTo>
                    <a:pt x="294" y="42"/>
                  </a:lnTo>
                  <a:lnTo>
                    <a:pt x="284" y="33"/>
                  </a:lnTo>
                  <a:lnTo>
                    <a:pt x="274" y="25"/>
                  </a:lnTo>
                  <a:lnTo>
                    <a:pt x="263" y="19"/>
                  </a:lnTo>
                  <a:lnTo>
                    <a:pt x="251" y="13"/>
                  </a:lnTo>
                  <a:lnTo>
                    <a:pt x="235" y="10"/>
                  </a:lnTo>
                  <a:lnTo>
                    <a:pt x="220" y="5"/>
                  </a:lnTo>
                  <a:lnTo>
                    <a:pt x="203" y="4"/>
                  </a:lnTo>
                  <a:lnTo>
                    <a:pt x="186" y="2"/>
                  </a:lnTo>
                  <a:lnTo>
                    <a:pt x="166" y="0"/>
                  </a:lnTo>
                  <a:lnTo>
                    <a:pt x="166" y="0"/>
                  </a:lnTo>
                  <a:lnTo>
                    <a:pt x="130" y="4"/>
                  </a:lnTo>
                  <a:lnTo>
                    <a:pt x="93" y="8"/>
                  </a:lnTo>
                  <a:lnTo>
                    <a:pt x="56" y="16"/>
                  </a:lnTo>
                  <a:lnTo>
                    <a:pt x="23" y="27"/>
                  </a:lnTo>
                  <a:lnTo>
                    <a:pt x="19" y="28"/>
                  </a:lnTo>
                  <a:lnTo>
                    <a:pt x="38" y="105"/>
                  </a:lnTo>
                  <a:lnTo>
                    <a:pt x="42" y="103"/>
                  </a:lnTo>
                  <a:lnTo>
                    <a:pt x="42" y="103"/>
                  </a:lnTo>
                  <a:lnTo>
                    <a:pt x="68" y="91"/>
                  </a:lnTo>
                  <a:lnTo>
                    <a:pt x="96" y="82"/>
                  </a:lnTo>
                  <a:lnTo>
                    <a:pt x="125" y="77"/>
                  </a:lnTo>
                  <a:lnTo>
                    <a:pt x="139" y="76"/>
                  </a:lnTo>
                  <a:lnTo>
                    <a:pt x="153" y="76"/>
                  </a:lnTo>
                  <a:lnTo>
                    <a:pt x="153" y="76"/>
                  </a:lnTo>
                  <a:lnTo>
                    <a:pt x="171" y="76"/>
                  </a:lnTo>
                  <a:lnTo>
                    <a:pt x="188" y="79"/>
                  </a:lnTo>
                  <a:lnTo>
                    <a:pt x="200" y="83"/>
                  </a:lnTo>
                  <a:lnTo>
                    <a:pt x="211" y="91"/>
                  </a:lnTo>
                  <a:lnTo>
                    <a:pt x="219" y="100"/>
                  </a:lnTo>
                  <a:lnTo>
                    <a:pt x="225" y="112"/>
                  </a:lnTo>
                  <a:lnTo>
                    <a:pt x="228" y="128"/>
                  </a:lnTo>
                  <a:lnTo>
                    <a:pt x="229" y="144"/>
                  </a:lnTo>
                  <a:lnTo>
                    <a:pt x="229" y="163"/>
                  </a:lnTo>
                  <a:lnTo>
                    <a:pt x="229" y="163"/>
                  </a:lnTo>
                  <a:lnTo>
                    <a:pt x="203" y="163"/>
                  </a:lnTo>
                  <a:lnTo>
                    <a:pt x="177" y="164"/>
                  </a:lnTo>
                  <a:lnTo>
                    <a:pt x="154" y="167"/>
                  </a:lnTo>
                  <a:lnTo>
                    <a:pt x="131" y="172"/>
                  </a:lnTo>
                  <a:lnTo>
                    <a:pt x="111" y="178"/>
                  </a:lnTo>
                  <a:lnTo>
                    <a:pt x="93" y="184"/>
                  </a:lnTo>
                  <a:lnTo>
                    <a:pt x="75" y="192"/>
                  </a:lnTo>
                  <a:lnTo>
                    <a:pt x="59" y="200"/>
                  </a:lnTo>
                  <a:lnTo>
                    <a:pt x="45" y="209"/>
                  </a:lnTo>
                  <a:lnTo>
                    <a:pt x="33" y="219"/>
                  </a:lnTo>
                  <a:lnTo>
                    <a:pt x="24" y="232"/>
                  </a:lnTo>
                  <a:lnTo>
                    <a:pt x="15" y="244"/>
                  </a:lnTo>
                  <a:lnTo>
                    <a:pt x="9" y="256"/>
                  </a:lnTo>
                  <a:lnTo>
                    <a:pt x="4" y="271"/>
                  </a:lnTo>
                  <a:lnTo>
                    <a:pt x="1" y="287"/>
                  </a:lnTo>
                  <a:lnTo>
                    <a:pt x="0" y="302"/>
                  </a:lnTo>
                  <a:lnTo>
                    <a:pt x="0" y="302"/>
                  </a:lnTo>
                  <a:lnTo>
                    <a:pt x="0" y="314"/>
                  </a:lnTo>
                  <a:lnTo>
                    <a:pt x="3" y="327"/>
                  </a:lnTo>
                  <a:lnTo>
                    <a:pt x="4" y="337"/>
                  </a:lnTo>
                  <a:lnTo>
                    <a:pt x="7" y="348"/>
                  </a:lnTo>
                  <a:lnTo>
                    <a:pt x="12" y="359"/>
                  </a:lnTo>
                  <a:lnTo>
                    <a:pt x="18" y="368"/>
                  </a:lnTo>
                  <a:lnTo>
                    <a:pt x="24" y="376"/>
                  </a:lnTo>
                  <a:lnTo>
                    <a:pt x="32" y="383"/>
                  </a:lnTo>
                  <a:lnTo>
                    <a:pt x="39" y="391"/>
                  </a:lnTo>
                  <a:lnTo>
                    <a:pt x="47" y="397"/>
                  </a:lnTo>
                  <a:lnTo>
                    <a:pt x="56" y="402"/>
                  </a:lnTo>
                  <a:lnTo>
                    <a:pt x="67" y="406"/>
                  </a:lnTo>
                  <a:lnTo>
                    <a:pt x="78" y="409"/>
                  </a:lnTo>
                  <a:lnTo>
                    <a:pt x="88" y="412"/>
                  </a:lnTo>
                  <a:lnTo>
                    <a:pt x="101" y="414"/>
                  </a:lnTo>
                  <a:lnTo>
                    <a:pt x="113" y="414"/>
                  </a:lnTo>
                  <a:lnTo>
                    <a:pt x="113" y="414"/>
                  </a:lnTo>
                  <a:lnTo>
                    <a:pt x="133" y="414"/>
                  </a:lnTo>
                  <a:lnTo>
                    <a:pt x="151" y="411"/>
                  </a:lnTo>
                  <a:lnTo>
                    <a:pt x="168" y="405"/>
                  </a:lnTo>
                  <a:lnTo>
                    <a:pt x="185" y="397"/>
                  </a:lnTo>
                  <a:lnTo>
                    <a:pt x="200" y="388"/>
                  </a:lnTo>
                  <a:lnTo>
                    <a:pt x="214" y="377"/>
                  </a:lnTo>
                  <a:lnTo>
                    <a:pt x="226" y="365"/>
                  </a:lnTo>
                  <a:lnTo>
                    <a:pt x="237" y="351"/>
                  </a:lnTo>
                  <a:lnTo>
                    <a:pt x="237" y="351"/>
                  </a:lnTo>
                  <a:lnTo>
                    <a:pt x="235" y="374"/>
                  </a:lnTo>
                  <a:lnTo>
                    <a:pt x="235" y="402"/>
                  </a:lnTo>
                  <a:lnTo>
                    <a:pt x="235" y="406"/>
                  </a:lnTo>
                  <a:lnTo>
                    <a:pt x="324" y="406"/>
                  </a:lnTo>
                  <a:lnTo>
                    <a:pt x="324" y="402"/>
                  </a:lnTo>
                  <a:lnTo>
                    <a:pt x="324" y="402"/>
                  </a:lnTo>
                  <a:lnTo>
                    <a:pt x="323" y="351"/>
                  </a:lnTo>
                  <a:lnTo>
                    <a:pt x="321" y="296"/>
                  </a:lnTo>
                  <a:lnTo>
                    <a:pt x="321" y="296"/>
                  </a:lnTo>
                  <a:close/>
                  <a:moveTo>
                    <a:pt x="137" y="340"/>
                  </a:moveTo>
                  <a:lnTo>
                    <a:pt x="137" y="340"/>
                  </a:lnTo>
                  <a:lnTo>
                    <a:pt x="128" y="339"/>
                  </a:lnTo>
                  <a:lnTo>
                    <a:pt x="117" y="337"/>
                  </a:lnTo>
                  <a:lnTo>
                    <a:pt x="110" y="333"/>
                  </a:lnTo>
                  <a:lnTo>
                    <a:pt x="102" y="327"/>
                  </a:lnTo>
                  <a:lnTo>
                    <a:pt x="98" y="320"/>
                  </a:lnTo>
                  <a:lnTo>
                    <a:pt x="93" y="311"/>
                  </a:lnTo>
                  <a:lnTo>
                    <a:pt x="90" y="302"/>
                  </a:lnTo>
                  <a:lnTo>
                    <a:pt x="90" y="291"/>
                  </a:lnTo>
                  <a:lnTo>
                    <a:pt x="90" y="291"/>
                  </a:lnTo>
                  <a:lnTo>
                    <a:pt x="90" y="284"/>
                  </a:lnTo>
                  <a:lnTo>
                    <a:pt x="91" y="278"/>
                  </a:lnTo>
                  <a:lnTo>
                    <a:pt x="94" y="270"/>
                  </a:lnTo>
                  <a:lnTo>
                    <a:pt x="98" y="264"/>
                  </a:lnTo>
                  <a:lnTo>
                    <a:pt x="104" y="259"/>
                  </a:lnTo>
                  <a:lnTo>
                    <a:pt x="108" y="253"/>
                  </a:lnTo>
                  <a:lnTo>
                    <a:pt x="116" y="249"/>
                  </a:lnTo>
                  <a:lnTo>
                    <a:pt x="125" y="244"/>
                  </a:lnTo>
                  <a:lnTo>
                    <a:pt x="143" y="238"/>
                  </a:lnTo>
                  <a:lnTo>
                    <a:pt x="168" y="232"/>
                  </a:lnTo>
                  <a:lnTo>
                    <a:pt x="197" y="229"/>
                  </a:lnTo>
                  <a:lnTo>
                    <a:pt x="229" y="227"/>
                  </a:lnTo>
                  <a:lnTo>
                    <a:pt x="229" y="235"/>
                  </a:lnTo>
                  <a:lnTo>
                    <a:pt x="229" y="235"/>
                  </a:lnTo>
                  <a:lnTo>
                    <a:pt x="228" y="253"/>
                  </a:lnTo>
                  <a:lnTo>
                    <a:pt x="223" y="271"/>
                  </a:lnTo>
                  <a:lnTo>
                    <a:pt x="215" y="290"/>
                  </a:lnTo>
                  <a:lnTo>
                    <a:pt x="205" y="307"/>
                  </a:lnTo>
                  <a:lnTo>
                    <a:pt x="199" y="313"/>
                  </a:lnTo>
                  <a:lnTo>
                    <a:pt x="191" y="320"/>
                  </a:lnTo>
                  <a:lnTo>
                    <a:pt x="185" y="325"/>
                  </a:lnTo>
                  <a:lnTo>
                    <a:pt x="176" y="331"/>
                  </a:lnTo>
                  <a:lnTo>
                    <a:pt x="168" y="334"/>
                  </a:lnTo>
                  <a:lnTo>
                    <a:pt x="159" y="337"/>
                  </a:lnTo>
                  <a:lnTo>
                    <a:pt x="148" y="339"/>
                  </a:lnTo>
                  <a:lnTo>
                    <a:pt x="137" y="340"/>
                  </a:lnTo>
                  <a:lnTo>
                    <a:pt x="137" y="34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15" name="Freeform 19"/>
            <p:cNvSpPr>
              <a:spLocks/>
            </p:cNvSpPr>
            <p:nvPr userDrawn="1"/>
          </p:nvSpPr>
          <p:spPr bwMode="auto">
            <a:xfrm>
              <a:off x="3309526" y="3027125"/>
              <a:ext cx="265112" cy="460375"/>
            </a:xfrm>
            <a:custGeom>
              <a:avLst/>
              <a:gdLst/>
              <a:ahLst/>
              <a:cxnLst>
                <a:cxn ang="0">
                  <a:pos x="326" y="184"/>
                </a:cxn>
                <a:cxn ang="0">
                  <a:pos x="211" y="184"/>
                </a:cxn>
                <a:cxn ang="0">
                  <a:pos x="92" y="341"/>
                </a:cxn>
                <a:cxn ang="0">
                  <a:pos x="92" y="0"/>
                </a:cxn>
                <a:cxn ang="0">
                  <a:pos x="0" y="0"/>
                </a:cxn>
                <a:cxn ang="0">
                  <a:pos x="0" y="580"/>
                </a:cxn>
                <a:cxn ang="0">
                  <a:pos x="92" y="580"/>
                </a:cxn>
                <a:cxn ang="0">
                  <a:pos x="92" y="393"/>
                </a:cxn>
                <a:cxn ang="0">
                  <a:pos x="218" y="579"/>
                </a:cxn>
                <a:cxn ang="0">
                  <a:pos x="219" y="580"/>
                </a:cxn>
                <a:cxn ang="0">
                  <a:pos x="335" y="580"/>
                </a:cxn>
                <a:cxn ang="0">
                  <a:pos x="178" y="366"/>
                </a:cxn>
                <a:cxn ang="0">
                  <a:pos x="326" y="184"/>
                </a:cxn>
              </a:cxnLst>
              <a:rect l="0" t="0" r="r" b="b"/>
              <a:pathLst>
                <a:path w="335" h="580">
                  <a:moveTo>
                    <a:pt x="326" y="184"/>
                  </a:moveTo>
                  <a:lnTo>
                    <a:pt x="211" y="184"/>
                  </a:lnTo>
                  <a:lnTo>
                    <a:pt x="92" y="341"/>
                  </a:lnTo>
                  <a:lnTo>
                    <a:pt x="92" y="0"/>
                  </a:lnTo>
                  <a:lnTo>
                    <a:pt x="0" y="0"/>
                  </a:lnTo>
                  <a:lnTo>
                    <a:pt x="0" y="580"/>
                  </a:lnTo>
                  <a:lnTo>
                    <a:pt x="92" y="580"/>
                  </a:lnTo>
                  <a:lnTo>
                    <a:pt x="92" y="393"/>
                  </a:lnTo>
                  <a:lnTo>
                    <a:pt x="218" y="579"/>
                  </a:lnTo>
                  <a:lnTo>
                    <a:pt x="219" y="580"/>
                  </a:lnTo>
                  <a:lnTo>
                    <a:pt x="335" y="580"/>
                  </a:lnTo>
                  <a:lnTo>
                    <a:pt x="178" y="366"/>
                  </a:lnTo>
                  <a:lnTo>
                    <a:pt x="326" y="184"/>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16" name="Freeform 20"/>
            <p:cNvSpPr>
              <a:spLocks noEditPoints="1"/>
            </p:cNvSpPr>
            <p:nvPr userDrawn="1"/>
          </p:nvSpPr>
          <p:spPr bwMode="auto">
            <a:xfrm>
              <a:off x="3568288" y="3165237"/>
              <a:ext cx="274637" cy="328613"/>
            </a:xfrm>
            <a:custGeom>
              <a:avLst/>
              <a:gdLst/>
              <a:ahLst/>
              <a:cxnLst>
                <a:cxn ang="0">
                  <a:pos x="183" y="0"/>
                </a:cxn>
                <a:cxn ang="0">
                  <a:pos x="143" y="5"/>
                </a:cxn>
                <a:cxn ang="0">
                  <a:pos x="107" y="16"/>
                </a:cxn>
                <a:cxn ang="0">
                  <a:pos x="77" y="34"/>
                </a:cxn>
                <a:cxn ang="0">
                  <a:pos x="49" y="59"/>
                </a:cxn>
                <a:cxn ang="0">
                  <a:pos x="29" y="88"/>
                </a:cxn>
                <a:cxn ang="0">
                  <a:pos x="13" y="125"/>
                </a:cxn>
                <a:cxn ang="0">
                  <a:pos x="3" y="164"/>
                </a:cxn>
                <a:cxn ang="0">
                  <a:pos x="0" y="210"/>
                </a:cxn>
                <a:cxn ang="0">
                  <a:pos x="0" y="235"/>
                </a:cxn>
                <a:cxn ang="0">
                  <a:pos x="6" y="279"/>
                </a:cxn>
                <a:cxn ang="0">
                  <a:pos x="19" y="317"/>
                </a:cxn>
                <a:cxn ang="0">
                  <a:pos x="37" y="350"/>
                </a:cxn>
                <a:cxn ang="0">
                  <a:pos x="62" y="376"/>
                </a:cxn>
                <a:cxn ang="0">
                  <a:pos x="91" y="394"/>
                </a:cxn>
                <a:cxn ang="0">
                  <a:pos x="126" y="408"/>
                </a:cxn>
                <a:cxn ang="0">
                  <a:pos x="167" y="414"/>
                </a:cxn>
                <a:cxn ang="0">
                  <a:pos x="190" y="414"/>
                </a:cxn>
                <a:cxn ang="0">
                  <a:pos x="264" y="408"/>
                </a:cxn>
                <a:cxn ang="0">
                  <a:pos x="331" y="389"/>
                </a:cxn>
                <a:cxn ang="0">
                  <a:pos x="322" y="313"/>
                </a:cxn>
                <a:cxn ang="0">
                  <a:pos x="316" y="316"/>
                </a:cxn>
                <a:cxn ang="0">
                  <a:pos x="262" y="333"/>
                </a:cxn>
                <a:cxn ang="0">
                  <a:pos x="206" y="339"/>
                </a:cxn>
                <a:cxn ang="0">
                  <a:pos x="192" y="337"/>
                </a:cxn>
                <a:cxn ang="0">
                  <a:pos x="169" y="334"/>
                </a:cxn>
                <a:cxn ang="0">
                  <a:pos x="147" y="328"/>
                </a:cxn>
                <a:cxn ang="0">
                  <a:pos x="130" y="317"/>
                </a:cxn>
                <a:cxn ang="0">
                  <a:pos x="123" y="310"/>
                </a:cxn>
                <a:cxn ang="0">
                  <a:pos x="111" y="294"/>
                </a:cxn>
                <a:cxn ang="0">
                  <a:pos x="101" y="273"/>
                </a:cxn>
                <a:cxn ang="0">
                  <a:pos x="97" y="249"/>
                </a:cxn>
                <a:cxn ang="0">
                  <a:pos x="95" y="219"/>
                </a:cxn>
                <a:cxn ang="0">
                  <a:pos x="343" y="215"/>
                </a:cxn>
                <a:cxn ang="0">
                  <a:pos x="345" y="192"/>
                </a:cxn>
                <a:cxn ang="0">
                  <a:pos x="346" y="174"/>
                </a:cxn>
                <a:cxn ang="0">
                  <a:pos x="343" y="135"/>
                </a:cxn>
                <a:cxn ang="0">
                  <a:pos x="334" y="102"/>
                </a:cxn>
                <a:cxn ang="0">
                  <a:pos x="320" y="71"/>
                </a:cxn>
                <a:cxn ang="0">
                  <a:pos x="302" y="46"/>
                </a:cxn>
                <a:cxn ang="0">
                  <a:pos x="279" y="27"/>
                </a:cxn>
                <a:cxn ang="0">
                  <a:pos x="251" y="13"/>
                </a:cxn>
                <a:cxn ang="0">
                  <a:pos x="219" y="4"/>
                </a:cxn>
                <a:cxn ang="0">
                  <a:pos x="183" y="0"/>
                </a:cxn>
                <a:cxn ang="0">
                  <a:pos x="179" y="72"/>
                </a:cxn>
                <a:cxn ang="0">
                  <a:pos x="195" y="72"/>
                </a:cxn>
                <a:cxn ang="0">
                  <a:pos x="222" y="83"/>
                </a:cxn>
                <a:cxn ang="0">
                  <a:pos x="232" y="92"/>
                </a:cxn>
                <a:cxn ang="0">
                  <a:pos x="248" y="118"/>
                </a:cxn>
                <a:cxn ang="0">
                  <a:pos x="253" y="152"/>
                </a:cxn>
                <a:cxn ang="0">
                  <a:pos x="97" y="152"/>
                </a:cxn>
                <a:cxn ang="0">
                  <a:pos x="107" y="118"/>
                </a:cxn>
                <a:cxn ang="0">
                  <a:pos x="126" y="94"/>
                </a:cxn>
                <a:cxn ang="0">
                  <a:pos x="149" y="77"/>
                </a:cxn>
                <a:cxn ang="0">
                  <a:pos x="179" y="72"/>
                </a:cxn>
              </a:cxnLst>
              <a:rect l="0" t="0" r="r" b="b"/>
              <a:pathLst>
                <a:path w="346" h="414">
                  <a:moveTo>
                    <a:pt x="183" y="0"/>
                  </a:moveTo>
                  <a:lnTo>
                    <a:pt x="183" y="0"/>
                  </a:lnTo>
                  <a:lnTo>
                    <a:pt x="163" y="2"/>
                  </a:lnTo>
                  <a:lnTo>
                    <a:pt x="143" y="5"/>
                  </a:lnTo>
                  <a:lnTo>
                    <a:pt x="124" y="10"/>
                  </a:lnTo>
                  <a:lnTo>
                    <a:pt x="107" y="16"/>
                  </a:lnTo>
                  <a:lnTo>
                    <a:pt x="91" y="23"/>
                  </a:lnTo>
                  <a:lnTo>
                    <a:pt x="77" y="34"/>
                  </a:lnTo>
                  <a:lnTo>
                    <a:pt x="63" y="45"/>
                  </a:lnTo>
                  <a:lnTo>
                    <a:pt x="49" y="59"/>
                  </a:lnTo>
                  <a:lnTo>
                    <a:pt x="39" y="72"/>
                  </a:lnTo>
                  <a:lnTo>
                    <a:pt x="29" y="88"/>
                  </a:lnTo>
                  <a:lnTo>
                    <a:pt x="20" y="106"/>
                  </a:lnTo>
                  <a:lnTo>
                    <a:pt x="13" y="125"/>
                  </a:lnTo>
                  <a:lnTo>
                    <a:pt x="8" y="144"/>
                  </a:lnTo>
                  <a:lnTo>
                    <a:pt x="3" y="164"/>
                  </a:lnTo>
                  <a:lnTo>
                    <a:pt x="2" y="187"/>
                  </a:lnTo>
                  <a:lnTo>
                    <a:pt x="0" y="210"/>
                  </a:lnTo>
                  <a:lnTo>
                    <a:pt x="0" y="210"/>
                  </a:lnTo>
                  <a:lnTo>
                    <a:pt x="0" y="235"/>
                  </a:lnTo>
                  <a:lnTo>
                    <a:pt x="3" y="258"/>
                  </a:lnTo>
                  <a:lnTo>
                    <a:pt x="6" y="279"/>
                  </a:lnTo>
                  <a:lnTo>
                    <a:pt x="13" y="299"/>
                  </a:lnTo>
                  <a:lnTo>
                    <a:pt x="19" y="317"/>
                  </a:lnTo>
                  <a:lnTo>
                    <a:pt x="28" y="334"/>
                  </a:lnTo>
                  <a:lnTo>
                    <a:pt x="37" y="350"/>
                  </a:lnTo>
                  <a:lnTo>
                    <a:pt x="48" y="363"/>
                  </a:lnTo>
                  <a:lnTo>
                    <a:pt x="62" y="376"/>
                  </a:lnTo>
                  <a:lnTo>
                    <a:pt x="75" y="386"/>
                  </a:lnTo>
                  <a:lnTo>
                    <a:pt x="91" y="394"/>
                  </a:lnTo>
                  <a:lnTo>
                    <a:pt x="107" y="402"/>
                  </a:lnTo>
                  <a:lnTo>
                    <a:pt x="126" y="408"/>
                  </a:lnTo>
                  <a:lnTo>
                    <a:pt x="146" y="411"/>
                  </a:lnTo>
                  <a:lnTo>
                    <a:pt x="167" y="414"/>
                  </a:lnTo>
                  <a:lnTo>
                    <a:pt x="190" y="414"/>
                  </a:lnTo>
                  <a:lnTo>
                    <a:pt x="190" y="414"/>
                  </a:lnTo>
                  <a:lnTo>
                    <a:pt x="228" y="412"/>
                  </a:lnTo>
                  <a:lnTo>
                    <a:pt x="264" y="408"/>
                  </a:lnTo>
                  <a:lnTo>
                    <a:pt x="299" y="400"/>
                  </a:lnTo>
                  <a:lnTo>
                    <a:pt x="331" y="389"/>
                  </a:lnTo>
                  <a:lnTo>
                    <a:pt x="334" y="388"/>
                  </a:lnTo>
                  <a:lnTo>
                    <a:pt x="322" y="313"/>
                  </a:lnTo>
                  <a:lnTo>
                    <a:pt x="316" y="316"/>
                  </a:lnTo>
                  <a:lnTo>
                    <a:pt x="316" y="316"/>
                  </a:lnTo>
                  <a:lnTo>
                    <a:pt x="290" y="325"/>
                  </a:lnTo>
                  <a:lnTo>
                    <a:pt x="262" y="333"/>
                  </a:lnTo>
                  <a:lnTo>
                    <a:pt x="235" y="337"/>
                  </a:lnTo>
                  <a:lnTo>
                    <a:pt x="206" y="339"/>
                  </a:lnTo>
                  <a:lnTo>
                    <a:pt x="206" y="339"/>
                  </a:lnTo>
                  <a:lnTo>
                    <a:pt x="192" y="337"/>
                  </a:lnTo>
                  <a:lnTo>
                    <a:pt x="179" y="337"/>
                  </a:lnTo>
                  <a:lnTo>
                    <a:pt x="169" y="334"/>
                  </a:lnTo>
                  <a:lnTo>
                    <a:pt x="158" y="331"/>
                  </a:lnTo>
                  <a:lnTo>
                    <a:pt x="147" y="328"/>
                  </a:lnTo>
                  <a:lnTo>
                    <a:pt x="138" y="324"/>
                  </a:lnTo>
                  <a:lnTo>
                    <a:pt x="130" y="317"/>
                  </a:lnTo>
                  <a:lnTo>
                    <a:pt x="123" y="310"/>
                  </a:lnTo>
                  <a:lnTo>
                    <a:pt x="123" y="310"/>
                  </a:lnTo>
                  <a:lnTo>
                    <a:pt x="117" y="302"/>
                  </a:lnTo>
                  <a:lnTo>
                    <a:pt x="111" y="294"/>
                  </a:lnTo>
                  <a:lnTo>
                    <a:pt x="106" y="284"/>
                  </a:lnTo>
                  <a:lnTo>
                    <a:pt x="101" y="273"/>
                  </a:lnTo>
                  <a:lnTo>
                    <a:pt x="98" y="261"/>
                  </a:lnTo>
                  <a:lnTo>
                    <a:pt x="97" y="249"/>
                  </a:lnTo>
                  <a:lnTo>
                    <a:pt x="95" y="233"/>
                  </a:lnTo>
                  <a:lnTo>
                    <a:pt x="95" y="219"/>
                  </a:lnTo>
                  <a:lnTo>
                    <a:pt x="343" y="219"/>
                  </a:lnTo>
                  <a:lnTo>
                    <a:pt x="343" y="215"/>
                  </a:lnTo>
                  <a:lnTo>
                    <a:pt x="343" y="215"/>
                  </a:lnTo>
                  <a:lnTo>
                    <a:pt x="345" y="192"/>
                  </a:lnTo>
                  <a:lnTo>
                    <a:pt x="346" y="174"/>
                  </a:lnTo>
                  <a:lnTo>
                    <a:pt x="346" y="174"/>
                  </a:lnTo>
                  <a:lnTo>
                    <a:pt x="345" y="154"/>
                  </a:lnTo>
                  <a:lnTo>
                    <a:pt x="343" y="135"/>
                  </a:lnTo>
                  <a:lnTo>
                    <a:pt x="339" y="118"/>
                  </a:lnTo>
                  <a:lnTo>
                    <a:pt x="334" y="102"/>
                  </a:lnTo>
                  <a:lnTo>
                    <a:pt x="328" y="86"/>
                  </a:lnTo>
                  <a:lnTo>
                    <a:pt x="320" y="71"/>
                  </a:lnTo>
                  <a:lnTo>
                    <a:pt x="313" y="59"/>
                  </a:lnTo>
                  <a:lnTo>
                    <a:pt x="302" y="46"/>
                  </a:lnTo>
                  <a:lnTo>
                    <a:pt x="291" y="36"/>
                  </a:lnTo>
                  <a:lnTo>
                    <a:pt x="279" y="27"/>
                  </a:lnTo>
                  <a:lnTo>
                    <a:pt x="265" y="19"/>
                  </a:lnTo>
                  <a:lnTo>
                    <a:pt x="251" y="13"/>
                  </a:lnTo>
                  <a:lnTo>
                    <a:pt x="236" y="8"/>
                  </a:lnTo>
                  <a:lnTo>
                    <a:pt x="219" y="4"/>
                  </a:lnTo>
                  <a:lnTo>
                    <a:pt x="201" y="2"/>
                  </a:lnTo>
                  <a:lnTo>
                    <a:pt x="183" y="0"/>
                  </a:lnTo>
                  <a:lnTo>
                    <a:pt x="183" y="0"/>
                  </a:lnTo>
                  <a:close/>
                  <a:moveTo>
                    <a:pt x="179" y="72"/>
                  </a:moveTo>
                  <a:lnTo>
                    <a:pt x="179" y="72"/>
                  </a:lnTo>
                  <a:lnTo>
                    <a:pt x="195" y="72"/>
                  </a:lnTo>
                  <a:lnTo>
                    <a:pt x="209" y="77"/>
                  </a:lnTo>
                  <a:lnTo>
                    <a:pt x="222" y="83"/>
                  </a:lnTo>
                  <a:lnTo>
                    <a:pt x="232" y="92"/>
                  </a:lnTo>
                  <a:lnTo>
                    <a:pt x="232" y="92"/>
                  </a:lnTo>
                  <a:lnTo>
                    <a:pt x="241" y="103"/>
                  </a:lnTo>
                  <a:lnTo>
                    <a:pt x="248" y="118"/>
                  </a:lnTo>
                  <a:lnTo>
                    <a:pt x="251" y="134"/>
                  </a:lnTo>
                  <a:lnTo>
                    <a:pt x="253" y="152"/>
                  </a:lnTo>
                  <a:lnTo>
                    <a:pt x="97" y="152"/>
                  </a:lnTo>
                  <a:lnTo>
                    <a:pt x="97" y="152"/>
                  </a:lnTo>
                  <a:lnTo>
                    <a:pt x="101" y="134"/>
                  </a:lnTo>
                  <a:lnTo>
                    <a:pt x="107" y="118"/>
                  </a:lnTo>
                  <a:lnTo>
                    <a:pt x="115" y="105"/>
                  </a:lnTo>
                  <a:lnTo>
                    <a:pt x="126" y="94"/>
                  </a:lnTo>
                  <a:lnTo>
                    <a:pt x="137" y="85"/>
                  </a:lnTo>
                  <a:lnTo>
                    <a:pt x="149" y="77"/>
                  </a:lnTo>
                  <a:lnTo>
                    <a:pt x="164" y="72"/>
                  </a:lnTo>
                  <a:lnTo>
                    <a:pt x="179" y="72"/>
                  </a:lnTo>
                  <a:lnTo>
                    <a:pt x="179" y="72"/>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17" name="Freeform 21"/>
            <p:cNvSpPr>
              <a:spLocks/>
            </p:cNvSpPr>
            <p:nvPr userDrawn="1"/>
          </p:nvSpPr>
          <p:spPr bwMode="auto">
            <a:xfrm>
              <a:off x="4146138" y="3062050"/>
              <a:ext cx="273050" cy="425450"/>
            </a:xfrm>
            <a:custGeom>
              <a:avLst/>
              <a:gdLst/>
              <a:ahLst/>
              <a:cxnLst>
                <a:cxn ang="0">
                  <a:pos x="0" y="80"/>
                </a:cxn>
                <a:cxn ang="0">
                  <a:pos x="124" y="80"/>
                </a:cxn>
                <a:cxn ang="0">
                  <a:pos x="124" y="536"/>
                </a:cxn>
                <a:cxn ang="0">
                  <a:pos x="219" y="536"/>
                </a:cxn>
                <a:cxn ang="0">
                  <a:pos x="219" y="80"/>
                </a:cxn>
                <a:cxn ang="0">
                  <a:pos x="343" y="80"/>
                </a:cxn>
                <a:cxn ang="0">
                  <a:pos x="343" y="0"/>
                </a:cxn>
                <a:cxn ang="0">
                  <a:pos x="0" y="0"/>
                </a:cxn>
                <a:cxn ang="0">
                  <a:pos x="0" y="80"/>
                </a:cxn>
              </a:cxnLst>
              <a:rect l="0" t="0" r="r" b="b"/>
              <a:pathLst>
                <a:path w="343" h="536">
                  <a:moveTo>
                    <a:pt x="0" y="80"/>
                  </a:moveTo>
                  <a:lnTo>
                    <a:pt x="124" y="80"/>
                  </a:lnTo>
                  <a:lnTo>
                    <a:pt x="124" y="536"/>
                  </a:lnTo>
                  <a:lnTo>
                    <a:pt x="219" y="536"/>
                  </a:lnTo>
                  <a:lnTo>
                    <a:pt x="219" y="80"/>
                  </a:lnTo>
                  <a:lnTo>
                    <a:pt x="343" y="80"/>
                  </a:lnTo>
                  <a:lnTo>
                    <a:pt x="343" y="0"/>
                  </a:lnTo>
                  <a:lnTo>
                    <a:pt x="0" y="0"/>
                  </a:lnTo>
                  <a:lnTo>
                    <a:pt x="0" y="80"/>
                  </a:lnTo>
                  <a:close/>
                </a:path>
              </a:pathLst>
            </a:custGeom>
            <a:solidFill>
              <a:srgbClr val="7E000A"/>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18" name="Freeform 22"/>
            <p:cNvSpPr>
              <a:spLocks noEditPoints="1"/>
            </p:cNvSpPr>
            <p:nvPr userDrawn="1"/>
          </p:nvSpPr>
          <p:spPr bwMode="auto">
            <a:xfrm>
              <a:off x="4543013" y="3058875"/>
              <a:ext cx="296862" cy="428625"/>
            </a:xfrm>
            <a:custGeom>
              <a:avLst/>
              <a:gdLst/>
              <a:ahLst/>
              <a:cxnLst>
                <a:cxn ang="0">
                  <a:pos x="202" y="308"/>
                </a:cxn>
                <a:cxn ang="0">
                  <a:pos x="194" y="300"/>
                </a:cxn>
                <a:cxn ang="0">
                  <a:pos x="225" y="292"/>
                </a:cxn>
                <a:cxn ang="0">
                  <a:pos x="252" y="281"/>
                </a:cxn>
                <a:cxn ang="0">
                  <a:pos x="275" y="266"/>
                </a:cxn>
                <a:cxn ang="0">
                  <a:pos x="295" y="248"/>
                </a:cxn>
                <a:cxn ang="0">
                  <a:pos x="312" y="226"/>
                </a:cxn>
                <a:cxn ang="0">
                  <a:pos x="324" y="203"/>
                </a:cxn>
                <a:cxn ang="0">
                  <a:pos x="332" y="176"/>
                </a:cxn>
                <a:cxn ang="0">
                  <a:pos x="335" y="148"/>
                </a:cxn>
                <a:cxn ang="0">
                  <a:pos x="333" y="130"/>
                </a:cxn>
                <a:cxn ang="0">
                  <a:pos x="327" y="98"/>
                </a:cxn>
                <a:cxn ang="0">
                  <a:pos x="315" y="70"/>
                </a:cxn>
                <a:cxn ang="0">
                  <a:pos x="298" y="47"/>
                </a:cxn>
                <a:cxn ang="0">
                  <a:pos x="274" y="29"/>
                </a:cxn>
                <a:cxn ang="0">
                  <a:pos x="245" y="15"/>
                </a:cxn>
                <a:cxn ang="0">
                  <a:pos x="209" y="6"/>
                </a:cxn>
                <a:cxn ang="0">
                  <a:pos x="168" y="1"/>
                </a:cxn>
                <a:cxn ang="0">
                  <a:pos x="145" y="0"/>
                </a:cxn>
                <a:cxn ang="0">
                  <a:pos x="3" y="4"/>
                </a:cxn>
                <a:cxn ang="0">
                  <a:pos x="0" y="540"/>
                </a:cxn>
                <a:cxn ang="0">
                  <a:pos x="93" y="312"/>
                </a:cxn>
                <a:cxn ang="0">
                  <a:pos x="254" y="539"/>
                </a:cxn>
                <a:cxn ang="0">
                  <a:pos x="373" y="540"/>
                </a:cxn>
                <a:cxn ang="0">
                  <a:pos x="234" y="350"/>
                </a:cxn>
                <a:cxn ang="0">
                  <a:pos x="202" y="308"/>
                </a:cxn>
                <a:cxn ang="0">
                  <a:pos x="93" y="81"/>
                </a:cxn>
                <a:cxn ang="0">
                  <a:pos x="133" y="79"/>
                </a:cxn>
                <a:cxn ang="0">
                  <a:pos x="159" y="79"/>
                </a:cxn>
                <a:cxn ang="0">
                  <a:pos x="197" y="90"/>
                </a:cxn>
                <a:cxn ang="0">
                  <a:pos x="211" y="98"/>
                </a:cxn>
                <a:cxn ang="0">
                  <a:pos x="223" y="108"/>
                </a:cxn>
                <a:cxn ang="0">
                  <a:pos x="231" y="122"/>
                </a:cxn>
                <a:cxn ang="0">
                  <a:pos x="235" y="139"/>
                </a:cxn>
                <a:cxn ang="0">
                  <a:pos x="237" y="157"/>
                </a:cxn>
                <a:cxn ang="0">
                  <a:pos x="234" y="176"/>
                </a:cxn>
                <a:cxn ang="0">
                  <a:pos x="229" y="193"/>
                </a:cxn>
                <a:cxn ang="0">
                  <a:pos x="220" y="206"/>
                </a:cxn>
                <a:cxn ang="0">
                  <a:pos x="208" y="219"/>
                </a:cxn>
                <a:cxn ang="0">
                  <a:pos x="193" y="228"/>
                </a:cxn>
                <a:cxn ang="0">
                  <a:pos x="154" y="239"/>
                </a:cxn>
                <a:cxn ang="0">
                  <a:pos x="130" y="240"/>
                </a:cxn>
                <a:cxn ang="0">
                  <a:pos x="93" y="81"/>
                </a:cxn>
              </a:cxnLst>
              <a:rect l="0" t="0" r="r" b="b"/>
              <a:pathLst>
                <a:path w="373" h="540">
                  <a:moveTo>
                    <a:pt x="202" y="308"/>
                  </a:moveTo>
                  <a:lnTo>
                    <a:pt x="202" y="308"/>
                  </a:lnTo>
                  <a:lnTo>
                    <a:pt x="194" y="300"/>
                  </a:lnTo>
                  <a:lnTo>
                    <a:pt x="194" y="300"/>
                  </a:lnTo>
                  <a:lnTo>
                    <a:pt x="209" y="297"/>
                  </a:lnTo>
                  <a:lnTo>
                    <a:pt x="225" y="292"/>
                  </a:lnTo>
                  <a:lnTo>
                    <a:pt x="238" y="288"/>
                  </a:lnTo>
                  <a:lnTo>
                    <a:pt x="252" y="281"/>
                  </a:lnTo>
                  <a:lnTo>
                    <a:pt x="265" y="274"/>
                  </a:lnTo>
                  <a:lnTo>
                    <a:pt x="275" y="266"/>
                  </a:lnTo>
                  <a:lnTo>
                    <a:pt x="286" y="257"/>
                  </a:lnTo>
                  <a:lnTo>
                    <a:pt x="295" y="248"/>
                  </a:lnTo>
                  <a:lnTo>
                    <a:pt x="304" y="239"/>
                  </a:lnTo>
                  <a:lnTo>
                    <a:pt x="312" y="226"/>
                  </a:lnTo>
                  <a:lnTo>
                    <a:pt x="318" y="216"/>
                  </a:lnTo>
                  <a:lnTo>
                    <a:pt x="324" y="203"/>
                  </a:lnTo>
                  <a:lnTo>
                    <a:pt x="329" y="190"/>
                  </a:lnTo>
                  <a:lnTo>
                    <a:pt x="332" y="176"/>
                  </a:lnTo>
                  <a:lnTo>
                    <a:pt x="333" y="162"/>
                  </a:lnTo>
                  <a:lnTo>
                    <a:pt x="335" y="148"/>
                  </a:lnTo>
                  <a:lnTo>
                    <a:pt x="335" y="148"/>
                  </a:lnTo>
                  <a:lnTo>
                    <a:pt x="333" y="130"/>
                  </a:lnTo>
                  <a:lnTo>
                    <a:pt x="332" y="113"/>
                  </a:lnTo>
                  <a:lnTo>
                    <a:pt x="327" y="98"/>
                  </a:lnTo>
                  <a:lnTo>
                    <a:pt x="323" y="84"/>
                  </a:lnTo>
                  <a:lnTo>
                    <a:pt x="315" y="70"/>
                  </a:lnTo>
                  <a:lnTo>
                    <a:pt x="307" y="58"/>
                  </a:lnTo>
                  <a:lnTo>
                    <a:pt x="298" y="47"/>
                  </a:lnTo>
                  <a:lnTo>
                    <a:pt x="287" y="38"/>
                  </a:lnTo>
                  <a:lnTo>
                    <a:pt x="274" y="29"/>
                  </a:lnTo>
                  <a:lnTo>
                    <a:pt x="260" y="21"/>
                  </a:lnTo>
                  <a:lnTo>
                    <a:pt x="245" y="15"/>
                  </a:lnTo>
                  <a:lnTo>
                    <a:pt x="228" y="10"/>
                  </a:lnTo>
                  <a:lnTo>
                    <a:pt x="209" y="6"/>
                  </a:lnTo>
                  <a:lnTo>
                    <a:pt x="189" y="3"/>
                  </a:lnTo>
                  <a:lnTo>
                    <a:pt x="168" y="1"/>
                  </a:lnTo>
                  <a:lnTo>
                    <a:pt x="145" y="0"/>
                  </a:lnTo>
                  <a:lnTo>
                    <a:pt x="145" y="0"/>
                  </a:lnTo>
                  <a:lnTo>
                    <a:pt x="64" y="1"/>
                  </a:lnTo>
                  <a:lnTo>
                    <a:pt x="3" y="4"/>
                  </a:lnTo>
                  <a:lnTo>
                    <a:pt x="0" y="4"/>
                  </a:lnTo>
                  <a:lnTo>
                    <a:pt x="0" y="540"/>
                  </a:lnTo>
                  <a:lnTo>
                    <a:pt x="93" y="540"/>
                  </a:lnTo>
                  <a:lnTo>
                    <a:pt x="93" y="312"/>
                  </a:lnTo>
                  <a:lnTo>
                    <a:pt x="96" y="312"/>
                  </a:lnTo>
                  <a:lnTo>
                    <a:pt x="254" y="539"/>
                  </a:lnTo>
                  <a:lnTo>
                    <a:pt x="255" y="540"/>
                  </a:lnTo>
                  <a:lnTo>
                    <a:pt x="373" y="540"/>
                  </a:lnTo>
                  <a:lnTo>
                    <a:pt x="234" y="350"/>
                  </a:lnTo>
                  <a:lnTo>
                    <a:pt x="234" y="350"/>
                  </a:lnTo>
                  <a:lnTo>
                    <a:pt x="219" y="329"/>
                  </a:lnTo>
                  <a:lnTo>
                    <a:pt x="202" y="308"/>
                  </a:lnTo>
                  <a:lnTo>
                    <a:pt x="202" y="308"/>
                  </a:lnTo>
                  <a:close/>
                  <a:moveTo>
                    <a:pt x="93" y="81"/>
                  </a:moveTo>
                  <a:lnTo>
                    <a:pt x="93" y="81"/>
                  </a:lnTo>
                  <a:lnTo>
                    <a:pt x="133" y="79"/>
                  </a:lnTo>
                  <a:lnTo>
                    <a:pt x="133" y="79"/>
                  </a:lnTo>
                  <a:lnTo>
                    <a:pt x="159" y="79"/>
                  </a:lnTo>
                  <a:lnTo>
                    <a:pt x="179" y="84"/>
                  </a:lnTo>
                  <a:lnTo>
                    <a:pt x="197" y="90"/>
                  </a:lnTo>
                  <a:lnTo>
                    <a:pt x="205" y="93"/>
                  </a:lnTo>
                  <a:lnTo>
                    <a:pt x="211" y="98"/>
                  </a:lnTo>
                  <a:lnTo>
                    <a:pt x="217" y="102"/>
                  </a:lnTo>
                  <a:lnTo>
                    <a:pt x="223" y="108"/>
                  </a:lnTo>
                  <a:lnTo>
                    <a:pt x="226" y="115"/>
                  </a:lnTo>
                  <a:lnTo>
                    <a:pt x="231" y="122"/>
                  </a:lnTo>
                  <a:lnTo>
                    <a:pt x="232" y="130"/>
                  </a:lnTo>
                  <a:lnTo>
                    <a:pt x="235" y="139"/>
                  </a:lnTo>
                  <a:lnTo>
                    <a:pt x="237" y="157"/>
                  </a:lnTo>
                  <a:lnTo>
                    <a:pt x="237" y="157"/>
                  </a:lnTo>
                  <a:lnTo>
                    <a:pt x="235" y="167"/>
                  </a:lnTo>
                  <a:lnTo>
                    <a:pt x="234" y="176"/>
                  </a:lnTo>
                  <a:lnTo>
                    <a:pt x="232" y="185"/>
                  </a:lnTo>
                  <a:lnTo>
                    <a:pt x="229" y="193"/>
                  </a:lnTo>
                  <a:lnTo>
                    <a:pt x="225" y="200"/>
                  </a:lnTo>
                  <a:lnTo>
                    <a:pt x="220" y="206"/>
                  </a:lnTo>
                  <a:lnTo>
                    <a:pt x="214" y="213"/>
                  </a:lnTo>
                  <a:lnTo>
                    <a:pt x="208" y="219"/>
                  </a:lnTo>
                  <a:lnTo>
                    <a:pt x="200" y="223"/>
                  </a:lnTo>
                  <a:lnTo>
                    <a:pt x="193" y="228"/>
                  </a:lnTo>
                  <a:lnTo>
                    <a:pt x="174" y="236"/>
                  </a:lnTo>
                  <a:lnTo>
                    <a:pt x="154" y="239"/>
                  </a:lnTo>
                  <a:lnTo>
                    <a:pt x="130" y="240"/>
                  </a:lnTo>
                  <a:lnTo>
                    <a:pt x="130" y="240"/>
                  </a:lnTo>
                  <a:lnTo>
                    <a:pt x="93" y="240"/>
                  </a:lnTo>
                  <a:lnTo>
                    <a:pt x="93" y="81"/>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19" name="Freeform 23"/>
            <p:cNvSpPr>
              <a:spLocks noEditPoints="1"/>
            </p:cNvSpPr>
            <p:nvPr userDrawn="1"/>
          </p:nvSpPr>
          <p:spPr bwMode="auto">
            <a:xfrm>
              <a:off x="4833526" y="3165237"/>
              <a:ext cx="274637" cy="328613"/>
            </a:xfrm>
            <a:custGeom>
              <a:avLst/>
              <a:gdLst/>
              <a:ahLst/>
              <a:cxnLst>
                <a:cxn ang="0">
                  <a:pos x="182" y="0"/>
                </a:cxn>
                <a:cxn ang="0">
                  <a:pos x="144" y="5"/>
                </a:cxn>
                <a:cxn ang="0">
                  <a:pos x="107" y="16"/>
                </a:cxn>
                <a:cxn ang="0">
                  <a:pos x="76" y="34"/>
                </a:cxn>
                <a:cxn ang="0">
                  <a:pos x="50" y="59"/>
                </a:cxn>
                <a:cxn ang="0">
                  <a:pos x="29" y="88"/>
                </a:cxn>
                <a:cxn ang="0">
                  <a:pos x="13" y="125"/>
                </a:cxn>
                <a:cxn ang="0">
                  <a:pos x="4" y="164"/>
                </a:cxn>
                <a:cxn ang="0">
                  <a:pos x="0" y="210"/>
                </a:cxn>
                <a:cxn ang="0">
                  <a:pos x="1" y="235"/>
                </a:cxn>
                <a:cxn ang="0">
                  <a:pos x="7" y="279"/>
                </a:cxn>
                <a:cxn ang="0">
                  <a:pos x="19" y="317"/>
                </a:cxn>
                <a:cxn ang="0">
                  <a:pos x="36" y="350"/>
                </a:cxn>
                <a:cxn ang="0">
                  <a:pos x="61" y="376"/>
                </a:cxn>
                <a:cxn ang="0">
                  <a:pos x="90" y="394"/>
                </a:cxn>
                <a:cxn ang="0">
                  <a:pos x="127" y="408"/>
                </a:cxn>
                <a:cxn ang="0">
                  <a:pos x="168" y="414"/>
                </a:cxn>
                <a:cxn ang="0">
                  <a:pos x="191" y="414"/>
                </a:cxn>
                <a:cxn ang="0">
                  <a:pos x="265" y="408"/>
                </a:cxn>
                <a:cxn ang="0">
                  <a:pos x="330" y="389"/>
                </a:cxn>
                <a:cxn ang="0">
                  <a:pos x="321" y="313"/>
                </a:cxn>
                <a:cxn ang="0">
                  <a:pos x="317" y="316"/>
                </a:cxn>
                <a:cxn ang="0">
                  <a:pos x="263" y="333"/>
                </a:cxn>
                <a:cxn ang="0">
                  <a:pos x="206" y="339"/>
                </a:cxn>
                <a:cxn ang="0">
                  <a:pos x="193" y="337"/>
                </a:cxn>
                <a:cxn ang="0">
                  <a:pos x="168" y="334"/>
                </a:cxn>
                <a:cxn ang="0">
                  <a:pos x="148" y="328"/>
                </a:cxn>
                <a:cxn ang="0">
                  <a:pos x="130" y="317"/>
                </a:cxn>
                <a:cxn ang="0">
                  <a:pos x="124" y="310"/>
                </a:cxn>
                <a:cxn ang="0">
                  <a:pos x="111" y="294"/>
                </a:cxn>
                <a:cxn ang="0">
                  <a:pos x="102" y="273"/>
                </a:cxn>
                <a:cxn ang="0">
                  <a:pos x="96" y="249"/>
                </a:cxn>
                <a:cxn ang="0">
                  <a:pos x="95" y="219"/>
                </a:cxn>
                <a:cxn ang="0">
                  <a:pos x="343" y="215"/>
                </a:cxn>
                <a:cxn ang="0">
                  <a:pos x="346" y="192"/>
                </a:cxn>
                <a:cxn ang="0">
                  <a:pos x="346" y="174"/>
                </a:cxn>
                <a:cxn ang="0">
                  <a:pos x="343" y="135"/>
                </a:cxn>
                <a:cxn ang="0">
                  <a:pos x="335" y="102"/>
                </a:cxn>
                <a:cxn ang="0">
                  <a:pos x="321" y="71"/>
                </a:cxn>
                <a:cxn ang="0">
                  <a:pos x="303" y="46"/>
                </a:cxn>
                <a:cxn ang="0">
                  <a:pos x="278" y="27"/>
                </a:cxn>
                <a:cxn ang="0">
                  <a:pos x="251" y="13"/>
                </a:cxn>
                <a:cxn ang="0">
                  <a:pos x="219" y="4"/>
                </a:cxn>
                <a:cxn ang="0">
                  <a:pos x="182" y="0"/>
                </a:cxn>
                <a:cxn ang="0">
                  <a:pos x="179" y="72"/>
                </a:cxn>
                <a:cxn ang="0">
                  <a:pos x="196" y="72"/>
                </a:cxn>
                <a:cxn ang="0">
                  <a:pos x="222" y="83"/>
                </a:cxn>
                <a:cxn ang="0">
                  <a:pos x="232" y="92"/>
                </a:cxn>
                <a:cxn ang="0">
                  <a:pos x="248" y="118"/>
                </a:cxn>
                <a:cxn ang="0">
                  <a:pos x="254" y="152"/>
                </a:cxn>
                <a:cxn ang="0">
                  <a:pos x="98" y="152"/>
                </a:cxn>
                <a:cxn ang="0">
                  <a:pos x="108" y="118"/>
                </a:cxn>
                <a:cxn ang="0">
                  <a:pos x="125" y="94"/>
                </a:cxn>
                <a:cxn ang="0">
                  <a:pos x="150" y="77"/>
                </a:cxn>
                <a:cxn ang="0">
                  <a:pos x="179" y="72"/>
                </a:cxn>
              </a:cxnLst>
              <a:rect l="0" t="0" r="r" b="b"/>
              <a:pathLst>
                <a:path w="346" h="414">
                  <a:moveTo>
                    <a:pt x="182" y="0"/>
                  </a:moveTo>
                  <a:lnTo>
                    <a:pt x="182" y="0"/>
                  </a:lnTo>
                  <a:lnTo>
                    <a:pt x="162" y="2"/>
                  </a:lnTo>
                  <a:lnTo>
                    <a:pt x="144" y="5"/>
                  </a:lnTo>
                  <a:lnTo>
                    <a:pt x="125" y="10"/>
                  </a:lnTo>
                  <a:lnTo>
                    <a:pt x="107" y="16"/>
                  </a:lnTo>
                  <a:lnTo>
                    <a:pt x="91" y="23"/>
                  </a:lnTo>
                  <a:lnTo>
                    <a:pt x="76" y="34"/>
                  </a:lnTo>
                  <a:lnTo>
                    <a:pt x="62" y="45"/>
                  </a:lnTo>
                  <a:lnTo>
                    <a:pt x="50" y="59"/>
                  </a:lnTo>
                  <a:lnTo>
                    <a:pt x="38" y="72"/>
                  </a:lnTo>
                  <a:lnTo>
                    <a:pt x="29" y="88"/>
                  </a:lnTo>
                  <a:lnTo>
                    <a:pt x="19" y="106"/>
                  </a:lnTo>
                  <a:lnTo>
                    <a:pt x="13" y="125"/>
                  </a:lnTo>
                  <a:lnTo>
                    <a:pt x="7" y="144"/>
                  </a:lnTo>
                  <a:lnTo>
                    <a:pt x="4" y="164"/>
                  </a:lnTo>
                  <a:lnTo>
                    <a:pt x="1" y="187"/>
                  </a:lnTo>
                  <a:lnTo>
                    <a:pt x="0" y="210"/>
                  </a:lnTo>
                  <a:lnTo>
                    <a:pt x="0" y="210"/>
                  </a:lnTo>
                  <a:lnTo>
                    <a:pt x="1" y="235"/>
                  </a:lnTo>
                  <a:lnTo>
                    <a:pt x="3" y="258"/>
                  </a:lnTo>
                  <a:lnTo>
                    <a:pt x="7" y="279"/>
                  </a:lnTo>
                  <a:lnTo>
                    <a:pt x="12" y="299"/>
                  </a:lnTo>
                  <a:lnTo>
                    <a:pt x="19" y="317"/>
                  </a:lnTo>
                  <a:lnTo>
                    <a:pt x="27" y="334"/>
                  </a:lnTo>
                  <a:lnTo>
                    <a:pt x="36" y="350"/>
                  </a:lnTo>
                  <a:lnTo>
                    <a:pt x="49" y="363"/>
                  </a:lnTo>
                  <a:lnTo>
                    <a:pt x="61" y="376"/>
                  </a:lnTo>
                  <a:lnTo>
                    <a:pt x="75" y="386"/>
                  </a:lnTo>
                  <a:lnTo>
                    <a:pt x="90" y="394"/>
                  </a:lnTo>
                  <a:lnTo>
                    <a:pt x="108" y="402"/>
                  </a:lnTo>
                  <a:lnTo>
                    <a:pt x="127" y="408"/>
                  </a:lnTo>
                  <a:lnTo>
                    <a:pt x="147" y="411"/>
                  </a:lnTo>
                  <a:lnTo>
                    <a:pt x="168" y="414"/>
                  </a:lnTo>
                  <a:lnTo>
                    <a:pt x="191" y="414"/>
                  </a:lnTo>
                  <a:lnTo>
                    <a:pt x="191" y="414"/>
                  </a:lnTo>
                  <a:lnTo>
                    <a:pt x="228" y="412"/>
                  </a:lnTo>
                  <a:lnTo>
                    <a:pt x="265" y="408"/>
                  </a:lnTo>
                  <a:lnTo>
                    <a:pt x="298" y="400"/>
                  </a:lnTo>
                  <a:lnTo>
                    <a:pt x="330" y="389"/>
                  </a:lnTo>
                  <a:lnTo>
                    <a:pt x="333" y="388"/>
                  </a:lnTo>
                  <a:lnTo>
                    <a:pt x="321" y="313"/>
                  </a:lnTo>
                  <a:lnTo>
                    <a:pt x="317" y="316"/>
                  </a:lnTo>
                  <a:lnTo>
                    <a:pt x="317" y="316"/>
                  </a:lnTo>
                  <a:lnTo>
                    <a:pt x="291" y="325"/>
                  </a:lnTo>
                  <a:lnTo>
                    <a:pt x="263" y="333"/>
                  </a:lnTo>
                  <a:lnTo>
                    <a:pt x="234" y="337"/>
                  </a:lnTo>
                  <a:lnTo>
                    <a:pt x="206" y="339"/>
                  </a:lnTo>
                  <a:lnTo>
                    <a:pt x="206" y="339"/>
                  </a:lnTo>
                  <a:lnTo>
                    <a:pt x="193" y="337"/>
                  </a:lnTo>
                  <a:lnTo>
                    <a:pt x="180" y="337"/>
                  </a:lnTo>
                  <a:lnTo>
                    <a:pt x="168" y="334"/>
                  </a:lnTo>
                  <a:lnTo>
                    <a:pt x="157" y="331"/>
                  </a:lnTo>
                  <a:lnTo>
                    <a:pt x="148" y="328"/>
                  </a:lnTo>
                  <a:lnTo>
                    <a:pt x="139" y="324"/>
                  </a:lnTo>
                  <a:lnTo>
                    <a:pt x="130" y="317"/>
                  </a:lnTo>
                  <a:lnTo>
                    <a:pt x="124" y="310"/>
                  </a:lnTo>
                  <a:lnTo>
                    <a:pt x="124" y="310"/>
                  </a:lnTo>
                  <a:lnTo>
                    <a:pt x="116" y="302"/>
                  </a:lnTo>
                  <a:lnTo>
                    <a:pt x="111" y="294"/>
                  </a:lnTo>
                  <a:lnTo>
                    <a:pt x="105" y="284"/>
                  </a:lnTo>
                  <a:lnTo>
                    <a:pt x="102" y="273"/>
                  </a:lnTo>
                  <a:lnTo>
                    <a:pt x="99" y="261"/>
                  </a:lnTo>
                  <a:lnTo>
                    <a:pt x="96" y="249"/>
                  </a:lnTo>
                  <a:lnTo>
                    <a:pt x="96" y="233"/>
                  </a:lnTo>
                  <a:lnTo>
                    <a:pt x="95" y="219"/>
                  </a:lnTo>
                  <a:lnTo>
                    <a:pt x="343" y="219"/>
                  </a:lnTo>
                  <a:lnTo>
                    <a:pt x="343" y="215"/>
                  </a:lnTo>
                  <a:lnTo>
                    <a:pt x="343" y="215"/>
                  </a:lnTo>
                  <a:lnTo>
                    <a:pt x="346" y="192"/>
                  </a:lnTo>
                  <a:lnTo>
                    <a:pt x="346" y="174"/>
                  </a:lnTo>
                  <a:lnTo>
                    <a:pt x="346" y="174"/>
                  </a:lnTo>
                  <a:lnTo>
                    <a:pt x="346" y="154"/>
                  </a:lnTo>
                  <a:lnTo>
                    <a:pt x="343" y="135"/>
                  </a:lnTo>
                  <a:lnTo>
                    <a:pt x="340" y="118"/>
                  </a:lnTo>
                  <a:lnTo>
                    <a:pt x="335" y="102"/>
                  </a:lnTo>
                  <a:lnTo>
                    <a:pt x="329" y="86"/>
                  </a:lnTo>
                  <a:lnTo>
                    <a:pt x="321" y="71"/>
                  </a:lnTo>
                  <a:lnTo>
                    <a:pt x="312" y="59"/>
                  </a:lnTo>
                  <a:lnTo>
                    <a:pt x="303" y="46"/>
                  </a:lnTo>
                  <a:lnTo>
                    <a:pt x="291" y="36"/>
                  </a:lnTo>
                  <a:lnTo>
                    <a:pt x="278" y="27"/>
                  </a:lnTo>
                  <a:lnTo>
                    <a:pt x="266" y="19"/>
                  </a:lnTo>
                  <a:lnTo>
                    <a:pt x="251" y="13"/>
                  </a:lnTo>
                  <a:lnTo>
                    <a:pt x="235" y="8"/>
                  </a:lnTo>
                  <a:lnTo>
                    <a:pt x="219" y="4"/>
                  </a:lnTo>
                  <a:lnTo>
                    <a:pt x="202" y="2"/>
                  </a:lnTo>
                  <a:lnTo>
                    <a:pt x="182" y="0"/>
                  </a:lnTo>
                  <a:lnTo>
                    <a:pt x="182" y="0"/>
                  </a:lnTo>
                  <a:close/>
                  <a:moveTo>
                    <a:pt x="179" y="72"/>
                  </a:moveTo>
                  <a:lnTo>
                    <a:pt x="179" y="72"/>
                  </a:lnTo>
                  <a:lnTo>
                    <a:pt x="196" y="72"/>
                  </a:lnTo>
                  <a:lnTo>
                    <a:pt x="209" y="77"/>
                  </a:lnTo>
                  <a:lnTo>
                    <a:pt x="222" y="83"/>
                  </a:lnTo>
                  <a:lnTo>
                    <a:pt x="232" y="92"/>
                  </a:lnTo>
                  <a:lnTo>
                    <a:pt x="232" y="92"/>
                  </a:lnTo>
                  <a:lnTo>
                    <a:pt x="242" y="103"/>
                  </a:lnTo>
                  <a:lnTo>
                    <a:pt x="248" y="118"/>
                  </a:lnTo>
                  <a:lnTo>
                    <a:pt x="252" y="134"/>
                  </a:lnTo>
                  <a:lnTo>
                    <a:pt x="254" y="152"/>
                  </a:lnTo>
                  <a:lnTo>
                    <a:pt x="98" y="152"/>
                  </a:lnTo>
                  <a:lnTo>
                    <a:pt x="98" y="152"/>
                  </a:lnTo>
                  <a:lnTo>
                    <a:pt x="102" y="134"/>
                  </a:lnTo>
                  <a:lnTo>
                    <a:pt x="108" y="118"/>
                  </a:lnTo>
                  <a:lnTo>
                    <a:pt x="116" y="105"/>
                  </a:lnTo>
                  <a:lnTo>
                    <a:pt x="125" y="94"/>
                  </a:lnTo>
                  <a:lnTo>
                    <a:pt x="137" y="85"/>
                  </a:lnTo>
                  <a:lnTo>
                    <a:pt x="150" y="77"/>
                  </a:lnTo>
                  <a:lnTo>
                    <a:pt x="163" y="72"/>
                  </a:lnTo>
                  <a:lnTo>
                    <a:pt x="179" y="72"/>
                  </a:lnTo>
                  <a:lnTo>
                    <a:pt x="179" y="72"/>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20" name="Freeform 24"/>
            <p:cNvSpPr>
              <a:spLocks noEditPoints="1"/>
            </p:cNvSpPr>
            <p:nvPr userDrawn="1"/>
          </p:nvSpPr>
          <p:spPr bwMode="auto">
            <a:xfrm>
              <a:off x="5131976" y="3165237"/>
              <a:ext cx="258762" cy="328613"/>
            </a:xfrm>
            <a:custGeom>
              <a:avLst/>
              <a:gdLst/>
              <a:ahLst/>
              <a:cxnLst>
                <a:cxn ang="0">
                  <a:pos x="323" y="135"/>
                </a:cxn>
                <a:cxn ang="0">
                  <a:pos x="317" y="88"/>
                </a:cxn>
                <a:cxn ang="0">
                  <a:pos x="302" y="53"/>
                </a:cxn>
                <a:cxn ang="0">
                  <a:pos x="276" y="25"/>
                </a:cxn>
                <a:cxn ang="0">
                  <a:pos x="238" y="10"/>
                </a:cxn>
                <a:cxn ang="0">
                  <a:pos x="187" y="2"/>
                </a:cxn>
                <a:cxn ang="0">
                  <a:pos x="132" y="4"/>
                </a:cxn>
                <a:cxn ang="0">
                  <a:pos x="25" y="27"/>
                </a:cxn>
                <a:cxn ang="0">
                  <a:pos x="45" y="103"/>
                </a:cxn>
                <a:cxn ang="0">
                  <a:pos x="98" y="82"/>
                </a:cxn>
                <a:cxn ang="0">
                  <a:pos x="153" y="76"/>
                </a:cxn>
                <a:cxn ang="0">
                  <a:pos x="189" y="79"/>
                </a:cxn>
                <a:cxn ang="0">
                  <a:pos x="221" y="100"/>
                </a:cxn>
                <a:cxn ang="0">
                  <a:pos x="230" y="144"/>
                </a:cxn>
                <a:cxn ang="0">
                  <a:pos x="204" y="163"/>
                </a:cxn>
                <a:cxn ang="0">
                  <a:pos x="134" y="172"/>
                </a:cxn>
                <a:cxn ang="0">
                  <a:pos x="77" y="192"/>
                </a:cxn>
                <a:cxn ang="0">
                  <a:pos x="36" y="219"/>
                </a:cxn>
                <a:cxn ang="0">
                  <a:pos x="10" y="256"/>
                </a:cxn>
                <a:cxn ang="0">
                  <a:pos x="0" y="302"/>
                </a:cxn>
                <a:cxn ang="0">
                  <a:pos x="3" y="327"/>
                </a:cxn>
                <a:cxn ang="0">
                  <a:pos x="14" y="359"/>
                </a:cxn>
                <a:cxn ang="0">
                  <a:pos x="32" y="383"/>
                </a:cxn>
                <a:cxn ang="0">
                  <a:pos x="59" y="402"/>
                </a:cxn>
                <a:cxn ang="0">
                  <a:pos x="89" y="412"/>
                </a:cxn>
                <a:cxn ang="0">
                  <a:pos x="114" y="414"/>
                </a:cxn>
                <a:cxn ang="0">
                  <a:pos x="170" y="405"/>
                </a:cxn>
                <a:cxn ang="0">
                  <a:pos x="215" y="377"/>
                </a:cxn>
                <a:cxn ang="0">
                  <a:pos x="238" y="351"/>
                </a:cxn>
                <a:cxn ang="0">
                  <a:pos x="236" y="406"/>
                </a:cxn>
                <a:cxn ang="0">
                  <a:pos x="325" y="402"/>
                </a:cxn>
                <a:cxn ang="0">
                  <a:pos x="323" y="296"/>
                </a:cxn>
                <a:cxn ang="0">
                  <a:pos x="129" y="339"/>
                </a:cxn>
                <a:cxn ang="0">
                  <a:pos x="104" y="327"/>
                </a:cxn>
                <a:cxn ang="0">
                  <a:pos x="91" y="302"/>
                </a:cxn>
                <a:cxn ang="0">
                  <a:pos x="91" y="284"/>
                </a:cxn>
                <a:cxn ang="0">
                  <a:pos x="100" y="264"/>
                </a:cxn>
                <a:cxn ang="0">
                  <a:pos x="117" y="249"/>
                </a:cxn>
                <a:cxn ang="0">
                  <a:pos x="169" y="232"/>
                </a:cxn>
                <a:cxn ang="0">
                  <a:pos x="230" y="235"/>
                </a:cxn>
                <a:cxn ang="0">
                  <a:pos x="224" y="271"/>
                </a:cxn>
                <a:cxn ang="0">
                  <a:pos x="199" y="313"/>
                </a:cxn>
                <a:cxn ang="0">
                  <a:pos x="176" y="331"/>
                </a:cxn>
                <a:cxn ang="0">
                  <a:pos x="149" y="339"/>
                </a:cxn>
              </a:cxnLst>
              <a:rect l="0" t="0" r="r" b="b"/>
              <a:pathLst>
                <a:path w="325" h="414">
                  <a:moveTo>
                    <a:pt x="323" y="296"/>
                  </a:moveTo>
                  <a:lnTo>
                    <a:pt x="323" y="135"/>
                  </a:lnTo>
                  <a:lnTo>
                    <a:pt x="323" y="135"/>
                  </a:lnTo>
                  <a:lnTo>
                    <a:pt x="322" y="118"/>
                  </a:lnTo>
                  <a:lnTo>
                    <a:pt x="320" y="103"/>
                  </a:lnTo>
                  <a:lnTo>
                    <a:pt x="317" y="88"/>
                  </a:lnTo>
                  <a:lnTo>
                    <a:pt x="314" y="76"/>
                  </a:lnTo>
                  <a:lnTo>
                    <a:pt x="308" y="63"/>
                  </a:lnTo>
                  <a:lnTo>
                    <a:pt x="302" y="53"/>
                  </a:lnTo>
                  <a:lnTo>
                    <a:pt x="294" y="42"/>
                  </a:lnTo>
                  <a:lnTo>
                    <a:pt x="285" y="33"/>
                  </a:lnTo>
                  <a:lnTo>
                    <a:pt x="276" y="25"/>
                  </a:lnTo>
                  <a:lnTo>
                    <a:pt x="264" y="19"/>
                  </a:lnTo>
                  <a:lnTo>
                    <a:pt x="252" y="13"/>
                  </a:lnTo>
                  <a:lnTo>
                    <a:pt x="238" y="10"/>
                  </a:lnTo>
                  <a:lnTo>
                    <a:pt x="222" y="5"/>
                  </a:lnTo>
                  <a:lnTo>
                    <a:pt x="206" y="4"/>
                  </a:lnTo>
                  <a:lnTo>
                    <a:pt x="187" y="2"/>
                  </a:lnTo>
                  <a:lnTo>
                    <a:pt x="167" y="0"/>
                  </a:lnTo>
                  <a:lnTo>
                    <a:pt x="167" y="0"/>
                  </a:lnTo>
                  <a:lnTo>
                    <a:pt x="132" y="4"/>
                  </a:lnTo>
                  <a:lnTo>
                    <a:pt x="94" y="8"/>
                  </a:lnTo>
                  <a:lnTo>
                    <a:pt x="59" y="16"/>
                  </a:lnTo>
                  <a:lnTo>
                    <a:pt x="25" y="27"/>
                  </a:lnTo>
                  <a:lnTo>
                    <a:pt x="20" y="28"/>
                  </a:lnTo>
                  <a:lnTo>
                    <a:pt x="39" y="105"/>
                  </a:lnTo>
                  <a:lnTo>
                    <a:pt x="45" y="103"/>
                  </a:lnTo>
                  <a:lnTo>
                    <a:pt x="45" y="103"/>
                  </a:lnTo>
                  <a:lnTo>
                    <a:pt x="69" y="91"/>
                  </a:lnTo>
                  <a:lnTo>
                    <a:pt x="98" y="82"/>
                  </a:lnTo>
                  <a:lnTo>
                    <a:pt x="126" y="77"/>
                  </a:lnTo>
                  <a:lnTo>
                    <a:pt x="140" y="76"/>
                  </a:lnTo>
                  <a:lnTo>
                    <a:pt x="153" y="76"/>
                  </a:lnTo>
                  <a:lnTo>
                    <a:pt x="153" y="76"/>
                  </a:lnTo>
                  <a:lnTo>
                    <a:pt x="172" y="76"/>
                  </a:lnTo>
                  <a:lnTo>
                    <a:pt x="189" y="79"/>
                  </a:lnTo>
                  <a:lnTo>
                    <a:pt x="201" y="83"/>
                  </a:lnTo>
                  <a:lnTo>
                    <a:pt x="212" y="91"/>
                  </a:lnTo>
                  <a:lnTo>
                    <a:pt x="221" y="100"/>
                  </a:lnTo>
                  <a:lnTo>
                    <a:pt x="225" y="112"/>
                  </a:lnTo>
                  <a:lnTo>
                    <a:pt x="229" y="128"/>
                  </a:lnTo>
                  <a:lnTo>
                    <a:pt x="230" y="144"/>
                  </a:lnTo>
                  <a:lnTo>
                    <a:pt x="230" y="163"/>
                  </a:lnTo>
                  <a:lnTo>
                    <a:pt x="230" y="163"/>
                  </a:lnTo>
                  <a:lnTo>
                    <a:pt x="204" y="163"/>
                  </a:lnTo>
                  <a:lnTo>
                    <a:pt x="178" y="164"/>
                  </a:lnTo>
                  <a:lnTo>
                    <a:pt x="155" y="167"/>
                  </a:lnTo>
                  <a:lnTo>
                    <a:pt x="134" y="172"/>
                  </a:lnTo>
                  <a:lnTo>
                    <a:pt x="112" y="178"/>
                  </a:lnTo>
                  <a:lnTo>
                    <a:pt x="94" y="184"/>
                  </a:lnTo>
                  <a:lnTo>
                    <a:pt x="77" y="192"/>
                  </a:lnTo>
                  <a:lnTo>
                    <a:pt x="62" y="200"/>
                  </a:lnTo>
                  <a:lnTo>
                    <a:pt x="48" y="209"/>
                  </a:lnTo>
                  <a:lnTo>
                    <a:pt x="36" y="219"/>
                  </a:lnTo>
                  <a:lnTo>
                    <a:pt x="25" y="232"/>
                  </a:lnTo>
                  <a:lnTo>
                    <a:pt x="16" y="244"/>
                  </a:lnTo>
                  <a:lnTo>
                    <a:pt x="10" y="256"/>
                  </a:lnTo>
                  <a:lnTo>
                    <a:pt x="5" y="271"/>
                  </a:lnTo>
                  <a:lnTo>
                    <a:pt x="2" y="287"/>
                  </a:lnTo>
                  <a:lnTo>
                    <a:pt x="0" y="302"/>
                  </a:lnTo>
                  <a:lnTo>
                    <a:pt x="0" y="302"/>
                  </a:lnTo>
                  <a:lnTo>
                    <a:pt x="2" y="314"/>
                  </a:lnTo>
                  <a:lnTo>
                    <a:pt x="3" y="327"/>
                  </a:lnTo>
                  <a:lnTo>
                    <a:pt x="5" y="337"/>
                  </a:lnTo>
                  <a:lnTo>
                    <a:pt x="10" y="348"/>
                  </a:lnTo>
                  <a:lnTo>
                    <a:pt x="14" y="359"/>
                  </a:lnTo>
                  <a:lnTo>
                    <a:pt x="19" y="368"/>
                  </a:lnTo>
                  <a:lnTo>
                    <a:pt x="25" y="376"/>
                  </a:lnTo>
                  <a:lnTo>
                    <a:pt x="32" y="383"/>
                  </a:lnTo>
                  <a:lnTo>
                    <a:pt x="40" y="391"/>
                  </a:lnTo>
                  <a:lnTo>
                    <a:pt x="48" y="397"/>
                  </a:lnTo>
                  <a:lnTo>
                    <a:pt x="59" y="402"/>
                  </a:lnTo>
                  <a:lnTo>
                    <a:pt x="68" y="406"/>
                  </a:lnTo>
                  <a:lnTo>
                    <a:pt x="78" y="409"/>
                  </a:lnTo>
                  <a:lnTo>
                    <a:pt x="89" y="412"/>
                  </a:lnTo>
                  <a:lnTo>
                    <a:pt x="101" y="414"/>
                  </a:lnTo>
                  <a:lnTo>
                    <a:pt x="114" y="414"/>
                  </a:lnTo>
                  <a:lnTo>
                    <a:pt x="114" y="414"/>
                  </a:lnTo>
                  <a:lnTo>
                    <a:pt x="134" y="414"/>
                  </a:lnTo>
                  <a:lnTo>
                    <a:pt x="152" y="411"/>
                  </a:lnTo>
                  <a:lnTo>
                    <a:pt x="170" y="405"/>
                  </a:lnTo>
                  <a:lnTo>
                    <a:pt x="186" y="397"/>
                  </a:lnTo>
                  <a:lnTo>
                    <a:pt x="201" y="388"/>
                  </a:lnTo>
                  <a:lnTo>
                    <a:pt x="215" y="377"/>
                  </a:lnTo>
                  <a:lnTo>
                    <a:pt x="227" y="365"/>
                  </a:lnTo>
                  <a:lnTo>
                    <a:pt x="238" y="351"/>
                  </a:lnTo>
                  <a:lnTo>
                    <a:pt x="238" y="351"/>
                  </a:lnTo>
                  <a:lnTo>
                    <a:pt x="236" y="374"/>
                  </a:lnTo>
                  <a:lnTo>
                    <a:pt x="236" y="402"/>
                  </a:lnTo>
                  <a:lnTo>
                    <a:pt x="236" y="406"/>
                  </a:lnTo>
                  <a:lnTo>
                    <a:pt x="325" y="406"/>
                  </a:lnTo>
                  <a:lnTo>
                    <a:pt x="325" y="402"/>
                  </a:lnTo>
                  <a:lnTo>
                    <a:pt x="325" y="402"/>
                  </a:lnTo>
                  <a:lnTo>
                    <a:pt x="323" y="351"/>
                  </a:lnTo>
                  <a:lnTo>
                    <a:pt x="323" y="296"/>
                  </a:lnTo>
                  <a:lnTo>
                    <a:pt x="323" y="296"/>
                  </a:lnTo>
                  <a:close/>
                  <a:moveTo>
                    <a:pt x="140" y="340"/>
                  </a:moveTo>
                  <a:lnTo>
                    <a:pt x="140" y="340"/>
                  </a:lnTo>
                  <a:lnTo>
                    <a:pt x="129" y="339"/>
                  </a:lnTo>
                  <a:lnTo>
                    <a:pt x="120" y="337"/>
                  </a:lnTo>
                  <a:lnTo>
                    <a:pt x="111" y="333"/>
                  </a:lnTo>
                  <a:lnTo>
                    <a:pt x="104" y="327"/>
                  </a:lnTo>
                  <a:lnTo>
                    <a:pt x="98" y="320"/>
                  </a:lnTo>
                  <a:lnTo>
                    <a:pt x="94" y="311"/>
                  </a:lnTo>
                  <a:lnTo>
                    <a:pt x="91" y="302"/>
                  </a:lnTo>
                  <a:lnTo>
                    <a:pt x="91" y="291"/>
                  </a:lnTo>
                  <a:lnTo>
                    <a:pt x="91" y="291"/>
                  </a:lnTo>
                  <a:lnTo>
                    <a:pt x="91" y="284"/>
                  </a:lnTo>
                  <a:lnTo>
                    <a:pt x="92" y="278"/>
                  </a:lnTo>
                  <a:lnTo>
                    <a:pt x="95" y="270"/>
                  </a:lnTo>
                  <a:lnTo>
                    <a:pt x="100" y="264"/>
                  </a:lnTo>
                  <a:lnTo>
                    <a:pt x="104" y="259"/>
                  </a:lnTo>
                  <a:lnTo>
                    <a:pt x="111" y="253"/>
                  </a:lnTo>
                  <a:lnTo>
                    <a:pt x="117" y="249"/>
                  </a:lnTo>
                  <a:lnTo>
                    <a:pt x="126" y="244"/>
                  </a:lnTo>
                  <a:lnTo>
                    <a:pt x="146" y="238"/>
                  </a:lnTo>
                  <a:lnTo>
                    <a:pt x="169" y="232"/>
                  </a:lnTo>
                  <a:lnTo>
                    <a:pt x="198" y="229"/>
                  </a:lnTo>
                  <a:lnTo>
                    <a:pt x="230" y="227"/>
                  </a:lnTo>
                  <a:lnTo>
                    <a:pt x="230" y="235"/>
                  </a:lnTo>
                  <a:lnTo>
                    <a:pt x="230" y="235"/>
                  </a:lnTo>
                  <a:lnTo>
                    <a:pt x="229" y="253"/>
                  </a:lnTo>
                  <a:lnTo>
                    <a:pt x="224" y="271"/>
                  </a:lnTo>
                  <a:lnTo>
                    <a:pt x="216" y="290"/>
                  </a:lnTo>
                  <a:lnTo>
                    <a:pt x="206" y="307"/>
                  </a:lnTo>
                  <a:lnTo>
                    <a:pt x="199" y="313"/>
                  </a:lnTo>
                  <a:lnTo>
                    <a:pt x="193" y="320"/>
                  </a:lnTo>
                  <a:lnTo>
                    <a:pt x="186" y="325"/>
                  </a:lnTo>
                  <a:lnTo>
                    <a:pt x="176" y="331"/>
                  </a:lnTo>
                  <a:lnTo>
                    <a:pt x="169" y="334"/>
                  </a:lnTo>
                  <a:lnTo>
                    <a:pt x="160" y="337"/>
                  </a:lnTo>
                  <a:lnTo>
                    <a:pt x="149" y="339"/>
                  </a:lnTo>
                  <a:lnTo>
                    <a:pt x="140" y="340"/>
                  </a:lnTo>
                  <a:lnTo>
                    <a:pt x="140" y="34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21" name="Rectangle 25"/>
            <p:cNvSpPr>
              <a:spLocks noChangeArrowheads="1"/>
            </p:cNvSpPr>
            <p:nvPr userDrawn="1"/>
          </p:nvSpPr>
          <p:spPr bwMode="auto">
            <a:xfrm>
              <a:off x="5446301" y="3027125"/>
              <a:ext cx="73025" cy="460375"/>
            </a:xfrm>
            <a:prstGeom prst="rect">
              <a:avLst/>
            </a:prstGeom>
            <a:solidFill>
              <a:srgbClr val="FD0014"/>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22" name="Rectangle 26"/>
            <p:cNvSpPr>
              <a:spLocks noChangeArrowheads="1"/>
            </p:cNvSpPr>
            <p:nvPr userDrawn="1"/>
          </p:nvSpPr>
          <p:spPr bwMode="auto">
            <a:xfrm>
              <a:off x="4020726" y="3062050"/>
              <a:ext cx="73025" cy="425450"/>
            </a:xfrm>
            <a:prstGeom prst="rect">
              <a:avLst/>
            </a:prstGeom>
            <a:solidFill>
              <a:srgbClr val="7E000A"/>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sp>
          <p:nvSpPr>
            <p:cNvPr id="4123" name="Freeform 27"/>
            <p:cNvSpPr>
              <a:spLocks/>
            </p:cNvSpPr>
            <p:nvPr userDrawn="1"/>
          </p:nvSpPr>
          <p:spPr bwMode="auto">
            <a:xfrm>
              <a:off x="5566951" y="3398600"/>
              <a:ext cx="95250" cy="95250"/>
            </a:xfrm>
            <a:custGeom>
              <a:avLst/>
              <a:gdLst/>
              <a:ahLst/>
              <a:cxnLst>
                <a:cxn ang="0">
                  <a:pos x="60" y="0"/>
                </a:cxn>
                <a:cxn ang="0">
                  <a:pos x="60" y="0"/>
                </a:cxn>
                <a:cxn ang="0">
                  <a:pos x="49" y="2"/>
                </a:cxn>
                <a:cxn ang="0">
                  <a:pos x="37" y="5"/>
                </a:cxn>
                <a:cxn ang="0">
                  <a:pos x="28" y="11"/>
                </a:cxn>
                <a:cxn ang="0">
                  <a:pos x="18" y="19"/>
                </a:cxn>
                <a:cxn ang="0">
                  <a:pos x="11" y="26"/>
                </a:cxn>
                <a:cxn ang="0">
                  <a:pos x="5" y="37"/>
                </a:cxn>
                <a:cxn ang="0">
                  <a:pos x="2" y="48"/>
                </a:cxn>
                <a:cxn ang="0">
                  <a:pos x="0" y="60"/>
                </a:cxn>
                <a:cxn ang="0">
                  <a:pos x="0" y="60"/>
                </a:cxn>
                <a:cxn ang="0">
                  <a:pos x="2" y="72"/>
                </a:cxn>
                <a:cxn ang="0">
                  <a:pos x="5" y="85"/>
                </a:cxn>
                <a:cxn ang="0">
                  <a:pos x="11" y="94"/>
                </a:cxn>
                <a:cxn ang="0">
                  <a:pos x="18" y="103"/>
                </a:cxn>
                <a:cxn ang="0">
                  <a:pos x="28" y="111"/>
                </a:cxn>
                <a:cxn ang="0">
                  <a:pos x="37" y="115"/>
                </a:cxn>
                <a:cxn ang="0">
                  <a:pos x="49" y="120"/>
                </a:cxn>
                <a:cxn ang="0">
                  <a:pos x="60" y="120"/>
                </a:cxn>
                <a:cxn ang="0">
                  <a:pos x="60" y="120"/>
                </a:cxn>
                <a:cxn ang="0">
                  <a:pos x="72" y="120"/>
                </a:cxn>
                <a:cxn ang="0">
                  <a:pos x="84" y="115"/>
                </a:cxn>
                <a:cxn ang="0">
                  <a:pos x="94" y="111"/>
                </a:cxn>
                <a:cxn ang="0">
                  <a:pos x="103" y="103"/>
                </a:cxn>
                <a:cxn ang="0">
                  <a:pos x="110" y="94"/>
                </a:cxn>
                <a:cxn ang="0">
                  <a:pos x="116" y="85"/>
                </a:cxn>
                <a:cxn ang="0">
                  <a:pos x="120" y="72"/>
                </a:cxn>
                <a:cxn ang="0">
                  <a:pos x="121" y="60"/>
                </a:cxn>
                <a:cxn ang="0">
                  <a:pos x="121" y="60"/>
                </a:cxn>
                <a:cxn ang="0">
                  <a:pos x="120" y="48"/>
                </a:cxn>
                <a:cxn ang="0">
                  <a:pos x="116" y="37"/>
                </a:cxn>
                <a:cxn ang="0">
                  <a:pos x="110" y="26"/>
                </a:cxn>
                <a:cxn ang="0">
                  <a:pos x="103" y="19"/>
                </a:cxn>
                <a:cxn ang="0">
                  <a:pos x="94" y="11"/>
                </a:cxn>
                <a:cxn ang="0">
                  <a:pos x="84" y="5"/>
                </a:cxn>
                <a:cxn ang="0">
                  <a:pos x="72" y="2"/>
                </a:cxn>
                <a:cxn ang="0">
                  <a:pos x="60" y="0"/>
                </a:cxn>
                <a:cxn ang="0">
                  <a:pos x="60" y="0"/>
                </a:cxn>
              </a:cxnLst>
              <a:rect l="0" t="0" r="r" b="b"/>
              <a:pathLst>
                <a:path w="121" h="120">
                  <a:moveTo>
                    <a:pt x="60" y="0"/>
                  </a:moveTo>
                  <a:lnTo>
                    <a:pt x="60" y="0"/>
                  </a:lnTo>
                  <a:lnTo>
                    <a:pt x="49" y="2"/>
                  </a:lnTo>
                  <a:lnTo>
                    <a:pt x="37" y="5"/>
                  </a:lnTo>
                  <a:lnTo>
                    <a:pt x="28" y="11"/>
                  </a:lnTo>
                  <a:lnTo>
                    <a:pt x="18" y="19"/>
                  </a:lnTo>
                  <a:lnTo>
                    <a:pt x="11" y="26"/>
                  </a:lnTo>
                  <a:lnTo>
                    <a:pt x="5" y="37"/>
                  </a:lnTo>
                  <a:lnTo>
                    <a:pt x="2" y="48"/>
                  </a:lnTo>
                  <a:lnTo>
                    <a:pt x="0" y="60"/>
                  </a:lnTo>
                  <a:lnTo>
                    <a:pt x="0" y="60"/>
                  </a:lnTo>
                  <a:lnTo>
                    <a:pt x="2" y="72"/>
                  </a:lnTo>
                  <a:lnTo>
                    <a:pt x="5" y="85"/>
                  </a:lnTo>
                  <a:lnTo>
                    <a:pt x="11" y="94"/>
                  </a:lnTo>
                  <a:lnTo>
                    <a:pt x="18" y="103"/>
                  </a:lnTo>
                  <a:lnTo>
                    <a:pt x="28" y="111"/>
                  </a:lnTo>
                  <a:lnTo>
                    <a:pt x="37" y="115"/>
                  </a:lnTo>
                  <a:lnTo>
                    <a:pt x="49" y="120"/>
                  </a:lnTo>
                  <a:lnTo>
                    <a:pt x="60" y="120"/>
                  </a:lnTo>
                  <a:lnTo>
                    <a:pt x="60" y="120"/>
                  </a:lnTo>
                  <a:lnTo>
                    <a:pt x="72" y="120"/>
                  </a:lnTo>
                  <a:lnTo>
                    <a:pt x="84" y="115"/>
                  </a:lnTo>
                  <a:lnTo>
                    <a:pt x="94" y="111"/>
                  </a:lnTo>
                  <a:lnTo>
                    <a:pt x="103" y="103"/>
                  </a:lnTo>
                  <a:lnTo>
                    <a:pt x="110" y="94"/>
                  </a:lnTo>
                  <a:lnTo>
                    <a:pt x="116" y="85"/>
                  </a:lnTo>
                  <a:lnTo>
                    <a:pt x="120" y="72"/>
                  </a:lnTo>
                  <a:lnTo>
                    <a:pt x="121" y="60"/>
                  </a:lnTo>
                  <a:lnTo>
                    <a:pt x="121" y="60"/>
                  </a:lnTo>
                  <a:lnTo>
                    <a:pt x="120" y="48"/>
                  </a:lnTo>
                  <a:lnTo>
                    <a:pt x="116" y="37"/>
                  </a:lnTo>
                  <a:lnTo>
                    <a:pt x="110" y="26"/>
                  </a:lnTo>
                  <a:lnTo>
                    <a:pt x="103" y="19"/>
                  </a:lnTo>
                  <a:lnTo>
                    <a:pt x="94" y="11"/>
                  </a:lnTo>
                  <a:lnTo>
                    <a:pt x="84" y="5"/>
                  </a:lnTo>
                  <a:lnTo>
                    <a:pt x="72" y="2"/>
                  </a:lnTo>
                  <a:lnTo>
                    <a:pt x="60" y="0"/>
                  </a:lnTo>
                  <a:lnTo>
                    <a:pt x="60" y="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1F497D"/>
                </a:solidFill>
              </a:endParaRPr>
            </a:p>
          </p:txBody>
        </p:sp>
      </p:grpSp>
    </p:spTree>
    <p:extLst>
      <p:ext uri="{BB962C8B-B14F-4D97-AF65-F5344CB8AC3E}">
        <p14:creationId xmlns:p14="http://schemas.microsoft.com/office/powerpoint/2010/main" xmlns="" val="130737262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2_白紙">
    <p:spTree>
      <p:nvGrpSpPr>
        <p:cNvPr id="1" name=""/>
        <p:cNvGrpSpPr/>
        <p:nvPr/>
      </p:nvGrpSpPr>
      <p:grpSpPr>
        <a:xfrm>
          <a:off x="0" y="0"/>
          <a:ext cx="0" cy="0"/>
          <a:chOff x="0" y="0"/>
          <a:chExt cx="0" cy="0"/>
        </a:xfrm>
      </p:grpSpPr>
      <p:pic>
        <p:nvPicPr>
          <p:cNvPr id="2" name="図 1" descr="ea60_010_030_dmac [更新済み].wmf"/>
          <p:cNvPicPr>
            <a:picLocks noChangeAspect="1"/>
          </p:cNvPicPr>
          <p:nvPr userDrawn="1"/>
        </p:nvPicPr>
        <p:blipFill>
          <a:blip r:embed="rId2" cstate="screen"/>
          <a:stretch>
            <a:fillRect/>
          </a:stretch>
        </p:blipFill>
        <p:spPr bwMode="gray">
          <a:xfrm>
            <a:off x="2786400" y="2916679"/>
            <a:ext cx="3571200" cy="1024642"/>
          </a:xfrm>
          <a:prstGeom prst="rect">
            <a:avLst/>
          </a:prstGeom>
        </p:spPr>
      </p:pic>
    </p:spTree>
    <p:extLst>
      <p:ext uri="{BB962C8B-B14F-4D97-AF65-F5344CB8AC3E}">
        <p14:creationId xmlns:p14="http://schemas.microsoft.com/office/powerpoint/2010/main" xmlns="" val="35613336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p>
            <a:endParaRPr lang="en-US" altLang="ja-JP"/>
          </a:p>
        </p:txBody>
      </p:sp>
      <p:sp>
        <p:nvSpPr>
          <p:cNvPr id="9" name="フッター プレースホルダ 8"/>
          <p:cNvSpPr>
            <a:spLocks noGrp="1"/>
          </p:cNvSpPr>
          <p:nvPr>
            <p:ph type="ftr" sz="quarter" idx="12"/>
          </p:nvPr>
        </p:nvSpPr>
        <p:spPr/>
        <p:txBody>
          <a:bodyPr/>
          <a:lstStyle/>
          <a:p>
            <a:endParaRPr lang="en-US" altLang="ja-JP" dirty="0"/>
          </a:p>
        </p:txBody>
      </p:sp>
      <p:sp>
        <p:nvSpPr>
          <p:cNvPr id="6" name="Text Box 36"/>
          <p:cNvSpPr txBox="1">
            <a:spLocks noChangeArrowheads="1"/>
          </p:cNvSpPr>
          <p:nvPr/>
        </p:nvSpPr>
        <p:spPr bwMode="auto">
          <a:xfrm>
            <a:off x="3748045" y="6603986"/>
            <a:ext cx="3671887" cy="246062"/>
          </a:xfrm>
          <a:prstGeom prst="rect">
            <a:avLst/>
          </a:prstGeom>
          <a:noFill/>
          <a:ln w="25400">
            <a:noFill/>
            <a:miter lim="800000"/>
            <a:headEnd/>
            <a:tailEnd/>
          </a:ln>
          <a:effectLst/>
        </p:spPr>
        <p:txBody>
          <a:bodyPr anchor="ctr" anchorCtr="1">
            <a:spAutoFit/>
          </a:bodyPr>
          <a:lstStyle>
            <a:lvl1pPr eaLnBrk="0" hangingPunct="0">
              <a:defRPr kumimoji="1" sz="1200" b="1">
                <a:solidFill>
                  <a:schemeClr val="tx2"/>
                </a:solidFill>
                <a:latin typeface="HGPｺﾞｼｯｸE" pitchFamily="50" charset="-128"/>
                <a:ea typeface="HGPｺﾞｼｯｸE" pitchFamily="50" charset="-128"/>
              </a:defRPr>
            </a:lvl1pPr>
            <a:lvl2pPr marL="742950" indent="-285750" eaLnBrk="0" hangingPunct="0">
              <a:defRPr kumimoji="1" sz="1200" b="1">
                <a:solidFill>
                  <a:schemeClr val="tx2"/>
                </a:solidFill>
                <a:latin typeface="HGPｺﾞｼｯｸE" pitchFamily="50" charset="-128"/>
                <a:ea typeface="HGPｺﾞｼｯｸE" pitchFamily="50" charset="-128"/>
              </a:defRPr>
            </a:lvl2pPr>
            <a:lvl3pPr marL="1143000" indent="-228600" eaLnBrk="0" hangingPunct="0">
              <a:defRPr kumimoji="1" sz="1200" b="1">
                <a:solidFill>
                  <a:schemeClr val="tx2"/>
                </a:solidFill>
                <a:latin typeface="HGPｺﾞｼｯｸE" pitchFamily="50" charset="-128"/>
                <a:ea typeface="HGPｺﾞｼｯｸE" pitchFamily="50" charset="-128"/>
              </a:defRPr>
            </a:lvl3pPr>
            <a:lvl4pPr marL="1600200" indent="-228600" eaLnBrk="0" hangingPunct="0">
              <a:defRPr kumimoji="1" sz="1200" b="1">
                <a:solidFill>
                  <a:schemeClr val="tx2"/>
                </a:solidFill>
                <a:latin typeface="HGPｺﾞｼｯｸE" pitchFamily="50" charset="-128"/>
                <a:ea typeface="HGPｺﾞｼｯｸE" pitchFamily="50" charset="-128"/>
              </a:defRPr>
            </a:lvl4pPr>
            <a:lvl5pPr marL="2057400" indent="-228600" eaLnBrk="0" hangingPunct="0">
              <a:defRPr kumimoji="1" sz="1200" b="1">
                <a:solidFill>
                  <a:schemeClr val="tx2"/>
                </a:solidFill>
                <a:latin typeface="HGPｺﾞｼｯｸE" pitchFamily="50" charset="-128"/>
                <a:ea typeface="HGPｺﾞｼｯｸE" pitchFamily="50" charset="-128"/>
              </a:defRPr>
            </a:lvl5pPr>
            <a:lvl6pPr marL="2514600" indent="-228600" eaLnBrk="0" fontAlgn="base" hangingPunct="0">
              <a:spcBef>
                <a:spcPct val="0"/>
              </a:spcBef>
              <a:spcAft>
                <a:spcPct val="0"/>
              </a:spcAft>
              <a:defRPr kumimoji="1" sz="1200" b="1">
                <a:solidFill>
                  <a:schemeClr val="tx2"/>
                </a:solidFill>
                <a:latin typeface="HGPｺﾞｼｯｸE" pitchFamily="50" charset="-128"/>
                <a:ea typeface="HGPｺﾞｼｯｸE" pitchFamily="50" charset="-128"/>
              </a:defRPr>
            </a:lvl6pPr>
            <a:lvl7pPr marL="2971800" indent="-228600" eaLnBrk="0" fontAlgn="base" hangingPunct="0">
              <a:spcBef>
                <a:spcPct val="0"/>
              </a:spcBef>
              <a:spcAft>
                <a:spcPct val="0"/>
              </a:spcAft>
              <a:defRPr kumimoji="1" sz="1200" b="1">
                <a:solidFill>
                  <a:schemeClr val="tx2"/>
                </a:solidFill>
                <a:latin typeface="HGPｺﾞｼｯｸE" pitchFamily="50" charset="-128"/>
                <a:ea typeface="HGPｺﾞｼｯｸE" pitchFamily="50" charset="-128"/>
              </a:defRPr>
            </a:lvl7pPr>
            <a:lvl8pPr marL="3429000" indent="-228600" eaLnBrk="0" fontAlgn="base" hangingPunct="0">
              <a:spcBef>
                <a:spcPct val="0"/>
              </a:spcBef>
              <a:spcAft>
                <a:spcPct val="0"/>
              </a:spcAft>
              <a:defRPr kumimoji="1" sz="1200" b="1">
                <a:solidFill>
                  <a:schemeClr val="tx2"/>
                </a:solidFill>
                <a:latin typeface="HGPｺﾞｼｯｸE" pitchFamily="50" charset="-128"/>
                <a:ea typeface="HGPｺﾞｼｯｸE" pitchFamily="50" charset="-128"/>
              </a:defRPr>
            </a:lvl8pPr>
            <a:lvl9pPr marL="3886200" indent="-228600" eaLnBrk="0" fontAlgn="base" hangingPunct="0">
              <a:spcBef>
                <a:spcPct val="0"/>
              </a:spcBef>
              <a:spcAft>
                <a:spcPct val="0"/>
              </a:spcAft>
              <a:defRPr kumimoji="1" sz="1200" b="1">
                <a:solidFill>
                  <a:schemeClr val="tx2"/>
                </a:solidFill>
                <a:latin typeface="HGPｺﾞｼｯｸE" pitchFamily="50" charset="-128"/>
                <a:ea typeface="HGPｺﾞｼｯｸE" pitchFamily="50" charset="-128"/>
              </a:defRPr>
            </a:lvl9pPr>
          </a:lstStyle>
          <a:p>
            <a:pPr algn="r" eaLnBrk="1" hangingPunct="1">
              <a:spcBef>
                <a:spcPct val="50000"/>
              </a:spcBef>
              <a:defRPr/>
            </a:pPr>
            <a:r>
              <a:rPr kumimoji="0" lang="en-US" altLang="ja-JP" sz="1000" b="0" dirty="0" smtClean="0">
                <a:solidFill>
                  <a:schemeClr val="tx1"/>
                </a:solidFill>
                <a:latin typeface="Arial" pitchFamily="34" charset="0"/>
                <a:ea typeface="ＭＳ Ｐゴシック" pitchFamily="50" charset="-128"/>
              </a:rPr>
              <a:t>© </a:t>
            </a:r>
            <a:r>
              <a:rPr lang="en-US" altLang="ja-JP" sz="1000" b="0" dirty="0" smtClean="0">
                <a:latin typeface="Arial" pitchFamily="34" charset="0"/>
                <a:ea typeface="ＭＳ Ｐゴシック" pitchFamily="50" charset="-128"/>
              </a:rPr>
              <a:t>Hitachi Hi-System21 </a:t>
            </a:r>
            <a:r>
              <a:rPr lang="en-US" altLang="ja-JP" sz="1000" b="0" dirty="0" err="1" smtClean="0">
                <a:latin typeface="Arial" pitchFamily="34" charset="0"/>
                <a:ea typeface="ＭＳ Ｐゴシック" pitchFamily="50" charset="-128"/>
              </a:rPr>
              <a:t>Co.,Ltd</a:t>
            </a:r>
            <a:r>
              <a:rPr kumimoji="0" lang="en-US" altLang="ja-JP" sz="1000" b="0" dirty="0" smtClean="0">
                <a:solidFill>
                  <a:schemeClr val="tx1"/>
                </a:solidFill>
                <a:latin typeface="Arial" pitchFamily="34" charset="0"/>
                <a:ea typeface="ＭＳ Ｐゴシック" pitchFamily="50" charset="-128"/>
              </a:rPr>
              <a:t>. 2014</a:t>
            </a:r>
            <a:r>
              <a:rPr kumimoji="0" lang="en-US" altLang="ja-JP" sz="1000" b="0" dirty="0" smtClean="0">
                <a:solidFill>
                  <a:schemeClr val="tx1"/>
                </a:solidFill>
                <a:latin typeface="Arial" charset="0"/>
                <a:ea typeface="ＭＳ Ｐゴシック" pitchFamily="50" charset="-128"/>
              </a:rPr>
              <a:t>. All rights reserved</a:t>
            </a:r>
          </a:p>
        </p:txBody>
      </p:sp>
      <p:sp>
        <p:nvSpPr>
          <p:cNvPr id="10" name="Rectangle 3"/>
          <p:cNvSpPr>
            <a:spLocks noGrp="1" noChangeArrowheads="1"/>
          </p:cNvSpPr>
          <p:nvPr>
            <p:ph type="sldNum" sz="quarter" idx="4"/>
          </p:nvPr>
        </p:nvSpPr>
        <p:spPr bwMode="auto">
          <a:xfrm>
            <a:off x="8380428" y="6466788"/>
            <a:ext cx="763571" cy="3912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a:latin typeface="+mn-ea"/>
                <a:ea typeface="+mn-ea"/>
              </a:defRPr>
            </a:lvl1pPr>
          </a:lstStyle>
          <a:p>
            <a:fld id="{F22BFB86-D5A3-4E5A-95C1-CF11460A9BC6}" type="slidenum">
              <a:rPr lang="ja-JP" altLang="en-US" smtClean="0"/>
              <a:pPr/>
              <a:t>&lt;#&gt;</a:t>
            </a:fld>
            <a:endParaRPr lang="en-US" altLang="ja-JP"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66700"/>
            <a:ext cx="8267700" cy="533400"/>
          </a:xfrm>
        </p:spPr>
        <p:txBody>
          <a:bodyPr/>
          <a:lstStyle/>
          <a:p>
            <a:r>
              <a:rPr lang="ja-JP" altLang="en-US" smtClean="0"/>
              <a:t>マスタ タイトルの書式設定</a:t>
            </a:r>
            <a:endParaRPr lang="ja-JP" altLang="en-US"/>
          </a:p>
        </p:txBody>
      </p:sp>
      <p:sp>
        <p:nvSpPr>
          <p:cNvPr id="3" name="テキスト プレースホルダ 2"/>
          <p:cNvSpPr>
            <a:spLocks noGrp="1"/>
          </p:cNvSpPr>
          <p:nvPr>
            <p:ph type="body" sz="half" idx="1"/>
          </p:nvPr>
        </p:nvSpPr>
        <p:spPr>
          <a:xfrm>
            <a:off x="457200" y="965200"/>
            <a:ext cx="4064000" cy="51943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73600" y="965200"/>
            <a:ext cx="4064000" cy="51943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フッター プレースホルダ 4"/>
          <p:cNvSpPr>
            <a:spLocks noGrp="1"/>
          </p:cNvSpPr>
          <p:nvPr>
            <p:ph type="ftr" sz="quarter" idx="10"/>
          </p:nvPr>
        </p:nvSpPr>
        <p:spPr>
          <a:xfrm>
            <a:off x="3124200" y="6248400"/>
            <a:ext cx="2895600" cy="457200"/>
          </a:xfrm>
        </p:spPr>
        <p:txBody>
          <a:bodyPr/>
          <a:lstStyle>
            <a:lvl1pPr>
              <a:defRPr/>
            </a:lvl1pPr>
          </a:lstStyle>
          <a:p>
            <a:endParaRPr lang="en-US" altLang="ja-JP" dirty="0"/>
          </a:p>
        </p:txBody>
      </p:sp>
      <p:sp>
        <p:nvSpPr>
          <p:cNvPr id="7" name="日付プレースホルダ 6"/>
          <p:cNvSpPr>
            <a:spLocks noGrp="1"/>
          </p:cNvSpPr>
          <p:nvPr>
            <p:ph type="dt" sz="half" idx="12"/>
          </p:nvPr>
        </p:nvSpPr>
        <p:spPr>
          <a:xfrm>
            <a:off x="457200" y="6245225"/>
            <a:ext cx="2133600" cy="476250"/>
          </a:xfrm>
        </p:spPr>
        <p:txBody>
          <a:bodyPr/>
          <a:lstStyle>
            <a:lvl1pPr>
              <a:defRPr/>
            </a:lvl1pPr>
          </a:lstStyle>
          <a:p>
            <a:endParaRPr lang="en-US" altLang="ja-JP"/>
          </a:p>
        </p:txBody>
      </p:sp>
      <p:sp>
        <p:nvSpPr>
          <p:cNvPr id="8" name="Text Box 36"/>
          <p:cNvSpPr txBox="1">
            <a:spLocks noChangeArrowheads="1"/>
          </p:cNvSpPr>
          <p:nvPr/>
        </p:nvSpPr>
        <p:spPr bwMode="auto">
          <a:xfrm>
            <a:off x="3799053" y="6593712"/>
            <a:ext cx="3671887" cy="246062"/>
          </a:xfrm>
          <a:prstGeom prst="rect">
            <a:avLst/>
          </a:prstGeom>
          <a:noFill/>
          <a:ln w="25400">
            <a:noFill/>
            <a:miter lim="800000"/>
            <a:headEnd/>
            <a:tailEnd/>
          </a:ln>
          <a:effectLst/>
        </p:spPr>
        <p:txBody>
          <a:bodyPr anchor="ctr" anchorCtr="1">
            <a:spAutoFit/>
          </a:bodyPr>
          <a:lstStyle>
            <a:lvl1pPr eaLnBrk="0" hangingPunct="0">
              <a:defRPr kumimoji="1" sz="1200" b="1">
                <a:solidFill>
                  <a:schemeClr val="tx2"/>
                </a:solidFill>
                <a:latin typeface="HGPｺﾞｼｯｸE" pitchFamily="50" charset="-128"/>
                <a:ea typeface="HGPｺﾞｼｯｸE" pitchFamily="50" charset="-128"/>
              </a:defRPr>
            </a:lvl1pPr>
            <a:lvl2pPr marL="742950" indent="-285750" eaLnBrk="0" hangingPunct="0">
              <a:defRPr kumimoji="1" sz="1200" b="1">
                <a:solidFill>
                  <a:schemeClr val="tx2"/>
                </a:solidFill>
                <a:latin typeface="HGPｺﾞｼｯｸE" pitchFamily="50" charset="-128"/>
                <a:ea typeface="HGPｺﾞｼｯｸE" pitchFamily="50" charset="-128"/>
              </a:defRPr>
            </a:lvl2pPr>
            <a:lvl3pPr marL="1143000" indent="-228600" eaLnBrk="0" hangingPunct="0">
              <a:defRPr kumimoji="1" sz="1200" b="1">
                <a:solidFill>
                  <a:schemeClr val="tx2"/>
                </a:solidFill>
                <a:latin typeface="HGPｺﾞｼｯｸE" pitchFamily="50" charset="-128"/>
                <a:ea typeface="HGPｺﾞｼｯｸE" pitchFamily="50" charset="-128"/>
              </a:defRPr>
            </a:lvl3pPr>
            <a:lvl4pPr marL="1600200" indent="-228600" eaLnBrk="0" hangingPunct="0">
              <a:defRPr kumimoji="1" sz="1200" b="1">
                <a:solidFill>
                  <a:schemeClr val="tx2"/>
                </a:solidFill>
                <a:latin typeface="HGPｺﾞｼｯｸE" pitchFamily="50" charset="-128"/>
                <a:ea typeface="HGPｺﾞｼｯｸE" pitchFamily="50" charset="-128"/>
              </a:defRPr>
            </a:lvl4pPr>
            <a:lvl5pPr marL="2057400" indent="-228600" eaLnBrk="0" hangingPunct="0">
              <a:defRPr kumimoji="1" sz="1200" b="1">
                <a:solidFill>
                  <a:schemeClr val="tx2"/>
                </a:solidFill>
                <a:latin typeface="HGPｺﾞｼｯｸE" pitchFamily="50" charset="-128"/>
                <a:ea typeface="HGPｺﾞｼｯｸE" pitchFamily="50" charset="-128"/>
              </a:defRPr>
            </a:lvl5pPr>
            <a:lvl6pPr marL="2514600" indent="-228600" eaLnBrk="0" fontAlgn="base" hangingPunct="0">
              <a:spcBef>
                <a:spcPct val="0"/>
              </a:spcBef>
              <a:spcAft>
                <a:spcPct val="0"/>
              </a:spcAft>
              <a:defRPr kumimoji="1" sz="1200" b="1">
                <a:solidFill>
                  <a:schemeClr val="tx2"/>
                </a:solidFill>
                <a:latin typeface="HGPｺﾞｼｯｸE" pitchFamily="50" charset="-128"/>
                <a:ea typeface="HGPｺﾞｼｯｸE" pitchFamily="50" charset="-128"/>
              </a:defRPr>
            </a:lvl6pPr>
            <a:lvl7pPr marL="2971800" indent="-228600" eaLnBrk="0" fontAlgn="base" hangingPunct="0">
              <a:spcBef>
                <a:spcPct val="0"/>
              </a:spcBef>
              <a:spcAft>
                <a:spcPct val="0"/>
              </a:spcAft>
              <a:defRPr kumimoji="1" sz="1200" b="1">
                <a:solidFill>
                  <a:schemeClr val="tx2"/>
                </a:solidFill>
                <a:latin typeface="HGPｺﾞｼｯｸE" pitchFamily="50" charset="-128"/>
                <a:ea typeface="HGPｺﾞｼｯｸE" pitchFamily="50" charset="-128"/>
              </a:defRPr>
            </a:lvl7pPr>
            <a:lvl8pPr marL="3429000" indent="-228600" eaLnBrk="0" fontAlgn="base" hangingPunct="0">
              <a:spcBef>
                <a:spcPct val="0"/>
              </a:spcBef>
              <a:spcAft>
                <a:spcPct val="0"/>
              </a:spcAft>
              <a:defRPr kumimoji="1" sz="1200" b="1">
                <a:solidFill>
                  <a:schemeClr val="tx2"/>
                </a:solidFill>
                <a:latin typeface="HGPｺﾞｼｯｸE" pitchFamily="50" charset="-128"/>
                <a:ea typeface="HGPｺﾞｼｯｸE" pitchFamily="50" charset="-128"/>
              </a:defRPr>
            </a:lvl8pPr>
            <a:lvl9pPr marL="3886200" indent="-228600" eaLnBrk="0" fontAlgn="base" hangingPunct="0">
              <a:spcBef>
                <a:spcPct val="0"/>
              </a:spcBef>
              <a:spcAft>
                <a:spcPct val="0"/>
              </a:spcAft>
              <a:defRPr kumimoji="1" sz="1200" b="1">
                <a:solidFill>
                  <a:schemeClr val="tx2"/>
                </a:solidFill>
                <a:latin typeface="HGPｺﾞｼｯｸE" pitchFamily="50" charset="-128"/>
                <a:ea typeface="HGPｺﾞｼｯｸE" pitchFamily="50" charset="-128"/>
              </a:defRPr>
            </a:lvl9pPr>
          </a:lstStyle>
          <a:p>
            <a:pPr algn="r" eaLnBrk="1" hangingPunct="1">
              <a:spcBef>
                <a:spcPct val="50000"/>
              </a:spcBef>
              <a:defRPr/>
            </a:pPr>
            <a:r>
              <a:rPr kumimoji="0" lang="en-US" altLang="ja-JP" sz="1000" b="0" dirty="0" smtClean="0">
                <a:solidFill>
                  <a:schemeClr val="tx1"/>
                </a:solidFill>
                <a:latin typeface="Arial" pitchFamily="34" charset="0"/>
                <a:ea typeface="ＭＳ Ｐゴシック" pitchFamily="50" charset="-128"/>
              </a:rPr>
              <a:t>© </a:t>
            </a:r>
            <a:r>
              <a:rPr lang="en-US" altLang="ja-JP" sz="1000" b="0" dirty="0" smtClean="0">
                <a:latin typeface="Arial" pitchFamily="34" charset="0"/>
                <a:ea typeface="ＭＳ Ｐゴシック" pitchFamily="50" charset="-128"/>
              </a:rPr>
              <a:t>Hitachi Hi-System21 </a:t>
            </a:r>
            <a:r>
              <a:rPr lang="en-US" altLang="ja-JP" sz="1000" b="0" dirty="0" err="1" smtClean="0">
                <a:latin typeface="Arial" pitchFamily="34" charset="0"/>
                <a:ea typeface="ＭＳ Ｐゴシック" pitchFamily="50" charset="-128"/>
              </a:rPr>
              <a:t>Co.,Ltd</a:t>
            </a:r>
            <a:r>
              <a:rPr kumimoji="0" lang="en-US" altLang="ja-JP" sz="1000" b="0" dirty="0" smtClean="0">
                <a:solidFill>
                  <a:schemeClr val="tx1"/>
                </a:solidFill>
                <a:latin typeface="Arial" pitchFamily="34" charset="0"/>
                <a:ea typeface="ＭＳ Ｐゴシック" pitchFamily="50" charset="-128"/>
              </a:rPr>
              <a:t>. 2014</a:t>
            </a:r>
            <a:r>
              <a:rPr kumimoji="0" lang="en-US" altLang="ja-JP" sz="1000" b="0" dirty="0" smtClean="0">
                <a:solidFill>
                  <a:schemeClr val="tx1"/>
                </a:solidFill>
                <a:latin typeface="Arial" charset="0"/>
                <a:ea typeface="ＭＳ Ｐゴシック" pitchFamily="50" charset="-128"/>
              </a:rPr>
              <a:t>. All rights reserved</a:t>
            </a:r>
          </a:p>
        </p:txBody>
      </p:sp>
      <p:sp>
        <p:nvSpPr>
          <p:cNvPr id="9" name="Rectangle 3"/>
          <p:cNvSpPr>
            <a:spLocks noGrp="1" noChangeArrowheads="1"/>
          </p:cNvSpPr>
          <p:nvPr>
            <p:ph type="sldNum" sz="quarter" idx="4"/>
          </p:nvPr>
        </p:nvSpPr>
        <p:spPr bwMode="auto">
          <a:xfrm>
            <a:off x="8380428" y="6466788"/>
            <a:ext cx="763571" cy="3912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a:latin typeface="+mn-ea"/>
                <a:ea typeface="+mn-ea"/>
              </a:defRPr>
            </a:lvl1pPr>
          </a:lstStyle>
          <a:p>
            <a:fld id="{F22BFB86-D5A3-4E5A-95C1-CF11460A9BC6}" type="slidenum">
              <a:rPr lang="ja-JP" altLang="en-US" smtClean="0"/>
              <a:pPr/>
              <a:t>&lt;#&gt;</a:t>
            </a:fld>
            <a:endParaRPr lang="en-US" altLang="ja-JP"/>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66700"/>
            <a:ext cx="8267700" cy="533400"/>
          </a:xfrm>
        </p:spPr>
        <p:txBody>
          <a:bodyPr/>
          <a:lstStyle/>
          <a:p>
            <a:r>
              <a:rPr lang="ja-JP" altLang="en-US" smtClean="0"/>
              <a:t>マスタ タイトルの書式設定</a:t>
            </a:r>
            <a:endParaRPr lang="ja-JP" altLang="en-US"/>
          </a:p>
        </p:txBody>
      </p:sp>
      <p:sp>
        <p:nvSpPr>
          <p:cNvPr id="3" name="表プレースホルダ 2"/>
          <p:cNvSpPr>
            <a:spLocks noGrp="1"/>
          </p:cNvSpPr>
          <p:nvPr>
            <p:ph type="tbl" idx="1"/>
          </p:nvPr>
        </p:nvSpPr>
        <p:spPr>
          <a:xfrm>
            <a:off x="457200" y="965200"/>
            <a:ext cx="8280400" cy="5194300"/>
          </a:xfrm>
        </p:spPr>
        <p:txBody>
          <a:bodyPr/>
          <a:lstStyle/>
          <a:p>
            <a:r>
              <a:rPr lang="ja-JP" altLang="en-US" smtClean="0"/>
              <a:t>アイコンをクリックして表を追加</a:t>
            </a:r>
            <a:endParaRPr lang="ja-JP" altLang="en-US"/>
          </a:p>
        </p:txBody>
      </p:sp>
      <p:sp>
        <p:nvSpPr>
          <p:cNvPr id="4" name="フッター プレースホルダ 3"/>
          <p:cNvSpPr>
            <a:spLocks noGrp="1"/>
          </p:cNvSpPr>
          <p:nvPr>
            <p:ph type="ftr" sz="quarter" idx="10"/>
          </p:nvPr>
        </p:nvSpPr>
        <p:spPr>
          <a:xfrm>
            <a:off x="3124200" y="6248400"/>
            <a:ext cx="2895600" cy="457200"/>
          </a:xfrm>
        </p:spPr>
        <p:txBody>
          <a:bodyPr/>
          <a:lstStyle>
            <a:lvl1pPr>
              <a:defRPr/>
            </a:lvl1pPr>
          </a:lstStyle>
          <a:p>
            <a:endParaRPr lang="en-US" altLang="ja-JP"/>
          </a:p>
        </p:txBody>
      </p:sp>
      <p:sp>
        <p:nvSpPr>
          <p:cNvPr id="6" name="日付プレースホルダ 5"/>
          <p:cNvSpPr>
            <a:spLocks noGrp="1"/>
          </p:cNvSpPr>
          <p:nvPr>
            <p:ph type="dt" sz="half" idx="12"/>
          </p:nvPr>
        </p:nvSpPr>
        <p:spPr>
          <a:xfrm>
            <a:off x="457200" y="6245225"/>
            <a:ext cx="2133600" cy="476250"/>
          </a:xfrm>
        </p:spPr>
        <p:txBody>
          <a:bodyPr/>
          <a:lstStyle>
            <a:lvl1pPr>
              <a:defRPr/>
            </a:lvl1pPr>
          </a:lstStyle>
          <a:p>
            <a:endParaRPr lang="en-US" altLang="ja-JP"/>
          </a:p>
        </p:txBody>
      </p:sp>
      <p:sp>
        <p:nvSpPr>
          <p:cNvPr id="7" name="Text Box 36"/>
          <p:cNvSpPr txBox="1">
            <a:spLocks noChangeArrowheads="1"/>
          </p:cNvSpPr>
          <p:nvPr/>
        </p:nvSpPr>
        <p:spPr bwMode="auto">
          <a:xfrm>
            <a:off x="3599801" y="6603374"/>
            <a:ext cx="3671887" cy="246062"/>
          </a:xfrm>
          <a:prstGeom prst="rect">
            <a:avLst/>
          </a:prstGeom>
          <a:noFill/>
          <a:ln w="25400">
            <a:noFill/>
            <a:miter lim="800000"/>
            <a:headEnd/>
            <a:tailEnd/>
          </a:ln>
          <a:effectLst/>
        </p:spPr>
        <p:txBody>
          <a:bodyPr anchor="ctr" anchorCtr="1">
            <a:spAutoFit/>
          </a:bodyPr>
          <a:lstStyle>
            <a:lvl1pPr eaLnBrk="0" hangingPunct="0">
              <a:defRPr kumimoji="1" sz="1200" b="1">
                <a:solidFill>
                  <a:schemeClr val="tx2"/>
                </a:solidFill>
                <a:latin typeface="HGPｺﾞｼｯｸE" pitchFamily="50" charset="-128"/>
                <a:ea typeface="HGPｺﾞｼｯｸE" pitchFamily="50" charset="-128"/>
              </a:defRPr>
            </a:lvl1pPr>
            <a:lvl2pPr marL="742950" indent="-285750" eaLnBrk="0" hangingPunct="0">
              <a:defRPr kumimoji="1" sz="1200" b="1">
                <a:solidFill>
                  <a:schemeClr val="tx2"/>
                </a:solidFill>
                <a:latin typeface="HGPｺﾞｼｯｸE" pitchFamily="50" charset="-128"/>
                <a:ea typeface="HGPｺﾞｼｯｸE" pitchFamily="50" charset="-128"/>
              </a:defRPr>
            </a:lvl2pPr>
            <a:lvl3pPr marL="1143000" indent="-228600" eaLnBrk="0" hangingPunct="0">
              <a:defRPr kumimoji="1" sz="1200" b="1">
                <a:solidFill>
                  <a:schemeClr val="tx2"/>
                </a:solidFill>
                <a:latin typeface="HGPｺﾞｼｯｸE" pitchFamily="50" charset="-128"/>
                <a:ea typeface="HGPｺﾞｼｯｸE" pitchFamily="50" charset="-128"/>
              </a:defRPr>
            </a:lvl3pPr>
            <a:lvl4pPr marL="1600200" indent="-228600" eaLnBrk="0" hangingPunct="0">
              <a:defRPr kumimoji="1" sz="1200" b="1">
                <a:solidFill>
                  <a:schemeClr val="tx2"/>
                </a:solidFill>
                <a:latin typeface="HGPｺﾞｼｯｸE" pitchFamily="50" charset="-128"/>
                <a:ea typeface="HGPｺﾞｼｯｸE" pitchFamily="50" charset="-128"/>
              </a:defRPr>
            </a:lvl4pPr>
            <a:lvl5pPr marL="2057400" indent="-228600" eaLnBrk="0" hangingPunct="0">
              <a:defRPr kumimoji="1" sz="1200" b="1">
                <a:solidFill>
                  <a:schemeClr val="tx2"/>
                </a:solidFill>
                <a:latin typeface="HGPｺﾞｼｯｸE" pitchFamily="50" charset="-128"/>
                <a:ea typeface="HGPｺﾞｼｯｸE" pitchFamily="50" charset="-128"/>
              </a:defRPr>
            </a:lvl5pPr>
            <a:lvl6pPr marL="2514600" indent="-228600" eaLnBrk="0" fontAlgn="base" hangingPunct="0">
              <a:spcBef>
                <a:spcPct val="0"/>
              </a:spcBef>
              <a:spcAft>
                <a:spcPct val="0"/>
              </a:spcAft>
              <a:defRPr kumimoji="1" sz="1200" b="1">
                <a:solidFill>
                  <a:schemeClr val="tx2"/>
                </a:solidFill>
                <a:latin typeface="HGPｺﾞｼｯｸE" pitchFamily="50" charset="-128"/>
                <a:ea typeface="HGPｺﾞｼｯｸE" pitchFamily="50" charset="-128"/>
              </a:defRPr>
            </a:lvl6pPr>
            <a:lvl7pPr marL="2971800" indent="-228600" eaLnBrk="0" fontAlgn="base" hangingPunct="0">
              <a:spcBef>
                <a:spcPct val="0"/>
              </a:spcBef>
              <a:spcAft>
                <a:spcPct val="0"/>
              </a:spcAft>
              <a:defRPr kumimoji="1" sz="1200" b="1">
                <a:solidFill>
                  <a:schemeClr val="tx2"/>
                </a:solidFill>
                <a:latin typeface="HGPｺﾞｼｯｸE" pitchFamily="50" charset="-128"/>
                <a:ea typeface="HGPｺﾞｼｯｸE" pitchFamily="50" charset="-128"/>
              </a:defRPr>
            </a:lvl7pPr>
            <a:lvl8pPr marL="3429000" indent="-228600" eaLnBrk="0" fontAlgn="base" hangingPunct="0">
              <a:spcBef>
                <a:spcPct val="0"/>
              </a:spcBef>
              <a:spcAft>
                <a:spcPct val="0"/>
              </a:spcAft>
              <a:defRPr kumimoji="1" sz="1200" b="1">
                <a:solidFill>
                  <a:schemeClr val="tx2"/>
                </a:solidFill>
                <a:latin typeface="HGPｺﾞｼｯｸE" pitchFamily="50" charset="-128"/>
                <a:ea typeface="HGPｺﾞｼｯｸE" pitchFamily="50" charset="-128"/>
              </a:defRPr>
            </a:lvl8pPr>
            <a:lvl9pPr marL="3886200" indent="-228600" eaLnBrk="0" fontAlgn="base" hangingPunct="0">
              <a:spcBef>
                <a:spcPct val="0"/>
              </a:spcBef>
              <a:spcAft>
                <a:spcPct val="0"/>
              </a:spcAft>
              <a:defRPr kumimoji="1" sz="1200" b="1">
                <a:solidFill>
                  <a:schemeClr val="tx2"/>
                </a:solidFill>
                <a:latin typeface="HGPｺﾞｼｯｸE" pitchFamily="50" charset="-128"/>
                <a:ea typeface="HGPｺﾞｼｯｸE" pitchFamily="50" charset="-128"/>
              </a:defRPr>
            </a:lvl9pPr>
          </a:lstStyle>
          <a:p>
            <a:pPr algn="r" eaLnBrk="1" hangingPunct="1">
              <a:spcBef>
                <a:spcPct val="50000"/>
              </a:spcBef>
              <a:defRPr/>
            </a:pPr>
            <a:r>
              <a:rPr kumimoji="0" lang="en-US" altLang="ja-JP" sz="1000" b="0" dirty="0" smtClean="0">
                <a:solidFill>
                  <a:schemeClr val="tx1"/>
                </a:solidFill>
                <a:latin typeface="Arial" pitchFamily="34" charset="0"/>
                <a:ea typeface="ＭＳ Ｐゴシック" pitchFamily="50" charset="-128"/>
              </a:rPr>
              <a:t>© </a:t>
            </a:r>
            <a:r>
              <a:rPr lang="en-US" altLang="ja-JP" sz="1000" b="0" dirty="0" smtClean="0">
                <a:latin typeface="Arial" pitchFamily="34" charset="0"/>
                <a:ea typeface="ＭＳ Ｐゴシック" pitchFamily="50" charset="-128"/>
              </a:rPr>
              <a:t>Hitachi Hi-System21 </a:t>
            </a:r>
            <a:r>
              <a:rPr lang="en-US" altLang="ja-JP" sz="1000" b="0" dirty="0" err="1" smtClean="0">
                <a:latin typeface="Arial" pitchFamily="34" charset="0"/>
                <a:ea typeface="ＭＳ Ｐゴシック" pitchFamily="50" charset="-128"/>
              </a:rPr>
              <a:t>Co.,Ltd</a:t>
            </a:r>
            <a:r>
              <a:rPr kumimoji="0" lang="en-US" altLang="ja-JP" sz="1000" b="0" dirty="0" smtClean="0">
                <a:solidFill>
                  <a:schemeClr val="tx1"/>
                </a:solidFill>
                <a:latin typeface="Arial" pitchFamily="34" charset="0"/>
                <a:ea typeface="ＭＳ Ｐゴシック" pitchFamily="50" charset="-128"/>
              </a:rPr>
              <a:t>. 2014</a:t>
            </a:r>
            <a:r>
              <a:rPr kumimoji="0" lang="en-US" altLang="ja-JP" sz="1000" b="0" dirty="0" smtClean="0">
                <a:solidFill>
                  <a:schemeClr val="tx1"/>
                </a:solidFill>
                <a:latin typeface="Arial" charset="0"/>
                <a:ea typeface="ＭＳ Ｐゴシック" pitchFamily="50" charset="-128"/>
              </a:rPr>
              <a:t>. All rights reserved</a:t>
            </a:r>
          </a:p>
        </p:txBody>
      </p:sp>
      <p:sp>
        <p:nvSpPr>
          <p:cNvPr id="8" name="Rectangle 3"/>
          <p:cNvSpPr>
            <a:spLocks noGrp="1" noChangeArrowheads="1"/>
          </p:cNvSpPr>
          <p:nvPr>
            <p:ph type="sldNum" sz="quarter" idx="4"/>
          </p:nvPr>
        </p:nvSpPr>
        <p:spPr bwMode="auto">
          <a:xfrm>
            <a:off x="8380428" y="6466788"/>
            <a:ext cx="763571" cy="3912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a:latin typeface="+mn-ea"/>
                <a:ea typeface="+mn-ea"/>
              </a:defRPr>
            </a:lvl1pPr>
          </a:lstStyle>
          <a:p>
            <a:fld id="{F22BFB86-D5A3-4E5A-95C1-CF11460A9BC6}" type="slidenum">
              <a:rPr lang="ja-JP" altLang="en-US" smtClean="0"/>
              <a:pPr/>
              <a:t>&lt;#&gt;</a:t>
            </a:fld>
            <a:endParaRPr lang="en-US" altLang="ja-JP"/>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タイトルのみ">
    <p:spTree>
      <p:nvGrpSpPr>
        <p:cNvPr id="1" name=""/>
        <p:cNvGrpSpPr/>
        <p:nvPr/>
      </p:nvGrpSpPr>
      <p:grpSpPr>
        <a:xfrm>
          <a:off x="0" y="0"/>
          <a:ext cx="0" cy="0"/>
          <a:chOff x="0" y="0"/>
          <a:chExt cx="0" cy="0"/>
        </a:xfrm>
      </p:grpSpPr>
      <p:sp>
        <p:nvSpPr>
          <p:cNvPr id="49" name="スライド番号プレースホルダ 2"/>
          <p:cNvSpPr>
            <a:spLocks noGrp="1"/>
          </p:cNvSpPr>
          <p:nvPr>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ED881F7E-4721-4672-B9D1-22F8E31EDEB5}" type="slidenum">
              <a:rPr lang="en-US" altLang="ja-JP" smtClean="0">
                <a:solidFill>
                  <a:prstClr val="black"/>
                </a:solidFill>
              </a:rPr>
              <a:pPr>
                <a:defRPr/>
              </a:pPr>
              <a:t>&lt;#&gt;</a:t>
            </a:fld>
            <a:endParaRPr lang="en-US" altLang="ja-JP">
              <a:solidFill>
                <a:prstClr val="black"/>
              </a:solidFill>
            </a:endParaRPr>
          </a:p>
        </p:txBody>
      </p:sp>
      <p:grpSp>
        <p:nvGrpSpPr>
          <p:cNvPr id="2" name="グループ化 93"/>
          <p:cNvGrpSpPr/>
          <p:nvPr/>
        </p:nvGrpSpPr>
        <p:grpSpPr bwMode="gray">
          <a:xfrm>
            <a:off x="6844506" y="547566"/>
            <a:ext cx="1982788" cy="569913"/>
            <a:chOff x="6642100" y="547566"/>
            <a:chExt cx="1982788" cy="569913"/>
          </a:xfrm>
        </p:grpSpPr>
        <p:sp>
          <p:nvSpPr>
            <p:cNvPr id="95"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96"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97"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98"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99"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0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0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0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0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0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0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06"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07"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08"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09"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10"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11"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12"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13"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14"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15"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16"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17"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grpSp>
      <p:sp>
        <p:nvSpPr>
          <p:cNvPr id="38" name="正方形/長方形 11"/>
          <p:cNvSpPr>
            <a:spLocks noChangeArrowheads="1"/>
          </p:cNvSpPr>
          <p:nvPr/>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3" name="グループ化 38"/>
          <p:cNvGrpSpPr/>
          <p:nvPr/>
        </p:nvGrpSpPr>
        <p:grpSpPr bwMode="gray">
          <a:xfrm>
            <a:off x="324643" y="2763058"/>
            <a:ext cx="2178447" cy="109537"/>
            <a:chOff x="312738" y="2747963"/>
            <a:chExt cx="1970087" cy="109537"/>
          </a:xfrm>
        </p:grpSpPr>
        <p:sp>
          <p:nvSpPr>
            <p:cNvPr id="40" name="正方形/長方形 39"/>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80"/>
                </a:solidFill>
              </a:endParaRPr>
            </a:p>
          </p:txBody>
        </p:sp>
        <p:sp>
          <p:nvSpPr>
            <p:cNvPr id="41" name="正方形/長方形 40"/>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80"/>
                </a:solidFill>
              </a:endParaRPr>
            </a:p>
          </p:txBody>
        </p:sp>
      </p:grpSp>
      <p:sp>
        <p:nvSpPr>
          <p:cNvPr id="32" name="Text Box 13"/>
          <p:cNvSpPr txBox="1">
            <a:spLocks noChangeArrowheads="1"/>
          </p:cNvSpPr>
          <p:nvPr/>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a:t>
            </a:r>
            <a:r>
              <a:rPr kumimoji="0" lang="en-US" altLang="ja-JP" sz="900" dirty="0" smtClean="0">
                <a:solidFill>
                  <a:schemeClr val="tx1"/>
                </a:solidFill>
                <a:latin typeface="Arial" charset="0"/>
                <a:ea typeface="ＭＳ Ｐゴシック" pitchFamily="50" charset="-128"/>
              </a:rPr>
              <a:t>2016. </a:t>
            </a:r>
            <a:r>
              <a:rPr kumimoji="0" lang="en-US" altLang="ja-JP" sz="900" dirty="0">
                <a:solidFill>
                  <a:schemeClr val="tx1"/>
                </a:solidFill>
                <a:latin typeface="Arial" charset="0"/>
                <a:ea typeface="ＭＳ Ｐゴシック" pitchFamily="50" charset="-128"/>
              </a:rPr>
              <a:t>All rights reserved.</a:t>
            </a:r>
          </a:p>
        </p:txBody>
      </p:sp>
      <p:grpSp>
        <p:nvGrpSpPr>
          <p:cNvPr id="33" name="グループ化 32"/>
          <p:cNvGrpSpPr/>
          <p:nvPr userDrawn="1"/>
        </p:nvGrpSpPr>
        <p:grpSpPr bwMode="gray">
          <a:xfrm>
            <a:off x="6844506" y="547566"/>
            <a:ext cx="1982788" cy="569913"/>
            <a:chOff x="6642100" y="547566"/>
            <a:chExt cx="1982788" cy="569913"/>
          </a:xfrm>
        </p:grpSpPr>
        <p:sp>
          <p:nvSpPr>
            <p:cNvPr id="34"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35"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36"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37"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39"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42"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43"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44"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45"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46"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47"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48"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50"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51"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52"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53"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54"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55"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56"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57"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58"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59"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60"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a:solidFill>
                  <a:sysClr val="windowText" lastClr="000080"/>
                </a:solidFill>
              </a:endParaRPr>
            </a:p>
          </p:txBody>
        </p:sp>
      </p:grpSp>
      <p:sp>
        <p:nvSpPr>
          <p:cNvPr id="61" name="正方形/長方形 11"/>
          <p:cNvSpPr>
            <a:spLocks noChangeArrowheads="1"/>
          </p:cNvSpPr>
          <p:nvPr userDrawn="1"/>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grpSp>
        <p:nvGrpSpPr>
          <p:cNvPr id="62" name="グループ化 61"/>
          <p:cNvGrpSpPr/>
          <p:nvPr userDrawn="1"/>
        </p:nvGrpSpPr>
        <p:grpSpPr bwMode="gray">
          <a:xfrm>
            <a:off x="324643" y="2763058"/>
            <a:ext cx="2178447" cy="109537"/>
            <a:chOff x="312738" y="2747963"/>
            <a:chExt cx="1970087" cy="109537"/>
          </a:xfrm>
        </p:grpSpPr>
        <p:sp>
          <p:nvSpPr>
            <p:cNvPr id="63" name="正方形/長方形 62"/>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80"/>
                </a:solidFill>
              </a:endParaRPr>
            </a:p>
          </p:txBody>
        </p:sp>
        <p:sp>
          <p:nvSpPr>
            <p:cNvPr id="64" name="正方形/長方形 63"/>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80"/>
                </a:solidFill>
              </a:endParaRPr>
            </a:p>
          </p:txBody>
        </p:sp>
      </p:grpSp>
      <p:sp>
        <p:nvSpPr>
          <p:cNvPr id="65" name="Text Box 13"/>
          <p:cNvSpPr txBox="1">
            <a:spLocks noChangeArrowheads="1"/>
          </p:cNvSpPr>
          <p:nvPr userDrawn="1"/>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prstClr val="black"/>
                </a:solidFill>
                <a:latin typeface="Arial" charset="0"/>
                <a:ea typeface="ＭＳ Ｐゴシック" pitchFamily="50" charset="-128"/>
              </a:rPr>
              <a:t>© Hitachi, Ltd. </a:t>
            </a:r>
            <a:r>
              <a:rPr kumimoji="0" lang="en-US" altLang="ja-JP" sz="900" dirty="0" smtClean="0">
                <a:solidFill>
                  <a:prstClr val="black"/>
                </a:solidFill>
                <a:latin typeface="Arial" charset="0"/>
                <a:ea typeface="ＭＳ Ｐゴシック" pitchFamily="50" charset="-128"/>
              </a:rPr>
              <a:t>2016. </a:t>
            </a:r>
            <a:r>
              <a:rPr kumimoji="0" lang="en-US" altLang="ja-JP" sz="900" dirty="0">
                <a:solidFill>
                  <a:prstClr val="black"/>
                </a:solidFill>
                <a:latin typeface="Arial" charset="0"/>
                <a:ea typeface="ＭＳ Ｐゴシック" pitchFamily="50" charset="-128"/>
              </a:rPr>
              <a:t>All rights reserved.</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5" name="Text Box 36"/>
          <p:cNvSpPr txBox="1">
            <a:spLocks noChangeArrowheads="1"/>
          </p:cNvSpPr>
          <p:nvPr/>
        </p:nvSpPr>
        <p:spPr bwMode="auto">
          <a:xfrm>
            <a:off x="3851770" y="6606798"/>
            <a:ext cx="3671887" cy="246062"/>
          </a:xfrm>
          <a:prstGeom prst="rect">
            <a:avLst/>
          </a:prstGeom>
          <a:noFill/>
          <a:ln w="25400">
            <a:noFill/>
            <a:miter lim="800000"/>
            <a:headEnd/>
            <a:tailEnd/>
          </a:ln>
          <a:effectLst/>
        </p:spPr>
        <p:txBody>
          <a:bodyPr anchor="ctr" anchorCtr="1">
            <a:spAutoFit/>
          </a:bodyPr>
          <a:lstStyle>
            <a:lvl1pPr eaLnBrk="0" hangingPunct="0">
              <a:defRPr kumimoji="1" sz="1200" b="1">
                <a:solidFill>
                  <a:schemeClr val="tx2"/>
                </a:solidFill>
                <a:latin typeface="HGPｺﾞｼｯｸE" pitchFamily="50" charset="-128"/>
                <a:ea typeface="HGPｺﾞｼｯｸE" pitchFamily="50" charset="-128"/>
              </a:defRPr>
            </a:lvl1pPr>
            <a:lvl2pPr marL="742950" indent="-285750" eaLnBrk="0" hangingPunct="0">
              <a:defRPr kumimoji="1" sz="1200" b="1">
                <a:solidFill>
                  <a:schemeClr val="tx2"/>
                </a:solidFill>
                <a:latin typeface="HGPｺﾞｼｯｸE" pitchFamily="50" charset="-128"/>
                <a:ea typeface="HGPｺﾞｼｯｸE" pitchFamily="50" charset="-128"/>
              </a:defRPr>
            </a:lvl2pPr>
            <a:lvl3pPr marL="1143000" indent="-228600" eaLnBrk="0" hangingPunct="0">
              <a:defRPr kumimoji="1" sz="1200" b="1">
                <a:solidFill>
                  <a:schemeClr val="tx2"/>
                </a:solidFill>
                <a:latin typeface="HGPｺﾞｼｯｸE" pitchFamily="50" charset="-128"/>
                <a:ea typeface="HGPｺﾞｼｯｸE" pitchFamily="50" charset="-128"/>
              </a:defRPr>
            </a:lvl3pPr>
            <a:lvl4pPr marL="1600200" indent="-228600" eaLnBrk="0" hangingPunct="0">
              <a:defRPr kumimoji="1" sz="1200" b="1">
                <a:solidFill>
                  <a:schemeClr val="tx2"/>
                </a:solidFill>
                <a:latin typeface="HGPｺﾞｼｯｸE" pitchFamily="50" charset="-128"/>
                <a:ea typeface="HGPｺﾞｼｯｸE" pitchFamily="50" charset="-128"/>
              </a:defRPr>
            </a:lvl4pPr>
            <a:lvl5pPr marL="2057400" indent="-228600" eaLnBrk="0" hangingPunct="0">
              <a:defRPr kumimoji="1" sz="1200" b="1">
                <a:solidFill>
                  <a:schemeClr val="tx2"/>
                </a:solidFill>
                <a:latin typeface="HGPｺﾞｼｯｸE" pitchFamily="50" charset="-128"/>
                <a:ea typeface="HGPｺﾞｼｯｸE" pitchFamily="50" charset="-128"/>
              </a:defRPr>
            </a:lvl5pPr>
            <a:lvl6pPr marL="2514600" indent="-228600" eaLnBrk="0" fontAlgn="base" hangingPunct="0">
              <a:spcBef>
                <a:spcPct val="0"/>
              </a:spcBef>
              <a:spcAft>
                <a:spcPct val="0"/>
              </a:spcAft>
              <a:defRPr kumimoji="1" sz="1200" b="1">
                <a:solidFill>
                  <a:schemeClr val="tx2"/>
                </a:solidFill>
                <a:latin typeface="HGPｺﾞｼｯｸE" pitchFamily="50" charset="-128"/>
                <a:ea typeface="HGPｺﾞｼｯｸE" pitchFamily="50" charset="-128"/>
              </a:defRPr>
            </a:lvl6pPr>
            <a:lvl7pPr marL="2971800" indent="-228600" eaLnBrk="0" fontAlgn="base" hangingPunct="0">
              <a:spcBef>
                <a:spcPct val="0"/>
              </a:spcBef>
              <a:spcAft>
                <a:spcPct val="0"/>
              </a:spcAft>
              <a:defRPr kumimoji="1" sz="1200" b="1">
                <a:solidFill>
                  <a:schemeClr val="tx2"/>
                </a:solidFill>
                <a:latin typeface="HGPｺﾞｼｯｸE" pitchFamily="50" charset="-128"/>
                <a:ea typeface="HGPｺﾞｼｯｸE" pitchFamily="50" charset="-128"/>
              </a:defRPr>
            </a:lvl7pPr>
            <a:lvl8pPr marL="3429000" indent="-228600" eaLnBrk="0" fontAlgn="base" hangingPunct="0">
              <a:spcBef>
                <a:spcPct val="0"/>
              </a:spcBef>
              <a:spcAft>
                <a:spcPct val="0"/>
              </a:spcAft>
              <a:defRPr kumimoji="1" sz="1200" b="1">
                <a:solidFill>
                  <a:schemeClr val="tx2"/>
                </a:solidFill>
                <a:latin typeface="HGPｺﾞｼｯｸE" pitchFamily="50" charset="-128"/>
                <a:ea typeface="HGPｺﾞｼｯｸE" pitchFamily="50" charset="-128"/>
              </a:defRPr>
            </a:lvl8pPr>
            <a:lvl9pPr marL="3886200" indent="-228600" eaLnBrk="0" fontAlgn="base" hangingPunct="0">
              <a:spcBef>
                <a:spcPct val="0"/>
              </a:spcBef>
              <a:spcAft>
                <a:spcPct val="0"/>
              </a:spcAft>
              <a:defRPr kumimoji="1" sz="1200" b="1">
                <a:solidFill>
                  <a:schemeClr val="tx2"/>
                </a:solidFill>
                <a:latin typeface="HGPｺﾞｼｯｸE" pitchFamily="50" charset="-128"/>
                <a:ea typeface="HGPｺﾞｼｯｸE" pitchFamily="50" charset="-128"/>
              </a:defRPr>
            </a:lvl9pPr>
          </a:lstStyle>
          <a:p>
            <a:pPr algn="r" eaLnBrk="1" hangingPunct="1">
              <a:spcBef>
                <a:spcPct val="50000"/>
              </a:spcBef>
              <a:defRPr/>
            </a:pPr>
            <a:r>
              <a:rPr kumimoji="0" lang="en-US" altLang="ja-JP" sz="1000" b="0" dirty="0" smtClean="0">
                <a:solidFill>
                  <a:schemeClr val="tx1"/>
                </a:solidFill>
                <a:latin typeface="Arial" pitchFamily="34" charset="0"/>
                <a:ea typeface="ＭＳ Ｐゴシック" pitchFamily="50" charset="-128"/>
              </a:rPr>
              <a:t>© </a:t>
            </a:r>
            <a:r>
              <a:rPr lang="en-US" altLang="ja-JP" sz="1000" b="0" dirty="0" smtClean="0">
                <a:latin typeface="Arial" pitchFamily="34" charset="0"/>
                <a:ea typeface="ＭＳ Ｐゴシック" pitchFamily="50" charset="-128"/>
              </a:rPr>
              <a:t>Hitachi Hi-System21 </a:t>
            </a:r>
            <a:r>
              <a:rPr lang="en-US" altLang="ja-JP" sz="1000" b="0" dirty="0" err="1" smtClean="0">
                <a:latin typeface="Arial" pitchFamily="34" charset="0"/>
                <a:ea typeface="ＭＳ Ｐゴシック" pitchFamily="50" charset="-128"/>
              </a:rPr>
              <a:t>Co.,Ltd</a:t>
            </a:r>
            <a:r>
              <a:rPr kumimoji="0" lang="en-US" altLang="ja-JP" sz="1000" b="0" dirty="0" smtClean="0">
                <a:solidFill>
                  <a:schemeClr val="tx1"/>
                </a:solidFill>
                <a:latin typeface="Arial" pitchFamily="34" charset="0"/>
                <a:ea typeface="ＭＳ Ｐゴシック" pitchFamily="50" charset="-128"/>
              </a:rPr>
              <a:t>. 2014</a:t>
            </a:r>
            <a:r>
              <a:rPr kumimoji="0" lang="en-US" altLang="ja-JP" sz="1000" b="0" dirty="0" smtClean="0">
                <a:solidFill>
                  <a:schemeClr val="tx1"/>
                </a:solidFill>
                <a:latin typeface="Arial" charset="0"/>
                <a:ea typeface="ＭＳ Ｐゴシック" pitchFamily="50" charset="-128"/>
              </a:rPr>
              <a:t>. All rights reserved</a:t>
            </a:r>
          </a:p>
        </p:txBody>
      </p:sp>
      <p:sp>
        <p:nvSpPr>
          <p:cNvPr id="4" name="Rectangle 3"/>
          <p:cNvSpPr>
            <a:spLocks noGrp="1" noChangeArrowheads="1"/>
          </p:cNvSpPr>
          <p:nvPr>
            <p:ph type="sldNum" sz="quarter" idx="4"/>
          </p:nvPr>
        </p:nvSpPr>
        <p:spPr bwMode="auto">
          <a:xfrm>
            <a:off x="8380428" y="6466788"/>
            <a:ext cx="763571" cy="3912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a:latin typeface="+mn-ea"/>
                <a:ea typeface="+mn-ea"/>
              </a:defRPr>
            </a:lvl1pPr>
          </a:lstStyle>
          <a:p>
            <a:fld id="{F22BFB86-D5A3-4E5A-95C1-CF11460A9BC6}" type="slidenum">
              <a:rPr lang="ja-JP" altLang="en-US" smtClean="0"/>
              <a:pPr/>
              <a:t>&lt;#&gt;</a:t>
            </a:fld>
            <a:endParaRPr lang="en-US" altLang="ja-JP"/>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4_タイトルのみ">
    <p:spTree>
      <p:nvGrpSpPr>
        <p:cNvPr id="1" name=""/>
        <p:cNvGrpSpPr/>
        <p:nvPr/>
      </p:nvGrpSpPr>
      <p:grpSpPr>
        <a:xfrm>
          <a:off x="0" y="0"/>
          <a:ext cx="0" cy="0"/>
          <a:chOff x="0" y="0"/>
          <a:chExt cx="0" cy="0"/>
        </a:xfrm>
      </p:grpSpPr>
      <p:sp>
        <p:nvSpPr>
          <p:cNvPr id="42" name="スライド番号プレースホルダ 2"/>
          <p:cNvSpPr>
            <a:spLocks noGrp="1"/>
          </p:cNvSpPr>
          <p:nvPr>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fld id="{F22BFB86-D5A3-4E5A-95C1-CF11460A9BC6}" type="slidenum">
              <a:rPr lang="ja-JP" altLang="en-US" smtClean="0"/>
              <a:pPr/>
              <a:t>&lt;#&gt;</a:t>
            </a:fld>
            <a:endParaRPr lang="en-US" altLang="ja-JP" dirty="0"/>
          </a:p>
        </p:txBody>
      </p:sp>
      <p:sp>
        <p:nvSpPr>
          <p:cNvPr id="43" name="タイトル 1"/>
          <p:cNvSpPr>
            <a:spLocks noGrp="1"/>
          </p:cNvSpPr>
          <p:nvPr>
            <p:ph type="title"/>
          </p:nvPr>
        </p:nvSpPr>
        <p:spPr bwMode="gray">
          <a:xfrm>
            <a:off x="2428491" y="3113705"/>
            <a:ext cx="4253087" cy="538609"/>
          </a:xfrm>
          <a:prstGeom prst="rect">
            <a:avLst/>
          </a:prstGeom>
        </p:spPr>
        <p:txBody>
          <a:bodyPr wrap="none">
            <a:spAutoFit/>
          </a:bodyPr>
          <a:lstStyle>
            <a:lvl1pPr>
              <a:lnSpc>
                <a:spcPct val="100000"/>
              </a:lnSpc>
              <a:defRPr sz="2900">
                <a:solidFill>
                  <a:schemeClr val="tx1"/>
                </a:solidFill>
                <a:latin typeface="+mj-ea"/>
                <a:ea typeface="+mj-ea"/>
              </a:defRPr>
            </a:lvl1pPr>
          </a:lstStyle>
          <a:p>
            <a:r>
              <a:rPr lang="ja-JP" altLang="en-US" smtClean="0"/>
              <a:t>マスタ タイトルの書式設定</a:t>
            </a:r>
            <a:endParaRPr lang="ja-JP" altLang="en-US" dirty="0"/>
          </a:p>
        </p:txBody>
      </p:sp>
      <p:sp>
        <p:nvSpPr>
          <p:cNvPr id="49" name="テキスト プレースホルダ 48"/>
          <p:cNvSpPr>
            <a:spLocks noGrp="1"/>
          </p:cNvSpPr>
          <p:nvPr>
            <p:ph type="body" sz="quarter" idx="11"/>
          </p:nvPr>
        </p:nvSpPr>
        <p:spPr bwMode="gray">
          <a:xfrm>
            <a:off x="2428491" y="3656176"/>
            <a:ext cx="3454792" cy="430887"/>
          </a:xfrm>
          <a:prstGeom prst="rect">
            <a:avLst/>
          </a:prstGeom>
        </p:spPr>
        <p:txBody>
          <a:bodyPr wrap="none">
            <a:spAutoFit/>
          </a:bodyPr>
          <a:lstStyle>
            <a:lvl1pPr>
              <a:buNone/>
              <a:defRPr sz="2200">
                <a:latin typeface="+mn-ea"/>
                <a:ea typeface="+mn-ea"/>
              </a:defRPr>
            </a:lvl1pPr>
          </a:lstStyle>
          <a:p>
            <a:pPr lvl="0"/>
            <a:r>
              <a:rPr kumimoji="1" lang="ja-JP" altLang="en-US" smtClean="0"/>
              <a:t>マスタ テキストの書式設定</a:t>
            </a: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113191" y="261370"/>
            <a:ext cx="3550972" cy="424732"/>
          </a:xfrm>
          <a:prstGeom prst="rect">
            <a:avLst/>
          </a:prstGeom>
        </p:spPr>
        <p:txBody>
          <a:bodyPr wrap="none">
            <a:spAutoFit/>
          </a:bodyPr>
          <a:lstStyle>
            <a:lvl1pPr>
              <a:defRPr sz="2400">
                <a:solidFill>
                  <a:schemeClr val="tx1"/>
                </a:solidFill>
                <a:latin typeface="+mj-ea"/>
                <a:ea typeface="+mj-ea"/>
              </a:defRPr>
            </a:lvl1pPr>
          </a:lstStyle>
          <a:p>
            <a:r>
              <a:rPr lang="ja-JP" altLang="en-US" smtClean="0"/>
              <a:t>マスタ タイトルの書式設定</a:t>
            </a:r>
            <a:endParaRPr lang="ja-JP" altLang="en-US" dirty="0"/>
          </a:p>
        </p:txBody>
      </p:sp>
      <p:sp>
        <p:nvSpPr>
          <p:cNvPr id="49" name="スライド番号プレースホルダ 2"/>
          <p:cNvSpPr>
            <a:spLocks noGrp="1"/>
          </p:cNvSpPr>
          <p:nvPr>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fld id="{F22BFB86-D5A3-4E5A-95C1-CF11460A9BC6}" type="slidenum">
              <a:rPr lang="ja-JP" altLang="en-US" smtClean="0"/>
              <a:pPr/>
              <a:t>&lt;#&gt;</a:t>
            </a:fld>
            <a:endParaRPr lang="en-US" altLang="ja-JP" dirty="0"/>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2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566738" y="3153460"/>
            <a:ext cx="4201791" cy="480131"/>
          </a:xfrm>
          <a:prstGeom prst="rect">
            <a:avLst/>
          </a:prstGeom>
        </p:spPr>
        <p:txBody>
          <a:bodyPr wrap="none">
            <a:spAutoFit/>
          </a:bodyPr>
          <a:lstStyle>
            <a:lvl1pPr>
              <a:defRPr sz="2800">
                <a:solidFill>
                  <a:schemeClr val="tx1"/>
                </a:solidFill>
                <a:latin typeface="+mj-ea"/>
                <a:ea typeface="+mj-ea"/>
              </a:defRPr>
            </a:lvl1pPr>
          </a:lstStyle>
          <a:p>
            <a:r>
              <a:rPr lang="ja-JP" altLang="en-US" smtClean="0"/>
              <a:t>マスタ タイトルの書式設定</a:t>
            </a:r>
            <a:endParaRPr lang="ja-JP" altLang="en-US" dirty="0"/>
          </a:p>
        </p:txBody>
      </p:sp>
      <p:sp>
        <p:nvSpPr>
          <p:cNvPr id="49" name="スライド番号プレースホルダ 2"/>
          <p:cNvSpPr>
            <a:spLocks noGrp="1"/>
          </p:cNvSpPr>
          <p:nvPr>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fld id="{F22BFB86-D5A3-4E5A-95C1-CF11460A9BC6}" type="slidenum">
              <a:rPr lang="ja-JP" altLang="en-US" smtClean="0"/>
              <a:pPr/>
              <a:t>&lt;#&gt;</a:t>
            </a:fld>
            <a:endParaRPr lang="en-US" altLang="ja-JP" dirty="0"/>
          </a:p>
        </p:txBody>
      </p:sp>
      <p:grpSp>
        <p:nvGrpSpPr>
          <p:cNvPr id="3" name="グループ化 94"/>
          <p:cNvGrpSpPr/>
          <p:nvPr/>
        </p:nvGrpSpPr>
        <p:grpSpPr bwMode="gray">
          <a:xfrm>
            <a:off x="6844506" y="547566"/>
            <a:ext cx="1982788" cy="569913"/>
            <a:chOff x="6642100" y="547566"/>
            <a:chExt cx="1982788" cy="569913"/>
          </a:xfrm>
        </p:grpSpPr>
        <p:sp>
          <p:nvSpPr>
            <p:cNvPr id="96"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97"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98"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99"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00"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01"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02"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03"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04"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05"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06"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0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0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0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1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1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1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1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1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1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1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1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11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grpSp>
      <p:sp>
        <p:nvSpPr>
          <p:cNvPr id="39" name="正方形/長方形 11"/>
          <p:cNvSpPr>
            <a:spLocks noChangeArrowheads="1"/>
          </p:cNvSpPr>
          <p:nvPr/>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4" name="グループ化 39"/>
          <p:cNvGrpSpPr/>
          <p:nvPr/>
        </p:nvGrpSpPr>
        <p:grpSpPr bwMode="gray">
          <a:xfrm>
            <a:off x="324643" y="2763058"/>
            <a:ext cx="2178447" cy="109537"/>
            <a:chOff x="312738" y="2747963"/>
            <a:chExt cx="1970087" cy="109537"/>
          </a:xfrm>
        </p:grpSpPr>
        <p:sp>
          <p:nvSpPr>
            <p:cNvPr id="41" name="正方形/長方形 40"/>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80"/>
                </a:solidFill>
              </a:endParaRPr>
            </a:p>
          </p:txBody>
        </p:sp>
        <p:sp>
          <p:nvSpPr>
            <p:cNvPr id="42" name="正方形/長方形 41"/>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80"/>
                </a:solidFill>
              </a:endParaRPr>
            </a:p>
          </p:txBody>
        </p:sp>
      </p:grpSp>
      <p:sp>
        <p:nvSpPr>
          <p:cNvPr id="33" name="Text Box 13"/>
          <p:cNvSpPr txBox="1">
            <a:spLocks noChangeArrowheads="1"/>
          </p:cNvSpPr>
          <p:nvPr/>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a:t>
            </a:r>
            <a:r>
              <a:rPr kumimoji="0" lang="en-US" altLang="ja-JP" sz="900" dirty="0" smtClean="0">
                <a:solidFill>
                  <a:schemeClr val="tx1"/>
                </a:solidFill>
                <a:latin typeface="Arial" charset="0"/>
                <a:ea typeface="ＭＳ Ｐゴシック" pitchFamily="50" charset="-128"/>
              </a:rPr>
              <a:t>2016. </a:t>
            </a:r>
            <a:r>
              <a:rPr kumimoji="0" lang="en-US" altLang="ja-JP" sz="900" dirty="0">
                <a:solidFill>
                  <a:schemeClr val="tx1"/>
                </a:solidFill>
                <a:latin typeface="Arial" charset="0"/>
                <a:ea typeface="ＭＳ Ｐゴシック" pitchFamily="50" charset="-128"/>
              </a:rPr>
              <a:t>All rights reserved.</a:t>
            </a: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113191" y="261370"/>
            <a:ext cx="3550972" cy="424732"/>
          </a:xfrm>
          <a:prstGeom prst="rect">
            <a:avLst/>
          </a:prstGeom>
        </p:spPr>
        <p:txBody>
          <a:bodyPr wrap="none">
            <a:spAutoFit/>
          </a:bodyPr>
          <a:lstStyle>
            <a:lvl1pPr>
              <a:defRPr sz="2400">
                <a:solidFill>
                  <a:schemeClr val="tx1"/>
                </a:solidFill>
                <a:latin typeface="+mj-ea"/>
                <a:ea typeface="+mj-ea"/>
              </a:defRPr>
            </a:lvl1pPr>
          </a:lstStyle>
          <a:p>
            <a:r>
              <a:rPr lang="ja-JP" altLang="en-US" smtClean="0"/>
              <a:t>マスタ タイトルの書式設定</a:t>
            </a:r>
            <a:endParaRPr lang="ja-JP" altLang="en-US" dirty="0"/>
          </a:p>
        </p:txBody>
      </p:sp>
      <p:sp>
        <p:nvSpPr>
          <p:cNvPr id="49" name="スライド番号プレースホルダ 2"/>
          <p:cNvSpPr>
            <a:spLocks noGrp="1"/>
          </p:cNvSpPr>
          <p:nvPr>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fld id="{F22BFB86-D5A3-4E5A-95C1-CF11460A9BC6}" type="slidenum">
              <a:rPr lang="ja-JP" altLang="en-US" smtClean="0"/>
              <a:pPr/>
              <a:t>&lt;#&gt;</a:t>
            </a:fld>
            <a:endParaRPr lang="en-US" altLang="ja-JP" dirty="0"/>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3" name="グループ化 62"/>
          <p:cNvGrpSpPr/>
          <p:nvPr/>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8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80"/>
                </a:solidFill>
              </a:endParaRPr>
            </a:p>
          </p:txBody>
        </p:sp>
      </p:grpSp>
      <p:grpSp>
        <p:nvGrpSpPr>
          <p:cNvPr id="4" name="グループ化 37"/>
          <p:cNvGrpSpPr/>
          <p:nvPr/>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80"/>
                </a:solidFill>
                <a:latin typeface="HGPｺﾞｼｯｸE" pitchFamily="50" charset="-128"/>
                <a:ea typeface="HGPｺﾞｼｯｸE" pitchFamily="50" charset="-128"/>
                <a:cs typeface="+mn-cs"/>
              </a:endParaRPr>
            </a:p>
          </p:txBody>
        </p:sp>
      </p:grpSp>
      <p:sp>
        <p:nvSpPr>
          <p:cNvPr id="36" name="Text Box 13"/>
          <p:cNvSpPr txBox="1">
            <a:spLocks noChangeArrowheads="1"/>
          </p:cNvSpPr>
          <p:nvPr/>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a:t>
            </a:r>
            <a:r>
              <a:rPr kumimoji="0" lang="en-US" altLang="ja-JP" sz="900" dirty="0" smtClean="0">
                <a:solidFill>
                  <a:schemeClr val="tx1"/>
                </a:solidFill>
                <a:latin typeface="Arial" charset="0"/>
                <a:ea typeface="ＭＳ Ｐゴシック" pitchFamily="50" charset="-128"/>
              </a:rPr>
              <a:t>2016. </a:t>
            </a:r>
            <a:r>
              <a:rPr kumimoji="0" lang="en-US" altLang="ja-JP" sz="900" dirty="0">
                <a:solidFill>
                  <a:schemeClr val="tx1"/>
                </a:solidFill>
                <a:latin typeface="Arial" charset="0"/>
                <a:ea typeface="ＭＳ Ｐゴシック" pitchFamily="50" charset="-128"/>
              </a:rPr>
              <a:t>All rights reserved.</a:t>
            </a:r>
          </a:p>
        </p:txBody>
      </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3_白紙">
    <p:spTree>
      <p:nvGrpSpPr>
        <p:cNvPr id="1" name=""/>
        <p:cNvGrpSpPr/>
        <p:nvPr/>
      </p:nvGrpSpPr>
      <p:grpSpPr>
        <a:xfrm>
          <a:off x="0" y="0"/>
          <a:ext cx="0" cy="0"/>
          <a:chOff x="0" y="0"/>
          <a:chExt cx="0" cy="0"/>
        </a:xfrm>
      </p:grpSpPr>
      <p:grpSp>
        <p:nvGrpSpPr>
          <p:cNvPr id="2" name="グループ化 193"/>
          <p:cNvGrpSpPr/>
          <p:nvPr/>
        </p:nvGrpSpPr>
        <p:grpSpPr>
          <a:xfrm>
            <a:off x="2541588" y="3873514"/>
            <a:ext cx="3990976" cy="441325"/>
            <a:chOff x="2541588" y="1458913"/>
            <a:chExt cx="3990976" cy="441325"/>
          </a:xfrm>
        </p:grpSpPr>
        <p:sp>
          <p:nvSpPr>
            <p:cNvPr id="4180" name="Freeform 84"/>
            <p:cNvSpPr>
              <a:spLocks noEditPoints="1"/>
            </p:cNvSpPr>
            <p:nvPr userDrawn="1"/>
          </p:nvSpPr>
          <p:spPr bwMode="auto">
            <a:xfrm>
              <a:off x="2541588" y="1460501"/>
              <a:ext cx="147638" cy="149225"/>
            </a:xfrm>
            <a:custGeom>
              <a:avLst/>
              <a:gdLst/>
              <a:ahLst/>
              <a:cxnLst>
                <a:cxn ang="0">
                  <a:pos x="100" y="125"/>
                </a:cxn>
                <a:cxn ang="0">
                  <a:pos x="120" y="138"/>
                </a:cxn>
                <a:cxn ang="0">
                  <a:pos x="128" y="155"/>
                </a:cxn>
                <a:cxn ang="0">
                  <a:pos x="125" y="168"/>
                </a:cxn>
                <a:cxn ang="0">
                  <a:pos x="116" y="176"/>
                </a:cxn>
                <a:cxn ang="0">
                  <a:pos x="109" y="165"/>
                </a:cxn>
                <a:cxn ang="0">
                  <a:pos x="100" y="147"/>
                </a:cxn>
                <a:cxn ang="0">
                  <a:pos x="86" y="184"/>
                </a:cxn>
                <a:cxn ang="0">
                  <a:pos x="86" y="273"/>
                </a:cxn>
                <a:cxn ang="0">
                  <a:pos x="84" y="277"/>
                </a:cxn>
                <a:cxn ang="0">
                  <a:pos x="68" y="280"/>
                </a:cxn>
                <a:cxn ang="0">
                  <a:pos x="59" y="275"/>
                </a:cxn>
                <a:cxn ang="0">
                  <a:pos x="64" y="135"/>
                </a:cxn>
                <a:cxn ang="0">
                  <a:pos x="35" y="186"/>
                </a:cxn>
                <a:cxn ang="0">
                  <a:pos x="4" y="220"/>
                </a:cxn>
                <a:cxn ang="0">
                  <a:pos x="17" y="187"/>
                </a:cxn>
                <a:cxn ang="0">
                  <a:pos x="58" y="97"/>
                </a:cxn>
                <a:cxn ang="0">
                  <a:pos x="17" y="97"/>
                </a:cxn>
                <a:cxn ang="0">
                  <a:pos x="4" y="83"/>
                </a:cxn>
                <a:cxn ang="0">
                  <a:pos x="62" y="87"/>
                </a:cxn>
                <a:cxn ang="0">
                  <a:pos x="35" y="45"/>
                </a:cxn>
                <a:cxn ang="0">
                  <a:pos x="7" y="41"/>
                </a:cxn>
                <a:cxn ang="0">
                  <a:pos x="74" y="21"/>
                </a:cxn>
                <a:cxn ang="0">
                  <a:pos x="104" y="6"/>
                </a:cxn>
                <a:cxn ang="0">
                  <a:pos x="135" y="13"/>
                </a:cxn>
                <a:cxn ang="0">
                  <a:pos x="141" y="21"/>
                </a:cxn>
                <a:cxn ang="0">
                  <a:pos x="135" y="25"/>
                </a:cxn>
                <a:cxn ang="0">
                  <a:pos x="102" y="32"/>
                </a:cxn>
                <a:cxn ang="0">
                  <a:pos x="104" y="87"/>
                </a:cxn>
                <a:cxn ang="0">
                  <a:pos x="120" y="67"/>
                </a:cxn>
                <a:cxn ang="0">
                  <a:pos x="145" y="94"/>
                </a:cxn>
                <a:cxn ang="0">
                  <a:pos x="142" y="97"/>
                </a:cxn>
                <a:cxn ang="0">
                  <a:pos x="212" y="139"/>
                </a:cxn>
                <a:cxn ang="0">
                  <a:pos x="241" y="168"/>
                </a:cxn>
                <a:cxn ang="0">
                  <a:pos x="264" y="197"/>
                </a:cxn>
                <a:cxn ang="0">
                  <a:pos x="278" y="225"/>
                </a:cxn>
                <a:cxn ang="0">
                  <a:pos x="278" y="245"/>
                </a:cxn>
                <a:cxn ang="0">
                  <a:pos x="265" y="265"/>
                </a:cxn>
                <a:cxn ang="0">
                  <a:pos x="260" y="265"/>
                </a:cxn>
                <a:cxn ang="0">
                  <a:pos x="255" y="255"/>
                </a:cxn>
                <a:cxn ang="0">
                  <a:pos x="248" y="229"/>
                </a:cxn>
                <a:cxn ang="0">
                  <a:pos x="126" y="258"/>
                </a:cxn>
                <a:cxn ang="0">
                  <a:pos x="122" y="273"/>
                </a:cxn>
                <a:cxn ang="0">
                  <a:pos x="116" y="271"/>
                </a:cxn>
                <a:cxn ang="0">
                  <a:pos x="104" y="233"/>
                </a:cxn>
                <a:cxn ang="0">
                  <a:pos x="145" y="186"/>
                </a:cxn>
                <a:cxn ang="0">
                  <a:pos x="168" y="87"/>
                </a:cxn>
                <a:cxn ang="0">
                  <a:pos x="178" y="29"/>
                </a:cxn>
                <a:cxn ang="0">
                  <a:pos x="219" y="24"/>
                </a:cxn>
                <a:cxn ang="0">
                  <a:pos x="223" y="29"/>
                </a:cxn>
                <a:cxn ang="0">
                  <a:pos x="220" y="34"/>
                </a:cxn>
                <a:cxn ang="0">
                  <a:pos x="191" y="94"/>
                </a:cxn>
                <a:cxn ang="0">
                  <a:pos x="144" y="232"/>
                </a:cxn>
                <a:cxn ang="0">
                  <a:pos x="245" y="219"/>
                </a:cxn>
                <a:cxn ang="0">
                  <a:pos x="231" y="184"/>
                </a:cxn>
                <a:cxn ang="0">
                  <a:pos x="212" y="139"/>
                </a:cxn>
              </a:cxnLst>
              <a:rect l="0" t="0" r="r" b="b"/>
              <a:pathLst>
                <a:path w="280" h="280">
                  <a:moveTo>
                    <a:pt x="86" y="118"/>
                  </a:moveTo>
                  <a:lnTo>
                    <a:pt x="86" y="118"/>
                  </a:lnTo>
                  <a:lnTo>
                    <a:pt x="100" y="125"/>
                  </a:lnTo>
                  <a:lnTo>
                    <a:pt x="113" y="134"/>
                  </a:lnTo>
                  <a:lnTo>
                    <a:pt x="113" y="134"/>
                  </a:lnTo>
                  <a:lnTo>
                    <a:pt x="120" y="138"/>
                  </a:lnTo>
                  <a:lnTo>
                    <a:pt x="125" y="144"/>
                  </a:lnTo>
                  <a:lnTo>
                    <a:pt x="128" y="148"/>
                  </a:lnTo>
                  <a:lnTo>
                    <a:pt x="128" y="155"/>
                  </a:lnTo>
                  <a:lnTo>
                    <a:pt x="128" y="155"/>
                  </a:lnTo>
                  <a:lnTo>
                    <a:pt x="126" y="163"/>
                  </a:lnTo>
                  <a:lnTo>
                    <a:pt x="125" y="168"/>
                  </a:lnTo>
                  <a:lnTo>
                    <a:pt x="120" y="174"/>
                  </a:lnTo>
                  <a:lnTo>
                    <a:pt x="116" y="176"/>
                  </a:lnTo>
                  <a:lnTo>
                    <a:pt x="116" y="176"/>
                  </a:lnTo>
                  <a:lnTo>
                    <a:pt x="115" y="176"/>
                  </a:lnTo>
                  <a:lnTo>
                    <a:pt x="113" y="174"/>
                  </a:lnTo>
                  <a:lnTo>
                    <a:pt x="109" y="165"/>
                  </a:lnTo>
                  <a:lnTo>
                    <a:pt x="109" y="165"/>
                  </a:lnTo>
                  <a:lnTo>
                    <a:pt x="104" y="155"/>
                  </a:lnTo>
                  <a:lnTo>
                    <a:pt x="100" y="147"/>
                  </a:lnTo>
                  <a:lnTo>
                    <a:pt x="94" y="138"/>
                  </a:lnTo>
                  <a:lnTo>
                    <a:pt x="86" y="128"/>
                  </a:lnTo>
                  <a:lnTo>
                    <a:pt x="86" y="184"/>
                  </a:lnTo>
                  <a:lnTo>
                    <a:pt x="86" y="184"/>
                  </a:lnTo>
                  <a:lnTo>
                    <a:pt x="86" y="273"/>
                  </a:lnTo>
                  <a:lnTo>
                    <a:pt x="86" y="273"/>
                  </a:lnTo>
                  <a:lnTo>
                    <a:pt x="86" y="275"/>
                  </a:lnTo>
                  <a:lnTo>
                    <a:pt x="84" y="277"/>
                  </a:lnTo>
                  <a:lnTo>
                    <a:pt x="84" y="277"/>
                  </a:lnTo>
                  <a:lnTo>
                    <a:pt x="78" y="278"/>
                  </a:lnTo>
                  <a:lnTo>
                    <a:pt x="68" y="280"/>
                  </a:lnTo>
                  <a:lnTo>
                    <a:pt x="68" y="280"/>
                  </a:lnTo>
                  <a:lnTo>
                    <a:pt x="61" y="278"/>
                  </a:lnTo>
                  <a:lnTo>
                    <a:pt x="61" y="277"/>
                  </a:lnTo>
                  <a:lnTo>
                    <a:pt x="59" y="275"/>
                  </a:lnTo>
                  <a:lnTo>
                    <a:pt x="59" y="275"/>
                  </a:lnTo>
                  <a:lnTo>
                    <a:pt x="64" y="163"/>
                  </a:lnTo>
                  <a:lnTo>
                    <a:pt x="64" y="135"/>
                  </a:lnTo>
                  <a:lnTo>
                    <a:pt x="64" y="135"/>
                  </a:lnTo>
                  <a:lnTo>
                    <a:pt x="49" y="163"/>
                  </a:lnTo>
                  <a:lnTo>
                    <a:pt x="35" y="186"/>
                  </a:lnTo>
                  <a:lnTo>
                    <a:pt x="35" y="186"/>
                  </a:lnTo>
                  <a:lnTo>
                    <a:pt x="22" y="203"/>
                  </a:lnTo>
                  <a:lnTo>
                    <a:pt x="4" y="220"/>
                  </a:lnTo>
                  <a:lnTo>
                    <a:pt x="0" y="215"/>
                  </a:lnTo>
                  <a:lnTo>
                    <a:pt x="0" y="215"/>
                  </a:lnTo>
                  <a:lnTo>
                    <a:pt x="17" y="187"/>
                  </a:lnTo>
                  <a:lnTo>
                    <a:pt x="33" y="160"/>
                  </a:lnTo>
                  <a:lnTo>
                    <a:pt x="46" y="129"/>
                  </a:lnTo>
                  <a:lnTo>
                    <a:pt x="58" y="97"/>
                  </a:lnTo>
                  <a:lnTo>
                    <a:pt x="29" y="97"/>
                  </a:lnTo>
                  <a:lnTo>
                    <a:pt x="29" y="97"/>
                  </a:lnTo>
                  <a:lnTo>
                    <a:pt x="17" y="97"/>
                  </a:lnTo>
                  <a:lnTo>
                    <a:pt x="7" y="99"/>
                  </a:lnTo>
                  <a:lnTo>
                    <a:pt x="4" y="83"/>
                  </a:lnTo>
                  <a:lnTo>
                    <a:pt x="4" y="83"/>
                  </a:lnTo>
                  <a:lnTo>
                    <a:pt x="17" y="86"/>
                  </a:lnTo>
                  <a:lnTo>
                    <a:pt x="29" y="87"/>
                  </a:lnTo>
                  <a:lnTo>
                    <a:pt x="62" y="87"/>
                  </a:lnTo>
                  <a:lnTo>
                    <a:pt x="62" y="41"/>
                  </a:lnTo>
                  <a:lnTo>
                    <a:pt x="62" y="41"/>
                  </a:lnTo>
                  <a:lnTo>
                    <a:pt x="35" y="45"/>
                  </a:lnTo>
                  <a:lnTo>
                    <a:pt x="9" y="48"/>
                  </a:lnTo>
                  <a:lnTo>
                    <a:pt x="7" y="41"/>
                  </a:lnTo>
                  <a:lnTo>
                    <a:pt x="7" y="41"/>
                  </a:lnTo>
                  <a:lnTo>
                    <a:pt x="42" y="32"/>
                  </a:lnTo>
                  <a:lnTo>
                    <a:pt x="74" y="21"/>
                  </a:lnTo>
                  <a:lnTo>
                    <a:pt x="74" y="21"/>
                  </a:lnTo>
                  <a:lnTo>
                    <a:pt x="87" y="16"/>
                  </a:lnTo>
                  <a:lnTo>
                    <a:pt x="96" y="10"/>
                  </a:lnTo>
                  <a:lnTo>
                    <a:pt x="104" y="6"/>
                  </a:lnTo>
                  <a:lnTo>
                    <a:pt x="112" y="0"/>
                  </a:lnTo>
                  <a:lnTo>
                    <a:pt x="112" y="0"/>
                  </a:lnTo>
                  <a:lnTo>
                    <a:pt x="135" y="13"/>
                  </a:lnTo>
                  <a:lnTo>
                    <a:pt x="139" y="18"/>
                  </a:lnTo>
                  <a:lnTo>
                    <a:pt x="141" y="21"/>
                  </a:lnTo>
                  <a:lnTo>
                    <a:pt x="141" y="21"/>
                  </a:lnTo>
                  <a:lnTo>
                    <a:pt x="139" y="25"/>
                  </a:lnTo>
                  <a:lnTo>
                    <a:pt x="135" y="25"/>
                  </a:lnTo>
                  <a:lnTo>
                    <a:pt x="135" y="25"/>
                  </a:lnTo>
                  <a:lnTo>
                    <a:pt x="125" y="25"/>
                  </a:lnTo>
                  <a:lnTo>
                    <a:pt x="125" y="25"/>
                  </a:lnTo>
                  <a:lnTo>
                    <a:pt x="102" y="32"/>
                  </a:lnTo>
                  <a:lnTo>
                    <a:pt x="86" y="37"/>
                  </a:lnTo>
                  <a:lnTo>
                    <a:pt x="86" y="87"/>
                  </a:lnTo>
                  <a:lnTo>
                    <a:pt x="104" y="87"/>
                  </a:lnTo>
                  <a:lnTo>
                    <a:pt x="104" y="87"/>
                  </a:lnTo>
                  <a:lnTo>
                    <a:pt x="120" y="67"/>
                  </a:lnTo>
                  <a:lnTo>
                    <a:pt x="120" y="67"/>
                  </a:lnTo>
                  <a:lnTo>
                    <a:pt x="144" y="90"/>
                  </a:lnTo>
                  <a:lnTo>
                    <a:pt x="144" y="90"/>
                  </a:lnTo>
                  <a:lnTo>
                    <a:pt x="145" y="94"/>
                  </a:lnTo>
                  <a:lnTo>
                    <a:pt x="145" y="94"/>
                  </a:lnTo>
                  <a:lnTo>
                    <a:pt x="145" y="96"/>
                  </a:lnTo>
                  <a:lnTo>
                    <a:pt x="142" y="97"/>
                  </a:lnTo>
                  <a:lnTo>
                    <a:pt x="86" y="97"/>
                  </a:lnTo>
                  <a:lnTo>
                    <a:pt x="86" y="118"/>
                  </a:lnTo>
                  <a:close/>
                  <a:moveTo>
                    <a:pt x="212" y="139"/>
                  </a:moveTo>
                  <a:lnTo>
                    <a:pt x="212" y="139"/>
                  </a:lnTo>
                  <a:lnTo>
                    <a:pt x="228" y="155"/>
                  </a:lnTo>
                  <a:lnTo>
                    <a:pt x="241" y="168"/>
                  </a:lnTo>
                  <a:lnTo>
                    <a:pt x="252" y="181"/>
                  </a:lnTo>
                  <a:lnTo>
                    <a:pt x="264" y="197"/>
                  </a:lnTo>
                  <a:lnTo>
                    <a:pt x="264" y="197"/>
                  </a:lnTo>
                  <a:lnTo>
                    <a:pt x="273" y="209"/>
                  </a:lnTo>
                  <a:lnTo>
                    <a:pt x="277" y="218"/>
                  </a:lnTo>
                  <a:lnTo>
                    <a:pt x="278" y="225"/>
                  </a:lnTo>
                  <a:lnTo>
                    <a:pt x="280" y="233"/>
                  </a:lnTo>
                  <a:lnTo>
                    <a:pt x="280" y="233"/>
                  </a:lnTo>
                  <a:lnTo>
                    <a:pt x="278" y="245"/>
                  </a:lnTo>
                  <a:lnTo>
                    <a:pt x="274" y="255"/>
                  </a:lnTo>
                  <a:lnTo>
                    <a:pt x="268" y="264"/>
                  </a:lnTo>
                  <a:lnTo>
                    <a:pt x="265" y="265"/>
                  </a:lnTo>
                  <a:lnTo>
                    <a:pt x="261" y="267"/>
                  </a:lnTo>
                  <a:lnTo>
                    <a:pt x="261" y="267"/>
                  </a:lnTo>
                  <a:lnTo>
                    <a:pt x="260" y="265"/>
                  </a:lnTo>
                  <a:lnTo>
                    <a:pt x="258" y="264"/>
                  </a:lnTo>
                  <a:lnTo>
                    <a:pt x="255" y="255"/>
                  </a:lnTo>
                  <a:lnTo>
                    <a:pt x="255" y="255"/>
                  </a:lnTo>
                  <a:lnTo>
                    <a:pt x="252" y="245"/>
                  </a:lnTo>
                  <a:lnTo>
                    <a:pt x="248" y="229"/>
                  </a:lnTo>
                  <a:lnTo>
                    <a:pt x="248" y="229"/>
                  </a:lnTo>
                  <a:lnTo>
                    <a:pt x="219" y="238"/>
                  </a:lnTo>
                  <a:lnTo>
                    <a:pt x="194" y="244"/>
                  </a:lnTo>
                  <a:lnTo>
                    <a:pt x="126" y="258"/>
                  </a:lnTo>
                  <a:lnTo>
                    <a:pt x="126" y="258"/>
                  </a:lnTo>
                  <a:lnTo>
                    <a:pt x="123" y="270"/>
                  </a:lnTo>
                  <a:lnTo>
                    <a:pt x="122" y="273"/>
                  </a:lnTo>
                  <a:lnTo>
                    <a:pt x="119" y="273"/>
                  </a:lnTo>
                  <a:lnTo>
                    <a:pt x="119" y="273"/>
                  </a:lnTo>
                  <a:lnTo>
                    <a:pt x="116" y="271"/>
                  </a:lnTo>
                  <a:lnTo>
                    <a:pt x="113" y="267"/>
                  </a:lnTo>
                  <a:lnTo>
                    <a:pt x="104" y="233"/>
                  </a:lnTo>
                  <a:lnTo>
                    <a:pt x="104" y="233"/>
                  </a:lnTo>
                  <a:lnTo>
                    <a:pt x="132" y="232"/>
                  </a:lnTo>
                  <a:lnTo>
                    <a:pt x="132" y="232"/>
                  </a:lnTo>
                  <a:lnTo>
                    <a:pt x="145" y="186"/>
                  </a:lnTo>
                  <a:lnTo>
                    <a:pt x="160" y="129"/>
                  </a:lnTo>
                  <a:lnTo>
                    <a:pt x="160" y="129"/>
                  </a:lnTo>
                  <a:lnTo>
                    <a:pt x="168" y="87"/>
                  </a:lnTo>
                  <a:lnTo>
                    <a:pt x="177" y="45"/>
                  </a:lnTo>
                  <a:lnTo>
                    <a:pt x="177" y="45"/>
                  </a:lnTo>
                  <a:lnTo>
                    <a:pt x="178" y="29"/>
                  </a:lnTo>
                  <a:lnTo>
                    <a:pt x="180" y="15"/>
                  </a:lnTo>
                  <a:lnTo>
                    <a:pt x="180" y="15"/>
                  </a:lnTo>
                  <a:lnTo>
                    <a:pt x="219" y="24"/>
                  </a:lnTo>
                  <a:lnTo>
                    <a:pt x="219" y="24"/>
                  </a:lnTo>
                  <a:lnTo>
                    <a:pt x="222" y="26"/>
                  </a:lnTo>
                  <a:lnTo>
                    <a:pt x="223" y="29"/>
                  </a:lnTo>
                  <a:lnTo>
                    <a:pt x="223" y="29"/>
                  </a:lnTo>
                  <a:lnTo>
                    <a:pt x="223" y="32"/>
                  </a:lnTo>
                  <a:lnTo>
                    <a:pt x="220" y="34"/>
                  </a:lnTo>
                  <a:lnTo>
                    <a:pt x="207" y="38"/>
                  </a:lnTo>
                  <a:lnTo>
                    <a:pt x="207" y="38"/>
                  </a:lnTo>
                  <a:lnTo>
                    <a:pt x="191" y="94"/>
                  </a:lnTo>
                  <a:lnTo>
                    <a:pt x="175" y="149"/>
                  </a:lnTo>
                  <a:lnTo>
                    <a:pt x="158" y="196"/>
                  </a:lnTo>
                  <a:lnTo>
                    <a:pt x="144" y="232"/>
                  </a:lnTo>
                  <a:lnTo>
                    <a:pt x="144" y="232"/>
                  </a:lnTo>
                  <a:lnTo>
                    <a:pt x="200" y="226"/>
                  </a:lnTo>
                  <a:lnTo>
                    <a:pt x="245" y="219"/>
                  </a:lnTo>
                  <a:lnTo>
                    <a:pt x="245" y="219"/>
                  </a:lnTo>
                  <a:lnTo>
                    <a:pt x="239" y="202"/>
                  </a:lnTo>
                  <a:lnTo>
                    <a:pt x="231" y="184"/>
                  </a:lnTo>
                  <a:lnTo>
                    <a:pt x="219" y="164"/>
                  </a:lnTo>
                  <a:lnTo>
                    <a:pt x="206" y="144"/>
                  </a:lnTo>
                  <a:lnTo>
                    <a:pt x="212" y="13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81" name="Freeform 85"/>
            <p:cNvSpPr>
              <a:spLocks noEditPoints="1"/>
            </p:cNvSpPr>
            <p:nvPr userDrawn="1"/>
          </p:nvSpPr>
          <p:spPr bwMode="auto">
            <a:xfrm>
              <a:off x="2711451" y="1466851"/>
              <a:ext cx="127000" cy="130175"/>
            </a:xfrm>
            <a:custGeom>
              <a:avLst/>
              <a:gdLst/>
              <a:ahLst/>
              <a:cxnLst>
                <a:cxn ang="0">
                  <a:pos x="20" y="71"/>
                </a:cxn>
                <a:cxn ang="0">
                  <a:pos x="49" y="73"/>
                </a:cxn>
                <a:cxn ang="0">
                  <a:pos x="83" y="22"/>
                </a:cxn>
                <a:cxn ang="0">
                  <a:pos x="74" y="11"/>
                </a:cxn>
                <a:cxn ang="0">
                  <a:pos x="65" y="5"/>
                </a:cxn>
                <a:cxn ang="0">
                  <a:pos x="68" y="2"/>
                </a:cxn>
                <a:cxn ang="0">
                  <a:pos x="84" y="0"/>
                </a:cxn>
                <a:cxn ang="0">
                  <a:pos x="109" y="11"/>
                </a:cxn>
                <a:cxn ang="0">
                  <a:pos x="114" y="19"/>
                </a:cxn>
                <a:cxn ang="0">
                  <a:pos x="107" y="32"/>
                </a:cxn>
                <a:cxn ang="0">
                  <a:pos x="96" y="64"/>
                </a:cxn>
                <a:cxn ang="0">
                  <a:pos x="133" y="50"/>
                </a:cxn>
                <a:cxn ang="0">
                  <a:pos x="149" y="51"/>
                </a:cxn>
                <a:cxn ang="0">
                  <a:pos x="152" y="63"/>
                </a:cxn>
                <a:cxn ang="0">
                  <a:pos x="138" y="71"/>
                </a:cxn>
                <a:cxn ang="0">
                  <a:pos x="80" y="119"/>
                </a:cxn>
                <a:cxn ang="0">
                  <a:pos x="39" y="226"/>
                </a:cxn>
                <a:cxn ang="0">
                  <a:pos x="20" y="244"/>
                </a:cxn>
                <a:cxn ang="0">
                  <a:pos x="10" y="238"/>
                </a:cxn>
                <a:cxn ang="0">
                  <a:pos x="13" y="221"/>
                </a:cxn>
                <a:cxn ang="0">
                  <a:pos x="35" y="176"/>
                </a:cxn>
                <a:cxn ang="0">
                  <a:pos x="70" y="87"/>
                </a:cxn>
                <a:cxn ang="0">
                  <a:pos x="35" y="92"/>
                </a:cxn>
                <a:cxn ang="0">
                  <a:pos x="0" y="71"/>
                </a:cxn>
                <a:cxn ang="0">
                  <a:pos x="129" y="189"/>
                </a:cxn>
                <a:cxn ang="0">
                  <a:pos x="130" y="210"/>
                </a:cxn>
                <a:cxn ang="0">
                  <a:pos x="157" y="223"/>
                </a:cxn>
                <a:cxn ang="0">
                  <a:pos x="196" y="225"/>
                </a:cxn>
                <a:cxn ang="0">
                  <a:pos x="223" y="221"/>
                </a:cxn>
                <a:cxn ang="0">
                  <a:pos x="238" y="228"/>
                </a:cxn>
                <a:cxn ang="0">
                  <a:pos x="236" y="239"/>
                </a:cxn>
                <a:cxn ang="0">
                  <a:pos x="223" y="247"/>
                </a:cxn>
                <a:cxn ang="0">
                  <a:pos x="177" y="248"/>
                </a:cxn>
                <a:cxn ang="0">
                  <a:pos x="139" y="239"/>
                </a:cxn>
                <a:cxn ang="0">
                  <a:pos x="116" y="216"/>
                </a:cxn>
                <a:cxn ang="0">
                  <a:pos x="114" y="196"/>
                </a:cxn>
                <a:cxn ang="0">
                  <a:pos x="132" y="174"/>
                </a:cxn>
                <a:cxn ang="0">
                  <a:pos x="139" y="105"/>
                </a:cxn>
                <a:cxn ang="0">
                  <a:pos x="194" y="92"/>
                </a:cxn>
                <a:cxn ang="0">
                  <a:pos x="222" y="97"/>
                </a:cxn>
                <a:cxn ang="0">
                  <a:pos x="232" y="112"/>
                </a:cxn>
                <a:cxn ang="0">
                  <a:pos x="228" y="119"/>
                </a:cxn>
                <a:cxn ang="0">
                  <a:pos x="209" y="118"/>
                </a:cxn>
                <a:cxn ang="0">
                  <a:pos x="197" y="121"/>
                </a:cxn>
                <a:cxn ang="0">
                  <a:pos x="162" y="134"/>
                </a:cxn>
                <a:cxn ang="0">
                  <a:pos x="188" y="111"/>
                </a:cxn>
                <a:cxn ang="0">
                  <a:pos x="177" y="109"/>
                </a:cxn>
                <a:cxn ang="0">
                  <a:pos x="126" y="124"/>
                </a:cxn>
              </a:cxnLst>
              <a:rect l="0" t="0" r="r" b="b"/>
              <a:pathLst>
                <a:path w="239" h="248">
                  <a:moveTo>
                    <a:pt x="6" y="66"/>
                  </a:moveTo>
                  <a:lnTo>
                    <a:pt x="6" y="66"/>
                  </a:lnTo>
                  <a:lnTo>
                    <a:pt x="13" y="70"/>
                  </a:lnTo>
                  <a:lnTo>
                    <a:pt x="20" y="71"/>
                  </a:lnTo>
                  <a:lnTo>
                    <a:pt x="29" y="73"/>
                  </a:lnTo>
                  <a:lnTo>
                    <a:pt x="36" y="74"/>
                  </a:lnTo>
                  <a:lnTo>
                    <a:pt x="36" y="74"/>
                  </a:lnTo>
                  <a:lnTo>
                    <a:pt x="49" y="73"/>
                  </a:lnTo>
                  <a:lnTo>
                    <a:pt x="74" y="69"/>
                  </a:lnTo>
                  <a:lnTo>
                    <a:pt x="74" y="69"/>
                  </a:lnTo>
                  <a:lnTo>
                    <a:pt x="81" y="41"/>
                  </a:lnTo>
                  <a:lnTo>
                    <a:pt x="83" y="22"/>
                  </a:lnTo>
                  <a:lnTo>
                    <a:pt x="83" y="22"/>
                  </a:lnTo>
                  <a:lnTo>
                    <a:pt x="83" y="19"/>
                  </a:lnTo>
                  <a:lnTo>
                    <a:pt x="80" y="15"/>
                  </a:lnTo>
                  <a:lnTo>
                    <a:pt x="74" y="11"/>
                  </a:lnTo>
                  <a:lnTo>
                    <a:pt x="67" y="8"/>
                  </a:lnTo>
                  <a:lnTo>
                    <a:pt x="67" y="8"/>
                  </a:lnTo>
                  <a:lnTo>
                    <a:pt x="67" y="6"/>
                  </a:lnTo>
                  <a:lnTo>
                    <a:pt x="65" y="5"/>
                  </a:lnTo>
                  <a:lnTo>
                    <a:pt x="65" y="5"/>
                  </a:lnTo>
                  <a:lnTo>
                    <a:pt x="67" y="3"/>
                  </a:lnTo>
                  <a:lnTo>
                    <a:pt x="68" y="2"/>
                  </a:lnTo>
                  <a:lnTo>
                    <a:pt x="68" y="2"/>
                  </a:lnTo>
                  <a:lnTo>
                    <a:pt x="72" y="0"/>
                  </a:lnTo>
                  <a:lnTo>
                    <a:pt x="77" y="0"/>
                  </a:lnTo>
                  <a:lnTo>
                    <a:pt x="77" y="0"/>
                  </a:lnTo>
                  <a:lnTo>
                    <a:pt x="84" y="0"/>
                  </a:lnTo>
                  <a:lnTo>
                    <a:pt x="90" y="2"/>
                  </a:lnTo>
                  <a:lnTo>
                    <a:pt x="104" y="8"/>
                  </a:lnTo>
                  <a:lnTo>
                    <a:pt x="104" y="8"/>
                  </a:lnTo>
                  <a:lnTo>
                    <a:pt x="109" y="11"/>
                  </a:lnTo>
                  <a:lnTo>
                    <a:pt x="112" y="14"/>
                  </a:lnTo>
                  <a:lnTo>
                    <a:pt x="114" y="16"/>
                  </a:lnTo>
                  <a:lnTo>
                    <a:pt x="114" y="19"/>
                  </a:lnTo>
                  <a:lnTo>
                    <a:pt x="114" y="19"/>
                  </a:lnTo>
                  <a:lnTo>
                    <a:pt x="114" y="24"/>
                  </a:lnTo>
                  <a:lnTo>
                    <a:pt x="112" y="27"/>
                  </a:lnTo>
                  <a:lnTo>
                    <a:pt x="112" y="27"/>
                  </a:lnTo>
                  <a:lnTo>
                    <a:pt x="107" y="32"/>
                  </a:lnTo>
                  <a:lnTo>
                    <a:pt x="104" y="40"/>
                  </a:lnTo>
                  <a:lnTo>
                    <a:pt x="104" y="40"/>
                  </a:lnTo>
                  <a:lnTo>
                    <a:pt x="96" y="64"/>
                  </a:lnTo>
                  <a:lnTo>
                    <a:pt x="96" y="64"/>
                  </a:lnTo>
                  <a:lnTo>
                    <a:pt x="112" y="58"/>
                  </a:lnTo>
                  <a:lnTo>
                    <a:pt x="126" y="51"/>
                  </a:lnTo>
                  <a:lnTo>
                    <a:pt x="126" y="51"/>
                  </a:lnTo>
                  <a:lnTo>
                    <a:pt x="133" y="50"/>
                  </a:lnTo>
                  <a:lnTo>
                    <a:pt x="139" y="48"/>
                  </a:lnTo>
                  <a:lnTo>
                    <a:pt x="139" y="48"/>
                  </a:lnTo>
                  <a:lnTo>
                    <a:pt x="145" y="50"/>
                  </a:lnTo>
                  <a:lnTo>
                    <a:pt x="149" y="51"/>
                  </a:lnTo>
                  <a:lnTo>
                    <a:pt x="152" y="54"/>
                  </a:lnTo>
                  <a:lnTo>
                    <a:pt x="154" y="58"/>
                  </a:lnTo>
                  <a:lnTo>
                    <a:pt x="154" y="58"/>
                  </a:lnTo>
                  <a:lnTo>
                    <a:pt x="152" y="63"/>
                  </a:lnTo>
                  <a:lnTo>
                    <a:pt x="149" y="66"/>
                  </a:lnTo>
                  <a:lnTo>
                    <a:pt x="145" y="69"/>
                  </a:lnTo>
                  <a:lnTo>
                    <a:pt x="138" y="71"/>
                  </a:lnTo>
                  <a:lnTo>
                    <a:pt x="138" y="71"/>
                  </a:lnTo>
                  <a:lnTo>
                    <a:pt x="113" y="79"/>
                  </a:lnTo>
                  <a:lnTo>
                    <a:pt x="90" y="84"/>
                  </a:lnTo>
                  <a:lnTo>
                    <a:pt x="90" y="84"/>
                  </a:lnTo>
                  <a:lnTo>
                    <a:pt x="80" y="119"/>
                  </a:lnTo>
                  <a:lnTo>
                    <a:pt x="67" y="154"/>
                  </a:lnTo>
                  <a:lnTo>
                    <a:pt x="54" y="190"/>
                  </a:lnTo>
                  <a:lnTo>
                    <a:pt x="39" y="226"/>
                  </a:lnTo>
                  <a:lnTo>
                    <a:pt x="39" y="226"/>
                  </a:lnTo>
                  <a:lnTo>
                    <a:pt x="35" y="235"/>
                  </a:lnTo>
                  <a:lnTo>
                    <a:pt x="30" y="241"/>
                  </a:lnTo>
                  <a:lnTo>
                    <a:pt x="26" y="244"/>
                  </a:lnTo>
                  <a:lnTo>
                    <a:pt x="20" y="244"/>
                  </a:lnTo>
                  <a:lnTo>
                    <a:pt x="20" y="244"/>
                  </a:lnTo>
                  <a:lnTo>
                    <a:pt x="17" y="244"/>
                  </a:lnTo>
                  <a:lnTo>
                    <a:pt x="13" y="242"/>
                  </a:lnTo>
                  <a:lnTo>
                    <a:pt x="10" y="238"/>
                  </a:lnTo>
                  <a:lnTo>
                    <a:pt x="10" y="234"/>
                  </a:lnTo>
                  <a:lnTo>
                    <a:pt x="10" y="234"/>
                  </a:lnTo>
                  <a:lnTo>
                    <a:pt x="10" y="225"/>
                  </a:lnTo>
                  <a:lnTo>
                    <a:pt x="13" y="221"/>
                  </a:lnTo>
                  <a:lnTo>
                    <a:pt x="16" y="215"/>
                  </a:lnTo>
                  <a:lnTo>
                    <a:pt x="16" y="215"/>
                  </a:lnTo>
                  <a:lnTo>
                    <a:pt x="23" y="200"/>
                  </a:lnTo>
                  <a:lnTo>
                    <a:pt x="35" y="176"/>
                  </a:lnTo>
                  <a:lnTo>
                    <a:pt x="35" y="176"/>
                  </a:lnTo>
                  <a:lnTo>
                    <a:pt x="52" y="137"/>
                  </a:lnTo>
                  <a:lnTo>
                    <a:pt x="61" y="112"/>
                  </a:lnTo>
                  <a:lnTo>
                    <a:pt x="70" y="87"/>
                  </a:lnTo>
                  <a:lnTo>
                    <a:pt x="70" y="87"/>
                  </a:lnTo>
                  <a:lnTo>
                    <a:pt x="52" y="90"/>
                  </a:lnTo>
                  <a:lnTo>
                    <a:pt x="35" y="92"/>
                  </a:lnTo>
                  <a:lnTo>
                    <a:pt x="35" y="92"/>
                  </a:lnTo>
                  <a:lnTo>
                    <a:pt x="27" y="90"/>
                  </a:lnTo>
                  <a:lnTo>
                    <a:pt x="19" y="87"/>
                  </a:lnTo>
                  <a:lnTo>
                    <a:pt x="10" y="82"/>
                  </a:lnTo>
                  <a:lnTo>
                    <a:pt x="0" y="71"/>
                  </a:lnTo>
                  <a:lnTo>
                    <a:pt x="6" y="66"/>
                  </a:lnTo>
                  <a:close/>
                  <a:moveTo>
                    <a:pt x="132" y="174"/>
                  </a:moveTo>
                  <a:lnTo>
                    <a:pt x="132" y="174"/>
                  </a:lnTo>
                  <a:lnTo>
                    <a:pt x="129" y="189"/>
                  </a:lnTo>
                  <a:lnTo>
                    <a:pt x="128" y="197"/>
                  </a:lnTo>
                  <a:lnTo>
                    <a:pt x="128" y="197"/>
                  </a:lnTo>
                  <a:lnTo>
                    <a:pt x="129" y="205"/>
                  </a:lnTo>
                  <a:lnTo>
                    <a:pt x="130" y="210"/>
                  </a:lnTo>
                  <a:lnTo>
                    <a:pt x="135" y="215"/>
                  </a:lnTo>
                  <a:lnTo>
                    <a:pt x="141" y="219"/>
                  </a:lnTo>
                  <a:lnTo>
                    <a:pt x="148" y="222"/>
                  </a:lnTo>
                  <a:lnTo>
                    <a:pt x="157" y="223"/>
                  </a:lnTo>
                  <a:lnTo>
                    <a:pt x="165" y="225"/>
                  </a:lnTo>
                  <a:lnTo>
                    <a:pt x="177" y="226"/>
                  </a:lnTo>
                  <a:lnTo>
                    <a:pt x="177" y="226"/>
                  </a:lnTo>
                  <a:lnTo>
                    <a:pt x="196" y="225"/>
                  </a:lnTo>
                  <a:lnTo>
                    <a:pt x="210" y="222"/>
                  </a:lnTo>
                  <a:lnTo>
                    <a:pt x="210" y="222"/>
                  </a:lnTo>
                  <a:lnTo>
                    <a:pt x="216" y="221"/>
                  </a:lnTo>
                  <a:lnTo>
                    <a:pt x="223" y="221"/>
                  </a:lnTo>
                  <a:lnTo>
                    <a:pt x="223" y="221"/>
                  </a:lnTo>
                  <a:lnTo>
                    <a:pt x="230" y="222"/>
                  </a:lnTo>
                  <a:lnTo>
                    <a:pt x="235" y="225"/>
                  </a:lnTo>
                  <a:lnTo>
                    <a:pt x="238" y="228"/>
                  </a:lnTo>
                  <a:lnTo>
                    <a:pt x="239" y="232"/>
                  </a:lnTo>
                  <a:lnTo>
                    <a:pt x="239" y="232"/>
                  </a:lnTo>
                  <a:lnTo>
                    <a:pt x="238" y="236"/>
                  </a:lnTo>
                  <a:lnTo>
                    <a:pt x="236" y="239"/>
                  </a:lnTo>
                  <a:lnTo>
                    <a:pt x="235" y="242"/>
                  </a:lnTo>
                  <a:lnTo>
                    <a:pt x="232" y="244"/>
                  </a:lnTo>
                  <a:lnTo>
                    <a:pt x="232" y="244"/>
                  </a:lnTo>
                  <a:lnTo>
                    <a:pt x="223" y="247"/>
                  </a:lnTo>
                  <a:lnTo>
                    <a:pt x="213" y="248"/>
                  </a:lnTo>
                  <a:lnTo>
                    <a:pt x="190" y="248"/>
                  </a:lnTo>
                  <a:lnTo>
                    <a:pt x="190" y="248"/>
                  </a:lnTo>
                  <a:lnTo>
                    <a:pt x="177" y="248"/>
                  </a:lnTo>
                  <a:lnTo>
                    <a:pt x="165" y="247"/>
                  </a:lnTo>
                  <a:lnTo>
                    <a:pt x="152" y="244"/>
                  </a:lnTo>
                  <a:lnTo>
                    <a:pt x="139" y="239"/>
                  </a:lnTo>
                  <a:lnTo>
                    <a:pt x="139" y="239"/>
                  </a:lnTo>
                  <a:lnTo>
                    <a:pt x="129" y="234"/>
                  </a:lnTo>
                  <a:lnTo>
                    <a:pt x="122" y="226"/>
                  </a:lnTo>
                  <a:lnTo>
                    <a:pt x="119" y="222"/>
                  </a:lnTo>
                  <a:lnTo>
                    <a:pt x="116" y="216"/>
                  </a:lnTo>
                  <a:lnTo>
                    <a:pt x="114" y="210"/>
                  </a:lnTo>
                  <a:lnTo>
                    <a:pt x="114" y="203"/>
                  </a:lnTo>
                  <a:lnTo>
                    <a:pt x="114" y="203"/>
                  </a:lnTo>
                  <a:lnTo>
                    <a:pt x="114" y="196"/>
                  </a:lnTo>
                  <a:lnTo>
                    <a:pt x="116" y="189"/>
                  </a:lnTo>
                  <a:lnTo>
                    <a:pt x="120" y="180"/>
                  </a:lnTo>
                  <a:lnTo>
                    <a:pt x="125" y="173"/>
                  </a:lnTo>
                  <a:lnTo>
                    <a:pt x="132" y="174"/>
                  </a:lnTo>
                  <a:close/>
                  <a:moveTo>
                    <a:pt x="123" y="116"/>
                  </a:moveTo>
                  <a:lnTo>
                    <a:pt x="123" y="116"/>
                  </a:lnTo>
                  <a:lnTo>
                    <a:pt x="130" y="111"/>
                  </a:lnTo>
                  <a:lnTo>
                    <a:pt x="139" y="105"/>
                  </a:lnTo>
                  <a:lnTo>
                    <a:pt x="148" y="100"/>
                  </a:lnTo>
                  <a:lnTo>
                    <a:pt x="157" y="97"/>
                  </a:lnTo>
                  <a:lnTo>
                    <a:pt x="175" y="93"/>
                  </a:lnTo>
                  <a:lnTo>
                    <a:pt x="194" y="92"/>
                  </a:lnTo>
                  <a:lnTo>
                    <a:pt x="194" y="92"/>
                  </a:lnTo>
                  <a:lnTo>
                    <a:pt x="210" y="93"/>
                  </a:lnTo>
                  <a:lnTo>
                    <a:pt x="217" y="95"/>
                  </a:lnTo>
                  <a:lnTo>
                    <a:pt x="222" y="97"/>
                  </a:lnTo>
                  <a:lnTo>
                    <a:pt x="226" y="100"/>
                  </a:lnTo>
                  <a:lnTo>
                    <a:pt x="229" y="103"/>
                  </a:lnTo>
                  <a:lnTo>
                    <a:pt x="232" y="108"/>
                  </a:lnTo>
                  <a:lnTo>
                    <a:pt x="232" y="112"/>
                  </a:lnTo>
                  <a:lnTo>
                    <a:pt x="232" y="112"/>
                  </a:lnTo>
                  <a:lnTo>
                    <a:pt x="232" y="115"/>
                  </a:lnTo>
                  <a:lnTo>
                    <a:pt x="230" y="118"/>
                  </a:lnTo>
                  <a:lnTo>
                    <a:pt x="228" y="119"/>
                  </a:lnTo>
                  <a:lnTo>
                    <a:pt x="225" y="121"/>
                  </a:lnTo>
                  <a:lnTo>
                    <a:pt x="225" y="121"/>
                  </a:lnTo>
                  <a:lnTo>
                    <a:pt x="216" y="119"/>
                  </a:lnTo>
                  <a:lnTo>
                    <a:pt x="209" y="118"/>
                  </a:lnTo>
                  <a:lnTo>
                    <a:pt x="209" y="118"/>
                  </a:lnTo>
                  <a:lnTo>
                    <a:pt x="203" y="119"/>
                  </a:lnTo>
                  <a:lnTo>
                    <a:pt x="197" y="121"/>
                  </a:lnTo>
                  <a:lnTo>
                    <a:pt x="197" y="121"/>
                  </a:lnTo>
                  <a:lnTo>
                    <a:pt x="184" y="128"/>
                  </a:lnTo>
                  <a:lnTo>
                    <a:pt x="168" y="139"/>
                  </a:lnTo>
                  <a:lnTo>
                    <a:pt x="162" y="134"/>
                  </a:lnTo>
                  <a:lnTo>
                    <a:pt x="162" y="134"/>
                  </a:lnTo>
                  <a:lnTo>
                    <a:pt x="186" y="113"/>
                  </a:lnTo>
                  <a:lnTo>
                    <a:pt x="186" y="113"/>
                  </a:lnTo>
                  <a:lnTo>
                    <a:pt x="187" y="112"/>
                  </a:lnTo>
                  <a:lnTo>
                    <a:pt x="188" y="111"/>
                  </a:lnTo>
                  <a:lnTo>
                    <a:pt x="188" y="111"/>
                  </a:lnTo>
                  <a:lnTo>
                    <a:pt x="186" y="109"/>
                  </a:lnTo>
                  <a:lnTo>
                    <a:pt x="177" y="109"/>
                  </a:lnTo>
                  <a:lnTo>
                    <a:pt x="177" y="109"/>
                  </a:lnTo>
                  <a:lnTo>
                    <a:pt x="168" y="109"/>
                  </a:lnTo>
                  <a:lnTo>
                    <a:pt x="155" y="112"/>
                  </a:lnTo>
                  <a:lnTo>
                    <a:pt x="141" y="116"/>
                  </a:lnTo>
                  <a:lnTo>
                    <a:pt x="126" y="124"/>
                  </a:lnTo>
                  <a:lnTo>
                    <a:pt x="123" y="11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82" name="Freeform 86"/>
            <p:cNvSpPr>
              <a:spLocks/>
            </p:cNvSpPr>
            <p:nvPr userDrawn="1"/>
          </p:nvSpPr>
          <p:spPr bwMode="auto">
            <a:xfrm>
              <a:off x="2860676" y="1465263"/>
              <a:ext cx="120650" cy="138113"/>
            </a:xfrm>
            <a:custGeom>
              <a:avLst/>
              <a:gdLst/>
              <a:ahLst/>
              <a:cxnLst>
                <a:cxn ang="0">
                  <a:pos x="16" y="68"/>
                </a:cxn>
                <a:cxn ang="0">
                  <a:pos x="45" y="72"/>
                </a:cxn>
                <a:cxn ang="0">
                  <a:pos x="70" y="70"/>
                </a:cxn>
                <a:cxn ang="0">
                  <a:pos x="74" y="23"/>
                </a:cxn>
                <a:cxn ang="0">
                  <a:pos x="71" y="16"/>
                </a:cxn>
                <a:cxn ang="0">
                  <a:pos x="63" y="9"/>
                </a:cxn>
                <a:cxn ang="0">
                  <a:pos x="58" y="6"/>
                </a:cxn>
                <a:cxn ang="0">
                  <a:pos x="61" y="1"/>
                </a:cxn>
                <a:cxn ang="0">
                  <a:pos x="71" y="0"/>
                </a:cxn>
                <a:cxn ang="0">
                  <a:pos x="103" y="13"/>
                </a:cxn>
                <a:cxn ang="0">
                  <a:pos x="106" y="20"/>
                </a:cxn>
                <a:cxn ang="0">
                  <a:pos x="103" y="28"/>
                </a:cxn>
                <a:cxn ang="0">
                  <a:pos x="97" y="36"/>
                </a:cxn>
                <a:cxn ang="0">
                  <a:pos x="109" y="61"/>
                </a:cxn>
                <a:cxn ang="0">
                  <a:pos x="132" y="54"/>
                </a:cxn>
                <a:cxn ang="0">
                  <a:pos x="145" y="46"/>
                </a:cxn>
                <a:cxn ang="0">
                  <a:pos x="158" y="46"/>
                </a:cxn>
                <a:cxn ang="0">
                  <a:pos x="167" y="51"/>
                </a:cxn>
                <a:cxn ang="0">
                  <a:pos x="167" y="59"/>
                </a:cxn>
                <a:cxn ang="0">
                  <a:pos x="150" y="70"/>
                </a:cxn>
                <a:cxn ang="0">
                  <a:pos x="86" y="85"/>
                </a:cxn>
                <a:cxn ang="0">
                  <a:pos x="68" y="169"/>
                </a:cxn>
                <a:cxn ang="0">
                  <a:pos x="106" y="145"/>
                </a:cxn>
                <a:cxn ang="0">
                  <a:pos x="141" y="132"/>
                </a:cxn>
                <a:cxn ang="0">
                  <a:pos x="164" y="129"/>
                </a:cxn>
                <a:cxn ang="0">
                  <a:pos x="202" y="139"/>
                </a:cxn>
                <a:cxn ang="0">
                  <a:pos x="225" y="162"/>
                </a:cxn>
                <a:cxn ang="0">
                  <a:pos x="229" y="184"/>
                </a:cxn>
                <a:cxn ang="0">
                  <a:pos x="219" y="214"/>
                </a:cxn>
                <a:cxn ang="0">
                  <a:pos x="195" y="236"/>
                </a:cxn>
                <a:cxn ang="0">
                  <a:pos x="147" y="253"/>
                </a:cxn>
                <a:cxn ang="0">
                  <a:pos x="74" y="261"/>
                </a:cxn>
                <a:cxn ang="0">
                  <a:pos x="95" y="248"/>
                </a:cxn>
                <a:cxn ang="0">
                  <a:pos x="158" y="230"/>
                </a:cxn>
                <a:cxn ang="0">
                  <a:pos x="190" y="210"/>
                </a:cxn>
                <a:cxn ang="0">
                  <a:pos x="202" y="188"/>
                </a:cxn>
                <a:cxn ang="0">
                  <a:pos x="202" y="171"/>
                </a:cxn>
                <a:cxn ang="0">
                  <a:pos x="192" y="154"/>
                </a:cxn>
                <a:cxn ang="0">
                  <a:pos x="170" y="145"/>
                </a:cxn>
                <a:cxn ang="0">
                  <a:pos x="145" y="145"/>
                </a:cxn>
                <a:cxn ang="0">
                  <a:pos x="100" y="168"/>
                </a:cxn>
                <a:cxn ang="0">
                  <a:pos x="79" y="188"/>
                </a:cxn>
                <a:cxn ang="0">
                  <a:pos x="71" y="198"/>
                </a:cxn>
                <a:cxn ang="0">
                  <a:pos x="63" y="204"/>
                </a:cxn>
                <a:cxn ang="0">
                  <a:pos x="51" y="197"/>
                </a:cxn>
                <a:cxn ang="0">
                  <a:pos x="45" y="178"/>
                </a:cxn>
                <a:cxn ang="0">
                  <a:pos x="48" y="169"/>
                </a:cxn>
                <a:cxn ang="0">
                  <a:pos x="60" y="123"/>
                </a:cxn>
                <a:cxn ang="0">
                  <a:pos x="41" y="90"/>
                </a:cxn>
                <a:cxn ang="0">
                  <a:pos x="18" y="85"/>
                </a:cxn>
                <a:cxn ang="0">
                  <a:pos x="7" y="62"/>
                </a:cxn>
              </a:cxnLst>
              <a:rect l="0" t="0" r="r" b="b"/>
              <a:pathLst>
                <a:path w="229" h="261">
                  <a:moveTo>
                    <a:pt x="7" y="62"/>
                  </a:moveTo>
                  <a:lnTo>
                    <a:pt x="7" y="62"/>
                  </a:lnTo>
                  <a:lnTo>
                    <a:pt x="16" y="68"/>
                  </a:lnTo>
                  <a:lnTo>
                    <a:pt x="25" y="71"/>
                  </a:lnTo>
                  <a:lnTo>
                    <a:pt x="34" y="72"/>
                  </a:lnTo>
                  <a:lnTo>
                    <a:pt x="45" y="72"/>
                  </a:lnTo>
                  <a:lnTo>
                    <a:pt x="45" y="72"/>
                  </a:lnTo>
                  <a:lnTo>
                    <a:pt x="57" y="71"/>
                  </a:lnTo>
                  <a:lnTo>
                    <a:pt x="70" y="70"/>
                  </a:lnTo>
                  <a:lnTo>
                    <a:pt x="70" y="70"/>
                  </a:lnTo>
                  <a:lnTo>
                    <a:pt x="73" y="45"/>
                  </a:lnTo>
                  <a:lnTo>
                    <a:pt x="74" y="23"/>
                  </a:lnTo>
                  <a:lnTo>
                    <a:pt x="74" y="23"/>
                  </a:lnTo>
                  <a:lnTo>
                    <a:pt x="74" y="19"/>
                  </a:lnTo>
                  <a:lnTo>
                    <a:pt x="71" y="16"/>
                  </a:lnTo>
                  <a:lnTo>
                    <a:pt x="68" y="12"/>
                  </a:lnTo>
                  <a:lnTo>
                    <a:pt x="63" y="9"/>
                  </a:lnTo>
                  <a:lnTo>
                    <a:pt x="63" y="9"/>
                  </a:lnTo>
                  <a:lnTo>
                    <a:pt x="60" y="7"/>
                  </a:lnTo>
                  <a:lnTo>
                    <a:pt x="58" y="6"/>
                  </a:lnTo>
                  <a:lnTo>
                    <a:pt x="58" y="6"/>
                  </a:lnTo>
                  <a:lnTo>
                    <a:pt x="60" y="3"/>
                  </a:lnTo>
                  <a:lnTo>
                    <a:pt x="60" y="3"/>
                  </a:lnTo>
                  <a:lnTo>
                    <a:pt x="61" y="1"/>
                  </a:lnTo>
                  <a:lnTo>
                    <a:pt x="65" y="1"/>
                  </a:lnTo>
                  <a:lnTo>
                    <a:pt x="71" y="0"/>
                  </a:lnTo>
                  <a:lnTo>
                    <a:pt x="71" y="0"/>
                  </a:lnTo>
                  <a:lnTo>
                    <a:pt x="83" y="3"/>
                  </a:lnTo>
                  <a:lnTo>
                    <a:pt x="95" y="7"/>
                  </a:lnTo>
                  <a:lnTo>
                    <a:pt x="103" y="13"/>
                  </a:lnTo>
                  <a:lnTo>
                    <a:pt x="105" y="16"/>
                  </a:lnTo>
                  <a:lnTo>
                    <a:pt x="106" y="20"/>
                  </a:lnTo>
                  <a:lnTo>
                    <a:pt x="106" y="20"/>
                  </a:lnTo>
                  <a:lnTo>
                    <a:pt x="106" y="23"/>
                  </a:lnTo>
                  <a:lnTo>
                    <a:pt x="103" y="28"/>
                  </a:lnTo>
                  <a:lnTo>
                    <a:pt x="103" y="28"/>
                  </a:lnTo>
                  <a:lnTo>
                    <a:pt x="99" y="32"/>
                  </a:lnTo>
                  <a:lnTo>
                    <a:pt x="97" y="36"/>
                  </a:lnTo>
                  <a:lnTo>
                    <a:pt x="97" y="36"/>
                  </a:lnTo>
                  <a:lnTo>
                    <a:pt x="90" y="67"/>
                  </a:lnTo>
                  <a:lnTo>
                    <a:pt x="90" y="67"/>
                  </a:lnTo>
                  <a:lnTo>
                    <a:pt x="109" y="61"/>
                  </a:lnTo>
                  <a:lnTo>
                    <a:pt x="125" y="57"/>
                  </a:lnTo>
                  <a:lnTo>
                    <a:pt x="125" y="57"/>
                  </a:lnTo>
                  <a:lnTo>
                    <a:pt x="132" y="54"/>
                  </a:lnTo>
                  <a:lnTo>
                    <a:pt x="138" y="49"/>
                  </a:lnTo>
                  <a:lnTo>
                    <a:pt x="138" y="49"/>
                  </a:lnTo>
                  <a:lnTo>
                    <a:pt x="145" y="46"/>
                  </a:lnTo>
                  <a:lnTo>
                    <a:pt x="153" y="45"/>
                  </a:lnTo>
                  <a:lnTo>
                    <a:pt x="153" y="45"/>
                  </a:lnTo>
                  <a:lnTo>
                    <a:pt x="158" y="46"/>
                  </a:lnTo>
                  <a:lnTo>
                    <a:pt x="164" y="48"/>
                  </a:lnTo>
                  <a:lnTo>
                    <a:pt x="164" y="48"/>
                  </a:lnTo>
                  <a:lnTo>
                    <a:pt x="167" y="51"/>
                  </a:lnTo>
                  <a:lnTo>
                    <a:pt x="168" y="57"/>
                  </a:lnTo>
                  <a:lnTo>
                    <a:pt x="168" y="57"/>
                  </a:lnTo>
                  <a:lnTo>
                    <a:pt x="167" y="59"/>
                  </a:lnTo>
                  <a:lnTo>
                    <a:pt x="164" y="64"/>
                  </a:lnTo>
                  <a:lnTo>
                    <a:pt x="158" y="67"/>
                  </a:lnTo>
                  <a:lnTo>
                    <a:pt x="150" y="70"/>
                  </a:lnTo>
                  <a:lnTo>
                    <a:pt x="150" y="70"/>
                  </a:lnTo>
                  <a:lnTo>
                    <a:pt x="122" y="78"/>
                  </a:lnTo>
                  <a:lnTo>
                    <a:pt x="86" y="85"/>
                  </a:lnTo>
                  <a:lnTo>
                    <a:pt x="86" y="85"/>
                  </a:lnTo>
                  <a:lnTo>
                    <a:pt x="68" y="169"/>
                  </a:lnTo>
                  <a:lnTo>
                    <a:pt x="68" y="169"/>
                  </a:lnTo>
                  <a:lnTo>
                    <a:pt x="81" y="161"/>
                  </a:lnTo>
                  <a:lnTo>
                    <a:pt x="95" y="152"/>
                  </a:lnTo>
                  <a:lnTo>
                    <a:pt x="106" y="145"/>
                  </a:lnTo>
                  <a:lnTo>
                    <a:pt x="118" y="139"/>
                  </a:lnTo>
                  <a:lnTo>
                    <a:pt x="129" y="135"/>
                  </a:lnTo>
                  <a:lnTo>
                    <a:pt x="141" y="132"/>
                  </a:lnTo>
                  <a:lnTo>
                    <a:pt x="153" y="130"/>
                  </a:lnTo>
                  <a:lnTo>
                    <a:pt x="164" y="129"/>
                  </a:lnTo>
                  <a:lnTo>
                    <a:pt x="164" y="129"/>
                  </a:lnTo>
                  <a:lnTo>
                    <a:pt x="179" y="130"/>
                  </a:lnTo>
                  <a:lnTo>
                    <a:pt x="190" y="133"/>
                  </a:lnTo>
                  <a:lnTo>
                    <a:pt x="202" y="139"/>
                  </a:lnTo>
                  <a:lnTo>
                    <a:pt x="212" y="145"/>
                  </a:lnTo>
                  <a:lnTo>
                    <a:pt x="219" y="152"/>
                  </a:lnTo>
                  <a:lnTo>
                    <a:pt x="225" y="162"/>
                  </a:lnTo>
                  <a:lnTo>
                    <a:pt x="228" y="172"/>
                  </a:lnTo>
                  <a:lnTo>
                    <a:pt x="229" y="184"/>
                  </a:lnTo>
                  <a:lnTo>
                    <a:pt x="229" y="184"/>
                  </a:lnTo>
                  <a:lnTo>
                    <a:pt x="228" y="196"/>
                  </a:lnTo>
                  <a:lnTo>
                    <a:pt x="225" y="206"/>
                  </a:lnTo>
                  <a:lnTo>
                    <a:pt x="219" y="214"/>
                  </a:lnTo>
                  <a:lnTo>
                    <a:pt x="212" y="223"/>
                  </a:lnTo>
                  <a:lnTo>
                    <a:pt x="205" y="230"/>
                  </a:lnTo>
                  <a:lnTo>
                    <a:pt x="195" y="236"/>
                  </a:lnTo>
                  <a:lnTo>
                    <a:pt x="184" y="242"/>
                  </a:lnTo>
                  <a:lnTo>
                    <a:pt x="171" y="246"/>
                  </a:lnTo>
                  <a:lnTo>
                    <a:pt x="147" y="253"/>
                  </a:lnTo>
                  <a:lnTo>
                    <a:pt x="121" y="258"/>
                  </a:lnTo>
                  <a:lnTo>
                    <a:pt x="96" y="259"/>
                  </a:lnTo>
                  <a:lnTo>
                    <a:pt x="74" y="261"/>
                  </a:lnTo>
                  <a:lnTo>
                    <a:pt x="73" y="252"/>
                  </a:lnTo>
                  <a:lnTo>
                    <a:pt x="73" y="252"/>
                  </a:lnTo>
                  <a:lnTo>
                    <a:pt x="95" y="248"/>
                  </a:lnTo>
                  <a:lnTo>
                    <a:pt x="116" y="243"/>
                  </a:lnTo>
                  <a:lnTo>
                    <a:pt x="138" y="237"/>
                  </a:lnTo>
                  <a:lnTo>
                    <a:pt x="158" y="230"/>
                  </a:lnTo>
                  <a:lnTo>
                    <a:pt x="176" y="222"/>
                  </a:lnTo>
                  <a:lnTo>
                    <a:pt x="183" y="216"/>
                  </a:lnTo>
                  <a:lnTo>
                    <a:pt x="190" y="210"/>
                  </a:lnTo>
                  <a:lnTo>
                    <a:pt x="195" y="203"/>
                  </a:lnTo>
                  <a:lnTo>
                    <a:pt x="199" y="196"/>
                  </a:lnTo>
                  <a:lnTo>
                    <a:pt x="202" y="188"/>
                  </a:lnTo>
                  <a:lnTo>
                    <a:pt x="202" y="180"/>
                  </a:lnTo>
                  <a:lnTo>
                    <a:pt x="202" y="180"/>
                  </a:lnTo>
                  <a:lnTo>
                    <a:pt x="202" y="171"/>
                  </a:lnTo>
                  <a:lnTo>
                    <a:pt x="199" y="164"/>
                  </a:lnTo>
                  <a:lnTo>
                    <a:pt x="196" y="158"/>
                  </a:lnTo>
                  <a:lnTo>
                    <a:pt x="192" y="154"/>
                  </a:lnTo>
                  <a:lnTo>
                    <a:pt x="186" y="149"/>
                  </a:lnTo>
                  <a:lnTo>
                    <a:pt x="179" y="146"/>
                  </a:lnTo>
                  <a:lnTo>
                    <a:pt x="170" y="145"/>
                  </a:lnTo>
                  <a:lnTo>
                    <a:pt x="161" y="143"/>
                  </a:lnTo>
                  <a:lnTo>
                    <a:pt x="161" y="143"/>
                  </a:lnTo>
                  <a:lnTo>
                    <a:pt x="145" y="145"/>
                  </a:lnTo>
                  <a:lnTo>
                    <a:pt x="131" y="151"/>
                  </a:lnTo>
                  <a:lnTo>
                    <a:pt x="115" y="158"/>
                  </a:lnTo>
                  <a:lnTo>
                    <a:pt x="100" y="168"/>
                  </a:lnTo>
                  <a:lnTo>
                    <a:pt x="100" y="168"/>
                  </a:lnTo>
                  <a:lnTo>
                    <a:pt x="84" y="181"/>
                  </a:lnTo>
                  <a:lnTo>
                    <a:pt x="79" y="188"/>
                  </a:lnTo>
                  <a:lnTo>
                    <a:pt x="74" y="194"/>
                  </a:lnTo>
                  <a:lnTo>
                    <a:pt x="74" y="194"/>
                  </a:lnTo>
                  <a:lnTo>
                    <a:pt x="71" y="198"/>
                  </a:lnTo>
                  <a:lnTo>
                    <a:pt x="67" y="201"/>
                  </a:lnTo>
                  <a:lnTo>
                    <a:pt x="64" y="203"/>
                  </a:lnTo>
                  <a:lnTo>
                    <a:pt x="63" y="204"/>
                  </a:lnTo>
                  <a:lnTo>
                    <a:pt x="63" y="204"/>
                  </a:lnTo>
                  <a:lnTo>
                    <a:pt x="57" y="203"/>
                  </a:lnTo>
                  <a:lnTo>
                    <a:pt x="51" y="197"/>
                  </a:lnTo>
                  <a:lnTo>
                    <a:pt x="47" y="188"/>
                  </a:lnTo>
                  <a:lnTo>
                    <a:pt x="45" y="184"/>
                  </a:lnTo>
                  <a:lnTo>
                    <a:pt x="45" y="178"/>
                  </a:lnTo>
                  <a:lnTo>
                    <a:pt x="45" y="178"/>
                  </a:lnTo>
                  <a:lnTo>
                    <a:pt x="45" y="175"/>
                  </a:lnTo>
                  <a:lnTo>
                    <a:pt x="48" y="169"/>
                  </a:lnTo>
                  <a:lnTo>
                    <a:pt x="52" y="154"/>
                  </a:lnTo>
                  <a:lnTo>
                    <a:pt x="52" y="154"/>
                  </a:lnTo>
                  <a:lnTo>
                    <a:pt x="60" y="123"/>
                  </a:lnTo>
                  <a:lnTo>
                    <a:pt x="65" y="88"/>
                  </a:lnTo>
                  <a:lnTo>
                    <a:pt x="65" y="88"/>
                  </a:lnTo>
                  <a:lnTo>
                    <a:pt x="41" y="90"/>
                  </a:lnTo>
                  <a:lnTo>
                    <a:pt x="41" y="90"/>
                  </a:lnTo>
                  <a:lnTo>
                    <a:pt x="28" y="90"/>
                  </a:lnTo>
                  <a:lnTo>
                    <a:pt x="18" y="85"/>
                  </a:lnTo>
                  <a:lnTo>
                    <a:pt x="9" y="78"/>
                  </a:lnTo>
                  <a:lnTo>
                    <a:pt x="0" y="68"/>
                  </a:lnTo>
                  <a:lnTo>
                    <a:pt x="7" y="6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83" name="Freeform 87"/>
            <p:cNvSpPr>
              <a:spLocks noEditPoints="1"/>
            </p:cNvSpPr>
            <p:nvPr userDrawn="1"/>
          </p:nvSpPr>
          <p:spPr bwMode="auto">
            <a:xfrm>
              <a:off x="3014663" y="1473201"/>
              <a:ext cx="127000" cy="127000"/>
            </a:xfrm>
            <a:custGeom>
              <a:avLst/>
              <a:gdLst/>
              <a:ahLst/>
              <a:cxnLst>
                <a:cxn ang="0">
                  <a:pos x="49" y="159"/>
                </a:cxn>
                <a:cxn ang="0">
                  <a:pos x="37" y="209"/>
                </a:cxn>
                <a:cxn ang="0">
                  <a:pos x="36" y="234"/>
                </a:cxn>
                <a:cxn ang="0">
                  <a:pos x="21" y="237"/>
                </a:cxn>
                <a:cxn ang="0">
                  <a:pos x="4" y="204"/>
                </a:cxn>
                <a:cxn ang="0">
                  <a:pos x="0" y="159"/>
                </a:cxn>
                <a:cxn ang="0">
                  <a:pos x="13" y="57"/>
                </a:cxn>
                <a:cxn ang="0">
                  <a:pos x="19" y="28"/>
                </a:cxn>
                <a:cxn ang="0">
                  <a:pos x="11" y="1"/>
                </a:cxn>
                <a:cxn ang="0">
                  <a:pos x="16" y="0"/>
                </a:cxn>
                <a:cxn ang="0">
                  <a:pos x="33" y="11"/>
                </a:cxn>
                <a:cxn ang="0">
                  <a:pos x="43" y="30"/>
                </a:cxn>
                <a:cxn ang="0">
                  <a:pos x="39" y="56"/>
                </a:cxn>
                <a:cxn ang="0">
                  <a:pos x="19" y="131"/>
                </a:cxn>
                <a:cxn ang="0">
                  <a:pos x="20" y="179"/>
                </a:cxn>
                <a:cxn ang="0">
                  <a:pos x="23" y="186"/>
                </a:cxn>
                <a:cxn ang="0">
                  <a:pos x="27" y="181"/>
                </a:cxn>
                <a:cxn ang="0">
                  <a:pos x="87" y="62"/>
                </a:cxn>
                <a:cxn ang="0">
                  <a:pos x="107" y="69"/>
                </a:cxn>
                <a:cxn ang="0">
                  <a:pos x="162" y="65"/>
                </a:cxn>
                <a:cxn ang="0">
                  <a:pos x="161" y="26"/>
                </a:cxn>
                <a:cxn ang="0">
                  <a:pos x="148" y="10"/>
                </a:cxn>
                <a:cxn ang="0">
                  <a:pos x="140" y="5"/>
                </a:cxn>
                <a:cxn ang="0">
                  <a:pos x="149" y="0"/>
                </a:cxn>
                <a:cxn ang="0">
                  <a:pos x="178" y="2"/>
                </a:cxn>
                <a:cxn ang="0">
                  <a:pos x="187" y="10"/>
                </a:cxn>
                <a:cxn ang="0">
                  <a:pos x="185" y="20"/>
                </a:cxn>
                <a:cxn ang="0">
                  <a:pos x="195" y="57"/>
                </a:cxn>
                <a:cxn ang="0">
                  <a:pos x="211" y="52"/>
                </a:cxn>
                <a:cxn ang="0">
                  <a:pos x="224" y="50"/>
                </a:cxn>
                <a:cxn ang="0">
                  <a:pos x="233" y="62"/>
                </a:cxn>
                <a:cxn ang="0">
                  <a:pos x="222" y="72"/>
                </a:cxn>
                <a:cxn ang="0">
                  <a:pos x="185" y="170"/>
                </a:cxn>
                <a:cxn ang="0">
                  <a:pos x="227" y="189"/>
                </a:cxn>
                <a:cxn ang="0">
                  <a:pos x="240" y="209"/>
                </a:cxn>
                <a:cxn ang="0">
                  <a:pos x="233" y="221"/>
                </a:cxn>
                <a:cxn ang="0">
                  <a:pos x="217" y="215"/>
                </a:cxn>
                <a:cxn ang="0">
                  <a:pos x="184" y="189"/>
                </a:cxn>
                <a:cxn ang="0">
                  <a:pos x="178" y="212"/>
                </a:cxn>
                <a:cxn ang="0">
                  <a:pos x="158" y="228"/>
                </a:cxn>
                <a:cxn ang="0">
                  <a:pos x="122" y="231"/>
                </a:cxn>
                <a:cxn ang="0">
                  <a:pos x="94" y="218"/>
                </a:cxn>
                <a:cxn ang="0">
                  <a:pos x="87" y="199"/>
                </a:cxn>
                <a:cxn ang="0">
                  <a:pos x="101" y="173"/>
                </a:cxn>
                <a:cxn ang="0">
                  <a:pos x="142" y="165"/>
                </a:cxn>
                <a:cxn ang="0">
                  <a:pos x="162" y="83"/>
                </a:cxn>
                <a:cxn ang="0">
                  <a:pos x="126" y="86"/>
                </a:cxn>
                <a:cxn ang="0">
                  <a:pos x="82" y="68"/>
                </a:cxn>
                <a:cxn ang="0">
                  <a:pos x="119" y="181"/>
                </a:cxn>
                <a:cxn ang="0">
                  <a:pos x="101" y="194"/>
                </a:cxn>
                <a:cxn ang="0">
                  <a:pos x="101" y="205"/>
                </a:cxn>
                <a:cxn ang="0">
                  <a:pos x="127" y="215"/>
                </a:cxn>
                <a:cxn ang="0">
                  <a:pos x="152" y="211"/>
                </a:cxn>
                <a:cxn ang="0">
                  <a:pos x="162" y="196"/>
                </a:cxn>
                <a:cxn ang="0">
                  <a:pos x="148" y="181"/>
                </a:cxn>
              </a:cxnLst>
              <a:rect l="0" t="0" r="r" b="b"/>
              <a:pathLst>
                <a:path w="240" h="238">
                  <a:moveTo>
                    <a:pt x="58" y="130"/>
                  </a:moveTo>
                  <a:lnTo>
                    <a:pt x="58" y="130"/>
                  </a:lnTo>
                  <a:lnTo>
                    <a:pt x="49" y="159"/>
                  </a:lnTo>
                  <a:lnTo>
                    <a:pt x="49" y="159"/>
                  </a:lnTo>
                  <a:lnTo>
                    <a:pt x="40" y="189"/>
                  </a:lnTo>
                  <a:lnTo>
                    <a:pt x="37" y="201"/>
                  </a:lnTo>
                  <a:lnTo>
                    <a:pt x="37" y="209"/>
                  </a:lnTo>
                  <a:lnTo>
                    <a:pt x="37" y="209"/>
                  </a:lnTo>
                  <a:lnTo>
                    <a:pt x="39" y="225"/>
                  </a:lnTo>
                  <a:lnTo>
                    <a:pt x="39" y="225"/>
                  </a:lnTo>
                  <a:lnTo>
                    <a:pt x="37" y="231"/>
                  </a:lnTo>
                  <a:lnTo>
                    <a:pt x="36" y="234"/>
                  </a:lnTo>
                  <a:lnTo>
                    <a:pt x="32" y="237"/>
                  </a:lnTo>
                  <a:lnTo>
                    <a:pt x="27" y="238"/>
                  </a:lnTo>
                  <a:lnTo>
                    <a:pt x="27" y="238"/>
                  </a:lnTo>
                  <a:lnTo>
                    <a:pt x="21" y="237"/>
                  </a:lnTo>
                  <a:lnTo>
                    <a:pt x="17" y="233"/>
                  </a:lnTo>
                  <a:lnTo>
                    <a:pt x="13" y="225"/>
                  </a:lnTo>
                  <a:lnTo>
                    <a:pt x="8" y="215"/>
                  </a:lnTo>
                  <a:lnTo>
                    <a:pt x="4" y="204"/>
                  </a:lnTo>
                  <a:lnTo>
                    <a:pt x="3" y="189"/>
                  </a:lnTo>
                  <a:lnTo>
                    <a:pt x="1" y="175"/>
                  </a:lnTo>
                  <a:lnTo>
                    <a:pt x="0" y="159"/>
                  </a:lnTo>
                  <a:lnTo>
                    <a:pt x="0" y="159"/>
                  </a:lnTo>
                  <a:lnTo>
                    <a:pt x="1" y="136"/>
                  </a:lnTo>
                  <a:lnTo>
                    <a:pt x="3" y="112"/>
                  </a:lnTo>
                  <a:lnTo>
                    <a:pt x="7" y="86"/>
                  </a:lnTo>
                  <a:lnTo>
                    <a:pt x="13" y="57"/>
                  </a:lnTo>
                  <a:lnTo>
                    <a:pt x="13" y="57"/>
                  </a:lnTo>
                  <a:lnTo>
                    <a:pt x="17" y="40"/>
                  </a:lnTo>
                  <a:lnTo>
                    <a:pt x="19" y="28"/>
                  </a:lnTo>
                  <a:lnTo>
                    <a:pt x="19" y="28"/>
                  </a:lnTo>
                  <a:lnTo>
                    <a:pt x="17" y="15"/>
                  </a:lnTo>
                  <a:lnTo>
                    <a:pt x="13" y="4"/>
                  </a:lnTo>
                  <a:lnTo>
                    <a:pt x="13" y="4"/>
                  </a:lnTo>
                  <a:lnTo>
                    <a:pt x="11" y="1"/>
                  </a:lnTo>
                  <a:lnTo>
                    <a:pt x="11" y="1"/>
                  </a:lnTo>
                  <a:lnTo>
                    <a:pt x="13" y="0"/>
                  </a:lnTo>
                  <a:lnTo>
                    <a:pt x="16" y="0"/>
                  </a:lnTo>
                  <a:lnTo>
                    <a:pt x="16" y="0"/>
                  </a:lnTo>
                  <a:lnTo>
                    <a:pt x="19" y="0"/>
                  </a:lnTo>
                  <a:lnTo>
                    <a:pt x="23" y="2"/>
                  </a:lnTo>
                  <a:lnTo>
                    <a:pt x="27" y="5"/>
                  </a:lnTo>
                  <a:lnTo>
                    <a:pt x="33" y="11"/>
                  </a:lnTo>
                  <a:lnTo>
                    <a:pt x="33" y="11"/>
                  </a:lnTo>
                  <a:lnTo>
                    <a:pt x="37" y="18"/>
                  </a:lnTo>
                  <a:lnTo>
                    <a:pt x="42" y="24"/>
                  </a:lnTo>
                  <a:lnTo>
                    <a:pt x="43" y="30"/>
                  </a:lnTo>
                  <a:lnTo>
                    <a:pt x="43" y="37"/>
                  </a:lnTo>
                  <a:lnTo>
                    <a:pt x="43" y="37"/>
                  </a:lnTo>
                  <a:lnTo>
                    <a:pt x="42" y="46"/>
                  </a:lnTo>
                  <a:lnTo>
                    <a:pt x="39" y="56"/>
                  </a:lnTo>
                  <a:lnTo>
                    <a:pt x="39" y="56"/>
                  </a:lnTo>
                  <a:lnTo>
                    <a:pt x="29" y="82"/>
                  </a:lnTo>
                  <a:lnTo>
                    <a:pt x="23" y="107"/>
                  </a:lnTo>
                  <a:lnTo>
                    <a:pt x="19" y="131"/>
                  </a:lnTo>
                  <a:lnTo>
                    <a:pt x="19" y="153"/>
                  </a:lnTo>
                  <a:lnTo>
                    <a:pt x="19" y="153"/>
                  </a:lnTo>
                  <a:lnTo>
                    <a:pt x="19" y="172"/>
                  </a:lnTo>
                  <a:lnTo>
                    <a:pt x="20" y="179"/>
                  </a:lnTo>
                  <a:lnTo>
                    <a:pt x="21" y="183"/>
                  </a:lnTo>
                  <a:lnTo>
                    <a:pt x="21" y="183"/>
                  </a:lnTo>
                  <a:lnTo>
                    <a:pt x="21" y="185"/>
                  </a:lnTo>
                  <a:lnTo>
                    <a:pt x="23" y="186"/>
                  </a:lnTo>
                  <a:lnTo>
                    <a:pt x="23" y="186"/>
                  </a:lnTo>
                  <a:lnTo>
                    <a:pt x="24" y="185"/>
                  </a:lnTo>
                  <a:lnTo>
                    <a:pt x="27" y="181"/>
                  </a:lnTo>
                  <a:lnTo>
                    <a:pt x="27" y="181"/>
                  </a:lnTo>
                  <a:lnTo>
                    <a:pt x="39" y="153"/>
                  </a:lnTo>
                  <a:lnTo>
                    <a:pt x="50" y="127"/>
                  </a:lnTo>
                  <a:lnTo>
                    <a:pt x="58" y="130"/>
                  </a:lnTo>
                  <a:close/>
                  <a:moveTo>
                    <a:pt x="87" y="62"/>
                  </a:moveTo>
                  <a:lnTo>
                    <a:pt x="87" y="62"/>
                  </a:lnTo>
                  <a:lnTo>
                    <a:pt x="93" y="65"/>
                  </a:lnTo>
                  <a:lnTo>
                    <a:pt x="100" y="68"/>
                  </a:lnTo>
                  <a:lnTo>
                    <a:pt x="107" y="69"/>
                  </a:lnTo>
                  <a:lnTo>
                    <a:pt x="114" y="69"/>
                  </a:lnTo>
                  <a:lnTo>
                    <a:pt x="114" y="69"/>
                  </a:lnTo>
                  <a:lnTo>
                    <a:pt x="139" y="68"/>
                  </a:lnTo>
                  <a:lnTo>
                    <a:pt x="162" y="65"/>
                  </a:lnTo>
                  <a:lnTo>
                    <a:pt x="162" y="65"/>
                  </a:lnTo>
                  <a:lnTo>
                    <a:pt x="162" y="43"/>
                  </a:lnTo>
                  <a:lnTo>
                    <a:pt x="161" y="26"/>
                  </a:lnTo>
                  <a:lnTo>
                    <a:pt x="161" y="26"/>
                  </a:lnTo>
                  <a:lnTo>
                    <a:pt x="159" y="18"/>
                  </a:lnTo>
                  <a:lnTo>
                    <a:pt x="158" y="14"/>
                  </a:lnTo>
                  <a:lnTo>
                    <a:pt x="153" y="13"/>
                  </a:lnTo>
                  <a:lnTo>
                    <a:pt x="148" y="10"/>
                  </a:lnTo>
                  <a:lnTo>
                    <a:pt x="148" y="10"/>
                  </a:lnTo>
                  <a:lnTo>
                    <a:pt x="142" y="8"/>
                  </a:lnTo>
                  <a:lnTo>
                    <a:pt x="140" y="7"/>
                  </a:lnTo>
                  <a:lnTo>
                    <a:pt x="140" y="5"/>
                  </a:lnTo>
                  <a:lnTo>
                    <a:pt x="140" y="5"/>
                  </a:lnTo>
                  <a:lnTo>
                    <a:pt x="142" y="4"/>
                  </a:lnTo>
                  <a:lnTo>
                    <a:pt x="145" y="1"/>
                  </a:lnTo>
                  <a:lnTo>
                    <a:pt x="149" y="0"/>
                  </a:lnTo>
                  <a:lnTo>
                    <a:pt x="155" y="0"/>
                  </a:lnTo>
                  <a:lnTo>
                    <a:pt x="155" y="0"/>
                  </a:lnTo>
                  <a:lnTo>
                    <a:pt x="166" y="0"/>
                  </a:lnTo>
                  <a:lnTo>
                    <a:pt x="178" y="2"/>
                  </a:lnTo>
                  <a:lnTo>
                    <a:pt x="178" y="2"/>
                  </a:lnTo>
                  <a:lnTo>
                    <a:pt x="182" y="4"/>
                  </a:lnTo>
                  <a:lnTo>
                    <a:pt x="185" y="7"/>
                  </a:lnTo>
                  <a:lnTo>
                    <a:pt x="187" y="10"/>
                  </a:lnTo>
                  <a:lnTo>
                    <a:pt x="188" y="13"/>
                  </a:lnTo>
                  <a:lnTo>
                    <a:pt x="188" y="13"/>
                  </a:lnTo>
                  <a:lnTo>
                    <a:pt x="185" y="20"/>
                  </a:lnTo>
                  <a:lnTo>
                    <a:pt x="185" y="20"/>
                  </a:lnTo>
                  <a:lnTo>
                    <a:pt x="184" y="34"/>
                  </a:lnTo>
                  <a:lnTo>
                    <a:pt x="182" y="62"/>
                  </a:lnTo>
                  <a:lnTo>
                    <a:pt x="182" y="62"/>
                  </a:lnTo>
                  <a:lnTo>
                    <a:pt x="195" y="57"/>
                  </a:lnTo>
                  <a:lnTo>
                    <a:pt x="207" y="53"/>
                  </a:lnTo>
                  <a:lnTo>
                    <a:pt x="207" y="53"/>
                  </a:lnTo>
                  <a:lnTo>
                    <a:pt x="211" y="52"/>
                  </a:lnTo>
                  <a:lnTo>
                    <a:pt x="211" y="52"/>
                  </a:lnTo>
                  <a:lnTo>
                    <a:pt x="214" y="50"/>
                  </a:lnTo>
                  <a:lnTo>
                    <a:pt x="219" y="50"/>
                  </a:lnTo>
                  <a:lnTo>
                    <a:pt x="219" y="50"/>
                  </a:lnTo>
                  <a:lnTo>
                    <a:pt x="224" y="50"/>
                  </a:lnTo>
                  <a:lnTo>
                    <a:pt x="229" y="53"/>
                  </a:lnTo>
                  <a:lnTo>
                    <a:pt x="232" y="56"/>
                  </a:lnTo>
                  <a:lnTo>
                    <a:pt x="233" y="62"/>
                  </a:lnTo>
                  <a:lnTo>
                    <a:pt x="233" y="62"/>
                  </a:lnTo>
                  <a:lnTo>
                    <a:pt x="232" y="65"/>
                  </a:lnTo>
                  <a:lnTo>
                    <a:pt x="230" y="66"/>
                  </a:lnTo>
                  <a:lnTo>
                    <a:pt x="222" y="72"/>
                  </a:lnTo>
                  <a:lnTo>
                    <a:pt x="222" y="72"/>
                  </a:lnTo>
                  <a:lnTo>
                    <a:pt x="206" y="76"/>
                  </a:lnTo>
                  <a:lnTo>
                    <a:pt x="182" y="81"/>
                  </a:lnTo>
                  <a:lnTo>
                    <a:pt x="182" y="81"/>
                  </a:lnTo>
                  <a:lnTo>
                    <a:pt x="185" y="170"/>
                  </a:lnTo>
                  <a:lnTo>
                    <a:pt x="185" y="170"/>
                  </a:lnTo>
                  <a:lnTo>
                    <a:pt x="210" y="179"/>
                  </a:lnTo>
                  <a:lnTo>
                    <a:pt x="219" y="185"/>
                  </a:lnTo>
                  <a:lnTo>
                    <a:pt x="227" y="189"/>
                  </a:lnTo>
                  <a:lnTo>
                    <a:pt x="233" y="194"/>
                  </a:lnTo>
                  <a:lnTo>
                    <a:pt x="238" y="199"/>
                  </a:lnTo>
                  <a:lnTo>
                    <a:pt x="239" y="204"/>
                  </a:lnTo>
                  <a:lnTo>
                    <a:pt x="240" y="209"/>
                  </a:lnTo>
                  <a:lnTo>
                    <a:pt x="240" y="209"/>
                  </a:lnTo>
                  <a:lnTo>
                    <a:pt x="239" y="215"/>
                  </a:lnTo>
                  <a:lnTo>
                    <a:pt x="238" y="218"/>
                  </a:lnTo>
                  <a:lnTo>
                    <a:pt x="233" y="221"/>
                  </a:lnTo>
                  <a:lnTo>
                    <a:pt x="229" y="222"/>
                  </a:lnTo>
                  <a:lnTo>
                    <a:pt x="229" y="222"/>
                  </a:lnTo>
                  <a:lnTo>
                    <a:pt x="224" y="221"/>
                  </a:lnTo>
                  <a:lnTo>
                    <a:pt x="217" y="215"/>
                  </a:lnTo>
                  <a:lnTo>
                    <a:pt x="217" y="215"/>
                  </a:lnTo>
                  <a:lnTo>
                    <a:pt x="209" y="207"/>
                  </a:lnTo>
                  <a:lnTo>
                    <a:pt x="201" y="201"/>
                  </a:lnTo>
                  <a:lnTo>
                    <a:pt x="184" y="189"/>
                  </a:lnTo>
                  <a:lnTo>
                    <a:pt x="184" y="189"/>
                  </a:lnTo>
                  <a:lnTo>
                    <a:pt x="182" y="199"/>
                  </a:lnTo>
                  <a:lnTo>
                    <a:pt x="181" y="207"/>
                  </a:lnTo>
                  <a:lnTo>
                    <a:pt x="178" y="212"/>
                  </a:lnTo>
                  <a:lnTo>
                    <a:pt x="174" y="218"/>
                  </a:lnTo>
                  <a:lnTo>
                    <a:pt x="174" y="218"/>
                  </a:lnTo>
                  <a:lnTo>
                    <a:pt x="166" y="224"/>
                  </a:lnTo>
                  <a:lnTo>
                    <a:pt x="158" y="228"/>
                  </a:lnTo>
                  <a:lnTo>
                    <a:pt x="146" y="231"/>
                  </a:lnTo>
                  <a:lnTo>
                    <a:pt x="132" y="233"/>
                  </a:lnTo>
                  <a:lnTo>
                    <a:pt x="132" y="233"/>
                  </a:lnTo>
                  <a:lnTo>
                    <a:pt x="122" y="231"/>
                  </a:lnTo>
                  <a:lnTo>
                    <a:pt x="113" y="230"/>
                  </a:lnTo>
                  <a:lnTo>
                    <a:pt x="106" y="227"/>
                  </a:lnTo>
                  <a:lnTo>
                    <a:pt x="98" y="222"/>
                  </a:lnTo>
                  <a:lnTo>
                    <a:pt x="94" y="218"/>
                  </a:lnTo>
                  <a:lnTo>
                    <a:pt x="90" y="212"/>
                  </a:lnTo>
                  <a:lnTo>
                    <a:pt x="87" y="207"/>
                  </a:lnTo>
                  <a:lnTo>
                    <a:pt x="87" y="199"/>
                  </a:lnTo>
                  <a:lnTo>
                    <a:pt x="87" y="199"/>
                  </a:lnTo>
                  <a:lnTo>
                    <a:pt x="88" y="192"/>
                  </a:lnTo>
                  <a:lnTo>
                    <a:pt x="91" y="185"/>
                  </a:lnTo>
                  <a:lnTo>
                    <a:pt x="95" y="179"/>
                  </a:lnTo>
                  <a:lnTo>
                    <a:pt x="101" y="173"/>
                  </a:lnTo>
                  <a:lnTo>
                    <a:pt x="110" y="170"/>
                  </a:lnTo>
                  <a:lnTo>
                    <a:pt x="119" y="167"/>
                  </a:lnTo>
                  <a:lnTo>
                    <a:pt x="130" y="165"/>
                  </a:lnTo>
                  <a:lnTo>
                    <a:pt x="142" y="165"/>
                  </a:lnTo>
                  <a:lnTo>
                    <a:pt x="142" y="165"/>
                  </a:lnTo>
                  <a:lnTo>
                    <a:pt x="165" y="166"/>
                  </a:lnTo>
                  <a:lnTo>
                    <a:pt x="165" y="166"/>
                  </a:lnTo>
                  <a:lnTo>
                    <a:pt x="162" y="83"/>
                  </a:lnTo>
                  <a:lnTo>
                    <a:pt x="162" y="83"/>
                  </a:lnTo>
                  <a:lnTo>
                    <a:pt x="145" y="86"/>
                  </a:lnTo>
                  <a:lnTo>
                    <a:pt x="126" y="86"/>
                  </a:lnTo>
                  <a:lnTo>
                    <a:pt x="126" y="86"/>
                  </a:lnTo>
                  <a:lnTo>
                    <a:pt x="111" y="85"/>
                  </a:lnTo>
                  <a:lnTo>
                    <a:pt x="100" y="82"/>
                  </a:lnTo>
                  <a:lnTo>
                    <a:pt x="90" y="76"/>
                  </a:lnTo>
                  <a:lnTo>
                    <a:pt x="82" y="68"/>
                  </a:lnTo>
                  <a:lnTo>
                    <a:pt x="87" y="62"/>
                  </a:lnTo>
                  <a:close/>
                  <a:moveTo>
                    <a:pt x="132" y="179"/>
                  </a:moveTo>
                  <a:lnTo>
                    <a:pt x="132" y="179"/>
                  </a:lnTo>
                  <a:lnTo>
                    <a:pt x="119" y="181"/>
                  </a:lnTo>
                  <a:lnTo>
                    <a:pt x="108" y="185"/>
                  </a:lnTo>
                  <a:lnTo>
                    <a:pt x="106" y="186"/>
                  </a:lnTo>
                  <a:lnTo>
                    <a:pt x="103" y="191"/>
                  </a:lnTo>
                  <a:lnTo>
                    <a:pt x="101" y="194"/>
                  </a:lnTo>
                  <a:lnTo>
                    <a:pt x="100" y="198"/>
                  </a:lnTo>
                  <a:lnTo>
                    <a:pt x="100" y="198"/>
                  </a:lnTo>
                  <a:lnTo>
                    <a:pt x="100" y="202"/>
                  </a:lnTo>
                  <a:lnTo>
                    <a:pt x="101" y="205"/>
                  </a:lnTo>
                  <a:lnTo>
                    <a:pt x="104" y="208"/>
                  </a:lnTo>
                  <a:lnTo>
                    <a:pt x="107" y="211"/>
                  </a:lnTo>
                  <a:lnTo>
                    <a:pt x="116" y="214"/>
                  </a:lnTo>
                  <a:lnTo>
                    <a:pt x="127" y="215"/>
                  </a:lnTo>
                  <a:lnTo>
                    <a:pt x="127" y="215"/>
                  </a:lnTo>
                  <a:lnTo>
                    <a:pt x="137" y="215"/>
                  </a:lnTo>
                  <a:lnTo>
                    <a:pt x="145" y="214"/>
                  </a:lnTo>
                  <a:lnTo>
                    <a:pt x="152" y="211"/>
                  </a:lnTo>
                  <a:lnTo>
                    <a:pt x="156" y="207"/>
                  </a:lnTo>
                  <a:lnTo>
                    <a:pt x="156" y="207"/>
                  </a:lnTo>
                  <a:lnTo>
                    <a:pt x="159" y="201"/>
                  </a:lnTo>
                  <a:lnTo>
                    <a:pt x="162" y="196"/>
                  </a:lnTo>
                  <a:lnTo>
                    <a:pt x="162" y="191"/>
                  </a:lnTo>
                  <a:lnTo>
                    <a:pt x="164" y="183"/>
                  </a:lnTo>
                  <a:lnTo>
                    <a:pt x="164" y="183"/>
                  </a:lnTo>
                  <a:lnTo>
                    <a:pt x="148" y="181"/>
                  </a:lnTo>
                  <a:lnTo>
                    <a:pt x="132" y="179"/>
                  </a:lnTo>
                  <a:lnTo>
                    <a:pt x="132" y="17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84" name="Freeform 88"/>
            <p:cNvSpPr>
              <a:spLocks/>
            </p:cNvSpPr>
            <p:nvPr userDrawn="1"/>
          </p:nvSpPr>
          <p:spPr bwMode="auto">
            <a:xfrm>
              <a:off x="3160713" y="1568451"/>
              <a:ext cx="46038" cy="41275"/>
            </a:xfrm>
            <a:custGeom>
              <a:avLst/>
              <a:gdLst/>
              <a:ahLst/>
              <a:cxnLst>
                <a:cxn ang="0">
                  <a:pos x="5" y="0"/>
                </a:cxn>
                <a:cxn ang="0">
                  <a:pos x="5" y="0"/>
                </a:cxn>
                <a:cxn ang="0">
                  <a:pos x="22" y="4"/>
                </a:cxn>
                <a:cxn ang="0">
                  <a:pos x="36" y="10"/>
                </a:cxn>
                <a:cxn ang="0">
                  <a:pos x="51" y="16"/>
                </a:cxn>
                <a:cxn ang="0">
                  <a:pos x="63" y="24"/>
                </a:cxn>
                <a:cxn ang="0">
                  <a:pos x="73" y="31"/>
                </a:cxn>
                <a:cxn ang="0">
                  <a:pos x="81" y="40"/>
                </a:cxn>
                <a:cxn ang="0">
                  <a:pos x="86" y="50"/>
                </a:cxn>
                <a:cxn ang="0">
                  <a:pos x="87" y="60"/>
                </a:cxn>
                <a:cxn ang="0">
                  <a:pos x="87" y="60"/>
                </a:cxn>
                <a:cxn ang="0">
                  <a:pos x="86" y="66"/>
                </a:cxn>
                <a:cxn ang="0">
                  <a:pos x="83" y="72"/>
                </a:cxn>
                <a:cxn ang="0">
                  <a:pos x="79" y="76"/>
                </a:cxn>
                <a:cxn ang="0">
                  <a:pos x="71" y="78"/>
                </a:cxn>
                <a:cxn ang="0">
                  <a:pos x="71" y="78"/>
                </a:cxn>
                <a:cxn ang="0">
                  <a:pos x="67" y="78"/>
                </a:cxn>
                <a:cxn ang="0">
                  <a:pos x="63" y="75"/>
                </a:cxn>
                <a:cxn ang="0">
                  <a:pos x="60" y="72"/>
                </a:cxn>
                <a:cxn ang="0">
                  <a:pos x="55" y="65"/>
                </a:cxn>
                <a:cxn ang="0">
                  <a:pos x="55" y="65"/>
                </a:cxn>
                <a:cxn ang="0">
                  <a:pos x="44" y="46"/>
                </a:cxn>
                <a:cxn ang="0">
                  <a:pos x="31" y="30"/>
                </a:cxn>
                <a:cxn ang="0">
                  <a:pos x="16" y="17"/>
                </a:cxn>
                <a:cxn ang="0">
                  <a:pos x="0" y="7"/>
                </a:cxn>
                <a:cxn ang="0">
                  <a:pos x="5" y="0"/>
                </a:cxn>
              </a:cxnLst>
              <a:rect l="0" t="0" r="r" b="b"/>
              <a:pathLst>
                <a:path w="87" h="78">
                  <a:moveTo>
                    <a:pt x="5" y="0"/>
                  </a:moveTo>
                  <a:lnTo>
                    <a:pt x="5" y="0"/>
                  </a:lnTo>
                  <a:lnTo>
                    <a:pt x="22" y="4"/>
                  </a:lnTo>
                  <a:lnTo>
                    <a:pt x="36" y="10"/>
                  </a:lnTo>
                  <a:lnTo>
                    <a:pt x="51" y="16"/>
                  </a:lnTo>
                  <a:lnTo>
                    <a:pt x="63" y="24"/>
                  </a:lnTo>
                  <a:lnTo>
                    <a:pt x="73" y="31"/>
                  </a:lnTo>
                  <a:lnTo>
                    <a:pt x="81" y="40"/>
                  </a:lnTo>
                  <a:lnTo>
                    <a:pt x="86" y="50"/>
                  </a:lnTo>
                  <a:lnTo>
                    <a:pt x="87" y="60"/>
                  </a:lnTo>
                  <a:lnTo>
                    <a:pt x="87" y="60"/>
                  </a:lnTo>
                  <a:lnTo>
                    <a:pt x="86" y="66"/>
                  </a:lnTo>
                  <a:lnTo>
                    <a:pt x="83" y="72"/>
                  </a:lnTo>
                  <a:lnTo>
                    <a:pt x="79" y="76"/>
                  </a:lnTo>
                  <a:lnTo>
                    <a:pt x="71" y="78"/>
                  </a:lnTo>
                  <a:lnTo>
                    <a:pt x="71" y="78"/>
                  </a:lnTo>
                  <a:lnTo>
                    <a:pt x="67" y="78"/>
                  </a:lnTo>
                  <a:lnTo>
                    <a:pt x="63" y="75"/>
                  </a:lnTo>
                  <a:lnTo>
                    <a:pt x="60" y="72"/>
                  </a:lnTo>
                  <a:lnTo>
                    <a:pt x="55" y="65"/>
                  </a:lnTo>
                  <a:lnTo>
                    <a:pt x="55" y="65"/>
                  </a:lnTo>
                  <a:lnTo>
                    <a:pt x="44" y="46"/>
                  </a:lnTo>
                  <a:lnTo>
                    <a:pt x="31" y="30"/>
                  </a:lnTo>
                  <a:lnTo>
                    <a:pt x="16" y="17"/>
                  </a:lnTo>
                  <a:lnTo>
                    <a:pt x="0" y="7"/>
                  </a:lnTo>
                  <a:lnTo>
                    <a:pt x="5"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85" name="Freeform 89"/>
            <p:cNvSpPr>
              <a:spLocks/>
            </p:cNvSpPr>
            <p:nvPr userDrawn="1"/>
          </p:nvSpPr>
          <p:spPr bwMode="auto">
            <a:xfrm>
              <a:off x="3289301" y="1474788"/>
              <a:ext cx="46038" cy="122238"/>
            </a:xfrm>
            <a:custGeom>
              <a:avLst/>
              <a:gdLst/>
              <a:ahLst/>
              <a:cxnLst>
                <a:cxn ang="0">
                  <a:pos x="0" y="232"/>
                </a:cxn>
                <a:cxn ang="0">
                  <a:pos x="0" y="220"/>
                </a:cxn>
                <a:cxn ang="0">
                  <a:pos x="0" y="220"/>
                </a:cxn>
                <a:cxn ang="0">
                  <a:pos x="9" y="220"/>
                </a:cxn>
                <a:cxn ang="0">
                  <a:pos x="16" y="219"/>
                </a:cxn>
                <a:cxn ang="0">
                  <a:pos x="20" y="218"/>
                </a:cxn>
                <a:cxn ang="0">
                  <a:pos x="25" y="213"/>
                </a:cxn>
                <a:cxn ang="0">
                  <a:pos x="26" y="207"/>
                </a:cxn>
                <a:cxn ang="0">
                  <a:pos x="27" y="199"/>
                </a:cxn>
                <a:cxn ang="0">
                  <a:pos x="27" y="170"/>
                </a:cxn>
                <a:cxn ang="0">
                  <a:pos x="27" y="63"/>
                </a:cxn>
                <a:cxn ang="0">
                  <a:pos x="27" y="63"/>
                </a:cxn>
                <a:cxn ang="0">
                  <a:pos x="27" y="34"/>
                </a:cxn>
                <a:cxn ang="0">
                  <a:pos x="26" y="25"/>
                </a:cxn>
                <a:cxn ang="0">
                  <a:pos x="25" y="18"/>
                </a:cxn>
                <a:cxn ang="0">
                  <a:pos x="20" y="15"/>
                </a:cxn>
                <a:cxn ang="0">
                  <a:pos x="16" y="12"/>
                </a:cxn>
                <a:cxn ang="0">
                  <a:pos x="9" y="12"/>
                </a:cxn>
                <a:cxn ang="0">
                  <a:pos x="0" y="11"/>
                </a:cxn>
                <a:cxn ang="0">
                  <a:pos x="0" y="0"/>
                </a:cxn>
                <a:cxn ang="0">
                  <a:pos x="85" y="0"/>
                </a:cxn>
                <a:cxn ang="0">
                  <a:pos x="85" y="11"/>
                </a:cxn>
                <a:cxn ang="0">
                  <a:pos x="85" y="11"/>
                </a:cxn>
                <a:cxn ang="0">
                  <a:pos x="77" y="12"/>
                </a:cxn>
                <a:cxn ang="0">
                  <a:pos x="71" y="12"/>
                </a:cxn>
                <a:cxn ang="0">
                  <a:pos x="65" y="15"/>
                </a:cxn>
                <a:cxn ang="0">
                  <a:pos x="62" y="18"/>
                </a:cxn>
                <a:cxn ang="0">
                  <a:pos x="61" y="25"/>
                </a:cxn>
                <a:cxn ang="0">
                  <a:pos x="59" y="34"/>
                </a:cxn>
                <a:cxn ang="0">
                  <a:pos x="59" y="63"/>
                </a:cxn>
                <a:cxn ang="0">
                  <a:pos x="59" y="170"/>
                </a:cxn>
                <a:cxn ang="0">
                  <a:pos x="59" y="170"/>
                </a:cxn>
                <a:cxn ang="0">
                  <a:pos x="59" y="199"/>
                </a:cxn>
                <a:cxn ang="0">
                  <a:pos x="61" y="207"/>
                </a:cxn>
                <a:cxn ang="0">
                  <a:pos x="62" y="213"/>
                </a:cxn>
                <a:cxn ang="0">
                  <a:pos x="65" y="218"/>
                </a:cxn>
                <a:cxn ang="0">
                  <a:pos x="71" y="219"/>
                </a:cxn>
                <a:cxn ang="0">
                  <a:pos x="77" y="220"/>
                </a:cxn>
                <a:cxn ang="0">
                  <a:pos x="85" y="220"/>
                </a:cxn>
                <a:cxn ang="0">
                  <a:pos x="85" y="232"/>
                </a:cxn>
                <a:cxn ang="0">
                  <a:pos x="0" y="232"/>
                </a:cxn>
              </a:cxnLst>
              <a:rect l="0" t="0" r="r" b="b"/>
              <a:pathLst>
                <a:path w="85" h="232">
                  <a:moveTo>
                    <a:pt x="0" y="232"/>
                  </a:moveTo>
                  <a:lnTo>
                    <a:pt x="0" y="220"/>
                  </a:lnTo>
                  <a:lnTo>
                    <a:pt x="0" y="220"/>
                  </a:lnTo>
                  <a:lnTo>
                    <a:pt x="9" y="220"/>
                  </a:lnTo>
                  <a:lnTo>
                    <a:pt x="16" y="219"/>
                  </a:lnTo>
                  <a:lnTo>
                    <a:pt x="20" y="218"/>
                  </a:lnTo>
                  <a:lnTo>
                    <a:pt x="25" y="213"/>
                  </a:lnTo>
                  <a:lnTo>
                    <a:pt x="26" y="207"/>
                  </a:lnTo>
                  <a:lnTo>
                    <a:pt x="27" y="199"/>
                  </a:lnTo>
                  <a:lnTo>
                    <a:pt x="27" y="170"/>
                  </a:lnTo>
                  <a:lnTo>
                    <a:pt x="27" y="63"/>
                  </a:lnTo>
                  <a:lnTo>
                    <a:pt x="27" y="63"/>
                  </a:lnTo>
                  <a:lnTo>
                    <a:pt x="27" y="34"/>
                  </a:lnTo>
                  <a:lnTo>
                    <a:pt x="26" y="25"/>
                  </a:lnTo>
                  <a:lnTo>
                    <a:pt x="25" y="18"/>
                  </a:lnTo>
                  <a:lnTo>
                    <a:pt x="20" y="15"/>
                  </a:lnTo>
                  <a:lnTo>
                    <a:pt x="16" y="12"/>
                  </a:lnTo>
                  <a:lnTo>
                    <a:pt x="9" y="12"/>
                  </a:lnTo>
                  <a:lnTo>
                    <a:pt x="0" y="11"/>
                  </a:lnTo>
                  <a:lnTo>
                    <a:pt x="0" y="0"/>
                  </a:lnTo>
                  <a:lnTo>
                    <a:pt x="85" y="0"/>
                  </a:lnTo>
                  <a:lnTo>
                    <a:pt x="85" y="11"/>
                  </a:lnTo>
                  <a:lnTo>
                    <a:pt x="85" y="11"/>
                  </a:lnTo>
                  <a:lnTo>
                    <a:pt x="77" y="12"/>
                  </a:lnTo>
                  <a:lnTo>
                    <a:pt x="71" y="12"/>
                  </a:lnTo>
                  <a:lnTo>
                    <a:pt x="65" y="15"/>
                  </a:lnTo>
                  <a:lnTo>
                    <a:pt x="62" y="18"/>
                  </a:lnTo>
                  <a:lnTo>
                    <a:pt x="61" y="25"/>
                  </a:lnTo>
                  <a:lnTo>
                    <a:pt x="59" y="34"/>
                  </a:lnTo>
                  <a:lnTo>
                    <a:pt x="59" y="63"/>
                  </a:lnTo>
                  <a:lnTo>
                    <a:pt x="59" y="170"/>
                  </a:lnTo>
                  <a:lnTo>
                    <a:pt x="59" y="170"/>
                  </a:lnTo>
                  <a:lnTo>
                    <a:pt x="59" y="199"/>
                  </a:lnTo>
                  <a:lnTo>
                    <a:pt x="61" y="207"/>
                  </a:lnTo>
                  <a:lnTo>
                    <a:pt x="62" y="213"/>
                  </a:lnTo>
                  <a:lnTo>
                    <a:pt x="65" y="218"/>
                  </a:lnTo>
                  <a:lnTo>
                    <a:pt x="71" y="219"/>
                  </a:lnTo>
                  <a:lnTo>
                    <a:pt x="77" y="220"/>
                  </a:lnTo>
                  <a:lnTo>
                    <a:pt x="85" y="220"/>
                  </a:lnTo>
                  <a:lnTo>
                    <a:pt x="85" y="232"/>
                  </a:lnTo>
                  <a:lnTo>
                    <a:pt x="0" y="23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86" name="Freeform 90"/>
            <p:cNvSpPr>
              <a:spLocks/>
            </p:cNvSpPr>
            <p:nvPr userDrawn="1"/>
          </p:nvSpPr>
          <p:spPr bwMode="auto">
            <a:xfrm>
              <a:off x="3355976" y="1474788"/>
              <a:ext cx="100013" cy="122238"/>
            </a:xfrm>
            <a:custGeom>
              <a:avLst/>
              <a:gdLst/>
              <a:ahLst/>
              <a:cxnLst>
                <a:cxn ang="0">
                  <a:pos x="178" y="53"/>
                </a:cxn>
                <a:cxn ang="0">
                  <a:pos x="178" y="53"/>
                </a:cxn>
                <a:cxn ang="0">
                  <a:pos x="175" y="37"/>
                </a:cxn>
                <a:cxn ang="0">
                  <a:pos x="175" y="37"/>
                </a:cxn>
                <a:cxn ang="0">
                  <a:pos x="174" y="31"/>
                </a:cxn>
                <a:cxn ang="0">
                  <a:pos x="171" y="25"/>
                </a:cxn>
                <a:cxn ang="0">
                  <a:pos x="168" y="21"/>
                </a:cxn>
                <a:cxn ang="0">
                  <a:pos x="163" y="18"/>
                </a:cxn>
                <a:cxn ang="0">
                  <a:pos x="158" y="15"/>
                </a:cxn>
                <a:cxn ang="0">
                  <a:pos x="152" y="13"/>
                </a:cxn>
                <a:cxn ang="0">
                  <a:pos x="133" y="12"/>
                </a:cxn>
                <a:cxn ang="0">
                  <a:pos x="110" y="12"/>
                </a:cxn>
                <a:cxn ang="0">
                  <a:pos x="110" y="170"/>
                </a:cxn>
                <a:cxn ang="0">
                  <a:pos x="110" y="170"/>
                </a:cxn>
                <a:cxn ang="0">
                  <a:pos x="110" y="199"/>
                </a:cxn>
                <a:cxn ang="0">
                  <a:pos x="111" y="207"/>
                </a:cxn>
                <a:cxn ang="0">
                  <a:pos x="114" y="213"/>
                </a:cxn>
                <a:cxn ang="0">
                  <a:pos x="118" y="218"/>
                </a:cxn>
                <a:cxn ang="0">
                  <a:pos x="124" y="219"/>
                </a:cxn>
                <a:cxn ang="0">
                  <a:pos x="133" y="220"/>
                </a:cxn>
                <a:cxn ang="0">
                  <a:pos x="145" y="220"/>
                </a:cxn>
                <a:cxn ang="0">
                  <a:pos x="145" y="232"/>
                </a:cxn>
                <a:cxn ang="0">
                  <a:pos x="45" y="232"/>
                </a:cxn>
                <a:cxn ang="0">
                  <a:pos x="45" y="220"/>
                </a:cxn>
                <a:cxn ang="0">
                  <a:pos x="45" y="220"/>
                </a:cxn>
                <a:cxn ang="0">
                  <a:pos x="55" y="220"/>
                </a:cxn>
                <a:cxn ang="0">
                  <a:pos x="63" y="219"/>
                </a:cxn>
                <a:cxn ang="0">
                  <a:pos x="69" y="218"/>
                </a:cxn>
                <a:cxn ang="0">
                  <a:pos x="74" y="213"/>
                </a:cxn>
                <a:cxn ang="0">
                  <a:pos x="76" y="207"/>
                </a:cxn>
                <a:cxn ang="0">
                  <a:pos x="78" y="199"/>
                </a:cxn>
                <a:cxn ang="0">
                  <a:pos x="79" y="170"/>
                </a:cxn>
                <a:cxn ang="0">
                  <a:pos x="79" y="12"/>
                </a:cxn>
                <a:cxn ang="0">
                  <a:pos x="56" y="12"/>
                </a:cxn>
                <a:cxn ang="0">
                  <a:pos x="56" y="12"/>
                </a:cxn>
                <a:cxn ang="0">
                  <a:pos x="37" y="13"/>
                </a:cxn>
                <a:cxn ang="0">
                  <a:pos x="30" y="15"/>
                </a:cxn>
                <a:cxn ang="0">
                  <a:pos x="26" y="18"/>
                </a:cxn>
                <a:cxn ang="0">
                  <a:pos x="21" y="21"/>
                </a:cxn>
                <a:cxn ang="0">
                  <a:pos x="18" y="25"/>
                </a:cxn>
                <a:cxn ang="0">
                  <a:pos x="16" y="31"/>
                </a:cxn>
                <a:cxn ang="0">
                  <a:pos x="14" y="37"/>
                </a:cxn>
                <a:cxn ang="0">
                  <a:pos x="14" y="37"/>
                </a:cxn>
                <a:cxn ang="0">
                  <a:pos x="11" y="53"/>
                </a:cxn>
                <a:cxn ang="0">
                  <a:pos x="0" y="53"/>
                </a:cxn>
                <a:cxn ang="0">
                  <a:pos x="0" y="0"/>
                </a:cxn>
                <a:cxn ang="0">
                  <a:pos x="190" y="0"/>
                </a:cxn>
                <a:cxn ang="0">
                  <a:pos x="190" y="53"/>
                </a:cxn>
                <a:cxn ang="0">
                  <a:pos x="178" y="53"/>
                </a:cxn>
              </a:cxnLst>
              <a:rect l="0" t="0" r="r" b="b"/>
              <a:pathLst>
                <a:path w="190" h="232">
                  <a:moveTo>
                    <a:pt x="178" y="53"/>
                  </a:moveTo>
                  <a:lnTo>
                    <a:pt x="178" y="53"/>
                  </a:lnTo>
                  <a:lnTo>
                    <a:pt x="175" y="37"/>
                  </a:lnTo>
                  <a:lnTo>
                    <a:pt x="175" y="37"/>
                  </a:lnTo>
                  <a:lnTo>
                    <a:pt x="174" y="31"/>
                  </a:lnTo>
                  <a:lnTo>
                    <a:pt x="171" y="25"/>
                  </a:lnTo>
                  <a:lnTo>
                    <a:pt x="168" y="21"/>
                  </a:lnTo>
                  <a:lnTo>
                    <a:pt x="163" y="18"/>
                  </a:lnTo>
                  <a:lnTo>
                    <a:pt x="158" y="15"/>
                  </a:lnTo>
                  <a:lnTo>
                    <a:pt x="152" y="13"/>
                  </a:lnTo>
                  <a:lnTo>
                    <a:pt x="133" y="12"/>
                  </a:lnTo>
                  <a:lnTo>
                    <a:pt x="110" y="12"/>
                  </a:lnTo>
                  <a:lnTo>
                    <a:pt x="110" y="170"/>
                  </a:lnTo>
                  <a:lnTo>
                    <a:pt x="110" y="170"/>
                  </a:lnTo>
                  <a:lnTo>
                    <a:pt x="110" y="199"/>
                  </a:lnTo>
                  <a:lnTo>
                    <a:pt x="111" y="207"/>
                  </a:lnTo>
                  <a:lnTo>
                    <a:pt x="114" y="213"/>
                  </a:lnTo>
                  <a:lnTo>
                    <a:pt x="118" y="218"/>
                  </a:lnTo>
                  <a:lnTo>
                    <a:pt x="124" y="219"/>
                  </a:lnTo>
                  <a:lnTo>
                    <a:pt x="133" y="220"/>
                  </a:lnTo>
                  <a:lnTo>
                    <a:pt x="145" y="220"/>
                  </a:lnTo>
                  <a:lnTo>
                    <a:pt x="145" y="232"/>
                  </a:lnTo>
                  <a:lnTo>
                    <a:pt x="45" y="232"/>
                  </a:lnTo>
                  <a:lnTo>
                    <a:pt x="45" y="220"/>
                  </a:lnTo>
                  <a:lnTo>
                    <a:pt x="45" y="220"/>
                  </a:lnTo>
                  <a:lnTo>
                    <a:pt x="55" y="220"/>
                  </a:lnTo>
                  <a:lnTo>
                    <a:pt x="63" y="219"/>
                  </a:lnTo>
                  <a:lnTo>
                    <a:pt x="69" y="218"/>
                  </a:lnTo>
                  <a:lnTo>
                    <a:pt x="74" y="213"/>
                  </a:lnTo>
                  <a:lnTo>
                    <a:pt x="76" y="207"/>
                  </a:lnTo>
                  <a:lnTo>
                    <a:pt x="78" y="199"/>
                  </a:lnTo>
                  <a:lnTo>
                    <a:pt x="79" y="170"/>
                  </a:lnTo>
                  <a:lnTo>
                    <a:pt x="79" y="12"/>
                  </a:lnTo>
                  <a:lnTo>
                    <a:pt x="56" y="12"/>
                  </a:lnTo>
                  <a:lnTo>
                    <a:pt x="56" y="12"/>
                  </a:lnTo>
                  <a:lnTo>
                    <a:pt x="37" y="13"/>
                  </a:lnTo>
                  <a:lnTo>
                    <a:pt x="30" y="15"/>
                  </a:lnTo>
                  <a:lnTo>
                    <a:pt x="26" y="18"/>
                  </a:lnTo>
                  <a:lnTo>
                    <a:pt x="21" y="21"/>
                  </a:lnTo>
                  <a:lnTo>
                    <a:pt x="18" y="25"/>
                  </a:lnTo>
                  <a:lnTo>
                    <a:pt x="16" y="31"/>
                  </a:lnTo>
                  <a:lnTo>
                    <a:pt x="14" y="37"/>
                  </a:lnTo>
                  <a:lnTo>
                    <a:pt x="14" y="37"/>
                  </a:lnTo>
                  <a:lnTo>
                    <a:pt x="11" y="53"/>
                  </a:lnTo>
                  <a:lnTo>
                    <a:pt x="0" y="53"/>
                  </a:lnTo>
                  <a:lnTo>
                    <a:pt x="0" y="0"/>
                  </a:lnTo>
                  <a:lnTo>
                    <a:pt x="190" y="0"/>
                  </a:lnTo>
                  <a:lnTo>
                    <a:pt x="190" y="53"/>
                  </a:lnTo>
                  <a:lnTo>
                    <a:pt x="178" y="5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87" name="Freeform 91"/>
            <p:cNvSpPr>
              <a:spLocks/>
            </p:cNvSpPr>
            <p:nvPr userDrawn="1"/>
          </p:nvSpPr>
          <p:spPr bwMode="auto">
            <a:xfrm>
              <a:off x="3481388" y="1466851"/>
              <a:ext cx="93663" cy="131763"/>
            </a:xfrm>
            <a:custGeom>
              <a:avLst/>
              <a:gdLst/>
              <a:ahLst/>
              <a:cxnLst>
                <a:cxn ang="0">
                  <a:pos x="54" y="91"/>
                </a:cxn>
                <a:cxn ang="0">
                  <a:pos x="51" y="39"/>
                </a:cxn>
                <a:cxn ang="0">
                  <a:pos x="51" y="29"/>
                </a:cxn>
                <a:cxn ang="0">
                  <a:pos x="50" y="23"/>
                </a:cxn>
                <a:cxn ang="0">
                  <a:pos x="42" y="14"/>
                </a:cxn>
                <a:cxn ang="0">
                  <a:pos x="31" y="7"/>
                </a:cxn>
                <a:cxn ang="0">
                  <a:pos x="31" y="6"/>
                </a:cxn>
                <a:cxn ang="0">
                  <a:pos x="31" y="4"/>
                </a:cxn>
                <a:cxn ang="0">
                  <a:pos x="41" y="0"/>
                </a:cxn>
                <a:cxn ang="0">
                  <a:pos x="53" y="1"/>
                </a:cxn>
                <a:cxn ang="0">
                  <a:pos x="66" y="6"/>
                </a:cxn>
                <a:cxn ang="0">
                  <a:pos x="76" y="12"/>
                </a:cxn>
                <a:cxn ang="0">
                  <a:pos x="79" y="19"/>
                </a:cxn>
                <a:cxn ang="0">
                  <a:pos x="77" y="27"/>
                </a:cxn>
                <a:cxn ang="0">
                  <a:pos x="74" y="43"/>
                </a:cxn>
                <a:cxn ang="0">
                  <a:pos x="74" y="68"/>
                </a:cxn>
                <a:cxn ang="0">
                  <a:pos x="74" y="88"/>
                </a:cxn>
                <a:cxn ang="0">
                  <a:pos x="77" y="106"/>
                </a:cxn>
                <a:cxn ang="0">
                  <a:pos x="84" y="110"/>
                </a:cxn>
                <a:cxn ang="0">
                  <a:pos x="89" y="110"/>
                </a:cxn>
                <a:cxn ang="0">
                  <a:pos x="98" y="106"/>
                </a:cxn>
                <a:cxn ang="0">
                  <a:pos x="131" y="90"/>
                </a:cxn>
                <a:cxn ang="0">
                  <a:pos x="144" y="87"/>
                </a:cxn>
                <a:cxn ang="0">
                  <a:pos x="150" y="88"/>
                </a:cxn>
                <a:cxn ang="0">
                  <a:pos x="158" y="94"/>
                </a:cxn>
                <a:cxn ang="0">
                  <a:pos x="160" y="98"/>
                </a:cxn>
                <a:cxn ang="0">
                  <a:pos x="157" y="106"/>
                </a:cxn>
                <a:cxn ang="0">
                  <a:pos x="150" y="111"/>
                </a:cxn>
                <a:cxn ang="0">
                  <a:pos x="138" y="116"/>
                </a:cxn>
                <a:cxn ang="0">
                  <a:pos x="121" y="120"/>
                </a:cxn>
                <a:cxn ang="0">
                  <a:pos x="77" y="136"/>
                </a:cxn>
                <a:cxn ang="0">
                  <a:pos x="45" y="153"/>
                </a:cxn>
                <a:cxn ang="0">
                  <a:pos x="25" y="174"/>
                </a:cxn>
                <a:cxn ang="0">
                  <a:pos x="18" y="190"/>
                </a:cxn>
                <a:cxn ang="0">
                  <a:pos x="18" y="194"/>
                </a:cxn>
                <a:cxn ang="0">
                  <a:pos x="21" y="207"/>
                </a:cxn>
                <a:cxn ang="0">
                  <a:pos x="31" y="216"/>
                </a:cxn>
                <a:cxn ang="0">
                  <a:pos x="51" y="221"/>
                </a:cxn>
                <a:cxn ang="0">
                  <a:pos x="80" y="223"/>
                </a:cxn>
                <a:cxn ang="0">
                  <a:pos x="113" y="221"/>
                </a:cxn>
                <a:cxn ang="0">
                  <a:pos x="154" y="216"/>
                </a:cxn>
                <a:cxn ang="0">
                  <a:pos x="163" y="216"/>
                </a:cxn>
                <a:cxn ang="0">
                  <a:pos x="169" y="217"/>
                </a:cxn>
                <a:cxn ang="0">
                  <a:pos x="176" y="224"/>
                </a:cxn>
                <a:cxn ang="0">
                  <a:pos x="177" y="230"/>
                </a:cxn>
                <a:cxn ang="0">
                  <a:pos x="173" y="239"/>
                </a:cxn>
                <a:cxn ang="0">
                  <a:pos x="163" y="243"/>
                </a:cxn>
                <a:cxn ang="0">
                  <a:pos x="151" y="245"/>
                </a:cxn>
                <a:cxn ang="0">
                  <a:pos x="96" y="248"/>
                </a:cxn>
                <a:cxn ang="0">
                  <a:pos x="71" y="246"/>
                </a:cxn>
                <a:cxn ang="0">
                  <a:pos x="35" y="240"/>
                </a:cxn>
                <a:cxn ang="0">
                  <a:pos x="22" y="234"/>
                </a:cxn>
                <a:cxn ang="0">
                  <a:pos x="5" y="219"/>
                </a:cxn>
                <a:cxn ang="0">
                  <a:pos x="0" y="197"/>
                </a:cxn>
                <a:cxn ang="0">
                  <a:pos x="0" y="187"/>
                </a:cxn>
                <a:cxn ang="0">
                  <a:pos x="9" y="168"/>
                </a:cxn>
                <a:cxn ang="0">
                  <a:pos x="25" y="149"/>
                </a:cxn>
                <a:cxn ang="0">
                  <a:pos x="51" y="130"/>
                </a:cxn>
                <a:cxn ang="0">
                  <a:pos x="69" y="120"/>
                </a:cxn>
                <a:cxn ang="0">
                  <a:pos x="57" y="110"/>
                </a:cxn>
                <a:cxn ang="0">
                  <a:pos x="54" y="91"/>
                </a:cxn>
              </a:cxnLst>
              <a:rect l="0" t="0" r="r" b="b"/>
              <a:pathLst>
                <a:path w="177" h="248">
                  <a:moveTo>
                    <a:pt x="54" y="91"/>
                  </a:moveTo>
                  <a:lnTo>
                    <a:pt x="54" y="91"/>
                  </a:lnTo>
                  <a:lnTo>
                    <a:pt x="51" y="65"/>
                  </a:lnTo>
                  <a:lnTo>
                    <a:pt x="51" y="39"/>
                  </a:lnTo>
                  <a:lnTo>
                    <a:pt x="51" y="39"/>
                  </a:lnTo>
                  <a:lnTo>
                    <a:pt x="51" y="29"/>
                  </a:lnTo>
                  <a:lnTo>
                    <a:pt x="50" y="23"/>
                  </a:lnTo>
                  <a:lnTo>
                    <a:pt x="50" y="23"/>
                  </a:lnTo>
                  <a:lnTo>
                    <a:pt x="47" y="19"/>
                  </a:lnTo>
                  <a:lnTo>
                    <a:pt x="42" y="14"/>
                  </a:lnTo>
                  <a:lnTo>
                    <a:pt x="42" y="14"/>
                  </a:lnTo>
                  <a:lnTo>
                    <a:pt x="31" y="7"/>
                  </a:lnTo>
                  <a:lnTo>
                    <a:pt x="31" y="7"/>
                  </a:lnTo>
                  <a:lnTo>
                    <a:pt x="31" y="6"/>
                  </a:lnTo>
                  <a:lnTo>
                    <a:pt x="31" y="6"/>
                  </a:lnTo>
                  <a:lnTo>
                    <a:pt x="31" y="4"/>
                  </a:lnTo>
                  <a:lnTo>
                    <a:pt x="34" y="1"/>
                  </a:lnTo>
                  <a:lnTo>
                    <a:pt x="41" y="0"/>
                  </a:lnTo>
                  <a:lnTo>
                    <a:pt x="41" y="0"/>
                  </a:lnTo>
                  <a:lnTo>
                    <a:pt x="53" y="1"/>
                  </a:lnTo>
                  <a:lnTo>
                    <a:pt x="66" y="6"/>
                  </a:lnTo>
                  <a:lnTo>
                    <a:pt x="66" y="6"/>
                  </a:lnTo>
                  <a:lnTo>
                    <a:pt x="71" y="9"/>
                  </a:lnTo>
                  <a:lnTo>
                    <a:pt x="76" y="12"/>
                  </a:lnTo>
                  <a:lnTo>
                    <a:pt x="79" y="14"/>
                  </a:lnTo>
                  <a:lnTo>
                    <a:pt x="79" y="19"/>
                  </a:lnTo>
                  <a:lnTo>
                    <a:pt x="79" y="19"/>
                  </a:lnTo>
                  <a:lnTo>
                    <a:pt x="77" y="27"/>
                  </a:lnTo>
                  <a:lnTo>
                    <a:pt x="77" y="27"/>
                  </a:lnTo>
                  <a:lnTo>
                    <a:pt x="74" y="43"/>
                  </a:lnTo>
                  <a:lnTo>
                    <a:pt x="74" y="68"/>
                  </a:lnTo>
                  <a:lnTo>
                    <a:pt x="74" y="68"/>
                  </a:lnTo>
                  <a:lnTo>
                    <a:pt x="74" y="88"/>
                  </a:lnTo>
                  <a:lnTo>
                    <a:pt x="74" y="88"/>
                  </a:lnTo>
                  <a:lnTo>
                    <a:pt x="76" y="98"/>
                  </a:lnTo>
                  <a:lnTo>
                    <a:pt x="77" y="106"/>
                  </a:lnTo>
                  <a:lnTo>
                    <a:pt x="80" y="110"/>
                  </a:lnTo>
                  <a:lnTo>
                    <a:pt x="84" y="110"/>
                  </a:lnTo>
                  <a:lnTo>
                    <a:pt x="84" y="110"/>
                  </a:lnTo>
                  <a:lnTo>
                    <a:pt x="89" y="110"/>
                  </a:lnTo>
                  <a:lnTo>
                    <a:pt x="98" y="106"/>
                  </a:lnTo>
                  <a:lnTo>
                    <a:pt x="98" y="106"/>
                  </a:lnTo>
                  <a:lnTo>
                    <a:pt x="131" y="90"/>
                  </a:lnTo>
                  <a:lnTo>
                    <a:pt x="131" y="90"/>
                  </a:lnTo>
                  <a:lnTo>
                    <a:pt x="138" y="87"/>
                  </a:lnTo>
                  <a:lnTo>
                    <a:pt x="144" y="87"/>
                  </a:lnTo>
                  <a:lnTo>
                    <a:pt x="144" y="87"/>
                  </a:lnTo>
                  <a:lnTo>
                    <a:pt x="150" y="88"/>
                  </a:lnTo>
                  <a:lnTo>
                    <a:pt x="154" y="90"/>
                  </a:lnTo>
                  <a:lnTo>
                    <a:pt x="158" y="94"/>
                  </a:lnTo>
                  <a:lnTo>
                    <a:pt x="160" y="98"/>
                  </a:lnTo>
                  <a:lnTo>
                    <a:pt x="160" y="98"/>
                  </a:lnTo>
                  <a:lnTo>
                    <a:pt x="158" y="103"/>
                  </a:lnTo>
                  <a:lnTo>
                    <a:pt x="157" y="106"/>
                  </a:lnTo>
                  <a:lnTo>
                    <a:pt x="154" y="109"/>
                  </a:lnTo>
                  <a:lnTo>
                    <a:pt x="150" y="111"/>
                  </a:lnTo>
                  <a:lnTo>
                    <a:pt x="150" y="111"/>
                  </a:lnTo>
                  <a:lnTo>
                    <a:pt x="138" y="116"/>
                  </a:lnTo>
                  <a:lnTo>
                    <a:pt x="121" y="120"/>
                  </a:lnTo>
                  <a:lnTo>
                    <a:pt x="121" y="120"/>
                  </a:lnTo>
                  <a:lnTo>
                    <a:pt x="98" y="127"/>
                  </a:lnTo>
                  <a:lnTo>
                    <a:pt x="77" y="136"/>
                  </a:lnTo>
                  <a:lnTo>
                    <a:pt x="60" y="145"/>
                  </a:lnTo>
                  <a:lnTo>
                    <a:pt x="45" y="153"/>
                  </a:lnTo>
                  <a:lnTo>
                    <a:pt x="34" y="164"/>
                  </a:lnTo>
                  <a:lnTo>
                    <a:pt x="25" y="174"/>
                  </a:lnTo>
                  <a:lnTo>
                    <a:pt x="19" y="184"/>
                  </a:lnTo>
                  <a:lnTo>
                    <a:pt x="18" y="190"/>
                  </a:lnTo>
                  <a:lnTo>
                    <a:pt x="18" y="194"/>
                  </a:lnTo>
                  <a:lnTo>
                    <a:pt x="18" y="194"/>
                  </a:lnTo>
                  <a:lnTo>
                    <a:pt x="18" y="201"/>
                  </a:lnTo>
                  <a:lnTo>
                    <a:pt x="21" y="207"/>
                  </a:lnTo>
                  <a:lnTo>
                    <a:pt x="25" y="211"/>
                  </a:lnTo>
                  <a:lnTo>
                    <a:pt x="31" y="216"/>
                  </a:lnTo>
                  <a:lnTo>
                    <a:pt x="40" y="219"/>
                  </a:lnTo>
                  <a:lnTo>
                    <a:pt x="51" y="221"/>
                  </a:lnTo>
                  <a:lnTo>
                    <a:pt x="64" y="223"/>
                  </a:lnTo>
                  <a:lnTo>
                    <a:pt x="80" y="223"/>
                  </a:lnTo>
                  <a:lnTo>
                    <a:pt x="80" y="223"/>
                  </a:lnTo>
                  <a:lnTo>
                    <a:pt x="113" y="221"/>
                  </a:lnTo>
                  <a:lnTo>
                    <a:pt x="134" y="220"/>
                  </a:lnTo>
                  <a:lnTo>
                    <a:pt x="154" y="216"/>
                  </a:lnTo>
                  <a:lnTo>
                    <a:pt x="154" y="216"/>
                  </a:lnTo>
                  <a:lnTo>
                    <a:pt x="163" y="216"/>
                  </a:lnTo>
                  <a:lnTo>
                    <a:pt x="163" y="216"/>
                  </a:lnTo>
                  <a:lnTo>
                    <a:pt x="169" y="217"/>
                  </a:lnTo>
                  <a:lnTo>
                    <a:pt x="173" y="220"/>
                  </a:lnTo>
                  <a:lnTo>
                    <a:pt x="176" y="224"/>
                  </a:lnTo>
                  <a:lnTo>
                    <a:pt x="177" y="230"/>
                  </a:lnTo>
                  <a:lnTo>
                    <a:pt x="177" y="230"/>
                  </a:lnTo>
                  <a:lnTo>
                    <a:pt x="176" y="234"/>
                  </a:lnTo>
                  <a:lnTo>
                    <a:pt x="173" y="239"/>
                  </a:lnTo>
                  <a:lnTo>
                    <a:pt x="169" y="242"/>
                  </a:lnTo>
                  <a:lnTo>
                    <a:pt x="163" y="243"/>
                  </a:lnTo>
                  <a:lnTo>
                    <a:pt x="163" y="243"/>
                  </a:lnTo>
                  <a:lnTo>
                    <a:pt x="151" y="245"/>
                  </a:lnTo>
                  <a:lnTo>
                    <a:pt x="134" y="246"/>
                  </a:lnTo>
                  <a:lnTo>
                    <a:pt x="96" y="248"/>
                  </a:lnTo>
                  <a:lnTo>
                    <a:pt x="96" y="248"/>
                  </a:lnTo>
                  <a:lnTo>
                    <a:pt x="71" y="246"/>
                  </a:lnTo>
                  <a:lnTo>
                    <a:pt x="53" y="245"/>
                  </a:lnTo>
                  <a:lnTo>
                    <a:pt x="35" y="240"/>
                  </a:lnTo>
                  <a:lnTo>
                    <a:pt x="22" y="234"/>
                  </a:lnTo>
                  <a:lnTo>
                    <a:pt x="22" y="234"/>
                  </a:lnTo>
                  <a:lnTo>
                    <a:pt x="12" y="227"/>
                  </a:lnTo>
                  <a:lnTo>
                    <a:pt x="5" y="219"/>
                  </a:lnTo>
                  <a:lnTo>
                    <a:pt x="2" y="208"/>
                  </a:lnTo>
                  <a:lnTo>
                    <a:pt x="0" y="197"/>
                  </a:lnTo>
                  <a:lnTo>
                    <a:pt x="0" y="197"/>
                  </a:lnTo>
                  <a:lnTo>
                    <a:pt x="0" y="187"/>
                  </a:lnTo>
                  <a:lnTo>
                    <a:pt x="3" y="178"/>
                  </a:lnTo>
                  <a:lnTo>
                    <a:pt x="9" y="168"/>
                  </a:lnTo>
                  <a:lnTo>
                    <a:pt x="16" y="159"/>
                  </a:lnTo>
                  <a:lnTo>
                    <a:pt x="25" y="149"/>
                  </a:lnTo>
                  <a:lnTo>
                    <a:pt x="38" y="140"/>
                  </a:lnTo>
                  <a:lnTo>
                    <a:pt x="51" y="130"/>
                  </a:lnTo>
                  <a:lnTo>
                    <a:pt x="69" y="120"/>
                  </a:lnTo>
                  <a:lnTo>
                    <a:pt x="69" y="120"/>
                  </a:lnTo>
                  <a:lnTo>
                    <a:pt x="61" y="116"/>
                  </a:lnTo>
                  <a:lnTo>
                    <a:pt x="57" y="110"/>
                  </a:lnTo>
                  <a:lnTo>
                    <a:pt x="55" y="101"/>
                  </a:lnTo>
                  <a:lnTo>
                    <a:pt x="54" y="91"/>
                  </a:lnTo>
                  <a:lnTo>
                    <a:pt x="54" y="91"/>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88" name="Freeform 92"/>
            <p:cNvSpPr>
              <a:spLocks noEditPoints="1"/>
            </p:cNvSpPr>
            <p:nvPr userDrawn="1"/>
          </p:nvSpPr>
          <p:spPr bwMode="auto">
            <a:xfrm>
              <a:off x="3611563" y="1458913"/>
              <a:ext cx="147638" cy="150813"/>
            </a:xfrm>
            <a:custGeom>
              <a:avLst/>
              <a:gdLst/>
              <a:ahLst/>
              <a:cxnLst>
                <a:cxn ang="0">
                  <a:pos x="79" y="31"/>
                </a:cxn>
                <a:cxn ang="0">
                  <a:pos x="95" y="3"/>
                </a:cxn>
                <a:cxn ang="0">
                  <a:pos x="115" y="9"/>
                </a:cxn>
                <a:cxn ang="0">
                  <a:pos x="101" y="54"/>
                </a:cxn>
                <a:cxn ang="0">
                  <a:pos x="147" y="34"/>
                </a:cxn>
                <a:cxn ang="0">
                  <a:pos x="173" y="63"/>
                </a:cxn>
                <a:cxn ang="0">
                  <a:pos x="101" y="64"/>
                </a:cxn>
                <a:cxn ang="0">
                  <a:pos x="101" y="80"/>
                </a:cxn>
                <a:cxn ang="0">
                  <a:pos x="101" y="103"/>
                </a:cxn>
                <a:cxn ang="0">
                  <a:pos x="156" y="82"/>
                </a:cxn>
                <a:cxn ang="0">
                  <a:pos x="182" y="110"/>
                </a:cxn>
                <a:cxn ang="0">
                  <a:pos x="101" y="113"/>
                </a:cxn>
                <a:cxn ang="0">
                  <a:pos x="145" y="135"/>
                </a:cxn>
                <a:cxn ang="0">
                  <a:pos x="167" y="151"/>
                </a:cxn>
                <a:cxn ang="0">
                  <a:pos x="167" y="158"/>
                </a:cxn>
                <a:cxn ang="0">
                  <a:pos x="160" y="236"/>
                </a:cxn>
                <a:cxn ang="0">
                  <a:pos x="156" y="249"/>
                </a:cxn>
                <a:cxn ang="0">
                  <a:pos x="130" y="260"/>
                </a:cxn>
                <a:cxn ang="0">
                  <a:pos x="118" y="244"/>
                </a:cxn>
                <a:cxn ang="0">
                  <a:pos x="130" y="236"/>
                </a:cxn>
                <a:cxn ang="0">
                  <a:pos x="135" y="235"/>
                </a:cxn>
                <a:cxn ang="0">
                  <a:pos x="102" y="160"/>
                </a:cxn>
                <a:cxn ang="0">
                  <a:pos x="99" y="281"/>
                </a:cxn>
                <a:cxn ang="0">
                  <a:pos x="83" y="283"/>
                </a:cxn>
                <a:cxn ang="0">
                  <a:pos x="77" y="277"/>
                </a:cxn>
                <a:cxn ang="0">
                  <a:pos x="44" y="258"/>
                </a:cxn>
                <a:cxn ang="0">
                  <a:pos x="41" y="264"/>
                </a:cxn>
                <a:cxn ang="0">
                  <a:pos x="21" y="264"/>
                </a:cxn>
                <a:cxn ang="0">
                  <a:pos x="21" y="163"/>
                </a:cxn>
                <a:cxn ang="0">
                  <a:pos x="47" y="148"/>
                </a:cxn>
                <a:cxn ang="0">
                  <a:pos x="24" y="113"/>
                </a:cxn>
                <a:cxn ang="0">
                  <a:pos x="25" y="103"/>
                </a:cxn>
                <a:cxn ang="0">
                  <a:pos x="31" y="64"/>
                </a:cxn>
                <a:cxn ang="0">
                  <a:pos x="0" y="87"/>
                </a:cxn>
                <a:cxn ang="0">
                  <a:pos x="34" y="21"/>
                </a:cxn>
                <a:cxn ang="0">
                  <a:pos x="72" y="18"/>
                </a:cxn>
                <a:cxn ang="0">
                  <a:pos x="69" y="25"/>
                </a:cxn>
                <a:cxn ang="0">
                  <a:pos x="40" y="54"/>
                </a:cxn>
                <a:cxn ang="0">
                  <a:pos x="224" y="34"/>
                </a:cxn>
                <a:cxn ang="0">
                  <a:pos x="211" y="84"/>
                </a:cxn>
                <a:cxn ang="0">
                  <a:pos x="211" y="213"/>
                </a:cxn>
                <a:cxn ang="0">
                  <a:pos x="193" y="216"/>
                </a:cxn>
                <a:cxn ang="0">
                  <a:pos x="188" y="210"/>
                </a:cxn>
                <a:cxn ang="0">
                  <a:pos x="188" y="22"/>
                </a:cxn>
                <a:cxn ang="0">
                  <a:pos x="222" y="28"/>
                </a:cxn>
                <a:cxn ang="0">
                  <a:pos x="244" y="31"/>
                </a:cxn>
                <a:cxn ang="0">
                  <a:pos x="280" y="8"/>
                </a:cxn>
                <a:cxn ang="0">
                  <a:pos x="279" y="15"/>
                </a:cxn>
                <a:cxn ang="0">
                  <a:pos x="270" y="251"/>
                </a:cxn>
                <a:cxn ang="0">
                  <a:pos x="269" y="258"/>
                </a:cxn>
                <a:cxn ang="0">
                  <a:pos x="256" y="273"/>
                </a:cxn>
                <a:cxn ang="0">
                  <a:pos x="227" y="270"/>
                </a:cxn>
                <a:cxn ang="0">
                  <a:pos x="217" y="261"/>
                </a:cxn>
                <a:cxn ang="0">
                  <a:pos x="193" y="247"/>
                </a:cxn>
                <a:cxn ang="0">
                  <a:pos x="238" y="249"/>
                </a:cxn>
                <a:cxn ang="0">
                  <a:pos x="244" y="245"/>
                </a:cxn>
              </a:cxnLst>
              <a:rect l="0" t="0" r="r" b="b"/>
              <a:pathLst>
                <a:path w="280" h="283">
                  <a:moveTo>
                    <a:pt x="79" y="54"/>
                  </a:moveTo>
                  <a:lnTo>
                    <a:pt x="79" y="54"/>
                  </a:lnTo>
                  <a:lnTo>
                    <a:pt x="79" y="31"/>
                  </a:lnTo>
                  <a:lnTo>
                    <a:pt x="79" y="31"/>
                  </a:lnTo>
                  <a:lnTo>
                    <a:pt x="77" y="0"/>
                  </a:lnTo>
                  <a:lnTo>
                    <a:pt x="77" y="0"/>
                  </a:lnTo>
                  <a:lnTo>
                    <a:pt x="95" y="3"/>
                  </a:lnTo>
                  <a:lnTo>
                    <a:pt x="95" y="3"/>
                  </a:lnTo>
                  <a:lnTo>
                    <a:pt x="111" y="5"/>
                  </a:lnTo>
                  <a:lnTo>
                    <a:pt x="114" y="8"/>
                  </a:lnTo>
                  <a:lnTo>
                    <a:pt x="115" y="9"/>
                  </a:lnTo>
                  <a:lnTo>
                    <a:pt x="115" y="9"/>
                  </a:lnTo>
                  <a:lnTo>
                    <a:pt x="114" y="12"/>
                  </a:lnTo>
                  <a:lnTo>
                    <a:pt x="112" y="13"/>
                  </a:lnTo>
                  <a:lnTo>
                    <a:pt x="101" y="18"/>
                  </a:lnTo>
                  <a:lnTo>
                    <a:pt x="101" y="54"/>
                  </a:lnTo>
                  <a:lnTo>
                    <a:pt x="130" y="54"/>
                  </a:lnTo>
                  <a:lnTo>
                    <a:pt x="130" y="54"/>
                  </a:lnTo>
                  <a:lnTo>
                    <a:pt x="138" y="44"/>
                  </a:lnTo>
                  <a:lnTo>
                    <a:pt x="147" y="34"/>
                  </a:lnTo>
                  <a:lnTo>
                    <a:pt x="147" y="34"/>
                  </a:lnTo>
                  <a:lnTo>
                    <a:pt x="172" y="60"/>
                  </a:lnTo>
                  <a:lnTo>
                    <a:pt x="172" y="60"/>
                  </a:lnTo>
                  <a:lnTo>
                    <a:pt x="173" y="63"/>
                  </a:lnTo>
                  <a:lnTo>
                    <a:pt x="173" y="63"/>
                  </a:lnTo>
                  <a:lnTo>
                    <a:pt x="172" y="64"/>
                  </a:lnTo>
                  <a:lnTo>
                    <a:pt x="170" y="64"/>
                  </a:lnTo>
                  <a:lnTo>
                    <a:pt x="101" y="64"/>
                  </a:lnTo>
                  <a:lnTo>
                    <a:pt x="101" y="69"/>
                  </a:lnTo>
                  <a:lnTo>
                    <a:pt x="101" y="69"/>
                  </a:lnTo>
                  <a:lnTo>
                    <a:pt x="101" y="80"/>
                  </a:lnTo>
                  <a:lnTo>
                    <a:pt x="101" y="80"/>
                  </a:lnTo>
                  <a:lnTo>
                    <a:pt x="101" y="86"/>
                  </a:lnTo>
                  <a:lnTo>
                    <a:pt x="101" y="86"/>
                  </a:lnTo>
                  <a:lnTo>
                    <a:pt x="101" y="92"/>
                  </a:lnTo>
                  <a:lnTo>
                    <a:pt x="101" y="103"/>
                  </a:lnTo>
                  <a:lnTo>
                    <a:pt x="137" y="103"/>
                  </a:lnTo>
                  <a:lnTo>
                    <a:pt x="137" y="103"/>
                  </a:lnTo>
                  <a:lnTo>
                    <a:pt x="156" y="82"/>
                  </a:lnTo>
                  <a:lnTo>
                    <a:pt x="156" y="82"/>
                  </a:lnTo>
                  <a:lnTo>
                    <a:pt x="167" y="93"/>
                  </a:lnTo>
                  <a:lnTo>
                    <a:pt x="179" y="106"/>
                  </a:lnTo>
                  <a:lnTo>
                    <a:pt x="179" y="106"/>
                  </a:lnTo>
                  <a:lnTo>
                    <a:pt x="182" y="110"/>
                  </a:lnTo>
                  <a:lnTo>
                    <a:pt x="182" y="110"/>
                  </a:lnTo>
                  <a:lnTo>
                    <a:pt x="180" y="112"/>
                  </a:lnTo>
                  <a:lnTo>
                    <a:pt x="177" y="113"/>
                  </a:lnTo>
                  <a:lnTo>
                    <a:pt x="101" y="113"/>
                  </a:lnTo>
                  <a:lnTo>
                    <a:pt x="102" y="148"/>
                  </a:lnTo>
                  <a:lnTo>
                    <a:pt x="132" y="148"/>
                  </a:lnTo>
                  <a:lnTo>
                    <a:pt x="132" y="148"/>
                  </a:lnTo>
                  <a:lnTo>
                    <a:pt x="145" y="135"/>
                  </a:lnTo>
                  <a:lnTo>
                    <a:pt x="145" y="135"/>
                  </a:lnTo>
                  <a:lnTo>
                    <a:pt x="164" y="148"/>
                  </a:lnTo>
                  <a:lnTo>
                    <a:pt x="164" y="148"/>
                  </a:lnTo>
                  <a:lnTo>
                    <a:pt x="167" y="151"/>
                  </a:lnTo>
                  <a:lnTo>
                    <a:pt x="169" y="154"/>
                  </a:lnTo>
                  <a:lnTo>
                    <a:pt x="169" y="154"/>
                  </a:lnTo>
                  <a:lnTo>
                    <a:pt x="169" y="157"/>
                  </a:lnTo>
                  <a:lnTo>
                    <a:pt x="167" y="158"/>
                  </a:lnTo>
                  <a:lnTo>
                    <a:pt x="160" y="166"/>
                  </a:lnTo>
                  <a:lnTo>
                    <a:pt x="160" y="210"/>
                  </a:lnTo>
                  <a:lnTo>
                    <a:pt x="160" y="210"/>
                  </a:lnTo>
                  <a:lnTo>
                    <a:pt x="160" y="236"/>
                  </a:lnTo>
                  <a:lnTo>
                    <a:pt x="160" y="236"/>
                  </a:lnTo>
                  <a:lnTo>
                    <a:pt x="160" y="242"/>
                  </a:lnTo>
                  <a:lnTo>
                    <a:pt x="159" y="247"/>
                  </a:lnTo>
                  <a:lnTo>
                    <a:pt x="156" y="249"/>
                  </a:lnTo>
                  <a:lnTo>
                    <a:pt x="153" y="252"/>
                  </a:lnTo>
                  <a:lnTo>
                    <a:pt x="153" y="252"/>
                  </a:lnTo>
                  <a:lnTo>
                    <a:pt x="143" y="257"/>
                  </a:lnTo>
                  <a:lnTo>
                    <a:pt x="130" y="260"/>
                  </a:lnTo>
                  <a:lnTo>
                    <a:pt x="130" y="260"/>
                  </a:lnTo>
                  <a:lnTo>
                    <a:pt x="128" y="252"/>
                  </a:lnTo>
                  <a:lnTo>
                    <a:pt x="124" y="247"/>
                  </a:lnTo>
                  <a:lnTo>
                    <a:pt x="118" y="244"/>
                  </a:lnTo>
                  <a:lnTo>
                    <a:pt x="108" y="241"/>
                  </a:lnTo>
                  <a:lnTo>
                    <a:pt x="108" y="235"/>
                  </a:lnTo>
                  <a:lnTo>
                    <a:pt x="108" y="235"/>
                  </a:lnTo>
                  <a:lnTo>
                    <a:pt x="130" y="236"/>
                  </a:lnTo>
                  <a:lnTo>
                    <a:pt x="130" y="236"/>
                  </a:lnTo>
                  <a:lnTo>
                    <a:pt x="132" y="236"/>
                  </a:lnTo>
                  <a:lnTo>
                    <a:pt x="132" y="236"/>
                  </a:lnTo>
                  <a:lnTo>
                    <a:pt x="135" y="235"/>
                  </a:lnTo>
                  <a:lnTo>
                    <a:pt x="137" y="231"/>
                  </a:lnTo>
                  <a:lnTo>
                    <a:pt x="137" y="160"/>
                  </a:lnTo>
                  <a:lnTo>
                    <a:pt x="102" y="160"/>
                  </a:lnTo>
                  <a:lnTo>
                    <a:pt x="102" y="160"/>
                  </a:lnTo>
                  <a:lnTo>
                    <a:pt x="102" y="276"/>
                  </a:lnTo>
                  <a:lnTo>
                    <a:pt x="102" y="276"/>
                  </a:lnTo>
                  <a:lnTo>
                    <a:pt x="102" y="278"/>
                  </a:lnTo>
                  <a:lnTo>
                    <a:pt x="99" y="281"/>
                  </a:lnTo>
                  <a:lnTo>
                    <a:pt x="99" y="281"/>
                  </a:lnTo>
                  <a:lnTo>
                    <a:pt x="93" y="281"/>
                  </a:lnTo>
                  <a:lnTo>
                    <a:pt x="83" y="283"/>
                  </a:lnTo>
                  <a:lnTo>
                    <a:pt x="83" y="283"/>
                  </a:lnTo>
                  <a:lnTo>
                    <a:pt x="80" y="283"/>
                  </a:lnTo>
                  <a:lnTo>
                    <a:pt x="79" y="281"/>
                  </a:lnTo>
                  <a:lnTo>
                    <a:pt x="77" y="280"/>
                  </a:lnTo>
                  <a:lnTo>
                    <a:pt x="77" y="277"/>
                  </a:lnTo>
                  <a:lnTo>
                    <a:pt x="77" y="277"/>
                  </a:lnTo>
                  <a:lnTo>
                    <a:pt x="79" y="160"/>
                  </a:lnTo>
                  <a:lnTo>
                    <a:pt x="44" y="160"/>
                  </a:lnTo>
                  <a:lnTo>
                    <a:pt x="44" y="258"/>
                  </a:lnTo>
                  <a:lnTo>
                    <a:pt x="44" y="258"/>
                  </a:lnTo>
                  <a:lnTo>
                    <a:pt x="44" y="263"/>
                  </a:lnTo>
                  <a:lnTo>
                    <a:pt x="41" y="264"/>
                  </a:lnTo>
                  <a:lnTo>
                    <a:pt x="41" y="264"/>
                  </a:lnTo>
                  <a:lnTo>
                    <a:pt x="27" y="265"/>
                  </a:lnTo>
                  <a:lnTo>
                    <a:pt x="27" y="265"/>
                  </a:lnTo>
                  <a:lnTo>
                    <a:pt x="24" y="265"/>
                  </a:lnTo>
                  <a:lnTo>
                    <a:pt x="21" y="264"/>
                  </a:lnTo>
                  <a:lnTo>
                    <a:pt x="21" y="263"/>
                  </a:lnTo>
                  <a:lnTo>
                    <a:pt x="19" y="260"/>
                  </a:lnTo>
                  <a:lnTo>
                    <a:pt x="19" y="260"/>
                  </a:lnTo>
                  <a:lnTo>
                    <a:pt x="21" y="163"/>
                  </a:lnTo>
                  <a:lnTo>
                    <a:pt x="21" y="163"/>
                  </a:lnTo>
                  <a:lnTo>
                    <a:pt x="19" y="134"/>
                  </a:lnTo>
                  <a:lnTo>
                    <a:pt x="19" y="134"/>
                  </a:lnTo>
                  <a:lnTo>
                    <a:pt x="47" y="148"/>
                  </a:lnTo>
                  <a:lnTo>
                    <a:pt x="79" y="148"/>
                  </a:lnTo>
                  <a:lnTo>
                    <a:pt x="79" y="113"/>
                  </a:lnTo>
                  <a:lnTo>
                    <a:pt x="24" y="113"/>
                  </a:lnTo>
                  <a:lnTo>
                    <a:pt x="24" y="113"/>
                  </a:lnTo>
                  <a:lnTo>
                    <a:pt x="3" y="115"/>
                  </a:lnTo>
                  <a:lnTo>
                    <a:pt x="2" y="100"/>
                  </a:lnTo>
                  <a:lnTo>
                    <a:pt x="2" y="100"/>
                  </a:lnTo>
                  <a:lnTo>
                    <a:pt x="25" y="103"/>
                  </a:lnTo>
                  <a:lnTo>
                    <a:pt x="79" y="103"/>
                  </a:lnTo>
                  <a:lnTo>
                    <a:pt x="79" y="64"/>
                  </a:lnTo>
                  <a:lnTo>
                    <a:pt x="31" y="64"/>
                  </a:lnTo>
                  <a:lnTo>
                    <a:pt x="31" y="64"/>
                  </a:lnTo>
                  <a:lnTo>
                    <a:pt x="18" y="79"/>
                  </a:lnTo>
                  <a:lnTo>
                    <a:pt x="5" y="92"/>
                  </a:lnTo>
                  <a:lnTo>
                    <a:pt x="0" y="87"/>
                  </a:lnTo>
                  <a:lnTo>
                    <a:pt x="0" y="87"/>
                  </a:lnTo>
                  <a:lnTo>
                    <a:pt x="15" y="64"/>
                  </a:lnTo>
                  <a:lnTo>
                    <a:pt x="28" y="37"/>
                  </a:lnTo>
                  <a:lnTo>
                    <a:pt x="28" y="37"/>
                  </a:lnTo>
                  <a:lnTo>
                    <a:pt x="34" y="21"/>
                  </a:lnTo>
                  <a:lnTo>
                    <a:pt x="37" y="6"/>
                  </a:lnTo>
                  <a:lnTo>
                    <a:pt x="37" y="6"/>
                  </a:lnTo>
                  <a:lnTo>
                    <a:pt x="67" y="15"/>
                  </a:lnTo>
                  <a:lnTo>
                    <a:pt x="72" y="18"/>
                  </a:lnTo>
                  <a:lnTo>
                    <a:pt x="72" y="19"/>
                  </a:lnTo>
                  <a:lnTo>
                    <a:pt x="72" y="19"/>
                  </a:lnTo>
                  <a:lnTo>
                    <a:pt x="72" y="22"/>
                  </a:lnTo>
                  <a:lnTo>
                    <a:pt x="69" y="25"/>
                  </a:lnTo>
                  <a:lnTo>
                    <a:pt x="57" y="27"/>
                  </a:lnTo>
                  <a:lnTo>
                    <a:pt x="57" y="27"/>
                  </a:lnTo>
                  <a:lnTo>
                    <a:pt x="48" y="40"/>
                  </a:lnTo>
                  <a:lnTo>
                    <a:pt x="40" y="54"/>
                  </a:lnTo>
                  <a:lnTo>
                    <a:pt x="79" y="54"/>
                  </a:lnTo>
                  <a:close/>
                  <a:moveTo>
                    <a:pt x="224" y="31"/>
                  </a:moveTo>
                  <a:lnTo>
                    <a:pt x="224" y="31"/>
                  </a:lnTo>
                  <a:lnTo>
                    <a:pt x="224" y="34"/>
                  </a:lnTo>
                  <a:lnTo>
                    <a:pt x="221" y="35"/>
                  </a:lnTo>
                  <a:lnTo>
                    <a:pt x="211" y="41"/>
                  </a:lnTo>
                  <a:lnTo>
                    <a:pt x="211" y="41"/>
                  </a:lnTo>
                  <a:lnTo>
                    <a:pt x="211" y="84"/>
                  </a:lnTo>
                  <a:lnTo>
                    <a:pt x="211" y="84"/>
                  </a:lnTo>
                  <a:lnTo>
                    <a:pt x="212" y="210"/>
                  </a:lnTo>
                  <a:lnTo>
                    <a:pt x="212" y="210"/>
                  </a:lnTo>
                  <a:lnTo>
                    <a:pt x="211" y="213"/>
                  </a:lnTo>
                  <a:lnTo>
                    <a:pt x="208" y="215"/>
                  </a:lnTo>
                  <a:lnTo>
                    <a:pt x="208" y="215"/>
                  </a:lnTo>
                  <a:lnTo>
                    <a:pt x="193" y="216"/>
                  </a:lnTo>
                  <a:lnTo>
                    <a:pt x="193" y="216"/>
                  </a:lnTo>
                  <a:lnTo>
                    <a:pt x="190" y="216"/>
                  </a:lnTo>
                  <a:lnTo>
                    <a:pt x="189" y="215"/>
                  </a:lnTo>
                  <a:lnTo>
                    <a:pt x="188" y="213"/>
                  </a:lnTo>
                  <a:lnTo>
                    <a:pt x="188" y="210"/>
                  </a:lnTo>
                  <a:lnTo>
                    <a:pt x="188" y="210"/>
                  </a:lnTo>
                  <a:lnTo>
                    <a:pt x="189" y="135"/>
                  </a:lnTo>
                  <a:lnTo>
                    <a:pt x="189" y="135"/>
                  </a:lnTo>
                  <a:lnTo>
                    <a:pt x="188" y="22"/>
                  </a:lnTo>
                  <a:lnTo>
                    <a:pt x="188" y="22"/>
                  </a:lnTo>
                  <a:lnTo>
                    <a:pt x="206" y="24"/>
                  </a:lnTo>
                  <a:lnTo>
                    <a:pt x="218" y="27"/>
                  </a:lnTo>
                  <a:lnTo>
                    <a:pt x="222" y="28"/>
                  </a:lnTo>
                  <a:lnTo>
                    <a:pt x="224" y="31"/>
                  </a:lnTo>
                  <a:lnTo>
                    <a:pt x="224" y="31"/>
                  </a:lnTo>
                  <a:close/>
                  <a:moveTo>
                    <a:pt x="244" y="31"/>
                  </a:moveTo>
                  <a:lnTo>
                    <a:pt x="244" y="31"/>
                  </a:lnTo>
                  <a:lnTo>
                    <a:pt x="243" y="0"/>
                  </a:lnTo>
                  <a:lnTo>
                    <a:pt x="243" y="0"/>
                  </a:lnTo>
                  <a:lnTo>
                    <a:pt x="275" y="5"/>
                  </a:lnTo>
                  <a:lnTo>
                    <a:pt x="280" y="8"/>
                  </a:lnTo>
                  <a:lnTo>
                    <a:pt x="280" y="11"/>
                  </a:lnTo>
                  <a:lnTo>
                    <a:pt x="280" y="11"/>
                  </a:lnTo>
                  <a:lnTo>
                    <a:pt x="280" y="12"/>
                  </a:lnTo>
                  <a:lnTo>
                    <a:pt x="279" y="15"/>
                  </a:lnTo>
                  <a:lnTo>
                    <a:pt x="270" y="19"/>
                  </a:lnTo>
                  <a:lnTo>
                    <a:pt x="270" y="193"/>
                  </a:lnTo>
                  <a:lnTo>
                    <a:pt x="270" y="193"/>
                  </a:lnTo>
                  <a:lnTo>
                    <a:pt x="270" y="251"/>
                  </a:lnTo>
                  <a:lnTo>
                    <a:pt x="270" y="251"/>
                  </a:lnTo>
                  <a:lnTo>
                    <a:pt x="270" y="252"/>
                  </a:lnTo>
                  <a:lnTo>
                    <a:pt x="270" y="252"/>
                  </a:lnTo>
                  <a:lnTo>
                    <a:pt x="269" y="258"/>
                  </a:lnTo>
                  <a:lnTo>
                    <a:pt x="267" y="264"/>
                  </a:lnTo>
                  <a:lnTo>
                    <a:pt x="266" y="267"/>
                  </a:lnTo>
                  <a:lnTo>
                    <a:pt x="261" y="271"/>
                  </a:lnTo>
                  <a:lnTo>
                    <a:pt x="256" y="273"/>
                  </a:lnTo>
                  <a:lnTo>
                    <a:pt x="248" y="276"/>
                  </a:lnTo>
                  <a:lnTo>
                    <a:pt x="228" y="278"/>
                  </a:lnTo>
                  <a:lnTo>
                    <a:pt x="228" y="278"/>
                  </a:lnTo>
                  <a:lnTo>
                    <a:pt x="227" y="270"/>
                  </a:lnTo>
                  <a:lnTo>
                    <a:pt x="225" y="267"/>
                  </a:lnTo>
                  <a:lnTo>
                    <a:pt x="222" y="264"/>
                  </a:lnTo>
                  <a:lnTo>
                    <a:pt x="222" y="264"/>
                  </a:lnTo>
                  <a:lnTo>
                    <a:pt x="217" y="261"/>
                  </a:lnTo>
                  <a:lnTo>
                    <a:pt x="211" y="258"/>
                  </a:lnTo>
                  <a:lnTo>
                    <a:pt x="193" y="254"/>
                  </a:lnTo>
                  <a:lnTo>
                    <a:pt x="193" y="247"/>
                  </a:lnTo>
                  <a:lnTo>
                    <a:pt x="193" y="247"/>
                  </a:lnTo>
                  <a:lnTo>
                    <a:pt x="206" y="248"/>
                  </a:lnTo>
                  <a:lnTo>
                    <a:pt x="206" y="248"/>
                  </a:lnTo>
                  <a:lnTo>
                    <a:pt x="238" y="249"/>
                  </a:lnTo>
                  <a:lnTo>
                    <a:pt x="238" y="249"/>
                  </a:lnTo>
                  <a:lnTo>
                    <a:pt x="240" y="249"/>
                  </a:lnTo>
                  <a:lnTo>
                    <a:pt x="240" y="249"/>
                  </a:lnTo>
                  <a:lnTo>
                    <a:pt x="243" y="249"/>
                  </a:lnTo>
                  <a:lnTo>
                    <a:pt x="244" y="245"/>
                  </a:lnTo>
                  <a:lnTo>
                    <a:pt x="244" y="31"/>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89" name="Freeform 93"/>
            <p:cNvSpPr>
              <a:spLocks noEditPoints="1"/>
            </p:cNvSpPr>
            <p:nvPr userDrawn="1"/>
          </p:nvSpPr>
          <p:spPr bwMode="auto">
            <a:xfrm>
              <a:off x="3789363" y="1460501"/>
              <a:ext cx="153988" cy="149225"/>
            </a:xfrm>
            <a:custGeom>
              <a:avLst/>
              <a:gdLst/>
              <a:ahLst/>
              <a:cxnLst>
                <a:cxn ang="0">
                  <a:pos x="180" y="84"/>
                </a:cxn>
                <a:cxn ang="0">
                  <a:pos x="199" y="106"/>
                </a:cxn>
                <a:cxn ang="0">
                  <a:pos x="197" y="111"/>
                </a:cxn>
                <a:cxn ang="0">
                  <a:pos x="161" y="155"/>
                </a:cxn>
                <a:cxn ang="0">
                  <a:pos x="196" y="159"/>
                </a:cxn>
                <a:cxn ang="0">
                  <a:pos x="194" y="166"/>
                </a:cxn>
                <a:cxn ang="0">
                  <a:pos x="196" y="207"/>
                </a:cxn>
                <a:cxn ang="0">
                  <a:pos x="145" y="234"/>
                </a:cxn>
                <a:cxn ang="0">
                  <a:pos x="85" y="262"/>
                </a:cxn>
                <a:cxn ang="0">
                  <a:pos x="80" y="263"/>
                </a:cxn>
                <a:cxn ang="0">
                  <a:pos x="88" y="230"/>
                </a:cxn>
                <a:cxn ang="0">
                  <a:pos x="87" y="130"/>
                </a:cxn>
                <a:cxn ang="0">
                  <a:pos x="120" y="139"/>
                </a:cxn>
                <a:cxn ang="0">
                  <a:pos x="110" y="148"/>
                </a:cxn>
                <a:cxn ang="0">
                  <a:pos x="133" y="111"/>
                </a:cxn>
                <a:cxn ang="0">
                  <a:pos x="80" y="98"/>
                </a:cxn>
                <a:cxn ang="0">
                  <a:pos x="133" y="101"/>
                </a:cxn>
                <a:cxn ang="0">
                  <a:pos x="100" y="69"/>
                </a:cxn>
                <a:cxn ang="0">
                  <a:pos x="93" y="80"/>
                </a:cxn>
                <a:cxn ang="0">
                  <a:pos x="80" y="85"/>
                </a:cxn>
                <a:cxn ang="0">
                  <a:pos x="54" y="130"/>
                </a:cxn>
                <a:cxn ang="0">
                  <a:pos x="68" y="136"/>
                </a:cxn>
                <a:cxn ang="0">
                  <a:pos x="59" y="143"/>
                </a:cxn>
                <a:cxn ang="0">
                  <a:pos x="59" y="275"/>
                </a:cxn>
                <a:cxn ang="0">
                  <a:pos x="42" y="281"/>
                </a:cxn>
                <a:cxn ang="0">
                  <a:pos x="35" y="276"/>
                </a:cxn>
                <a:cxn ang="0">
                  <a:pos x="36" y="143"/>
                </a:cxn>
                <a:cxn ang="0">
                  <a:pos x="0" y="166"/>
                </a:cxn>
                <a:cxn ang="0">
                  <a:pos x="46" y="101"/>
                </a:cxn>
                <a:cxn ang="0">
                  <a:pos x="61" y="64"/>
                </a:cxn>
                <a:cxn ang="0">
                  <a:pos x="98" y="48"/>
                </a:cxn>
                <a:cxn ang="0">
                  <a:pos x="113" y="1"/>
                </a:cxn>
                <a:cxn ang="0">
                  <a:pos x="148" y="13"/>
                </a:cxn>
                <a:cxn ang="0">
                  <a:pos x="145" y="20"/>
                </a:cxn>
                <a:cxn ang="0">
                  <a:pos x="116" y="48"/>
                </a:cxn>
                <a:cxn ang="0">
                  <a:pos x="174" y="29"/>
                </a:cxn>
                <a:cxn ang="0">
                  <a:pos x="197" y="56"/>
                </a:cxn>
                <a:cxn ang="0">
                  <a:pos x="155" y="58"/>
                </a:cxn>
                <a:cxn ang="0">
                  <a:pos x="16" y="68"/>
                </a:cxn>
                <a:cxn ang="0">
                  <a:pos x="40" y="32"/>
                </a:cxn>
                <a:cxn ang="0">
                  <a:pos x="72" y="6"/>
                </a:cxn>
                <a:cxn ang="0">
                  <a:pos x="90" y="17"/>
                </a:cxn>
                <a:cxn ang="0">
                  <a:pos x="75" y="22"/>
                </a:cxn>
                <a:cxn ang="0">
                  <a:pos x="27" y="72"/>
                </a:cxn>
                <a:cxn ang="0">
                  <a:pos x="226" y="234"/>
                </a:cxn>
                <a:cxn ang="0">
                  <a:pos x="228" y="276"/>
                </a:cxn>
                <a:cxn ang="0">
                  <a:pos x="220" y="282"/>
                </a:cxn>
                <a:cxn ang="0">
                  <a:pos x="204" y="282"/>
                </a:cxn>
                <a:cxn ang="0">
                  <a:pos x="204" y="168"/>
                </a:cxn>
                <a:cxn ang="0">
                  <a:pos x="203" y="9"/>
                </a:cxn>
                <a:cxn ang="0">
                  <a:pos x="268" y="9"/>
                </a:cxn>
                <a:cxn ang="0">
                  <a:pos x="291" y="27"/>
                </a:cxn>
                <a:cxn ang="0">
                  <a:pos x="288" y="35"/>
                </a:cxn>
                <a:cxn ang="0">
                  <a:pos x="281" y="223"/>
                </a:cxn>
                <a:cxn ang="0">
                  <a:pos x="277" y="236"/>
                </a:cxn>
                <a:cxn ang="0">
                  <a:pos x="264" y="243"/>
                </a:cxn>
                <a:cxn ang="0">
                  <a:pos x="241" y="232"/>
                </a:cxn>
                <a:cxn ang="0">
                  <a:pos x="226" y="219"/>
                </a:cxn>
                <a:cxn ang="0">
                  <a:pos x="257" y="219"/>
                </a:cxn>
                <a:cxn ang="0">
                  <a:pos x="226" y="219"/>
                </a:cxn>
              </a:cxnLst>
              <a:rect l="0" t="0" r="r" b="b"/>
              <a:pathLst>
                <a:path w="291" h="282">
                  <a:moveTo>
                    <a:pt x="155" y="101"/>
                  </a:moveTo>
                  <a:lnTo>
                    <a:pt x="165" y="101"/>
                  </a:lnTo>
                  <a:lnTo>
                    <a:pt x="165" y="101"/>
                  </a:lnTo>
                  <a:lnTo>
                    <a:pt x="180" y="84"/>
                  </a:lnTo>
                  <a:lnTo>
                    <a:pt x="180" y="84"/>
                  </a:lnTo>
                  <a:lnTo>
                    <a:pt x="190" y="94"/>
                  </a:lnTo>
                  <a:lnTo>
                    <a:pt x="199" y="106"/>
                  </a:lnTo>
                  <a:lnTo>
                    <a:pt x="199" y="106"/>
                  </a:lnTo>
                  <a:lnTo>
                    <a:pt x="200" y="108"/>
                  </a:lnTo>
                  <a:lnTo>
                    <a:pt x="200" y="108"/>
                  </a:lnTo>
                  <a:lnTo>
                    <a:pt x="200" y="111"/>
                  </a:lnTo>
                  <a:lnTo>
                    <a:pt x="197" y="111"/>
                  </a:lnTo>
                  <a:lnTo>
                    <a:pt x="155" y="111"/>
                  </a:lnTo>
                  <a:lnTo>
                    <a:pt x="155" y="155"/>
                  </a:lnTo>
                  <a:lnTo>
                    <a:pt x="161" y="155"/>
                  </a:lnTo>
                  <a:lnTo>
                    <a:pt x="161" y="155"/>
                  </a:lnTo>
                  <a:lnTo>
                    <a:pt x="175" y="139"/>
                  </a:lnTo>
                  <a:lnTo>
                    <a:pt x="175" y="139"/>
                  </a:lnTo>
                  <a:lnTo>
                    <a:pt x="196" y="159"/>
                  </a:lnTo>
                  <a:lnTo>
                    <a:pt x="196" y="159"/>
                  </a:lnTo>
                  <a:lnTo>
                    <a:pt x="197" y="164"/>
                  </a:lnTo>
                  <a:lnTo>
                    <a:pt x="197" y="164"/>
                  </a:lnTo>
                  <a:lnTo>
                    <a:pt x="197" y="165"/>
                  </a:lnTo>
                  <a:lnTo>
                    <a:pt x="194" y="166"/>
                  </a:lnTo>
                  <a:lnTo>
                    <a:pt x="155" y="166"/>
                  </a:lnTo>
                  <a:lnTo>
                    <a:pt x="155" y="217"/>
                  </a:lnTo>
                  <a:lnTo>
                    <a:pt x="155" y="217"/>
                  </a:lnTo>
                  <a:lnTo>
                    <a:pt x="196" y="207"/>
                  </a:lnTo>
                  <a:lnTo>
                    <a:pt x="197" y="214"/>
                  </a:lnTo>
                  <a:lnTo>
                    <a:pt x="197" y="214"/>
                  </a:lnTo>
                  <a:lnTo>
                    <a:pt x="171" y="224"/>
                  </a:lnTo>
                  <a:lnTo>
                    <a:pt x="145" y="234"/>
                  </a:lnTo>
                  <a:lnTo>
                    <a:pt x="117" y="245"/>
                  </a:lnTo>
                  <a:lnTo>
                    <a:pt x="88" y="252"/>
                  </a:lnTo>
                  <a:lnTo>
                    <a:pt x="88" y="252"/>
                  </a:lnTo>
                  <a:lnTo>
                    <a:pt x="85" y="262"/>
                  </a:lnTo>
                  <a:lnTo>
                    <a:pt x="84" y="263"/>
                  </a:lnTo>
                  <a:lnTo>
                    <a:pt x="83" y="265"/>
                  </a:lnTo>
                  <a:lnTo>
                    <a:pt x="83" y="265"/>
                  </a:lnTo>
                  <a:lnTo>
                    <a:pt x="80" y="263"/>
                  </a:lnTo>
                  <a:lnTo>
                    <a:pt x="77" y="259"/>
                  </a:lnTo>
                  <a:lnTo>
                    <a:pt x="68" y="232"/>
                  </a:lnTo>
                  <a:lnTo>
                    <a:pt x="68" y="232"/>
                  </a:lnTo>
                  <a:lnTo>
                    <a:pt x="88" y="230"/>
                  </a:lnTo>
                  <a:lnTo>
                    <a:pt x="88" y="159"/>
                  </a:lnTo>
                  <a:lnTo>
                    <a:pt x="88" y="159"/>
                  </a:lnTo>
                  <a:lnTo>
                    <a:pt x="88" y="145"/>
                  </a:lnTo>
                  <a:lnTo>
                    <a:pt x="87" y="130"/>
                  </a:lnTo>
                  <a:lnTo>
                    <a:pt x="87" y="130"/>
                  </a:lnTo>
                  <a:lnTo>
                    <a:pt x="114" y="135"/>
                  </a:lnTo>
                  <a:lnTo>
                    <a:pt x="119" y="137"/>
                  </a:lnTo>
                  <a:lnTo>
                    <a:pt x="120" y="139"/>
                  </a:lnTo>
                  <a:lnTo>
                    <a:pt x="120" y="139"/>
                  </a:lnTo>
                  <a:lnTo>
                    <a:pt x="120" y="142"/>
                  </a:lnTo>
                  <a:lnTo>
                    <a:pt x="119" y="143"/>
                  </a:lnTo>
                  <a:lnTo>
                    <a:pt x="110" y="148"/>
                  </a:lnTo>
                  <a:lnTo>
                    <a:pt x="110" y="227"/>
                  </a:lnTo>
                  <a:lnTo>
                    <a:pt x="110" y="227"/>
                  </a:lnTo>
                  <a:lnTo>
                    <a:pt x="133" y="223"/>
                  </a:lnTo>
                  <a:lnTo>
                    <a:pt x="133" y="111"/>
                  </a:lnTo>
                  <a:lnTo>
                    <a:pt x="100" y="111"/>
                  </a:lnTo>
                  <a:lnTo>
                    <a:pt x="100" y="111"/>
                  </a:lnTo>
                  <a:lnTo>
                    <a:pt x="83" y="113"/>
                  </a:lnTo>
                  <a:lnTo>
                    <a:pt x="80" y="98"/>
                  </a:lnTo>
                  <a:lnTo>
                    <a:pt x="80" y="98"/>
                  </a:lnTo>
                  <a:lnTo>
                    <a:pt x="90" y="101"/>
                  </a:lnTo>
                  <a:lnTo>
                    <a:pt x="100" y="101"/>
                  </a:lnTo>
                  <a:lnTo>
                    <a:pt x="133" y="101"/>
                  </a:lnTo>
                  <a:lnTo>
                    <a:pt x="133" y="58"/>
                  </a:lnTo>
                  <a:lnTo>
                    <a:pt x="109" y="58"/>
                  </a:lnTo>
                  <a:lnTo>
                    <a:pt x="109" y="58"/>
                  </a:lnTo>
                  <a:lnTo>
                    <a:pt x="100" y="69"/>
                  </a:lnTo>
                  <a:lnTo>
                    <a:pt x="91" y="78"/>
                  </a:lnTo>
                  <a:lnTo>
                    <a:pt x="91" y="78"/>
                  </a:lnTo>
                  <a:lnTo>
                    <a:pt x="93" y="80"/>
                  </a:lnTo>
                  <a:lnTo>
                    <a:pt x="93" y="80"/>
                  </a:lnTo>
                  <a:lnTo>
                    <a:pt x="93" y="82"/>
                  </a:lnTo>
                  <a:lnTo>
                    <a:pt x="90" y="84"/>
                  </a:lnTo>
                  <a:lnTo>
                    <a:pt x="80" y="85"/>
                  </a:lnTo>
                  <a:lnTo>
                    <a:pt x="80" y="85"/>
                  </a:lnTo>
                  <a:lnTo>
                    <a:pt x="65" y="108"/>
                  </a:lnTo>
                  <a:lnTo>
                    <a:pt x="49" y="129"/>
                  </a:lnTo>
                  <a:lnTo>
                    <a:pt x="49" y="129"/>
                  </a:lnTo>
                  <a:lnTo>
                    <a:pt x="54" y="130"/>
                  </a:lnTo>
                  <a:lnTo>
                    <a:pt x="54" y="130"/>
                  </a:lnTo>
                  <a:lnTo>
                    <a:pt x="65" y="133"/>
                  </a:lnTo>
                  <a:lnTo>
                    <a:pt x="68" y="135"/>
                  </a:lnTo>
                  <a:lnTo>
                    <a:pt x="68" y="136"/>
                  </a:lnTo>
                  <a:lnTo>
                    <a:pt x="68" y="136"/>
                  </a:lnTo>
                  <a:lnTo>
                    <a:pt x="68" y="139"/>
                  </a:lnTo>
                  <a:lnTo>
                    <a:pt x="67" y="140"/>
                  </a:lnTo>
                  <a:lnTo>
                    <a:pt x="59" y="143"/>
                  </a:lnTo>
                  <a:lnTo>
                    <a:pt x="59" y="204"/>
                  </a:lnTo>
                  <a:lnTo>
                    <a:pt x="59" y="204"/>
                  </a:lnTo>
                  <a:lnTo>
                    <a:pt x="59" y="275"/>
                  </a:lnTo>
                  <a:lnTo>
                    <a:pt x="59" y="275"/>
                  </a:lnTo>
                  <a:lnTo>
                    <a:pt x="58" y="278"/>
                  </a:lnTo>
                  <a:lnTo>
                    <a:pt x="55" y="279"/>
                  </a:lnTo>
                  <a:lnTo>
                    <a:pt x="51" y="281"/>
                  </a:lnTo>
                  <a:lnTo>
                    <a:pt x="42" y="281"/>
                  </a:lnTo>
                  <a:lnTo>
                    <a:pt x="42" y="281"/>
                  </a:lnTo>
                  <a:lnTo>
                    <a:pt x="36" y="279"/>
                  </a:lnTo>
                  <a:lnTo>
                    <a:pt x="35" y="278"/>
                  </a:lnTo>
                  <a:lnTo>
                    <a:pt x="35" y="276"/>
                  </a:lnTo>
                  <a:lnTo>
                    <a:pt x="35" y="276"/>
                  </a:lnTo>
                  <a:lnTo>
                    <a:pt x="36" y="204"/>
                  </a:lnTo>
                  <a:lnTo>
                    <a:pt x="36" y="143"/>
                  </a:lnTo>
                  <a:lnTo>
                    <a:pt x="36" y="143"/>
                  </a:lnTo>
                  <a:lnTo>
                    <a:pt x="22" y="158"/>
                  </a:lnTo>
                  <a:lnTo>
                    <a:pt x="4" y="172"/>
                  </a:lnTo>
                  <a:lnTo>
                    <a:pt x="0" y="166"/>
                  </a:lnTo>
                  <a:lnTo>
                    <a:pt x="0" y="166"/>
                  </a:lnTo>
                  <a:lnTo>
                    <a:pt x="14" y="149"/>
                  </a:lnTo>
                  <a:lnTo>
                    <a:pt x="27" y="133"/>
                  </a:lnTo>
                  <a:lnTo>
                    <a:pt x="36" y="117"/>
                  </a:lnTo>
                  <a:lnTo>
                    <a:pt x="46" y="101"/>
                  </a:lnTo>
                  <a:lnTo>
                    <a:pt x="46" y="101"/>
                  </a:lnTo>
                  <a:lnTo>
                    <a:pt x="55" y="81"/>
                  </a:lnTo>
                  <a:lnTo>
                    <a:pt x="61" y="64"/>
                  </a:lnTo>
                  <a:lnTo>
                    <a:pt x="61" y="64"/>
                  </a:lnTo>
                  <a:lnTo>
                    <a:pt x="85" y="74"/>
                  </a:lnTo>
                  <a:lnTo>
                    <a:pt x="85" y="74"/>
                  </a:lnTo>
                  <a:lnTo>
                    <a:pt x="98" y="48"/>
                  </a:lnTo>
                  <a:lnTo>
                    <a:pt x="98" y="48"/>
                  </a:lnTo>
                  <a:lnTo>
                    <a:pt x="109" y="22"/>
                  </a:lnTo>
                  <a:lnTo>
                    <a:pt x="112" y="11"/>
                  </a:lnTo>
                  <a:lnTo>
                    <a:pt x="113" y="1"/>
                  </a:lnTo>
                  <a:lnTo>
                    <a:pt x="113" y="1"/>
                  </a:lnTo>
                  <a:lnTo>
                    <a:pt x="130" y="6"/>
                  </a:lnTo>
                  <a:lnTo>
                    <a:pt x="130" y="6"/>
                  </a:lnTo>
                  <a:lnTo>
                    <a:pt x="145" y="11"/>
                  </a:lnTo>
                  <a:lnTo>
                    <a:pt x="148" y="13"/>
                  </a:lnTo>
                  <a:lnTo>
                    <a:pt x="148" y="16"/>
                  </a:lnTo>
                  <a:lnTo>
                    <a:pt x="148" y="16"/>
                  </a:lnTo>
                  <a:lnTo>
                    <a:pt x="148" y="17"/>
                  </a:lnTo>
                  <a:lnTo>
                    <a:pt x="145" y="20"/>
                  </a:lnTo>
                  <a:lnTo>
                    <a:pt x="133" y="22"/>
                  </a:lnTo>
                  <a:lnTo>
                    <a:pt x="133" y="22"/>
                  </a:lnTo>
                  <a:lnTo>
                    <a:pt x="125" y="35"/>
                  </a:lnTo>
                  <a:lnTo>
                    <a:pt x="116" y="48"/>
                  </a:lnTo>
                  <a:lnTo>
                    <a:pt x="159" y="48"/>
                  </a:lnTo>
                  <a:lnTo>
                    <a:pt x="159" y="48"/>
                  </a:lnTo>
                  <a:lnTo>
                    <a:pt x="174" y="29"/>
                  </a:lnTo>
                  <a:lnTo>
                    <a:pt x="174" y="29"/>
                  </a:lnTo>
                  <a:lnTo>
                    <a:pt x="185" y="40"/>
                  </a:lnTo>
                  <a:lnTo>
                    <a:pt x="196" y="52"/>
                  </a:lnTo>
                  <a:lnTo>
                    <a:pt x="196" y="52"/>
                  </a:lnTo>
                  <a:lnTo>
                    <a:pt x="197" y="56"/>
                  </a:lnTo>
                  <a:lnTo>
                    <a:pt x="197" y="56"/>
                  </a:lnTo>
                  <a:lnTo>
                    <a:pt x="197" y="58"/>
                  </a:lnTo>
                  <a:lnTo>
                    <a:pt x="194" y="58"/>
                  </a:lnTo>
                  <a:lnTo>
                    <a:pt x="155" y="58"/>
                  </a:lnTo>
                  <a:lnTo>
                    <a:pt x="155" y="101"/>
                  </a:lnTo>
                  <a:close/>
                  <a:moveTo>
                    <a:pt x="3" y="81"/>
                  </a:moveTo>
                  <a:lnTo>
                    <a:pt x="3" y="81"/>
                  </a:lnTo>
                  <a:lnTo>
                    <a:pt x="16" y="68"/>
                  </a:lnTo>
                  <a:lnTo>
                    <a:pt x="25" y="56"/>
                  </a:lnTo>
                  <a:lnTo>
                    <a:pt x="33" y="45"/>
                  </a:lnTo>
                  <a:lnTo>
                    <a:pt x="40" y="32"/>
                  </a:lnTo>
                  <a:lnTo>
                    <a:pt x="40" y="32"/>
                  </a:lnTo>
                  <a:lnTo>
                    <a:pt x="51" y="14"/>
                  </a:lnTo>
                  <a:lnTo>
                    <a:pt x="55" y="0"/>
                  </a:lnTo>
                  <a:lnTo>
                    <a:pt x="55" y="0"/>
                  </a:lnTo>
                  <a:lnTo>
                    <a:pt x="72" y="6"/>
                  </a:lnTo>
                  <a:lnTo>
                    <a:pt x="72" y="6"/>
                  </a:lnTo>
                  <a:lnTo>
                    <a:pt x="87" y="13"/>
                  </a:lnTo>
                  <a:lnTo>
                    <a:pt x="90" y="14"/>
                  </a:lnTo>
                  <a:lnTo>
                    <a:pt x="90" y="17"/>
                  </a:lnTo>
                  <a:lnTo>
                    <a:pt x="90" y="17"/>
                  </a:lnTo>
                  <a:lnTo>
                    <a:pt x="90" y="20"/>
                  </a:lnTo>
                  <a:lnTo>
                    <a:pt x="87" y="22"/>
                  </a:lnTo>
                  <a:lnTo>
                    <a:pt x="75" y="22"/>
                  </a:lnTo>
                  <a:lnTo>
                    <a:pt x="75" y="22"/>
                  </a:lnTo>
                  <a:lnTo>
                    <a:pt x="59" y="42"/>
                  </a:lnTo>
                  <a:lnTo>
                    <a:pt x="45" y="58"/>
                  </a:lnTo>
                  <a:lnTo>
                    <a:pt x="27" y="72"/>
                  </a:lnTo>
                  <a:lnTo>
                    <a:pt x="7" y="85"/>
                  </a:lnTo>
                  <a:lnTo>
                    <a:pt x="3" y="81"/>
                  </a:lnTo>
                  <a:close/>
                  <a:moveTo>
                    <a:pt x="226" y="234"/>
                  </a:moveTo>
                  <a:lnTo>
                    <a:pt x="226" y="234"/>
                  </a:lnTo>
                  <a:lnTo>
                    <a:pt x="228" y="255"/>
                  </a:lnTo>
                  <a:lnTo>
                    <a:pt x="228" y="255"/>
                  </a:lnTo>
                  <a:lnTo>
                    <a:pt x="228" y="276"/>
                  </a:lnTo>
                  <a:lnTo>
                    <a:pt x="228" y="276"/>
                  </a:lnTo>
                  <a:lnTo>
                    <a:pt x="226" y="279"/>
                  </a:lnTo>
                  <a:lnTo>
                    <a:pt x="226" y="281"/>
                  </a:lnTo>
                  <a:lnTo>
                    <a:pt x="226" y="281"/>
                  </a:lnTo>
                  <a:lnTo>
                    <a:pt x="220" y="282"/>
                  </a:lnTo>
                  <a:lnTo>
                    <a:pt x="210" y="282"/>
                  </a:lnTo>
                  <a:lnTo>
                    <a:pt x="210" y="282"/>
                  </a:lnTo>
                  <a:lnTo>
                    <a:pt x="206" y="282"/>
                  </a:lnTo>
                  <a:lnTo>
                    <a:pt x="204" y="282"/>
                  </a:lnTo>
                  <a:lnTo>
                    <a:pt x="203" y="279"/>
                  </a:lnTo>
                  <a:lnTo>
                    <a:pt x="203" y="278"/>
                  </a:lnTo>
                  <a:lnTo>
                    <a:pt x="203" y="278"/>
                  </a:lnTo>
                  <a:lnTo>
                    <a:pt x="204" y="168"/>
                  </a:lnTo>
                  <a:lnTo>
                    <a:pt x="204" y="168"/>
                  </a:lnTo>
                  <a:lnTo>
                    <a:pt x="204" y="48"/>
                  </a:lnTo>
                  <a:lnTo>
                    <a:pt x="203" y="9"/>
                  </a:lnTo>
                  <a:lnTo>
                    <a:pt x="203" y="9"/>
                  </a:lnTo>
                  <a:lnTo>
                    <a:pt x="229" y="23"/>
                  </a:lnTo>
                  <a:lnTo>
                    <a:pt x="255" y="23"/>
                  </a:lnTo>
                  <a:lnTo>
                    <a:pt x="255" y="23"/>
                  </a:lnTo>
                  <a:lnTo>
                    <a:pt x="268" y="9"/>
                  </a:lnTo>
                  <a:lnTo>
                    <a:pt x="268" y="9"/>
                  </a:lnTo>
                  <a:lnTo>
                    <a:pt x="288" y="26"/>
                  </a:lnTo>
                  <a:lnTo>
                    <a:pt x="288" y="26"/>
                  </a:lnTo>
                  <a:lnTo>
                    <a:pt x="291" y="27"/>
                  </a:lnTo>
                  <a:lnTo>
                    <a:pt x="291" y="30"/>
                  </a:lnTo>
                  <a:lnTo>
                    <a:pt x="291" y="30"/>
                  </a:lnTo>
                  <a:lnTo>
                    <a:pt x="291" y="32"/>
                  </a:lnTo>
                  <a:lnTo>
                    <a:pt x="288" y="35"/>
                  </a:lnTo>
                  <a:lnTo>
                    <a:pt x="281" y="40"/>
                  </a:lnTo>
                  <a:lnTo>
                    <a:pt x="281" y="133"/>
                  </a:lnTo>
                  <a:lnTo>
                    <a:pt x="281" y="133"/>
                  </a:lnTo>
                  <a:lnTo>
                    <a:pt x="281" y="223"/>
                  </a:lnTo>
                  <a:lnTo>
                    <a:pt x="281" y="223"/>
                  </a:lnTo>
                  <a:lnTo>
                    <a:pt x="281" y="229"/>
                  </a:lnTo>
                  <a:lnTo>
                    <a:pt x="280" y="233"/>
                  </a:lnTo>
                  <a:lnTo>
                    <a:pt x="277" y="236"/>
                  </a:lnTo>
                  <a:lnTo>
                    <a:pt x="274" y="239"/>
                  </a:lnTo>
                  <a:lnTo>
                    <a:pt x="274" y="239"/>
                  </a:lnTo>
                  <a:lnTo>
                    <a:pt x="270" y="242"/>
                  </a:lnTo>
                  <a:lnTo>
                    <a:pt x="264" y="243"/>
                  </a:lnTo>
                  <a:lnTo>
                    <a:pt x="246" y="246"/>
                  </a:lnTo>
                  <a:lnTo>
                    <a:pt x="246" y="246"/>
                  </a:lnTo>
                  <a:lnTo>
                    <a:pt x="245" y="239"/>
                  </a:lnTo>
                  <a:lnTo>
                    <a:pt x="241" y="232"/>
                  </a:lnTo>
                  <a:lnTo>
                    <a:pt x="235" y="229"/>
                  </a:lnTo>
                  <a:lnTo>
                    <a:pt x="226" y="226"/>
                  </a:lnTo>
                  <a:lnTo>
                    <a:pt x="226" y="234"/>
                  </a:lnTo>
                  <a:close/>
                  <a:moveTo>
                    <a:pt x="226" y="219"/>
                  </a:moveTo>
                  <a:lnTo>
                    <a:pt x="226" y="219"/>
                  </a:lnTo>
                  <a:lnTo>
                    <a:pt x="252" y="219"/>
                  </a:lnTo>
                  <a:lnTo>
                    <a:pt x="252" y="219"/>
                  </a:lnTo>
                  <a:lnTo>
                    <a:pt x="257" y="219"/>
                  </a:lnTo>
                  <a:lnTo>
                    <a:pt x="257" y="216"/>
                  </a:lnTo>
                  <a:lnTo>
                    <a:pt x="257" y="33"/>
                  </a:lnTo>
                  <a:lnTo>
                    <a:pt x="226" y="33"/>
                  </a:lnTo>
                  <a:lnTo>
                    <a:pt x="226" y="21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90" name="Freeform 94"/>
            <p:cNvSpPr>
              <a:spLocks noEditPoints="1"/>
            </p:cNvSpPr>
            <p:nvPr userDrawn="1"/>
          </p:nvSpPr>
          <p:spPr bwMode="auto">
            <a:xfrm>
              <a:off x="3981451" y="1462088"/>
              <a:ext cx="150813" cy="149225"/>
            </a:xfrm>
            <a:custGeom>
              <a:avLst/>
              <a:gdLst/>
              <a:ahLst/>
              <a:cxnLst>
                <a:cxn ang="0">
                  <a:pos x="134" y="56"/>
                </a:cxn>
                <a:cxn ang="0">
                  <a:pos x="167" y="17"/>
                </a:cxn>
                <a:cxn ang="0">
                  <a:pos x="205" y="6"/>
                </a:cxn>
                <a:cxn ang="0">
                  <a:pos x="202" y="13"/>
                </a:cxn>
                <a:cxn ang="0">
                  <a:pos x="234" y="56"/>
                </a:cxn>
                <a:cxn ang="0">
                  <a:pos x="280" y="58"/>
                </a:cxn>
                <a:cxn ang="0">
                  <a:pos x="279" y="66"/>
                </a:cxn>
                <a:cxn ang="0">
                  <a:pos x="240" y="101"/>
                </a:cxn>
                <a:cxn ang="0">
                  <a:pos x="266" y="126"/>
                </a:cxn>
                <a:cxn ang="0">
                  <a:pos x="266" y="132"/>
                </a:cxn>
                <a:cxn ang="0">
                  <a:pos x="227" y="181"/>
                </a:cxn>
                <a:cxn ang="0">
                  <a:pos x="215" y="227"/>
                </a:cxn>
                <a:cxn ang="0">
                  <a:pos x="285" y="253"/>
                </a:cxn>
                <a:cxn ang="0">
                  <a:pos x="269" y="262"/>
                </a:cxn>
                <a:cxn ang="0">
                  <a:pos x="237" y="266"/>
                </a:cxn>
                <a:cxn ang="0">
                  <a:pos x="180" y="227"/>
                </a:cxn>
                <a:cxn ang="0">
                  <a:pos x="74" y="279"/>
                </a:cxn>
                <a:cxn ang="0">
                  <a:pos x="124" y="246"/>
                </a:cxn>
                <a:cxn ang="0">
                  <a:pos x="157" y="201"/>
                </a:cxn>
                <a:cxn ang="0">
                  <a:pos x="132" y="158"/>
                </a:cxn>
                <a:cxn ang="0">
                  <a:pos x="111" y="130"/>
                </a:cxn>
                <a:cxn ang="0">
                  <a:pos x="69" y="149"/>
                </a:cxn>
                <a:cxn ang="0">
                  <a:pos x="69" y="256"/>
                </a:cxn>
                <a:cxn ang="0">
                  <a:pos x="61" y="273"/>
                </a:cxn>
                <a:cxn ang="0">
                  <a:pos x="34" y="282"/>
                </a:cxn>
                <a:cxn ang="0">
                  <a:pos x="16" y="263"/>
                </a:cxn>
                <a:cxn ang="0">
                  <a:pos x="27" y="253"/>
                </a:cxn>
                <a:cxn ang="0">
                  <a:pos x="45" y="250"/>
                </a:cxn>
                <a:cxn ang="0">
                  <a:pos x="24" y="176"/>
                </a:cxn>
                <a:cxn ang="0">
                  <a:pos x="16" y="189"/>
                </a:cxn>
                <a:cxn ang="0">
                  <a:pos x="2" y="156"/>
                </a:cxn>
                <a:cxn ang="0">
                  <a:pos x="45" y="77"/>
                </a:cxn>
                <a:cxn ang="0">
                  <a:pos x="2" y="78"/>
                </a:cxn>
                <a:cxn ang="0">
                  <a:pos x="24" y="66"/>
                </a:cxn>
                <a:cxn ang="0">
                  <a:pos x="45" y="19"/>
                </a:cxn>
                <a:cxn ang="0">
                  <a:pos x="77" y="4"/>
                </a:cxn>
                <a:cxn ang="0">
                  <a:pos x="83" y="8"/>
                </a:cxn>
                <a:cxn ang="0">
                  <a:pos x="69" y="66"/>
                </a:cxn>
                <a:cxn ang="0">
                  <a:pos x="87" y="48"/>
                </a:cxn>
                <a:cxn ang="0">
                  <a:pos x="109" y="71"/>
                </a:cxn>
                <a:cxn ang="0">
                  <a:pos x="109" y="77"/>
                </a:cxn>
                <a:cxn ang="0">
                  <a:pos x="69" y="132"/>
                </a:cxn>
                <a:cxn ang="0">
                  <a:pos x="111" y="116"/>
                </a:cxn>
                <a:cxn ang="0">
                  <a:pos x="167" y="119"/>
                </a:cxn>
                <a:cxn ang="0">
                  <a:pos x="119" y="68"/>
                </a:cxn>
                <a:cxn ang="0">
                  <a:pos x="137" y="129"/>
                </a:cxn>
                <a:cxn ang="0">
                  <a:pos x="145" y="159"/>
                </a:cxn>
                <a:cxn ang="0">
                  <a:pos x="169" y="192"/>
                </a:cxn>
                <a:cxn ang="0">
                  <a:pos x="206" y="168"/>
                </a:cxn>
              </a:cxnLst>
              <a:rect l="0" t="0" r="r" b="b"/>
              <a:pathLst>
                <a:path w="286" h="282">
                  <a:moveTo>
                    <a:pt x="105" y="53"/>
                  </a:moveTo>
                  <a:lnTo>
                    <a:pt x="105" y="53"/>
                  </a:lnTo>
                  <a:lnTo>
                    <a:pt x="119" y="56"/>
                  </a:lnTo>
                  <a:lnTo>
                    <a:pt x="134" y="56"/>
                  </a:lnTo>
                  <a:lnTo>
                    <a:pt x="167" y="56"/>
                  </a:lnTo>
                  <a:lnTo>
                    <a:pt x="167" y="32"/>
                  </a:lnTo>
                  <a:lnTo>
                    <a:pt x="167" y="32"/>
                  </a:lnTo>
                  <a:lnTo>
                    <a:pt x="167" y="17"/>
                  </a:lnTo>
                  <a:lnTo>
                    <a:pt x="166" y="0"/>
                  </a:lnTo>
                  <a:lnTo>
                    <a:pt x="166" y="0"/>
                  </a:lnTo>
                  <a:lnTo>
                    <a:pt x="201" y="4"/>
                  </a:lnTo>
                  <a:lnTo>
                    <a:pt x="205" y="6"/>
                  </a:lnTo>
                  <a:lnTo>
                    <a:pt x="205" y="8"/>
                  </a:lnTo>
                  <a:lnTo>
                    <a:pt x="205" y="8"/>
                  </a:lnTo>
                  <a:lnTo>
                    <a:pt x="205" y="11"/>
                  </a:lnTo>
                  <a:lnTo>
                    <a:pt x="202" y="13"/>
                  </a:lnTo>
                  <a:lnTo>
                    <a:pt x="192" y="17"/>
                  </a:lnTo>
                  <a:lnTo>
                    <a:pt x="192" y="56"/>
                  </a:lnTo>
                  <a:lnTo>
                    <a:pt x="234" y="56"/>
                  </a:lnTo>
                  <a:lnTo>
                    <a:pt x="234" y="56"/>
                  </a:lnTo>
                  <a:lnTo>
                    <a:pt x="251" y="33"/>
                  </a:lnTo>
                  <a:lnTo>
                    <a:pt x="251" y="33"/>
                  </a:lnTo>
                  <a:lnTo>
                    <a:pt x="280" y="58"/>
                  </a:lnTo>
                  <a:lnTo>
                    <a:pt x="280" y="58"/>
                  </a:lnTo>
                  <a:lnTo>
                    <a:pt x="282" y="64"/>
                  </a:lnTo>
                  <a:lnTo>
                    <a:pt x="282" y="64"/>
                  </a:lnTo>
                  <a:lnTo>
                    <a:pt x="282" y="65"/>
                  </a:lnTo>
                  <a:lnTo>
                    <a:pt x="279" y="66"/>
                  </a:lnTo>
                  <a:lnTo>
                    <a:pt x="192" y="66"/>
                  </a:lnTo>
                  <a:lnTo>
                    <a:pt x="192" y="119"/>
                  </a:lnTo>
                  <a:lnTo>
                    <a:pt x="225" y="119"/>
                  </a:lnTo>
                  <a:lnTo>
                    <a:pt x="240" y="101"/>
                  </a:lnTo>
                  <a:lnTo>
                    <a:pt x="240" y="101"/>
                  </a:lnTo>
                  <a:lnTo>
                    <a:pt x="263" y="121"/>
                  </a:lnTo>
                  <a:lnTo>
                    <a:pt x="263" y="121"/>
                  </a:lnTo>
                  <a:lnTo>
                    <a:pt x="266" y="126"/>
                  </a:lnTo>
                  <a:lnTo>
                    <a:pt x="267" y="129"/>
                  </a:lnTo>
                  <a:lnTo>
                    <a:pt x="267" y="129"/>
                  </a:lnTo>
                  <a:lnTo>
                    <a:pt x="267" y="130"/>
                  </a:lnTo>
                  <a:lnTo>
                    <a:pt x="266" y="132"/>
                  </a:lnTo>
                  <a:lnTo>
                    <a:pt x="254" y="136"/>
                  </a:lnTo>
                  <a:lnTo>
                    <a:pt x="254" y="136"/>
                  </a:lnTo>
                  <a:lnTo>
                    <a:pt x="241" y="161"/>
                  </a:lnTo>
                  <a:lnTo>
                    <a:pt x="227" y="181"/>
                  </a:lnTo>
                  <a:lnTo>
                    <a:pt x="212" y="198"/>
                  </a:lnTo>
                  <a:lnTo>
                    <a:pt x="195" y="216"/>
                  </a:lnTo>
                  <a:lnTo>
                    <a:pt x="195" y="216"/>
                  </a:lnTo>
                  <a:lnTo>
                    <a:pt x="215" y="227"/>
                  </a:lnTo>
                  <a:lnTo>
                    <a:pt x="235" y="236"/>
                  </a:lnTo>
                  <a:lnTo>
                    <a:pt x="259" y="242"/>
                  </a:lnTo>
                  <a:lnTo>
                    <a:pt x="286" y="246"/>
                  </a:lnTo>
                  <a:lnTo>
                    <a:pt x="285" y="253"/>
                  </a:lnTo>
                  <a:lnTo>
                    <a:pt x="285" y="253"/>
                  </a:lnTo>
                  <a:lnTo>
                    <a:pt x="276" y="256"/>
                  </a:lnTo>
                  <a:lnTo>
                    <a:pt x="269" y="262"/>
                  </a:lnTo>
                  <a:lnTo>
                    <a:pt x="269" y="262"/>
                  </a:lnTo>
                  <a:lnTo>
                    <a:pt x="264" y="268"/>
                  </a:lnTo>
                  <a:lnTo>
                    <a:pt x="261" y="276"/>
                  </a:lnTo>
                  <a:lnTo>
                    <a:pt x="261" y="276"/>
                  </a:lnTo>
                  <a:lnTo>
                    <a:pt x="237" y="266"/>
                  </a:lnTo>
                  <a:lnTo>
                    <a:pt x="216" y="256"/>
                  </a:lnTo>
                  <a:lnTo>
                    <a:pt x="198" y="243"/>
                  </a:lnTo>
                  <a:lnTo>
                    <a:pt x="180" y="227"/>
                  </a:lnTo>
                  <a:lnTo>
                    <a:pt x="180" y="227"/>
                  </a:lnTo>
                  <a:lnTo>
                    <a:pt x="156" y="244"/>
                  </a:lnTo>
                  <a:lnTo>
                    <a:pt x="131" y="259"/>
                  </a:lnTo>
                  <a:lnTo>
                    <a:pt x="103" y="271"/>
                  </a:lnTo>
                  <a:lnTo>
                    <a:pt x="74" y="279"/>
                  </a:lnTo>
                  <a:lnTo>
                    <a:pt x="71" y="273"/>
                  </a:lnTo>
                  <a:lnTo>
                    <a:pt x="71" y="273"/>
                  </a:lnTo>
                  <a:lnTo>
                    <a:pt x="99" y="260"/>
                  </a:lnTo>
                  <a:lnTo>
                    <a:pt x="124" y="246"/>
                  </a:lnTo>
                  <a:lnTo>
                    <a:pt x="145" y="231"/>
                  </a:lnTo>
                  <a:lnTo>
                    <a:pt x="167" y="214"/>
                  </a:lnTo>
                  <a:lnTo>
                    <a:pt x="167" y="214"/>
                  </a:lnTo>
                  <a:lnTo>
                    <a:pt x="157" y="201"/>
                  </a:lnTo>
                  <a:lnTo>
                    <a:pt x="147" y="187"/>
                  </a:lnTo>
                  <a:lnTo>
                    <a:pt x="140" y="172"/>
                  </a:lnTo>
                  <a:lnTo>
                    <a:pt x="132" y="158"/>
                  </a:lnTo>
                  <a:lnTo>
                    <a:pt x="132" y="158"/>
                  </a:lnTo>
                  <a:lnTo>
                    <a:pt x="128" y="145"/>
                  </a:lnTo>
                  <a:lnTo>
                    <a:pt x="124" y="129"/>
                  </a:lnTo>
                  <a:lnTo>
                    <a:pt x="124" y="129"/>
                  </a:lnTo>
                  <a:lnTo>
                    <a:pt x="111" y="130"/>
                  </a:lnTo>
                  <a:lnTo>
                    <a:pt x="109" y="117"/>
                  </a:lnTo>
                  <a:lnTo>
                    <a:pt x="109" y="117"/>
                  </a:lnTo>
                  <a:lnTo>
                    <a:pt x="92" y="132"/>
                  </a:lnTo>
                  <a:lnTo>
                    <a:pt x="69" y="149"/>
                  </a:lnTo>
                  <a:lnTo>
                    <a:pt x="69" y="233"/>
                  </a:lnTo>
                  <a:lnTo>
                    <a:pt x="69" y="233"/>
                  </a:lnTo>
                  <a:lnTo>
                    <a:pt x="69" y="256"/>
                  </a:lnTo>
                  <a:lnTo>
                    <a:pt x="69" y="256"/>
                  </a:lnTo>
                  <a:lnTo>
                    <a:pt x="69" y="262"/>
                  </a:lnTo>
                  <a:lnTo>
                    <a:pt x="67" y="266"/>
                  </a:lnTo>
                  <a:lnTo>
                    <a:pt x="64" y="271"/>
                  </a:lnTo>
                  <a:lnTo>
                    <a:pt x="61" y="273"/>
                  </a:lnTo>
                  <a:lnTo>
                    <a:pt x="57" y="275"/>
                  </a:lnTo>
                  <a:lnTo>
                    <a:pt x="51" y="278"/>
                  </a:lnTo>
                  <a:lnTo>
                    <a:pt x="34" y="282"/>
                  </a:lnTo>
                  <a:lnTo>
                    <a:pt x="34" y="282"/>
                  </a:lnTo>
                  <a:lnTo>
                    <a:pt x="31" y="273"/>
                  </a:lnTo>
                  <a:lnTo>
                    <a:pt x="29" y="271"/>
                  </a:lnTo>
                  <a:lnTo>
                    <a:pt x="27" y="268"/>
                  </a:lnTo>
                  <a:lnTo>
                    <a:pt x="16" y="263"/>
                  </a:lnTo>
                  <a:lnTo>
                    <a:pt x="2" y="258"/>
                  </a:lnTo>
                  <a:lnTo>
                    <a:pt x="2" y="252"/>
                  </a:lnTo>
                  <a:lnTo>
                    <a:pt x="2" y="252"/>
                  </a:lnTo>
                  <a:lnTo>
                    <a:pt x="27" y="253"/>
                  </a:lnTo>
                  <a:lnTo>
                    <a:pt x="41" y="255"/>
                  </a:lnTo>
                  <a:lnTo>
                    <a:pt x="41" y="255"/>
                  </a:lnTo>
                  <a:lnTo>
                    <a:pt x="44" y="253"/>
                  </a:lnTo>
                  <a:lnTo>
                    <a:pt x="45" y="250"/>
                  </a:lnTo>
                  <a:lnTo>
                    <a:pt x="45" y="162"/>
                  </a:lnTo>
                  <a:lnTo>
                    <a:pt x="45" y="162"/>
                  </a:lnTo>
                  <a:lnTo>
                    <a:pt x="24" y="176"/>
                  </a:lnTo>
                  <a:lnTo>
                    <a:pt x="24" y="176"/>
                  </a:lnTo>
                  <a:lnTo>
                    <a:pt x="22" y="182"/>
                  </a:lnTo>
                  <a:lnTo>
                    <a:pt x="21" y="187"/>
                  </a:lnTo>
                  <a:lnTo>
                    <a:pt x="19" y="189"/>
                  </a:lnTo>
                  <a:lnTo>
                    <a:pt x="16" y="189"/>
                  </a:lnTo>
                  <a:lnTo>
                    <a:pt x="16" y="189"/>
                  </a:lnTo>
                  <a:lnTo>
                    <a:pt x="15" y="189"/>
                  </a:lnTo>
                  <a:lnTo>
                    <a:pt x="12" y="185"/>
                  </a:lnTo>
                  <a:lnTo>
                    <a:pt x="2" y="156"/>
                  </a:lnTo>
                  <a:lnTo>
                    <a:pt x="2" y="156"/>
                  </a:lnTo>
                  <a:lnTo>
                    <a:pt x="21" y="150"/>
                  </a:lnTo>
                  <a:lnTo>
                    <a:pt x="45" y="140"/>
                  </a:lnTo>
                  <a:lnTo>
                    <a:pt x="45" y="77"/>
                  </a:lnTo>
                  <a:lnTo>
                    <a:pt x="24" y="77"/>
                  </a:lnTo>
                  <a:lnTo>
                    <a:pt x="24" y="77"/>
                  </a:lnTo>
                  <a:lnTo>
                    <a:pt x="12" y="77"/>
                  </a:lnTo>
                  <a:lnTo>
                    <a:pt x="2" y="78"/>
                  </a:lnTo>
                  <a:lnTo>
                    <a:pt x="0" y="64"/>
                  </a:lnTo>
                  <a:lnTo>
                    <a:pt x="0" y="64"/>
                  </a:lnTo>
                  <a:lnTo>
                    <a:pt x="12" y="65"/>
                  </a:lnTo>
                  <a:lnTo>
                    <a:pt x="24" y="66"/>
                  </a:lnTo>
                  <a:lnTo>
                    <a:pt x="45" y="66"/>
                  </a:lnTo>
                  <a:lnTo>
                    <a:pt x="45" y="40"/>
                  </a:lnTo>
                  <a:lnTo>
                    <a:pt x="45" y="40"/>
                  </a:lnTo>
                  <a:lnTo>
                    <a:pt x="45" y="19"/>
                  </a:lnTo>
                  <a:lnTo>
                    <a:pt x="44" y="0"/>
                  </a:lnTo>
                  <a:lnTo>
                    <a:pt x="44" y="0"/>
                  </a:lnTo>
                  <a:lnTo>
                    <a:pt x="64" y="3"/>
                  </a:lnTo>
                  <a:lnTo>
                    <a:pt x="77" y="4"/>
                  </a:lnTo>
                  <a:lnTo>
                    <a:pt x="83" y="6"/>
                  </a:lnTo>
                  <a:lnTo>
                    <a:pt x="83" y="7"/>
                  </a:lnTo>
                  <a:lnTo>
                    <a:pt x="83" y="8"/>
                  </a:lnTo>
                  <a:lnTo>
                    <a:pt x="83" y="8"/>
                  </a:lnTo>
                  <a:lnTo>
                    <a:pt x="83" y="11"/>
                  </a:lnTo>
                  <a:lnTo>
                    <a:pt x="82" y="13"/>
                  </a:lnTo>
                  <a:lnTo>
                    <a:pt x="69" y="19"/>
                  </a:lnTo>
                  <a:lnTo>
                    <a:pt x="69" y="66"/>
                  </a:lnTo>
                  <a:lnTo>
                    <a:pt x="73" y="66"/>
                  </a:lnTo>
                  <a:lnTo>
                    <a:pt x="73" y="66"/>
                  </a:lnTo>
                  <a:lnTo>
                    <a:pt x="87" y="48"/>
                  </a:lnTo>
                  <a:lnTo>
                    <a:pt x="87" y="48"/>
                  </a:lnTo>
                  <a:lnTo>
                    <a:pt x="98" y="58"/>
                  </a:lnTo>
                  <a:lnTo>
                    <a:pt x="108" y="69"/>
                  </a:lnTo>
                  <a:lnTo>
                    <a:pt x="105" y="53"/>
                  </a:lnTo>
                  <a:close/>
                  <a:moveTo>
                    <a:pt x="109" y="71"/>
                  </a:moveTo>
                  <a:lnTo>
                    <a:pt x="109" y="71"/>
                  </a:lnTo>
                  <a:lnTo>
                    <a:pt x="109" y="74"/>
                  </a:lnTo>
                  <a:lnTo>
                    <a:pt x="109" y="74"/>
                  </a:lnTo>
                  <a:lnTo>
                    <a:pt x="109" y="77"/>
                  </a:lnTo>
                  <a:lnTo>
                    <a:pt x="108" y="77"/>
                  </a:lnTo>
                  <a:lnTo>
                    <a:pt x="69" y="77"/>
                  </a:lnTo>
                  <a:lnTo>
                    <a:pt x="69" y="132"/>
                  </a:lnTo>
                  <a:lnTo>
                    <a:pt x="69" y="132"/>
                  </a:lnTo>
                  <a:lnTo>
                    <a:pt x="109" y="108"/>
                  </a:lnTo>
                  <a:lnTo>
                    <a:pt x="114" y="113"/>
                  </a:lnTo>
                  <a:lnTo>
                    <a:pt x="114" y="113"/>
                  </a:lnTo>
                  <a:lnTo>
                    <a:pt x="111" y="116"/>
                  </a:lnTo>
                  <a:lnTo>
                    <a:pt x="111" y="116"/>
                  </a:lnTo>
                  <a:lnTo>
                    <a:pt x="122" y="117"/>
                  </a:lnTo>
                  <a:lnTo>
                    <a:pt x="137" y="119"/>
                  </a:lnTo>
                  <a:lnTo>
                    <a:pt x="167" y="119"/>
                  </a:lnTo>
                  <a:lnTo>
                    <a:pt x="167" y="66"/>
                  </a:lnTo>
                  <a:lnTo>
                    <a:pt x="134" y="66"/>
                  </a:lnTo>
                  <a:lnTo>
                    <a:pt x="134" y="66"/>
                  </a:lnTo>
                  <a:lnTo>
                    <a:pt x="119" y="68"/>
                  </a:lnTo>
                  <a:lnTo>
                    <a:pt x="108" y="69"/>
                  </a:lnTo>
                  <a:lnTo>
                    <a:pt x="109" y="71"/>
                  </a:lnTo>
                  <a:close/>
                  <a:moveTo>
                    <a:pt x="137" y="129"/>
                  </a:moveTo>
                  <a:lnTo>
                    <a:pt x="137" y="129"/>
                  </a:lnTo>
                  <a:lnTo>
                    <a:pt x="132" y="129"/>
                  </a:lnTo>
                  <a:lnTo>
                    <a:pt x="132" y="129"/>
                  </a:lnTo>
                  <a:lnTo>
                    <a:pt x="140" y="147"/>
                  </a:lnTo>
                  <a:lnTo>
                    <a:pt x="145" y="159"/>
                  </a:lnTo>
                  <a:lnTo>
                    <a:pt x="145" y="159"/>
                  </a:lnTo>
                  <a:lnTo>
                    <a:pt x="153" y="172"/>
                  </a:lnTo>
                  <a:lnTo>
                    <a:pt x="160" y="182"/>
                  </a:lnTo>
                  <a:lnTo>
                    <a:pt x="169" y="192"/>
                  </a:lnTo>
                  <a:lnTo>
                    <a:pt x="179" y="203"/>
                  </a:lnTo>
                  <a:lnTo>
                    <a:pt x="179" y="203"/>
                  </a:lnTo>
                  <a:lnTo>
                    <a:pt x="193" y="185"/>
                  </a:lnTo>
                  <a:lnTo>
                    <a:pt x="206" y="168"/>
                  </a:lnTo>
                  <a:lnTo>
                    <a:pt x="216" y="150"/>
                  </a:lnTo>
                  <a:lnTo>
                    <a:pt x="227" y="129"/>
                  </a:lnTo>
                  <a:lnTo>
                    <a:pt x="137" y="12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91" name="Freeform 95"/>
            <p:cNvSpPr>
              <a:spLocks noEditPoints="1"/>
            </p:cNvSpPr>
            <p:nvPr userDrawn="1"/>
          </p:nvSpPr>
          <p:spPr bwMode="auto">
            <a:xfrm>
              <a:off x="4159251" y="1460501"/>
              <a:ext cx="157163" cy="149225"/>
            </a:xfrm>
            <a:custGeom>
              <a:avLst/>
              <a:gdLst/>
              <a:ahLst/>
              <a:cxnLst>
                <a:cxn ang="0">
                  <a:pos x="93" y="80"/>
                </a:cxn>
                <a:cxn ang="0">
                  <a:pos x="80" y="85"/>
                </a:cxn>
                <a:cxn ang="0">
                  <a:pos x="55" y="129"/>
                </a:cxn>
                <a:cxn ang="0">
                  <a:pos x="68" y="137"/>
                </a:cxn>
                <a:cxn ang="0">
                  <a:pos x="60" y="275"/>
                </a:cxn>
                <a:cxn ang="0">
                  <a:pos x="42" y="281"/>
                </a:cxn>
                <a:cxn ang="0">
                  <a:pos x="35" y="275"/>
                </a:cxn>
                <a:cxn ang="0">
                  <a:pos x="22" y="158"/>
                </a:cxn>
                <a:cxn ang="0">
                  <a:pos x="28" y="132"/>
                </a:cxn>
                <a:cxn ang="0">
                  <a:pos x="61" y="64"/>
                </a:cxn>
                <a:cxn ang="0">
                  <a:pos x="90" y="65"/>
                </a:cxn>
                <a:cxn ang="0">
                  <a:pos x="135" y="67"/>
                </a:cxn>
                <a:cxn ang="0">
                  <a:pos x="164" y="9"/>
                </a:cxn>
                <a:cxn ang="0">
                  <a:pos x="168" y="13"/>
                </a:cxn>
                <a:cxn ang="0">
                  <a:pos x="158" y="56"/>
                </a:cxn>
                <a:cxn ang="0">
                  <a:pos x="187" y="53"/>
                </a:cxn>
                <a:cxn ang="0">
                  <a:pos x="179" y="32"/>
                </a:cxn>
                <a:cxn ang="0">
                  <a:pos x="196" y="27"/>
                </a:cxn>
                <a:cxn ang="0">
                  <a:pos x="199" y="46"/>
                </a:cxn>
                <a:cxn ang="0">
                  <a:pos x="212" y="71"/>
                </a:cxn>
                <a:cxn ang="0">
                  <a:pos x="211" y="78"/>
                </a:cxn>
                <a:cxn ang="0">
                  <a:pos x="160" y="271"/>
                </a:cxn>
                <a:cxn ang="0">
                  <a:pos x="142" y="278"/>
                </a:cxn>
                <a:cxn ang="0">
                  <a:pos x="135" y="272"/>
                </a:cxn>
                <a:cxn ang="0">
                  <a:pos x="110" y="78"/>
                </a:cxn>
                <a:cxn ang="0">
                  <a:pos x="34" y="43"/>
                </a:cxn>
                <a:cxn ang="0">
                  <a:pos x="57" y="0"/>
                </a:cxn>
                <a:cxn ang="0">
                  <a:pos x="92" y="17"/>
                </a:cxn>
                <a:cxn ang="0">
                  <a:pos x="76" y="22"/>
                </a:cxn>
                <a:cxn ang="0">
                  <a:pos x="5" y="80"/>
                </a:cxn>
                <a:cxn ang="0">
                  <a:pos x="95" y="140"/>
                </a:cxn>
                <a:cxn ang="0">
                  <a:pos x="113" y="108"/>
                </a:cxn>
                <a:cxn ang="0">
                  <a:pos x="131" y="116"/>
                </a:cxn>
                <a:cxn ang="0">
                  <a:pos x="112" y="161"/>
                </a:cxn>
                <a:cxn ang="0">
                  <a:pos x="173" y="108"/>
                </a:cxn>
                <a:cxn ang="0">
                  <a:pos x="206" y="184"/>
                </a:cxn>
                <a:cxn ang="0">
                  <a:pos x="203" y="220"/>
                </a:cxn>
                <a:cxn ang="0">
                  <a:pos x="189" y="230"/>
                </a:cxn>
                <a:cxn ang="0">
                  <a:pos x="180" y="162"/>
                </a:cxn>
                <a:cxn ang="0">
                  <a:pos x="260" y="179"/>
                </a:cxn>
                <a:cxn ang="0">
                  <a:pos x="260" y="261"/>
                </a:cxn>
                <a:cxn ang="0">
                  <a:pos x="248" y="274"/>
                </a:cxn>
                <a:cxn ang="0">
                  <a:pos x="221" y="269"/>
                </a:cxn>
                <a:cxn ang="0">
                  <a:pos x="184" y="255"/>
                </a:cxn>
                <a:cxn ang="0">
                  <a:pos x="235" y="250"/>
                </a:cxn>
                <a:cxn ang="0">
                  <a:pos x="211" y="103"/>
                </a:cxn>
                <a:cxn ang="0">
                  <a:pos x="219" y="93"/>
                </a:cxn>
                <a:cxn ang="0">
                  <a:pos x="293" y="95"/>
                </a:cxn>
                <a:cxn ang="0">
                  <a:pos x="260" y="103"/>
                </a:cxn>
                <a:cxn ang="0">
                  <a:pos x="263" y="9"/>
                </a:cxn>
                <a:cxn ang="0">
                  <a:pos x="289" y="36"/>
                </a:cxn>
                <a:cxn ang="0">
                  <a:pos x="209" y="40"/>
                </a:cxn>
                <a:cxn ang="0">
                  <a:pos x="247" y="29"/>
                </a:cxn>
              </a:cxnLst>
              <a:rect l="0" t="0" r="r" b="b"/>
              <a:pathLst>
                <a:path w="295" h="281">
                  <a:moveTo>
                    <a:pt x="110" y="78"/>
                  </a:moveTo>
                  <a:lnTo>
                    <a:pt x="110" y="78"/>
                  </a:lnTo>
                  <a:lnTo>
                    <a:pt x="93" y="78"/>
                  </a:lnTo>
                  <a:lnTo>
                    <a:pt x="93" y="78"/>
                  </a:lnTo>
                  <a:lnTo>
                    <a:pt x="93" y="80"/>
                  </a:lnTo>
                  <a:lnTo>
                    <a:pt x="93" y="80"/>
                  </a:lnTo>
                  <a:lnTo>
                    <a:pt x="93" y="82"/>
                  </a:lnTo>
                  <a:lnTo>
                    <a:pt x="90" y="84"/>
                  </a:lnTo>
                  <a:lnTo>
                    <a:pt x="80" y="85"/>
                  </a:lnTo>
                  <a:lnTo>
                    <a:pt x="80" y="85"/>
                  </a:lnTo>
                  <a:lnTo>
                    <a:pt x="67" y="107"/>
                  </a:lnTo>
                  <a:lnTo>
                    <a:pt x="51" y="129"/>
                  </a:lnTo>
                  <a:lnTo>
                    <a:pt x="51" y="129"/>
                  </a:lnTo>
                  <a:lnTo>
                    <a:pt x="55" y="129"/>
                  </a:lnTo>
                  <a:lnTo>
                    <a:pt x="55" y="129"/>
                  </a:lnTo>
                  <a:lnTo>
                    <a:pt x="67" y="132"/>
                  </a:lnTo>
                  <a:lnTo>
                    <a:pt x="68" y="133"/>
                  </a:lnTo>
                  <a:lnTo>
                    <a:pt x="70" y="136"/>
                  </a:lnTo>
                  <a:lnTo>
                    <a:pt x="70" y="136"/>
                  </a:lnTo>
                  <a:lnTo>
                    <a:pt x="68" y="137"/>
                  </a:lnTo>
                  <a:lnTo>
                    <a:pt x="67" y="140"/>
                  </a:lnTo>
                  <a:lnTo>
                    <a:pt x="60" y="143"/>
                  </a:lnTo>
                  <a:lnTo>
                    <a:pt x="60" y="204"/>
                  </a:lnTo>
                  <a:lnTo>
                    <a:pt x="60" y="204"/>
                  </a:lnTo>
                  <a:lnTo>
                    <a:pt x="60" y="275"/>
                  </a:lnTo>
                  <a:lnTo>
                    <a:pt x="60" y="275"/>
                  </a:lnTo>
                  <a:lnTo>
                    <a:pt x="60" y="278"/>
                  </a:lnTo>
                  <a:lnTo>
                    <a:pt x="57" y="279"/>
                  </a:lnTo>
                  <a:lnTo>
                    <a:pt x="51" y="281"/>
                  </a:lnTo>
                  <a:lnTo>
                    <a:pt x="42" y="281"/>
                  </a:lnTo>
                  <a:lnTo>
                    <a:pt x="42" y="281"/>
                  </a:lnTo>
                  <a:lnTo>
                    <a:pt x="39" y="281"/>
                  </a:lnTo>
                  <a:lnTo>
                    <a:pt x="37" y="279"/>
                  </a:lnTo>
                  <a:lnTo>
                    <a:pt x="35" y="278"/>
                  </a:lnTo>
                  <a:lnTo>
                    <a:pt x="35" y="275"/>
                  </a:lnTo>
                  <a:lnTo>
                    <a:pt x="35" y="275"/>
                  </a:lnTo>
                  <a:lnTo>
                    <a:pt x="37" y="203"/>
                  </a:lnTo>
                  <a:lnTo>
                    <a:pt x="37" y="143"/>
                  </a:lnTo>
                  <a:lnTo>
                    <a:pt x="37" y="143"/>
                  </a:lnTo>
                  <a:lnTo>
                    <a:pt x="22" y="158"/>
                  </a:lnTo>
                  <a:lnTo>
                    <a:pt x="5" y="172"/>
                  </a:lnTo>
                  <a:lnTo>
                    <a:pt x="0" y="166"/>
                  </a:lnTo>
                  <a:lnTo>
                    <a:pt x="0" y="166"/>
                  </a:lnTo>
                  <a:lnTo>
                    <a:pt x="16" y="149"/>
                  </a:lnTo>
                  <a:lnTo>
                    <a:pt x="28" y="132"/>
                  </a:lnTo>
                  <a:lnTo>
                    <a:pt x="38" y="117"/>
                  </a:lnTo>
                  <a:lnTo>
                    <a:pt x="47" y="100"/>
                  </a:lnTo>
                  <a:lnTo>
                    <a:pt x="47" y="100"/>
                  </a:lnTo>
                  <a:lnTo>
                    <a:pt x="55" y="81"/>
                  </a:lnTo>
                  <a:lnTo>
                    <a:pt x="61" y="64"/>
                  </a:lnTo>
                  <a:lnTo>
                    <a:pt x="61" y="64"/>
                  </a:lnTo>
                  <a:lnTo>
                    <a:pt x="84" y="72"/>
                  </a:lnTo>
                  <a:lnTo>
                    <a:pt x="90" y="75"/>
                  </a:lnTo>
                  <a:lnTo>
                    <a:pt x="93" y="78"/>
                  </a:lnTo>
                  <a:lnTo>
                    <a:pt x="90" y="65"/>
                  </a:lnTo>
                  <a:lnTo>
                    <a:pt x="90" y="65"/>
                  </a:lnTo>
                  <a:lnTo>
                    <a:pt x="102" y="67"/>
                  </a:lnTo>
                  <a:lnTo>
                    <a:pt x="112" y="67"/>
                  </a:lnTo>
                  <a:lnTo>
                    <a:pt x="135" y="67"/>
                  </a:lnTo>
                  <a:lnTo>
                    <a:pt x="135" y="67"/>
                  </a:lnTo>
                  <a:lnTo>
                    <a:pt x="135" y="25"/>
                  </a:lnTo>
                  <a:lnTo>
                    <a:pt x="134" y="4"/>
                  </a:lnTo>
                  <a:lnTo>
                    <a:pt x="134" y="4"/>
                  </a:lnTo>
                  <a:lnTo>
                    <a:pt x="160" y="7"/>
                  </a:lnTo>
                  <a:lnTo>
                    <a:pt x="164" y="9"/>
                  </a:lnTo>
                  <a:lnTo>
                    <a:pt x="167" y="10"/>
                  </a:lnTo>
                  <a:lnTo>
                    <a:pt x="167" y="10"/>
                  </a:lnTo>
                  <a:lnTo>
                    <a:pt x="168" y="11"/>
                  </a:lnTo>
                  <a:lnTo>
                    <a:pt x="168" y="13"/>
                  </a:lnTo>
                  <a:lnTo>
                    <a:pt x="168" y="13"/>
                  </a:lnTo>
                  <a:lnTo>
                    <a:pt x="168" y="14"/>
                  </a:lnTo>
                  <a:lnTo>
                    <a:pt x="167" y="17"/>
                  </a:lnTo>
                  <a:lnTo>
                    <a:pt x="158" y="20"/>
                  </a:lnTo>
                  <a:lnTo>
                    <a:pt x="158" y="20"/>
                  </a:lnTo>
                  <a:lnTo>
                    <a:pt x="158" y="56"/>
                  </a:lnTo>
                  <a:lnTo>
                    <a:pt x="158" y="56"/>
                  </a:lnTo>
                  <a:lnTo>
                    <a:pt x="158" y="67"/>
                  </a:lnTo>
                  <a:lnTo>
                    <a:pt x="176" y="67"/>
                  </a:lnTo>
                  <a:lnTo>
                    <a:pt x="176" y="67"/>
                  </a:lnTo>
                  <a:lnTo>
                    <a:pt x="187" y="53"/>
                  </a:lnTo>
                  <a:lnTo>
                    <a:pt x="187" y="53"/>
                  </a:lnTo>
                  <a:lnTo>
                    <a:pt x="184" y="52"/>
                  </a:lnTo>
                  <a:lnTo>
                    <a:pt x="183" y="48"/>
                  </a:lnTo>
                  <a:lnTo>
                    <a:pt x="183" y="48"/>
                  </a:lnTo>
                  <a:lnTo>
                    <a:pt x="179" y="32"/>
                  </a:lnTo>
                  <a:lnTo>
                    <a:pt x="168" y="17"/>
                  </a:lnTo>
                  <a:lnTo>
                    <a:pt x="173" y="14"/>
                  </a:lnTo>
                  <a:lnTo>
                    <a:pt x="173" y="14"/>
                  </a:lnTo>
                  <a:lnTo>
                    <a:pt x="187" y="22"/>
                  </a:lnTo>
                  <a:lnTo>
                    <a:pt x="196" y="27"/>
                  </a:lnTo>
                  <a:lnTo>
                    <a:pt x="200" y="32"/>
                  </a:lnTo>
                  <a:lnTo>
                    <a:pt x="202" y="38"/>
                  </a:lnTo>
                  <a:lnTo>
                    <a:pt x="202" y="38"/>
                  </a:lnTo>
                  <a:lnTo>
                    <a:pt x="200" y="42"/>
                  </a:lnTo>
                  <a:lnTo>
                    <a:pt x="199" y="46"/>
                  </a:lnTo>
                  <a:lnTo>
                    <a:pt x="197" y="51"/>
                  </a:lnTo>
                  <a:lnTo>
                    <a:pt x="195" y="53"/>
                  </a:lnTo>
                  <a:lnTo>
                    <a:pt x="195" y="53"/>
                  </a:lnTo>
                  <a:lnTo>
                    <a:pt x="203" y="61"/>
                  </a:lnTo>
                  <a:lnTo>
                    <a:pt x="212" y="71"/>
                  </a:lnTo>
                  <a:lnTo>
                    <a:pt x="212" y="71"/>
                  </a:lnTo>
                  <a:lnTo>
                    <a:pt x="215" y="75"/>
                  </a:lnTo>
                  <a:lnTo>
                    <a:pt x="215" y="75"/>
                  </a:lnTo>
                  <a:lnTo>
                    <a:pt x="213" y="77"/>
                  </a:lnTo>
                  <a:lnTo>
                    <a:pt x="211" y="78"/>
                  </a:lnTo>
                  <a:lnTo>
                    <a:pt x="158" y="78"/>
                  </a:lnTo>
                  <a:lnTo>
                    <a:pt x="158" y="122"/>
                  </a:lnTo>
                  <a:lnTo>
                    <a:pt x="158" y="122"/>
                  </a:lnTo>
                  <a:lnTo>
                    <a:pt x="160" y="271"/>
                  </a:lnTo>
                  <a:lnTo>
                    <a:pt x="160" y="271"/>
                  </a:lnTo>
                  <a:lnTo>
                    <a:pt x="158" y="275"/>
                  </a:lnTo>
                  <a:lnTo>
                    <a:pt x="158" y="275"/>
                  </a:lnTo>
                  <a:lnTo>
                    <a:pt x="153" y="278"/>
                  </a:lnTo>
                  <a:lnTo>
                    <a:pt x="142" y="278"/>
                  </a:lnTo>
                  <a:lnTo>
                    <a:pt x="142" y="278"/>
                  </a:lnTo>
                  <a:lnTo>
                    <a:pt x="137" y="278"/>
                  </a:lnTo>
                  <a:lnTo>
                    <a:pt x="135" y="276"/>
                  </a:lnTo>
                  <a:lnTo>
                    <a:pt x="135" y="274"/>
                  </a:lnTo>
                  <a:lnTo>
                    <a:pt x="135" y="274"/>
                  </a:lnTo>
                  <a:lnTo>
                    <a:pt x="135" y="272"/>
                  </a:lnTo>
                  <a:lnTo>
                    <a:pt x="135" y="272"/>
                  </a:lnTo>
                  <a:lnTo>
                    <a:pt x="135" y="146"/>
                  </a:lnTo>
                  <a:lnTo>
                    <a:pt x="135" y="146"/>
                  </a:lnTo>
                  <a:lnTo>
                    <a:pt x="135" y="78"/>
                  </a:lnTo>
                  <a:lnTo>
                    <a:pt x="110" y="78"/>
                  </a:lnTo>
                  <a:close/>
                  <a:moveTo>
                    <a:pt x="5" y="80"/>
                  </a:moveTo>
                  <a:lnTo>
                    <a:pt x="5" y="80"/>
                  </a:lnTo>
                  <a:lnTo>
                    <a:pt x="16" y="67"/>
                  </a:lnTo>
                  <a:lnTo>
                    <a:pt x="26" y="55"/>
                  </a:lnTo>
                  <a:lnTo>
                    <a:pt x="34" y="43"/>
                  </a:lnTo>
                  <a:lnTo>
                    <a:pt x="42" y="32"/>
                  </a:lnTo>
                  <a:lnTo>
                    <a:pt x="42" y="32"/>
                  </a:lnTo>
                  <a:lnTo>
                    <a:pt x="51" y="14"/>
                  </a:lnTo>
                  <a:lnTo>
                    <a:pt x="57" y="0"/>
                  </a:lnTo>
                  <a:lnTo>
                    <a:pt x="57" y="0"/>
                  </a:lnTo>
                  <a:lnTo>
                    <a:pt x="73" y="6"/>
                  </a:lnTo>
                  <a:lnTo>
                    <a:pt x="73" y="6"/>
                  </a:lnTo>
                  <a:lnTo>
                    <a:pt x="87" y="11"/>
                  </a:lnTo>
                  <a:lnTo>
                    <a:pt x="90" y="14"/>
                  </a:lnTo>
                  <a:lnTo>
                    <a:pt x="92" y="17"/>
                  </a:lnTo>
                  <a:lnTo>
                    <a:pt x="92" y="17"/>
                  </a:lnTo>
                  <a:lnTo>
                    <a:pt x="90" y="19"/>
                  </a:lnTo>
                  <a:lnTo>
                    <a:pt x="87" y="20"/>
                  </a:lnTo>
                  <a:lnTo>
                    <a:pt x="76" y="22"/>
                  </a:lnTo>
                  <a:lnTo>
                    <a:pt x="76" y="22"/>
                  </a:lnTo>
                  <a:lnTo>
                    <a:pt x="61" y="42"/>
                  </a:lnTo>
                  <a:lnTo>
                    <a:pt x="45" y="58"/>
                  </a:lnTo>
                  <a:lnTo>
                    <a:pt x="29" y="71"/>
                  </a:lnTo>
                  <a:lnTo>
                    <a:pt x="9" y="85"/>
                  </a:lnTo>
                  <a:lnTo>
                    <a:pt x="5" y="80"/>
                  </a:lnTo>
                  <a:close/>
                  <a:moveTo>
                    <a:pt x="71" y="246"/>
                  </a:moveTo>
                  <a:lnTo>
                    <a:pt x="71" y="246"/>
                  </a:lnTo>
                  <a:lnTo>
                    <a:pt x="81" y="214"/>
                  </a:lnTo>
                  <a:lnTo>
                    <a:pt x="89" y="177"/>
                  </a:lnTo>
                  <a:lnTo>
                    <a:pt x="95" y="140"/>
                  </a:lnTo>
                  <a:lnTo>
                    <a:pt x="96" y="110"/>
                  </a:lnTo>
                  <a:lnTo>
                    <a:pt x="96" y="110"/>
                  </a:lnTo>
                  <a:lnTo>
                    <a:pt x="96" y="104"/>
                  </a:lnTo>
                  <a:lnTo>
                    <a:pt x="96" y="104"/>
                  </a:lnTo>
                  <a:lnTo>
                    <a:pt x="113" y="108"/>
                  </a:lnTo>
                  <a:lnTo>
                    <a:pt x="113" y="108"/>
                  </a:lnTo>
                  <a:lnTo>
                    <a:pt x="128" y="111"/>
                  </a:lnTo>
                  <a:lnTo>
                    <a:pt x="129" y="113"/>
                  </a:lnTo>
                  <a:lnTo>
                    <a:pt x="131" y="116"/>
                  </a:lnTo>
                  <a:lnTo>
                    <a:pt x="131" y="116"/>
                  </a:lnTo>
                  <a:lnTo>
                    <a:pt x="131" y="117"/>
                  </a:lnTo>
                  <a:lnTo>
                    <a:pt x="128" y="120"/>
                  </a:lnTo>
                  <a:lnTo>
                    <a:pt x="119" y="123"/>
                  </a:lnTo>
                  <a:lnTo>
                    <a:pt x="119" y="123"/>
                  </a:lnTo>
                  <a:lnTo>
                    <a:pt x="112" y="161"/>
                  </a:lnTo>
                  <a:lnTo>
                    <a:pt x="103" y="194"/>
                  </a:lnTo>
                  <a:lnTo>
                    <a:pt x="92" y="223"/>
                  </a:lnTo>
                  <a:lnTo>
                    <a:pt x="79" y="249"/>
                  </a:lnTo>
                  <a:lnTo>
                    <a:pt x="71" y="246"/>
                  </a:lnTo>
                  <a:close/>
                  <a:moveTo>
                    <a:pt x="173" y="108"/>
                  </a:moveTo>
                  <a:lnTo>
                    <a:pt x="173" y="108"/>
                  </a:lnTo>
                  <a:lnTo>
                    <a:pt x="189" y="140"/>
                  </a:lnTo>
                  <a:lnTo>
                    <a:pt x="199" y="164"/>
                  </a:lnTo>
                  <a:lnTo>
                    <a:pt x="199" y="164"/>
                  </a:lnTo>
                  <a:lnTo>
                    <a:pt x="206" y="184"/>
                  </a:lnTo>
                  <a:lnTo>
                    <a:pt x="208" y="192"/>
                  </a:lnTo>
                  <a:lnTo>
                    <a:pt x="209" y="198"/>
                  </a:lnTo>
                  <a:lnTo>
                    <a:pt x="209" y="198"/>
                  </a:lnTo>
                  <a:lnTo>
                    <a:pt x="206" y="210"/>
                  </a:lnTo>
                  <a:lnTo>
                    <a:pt x="203" y="220"/>
                  </a:lnTo>
                  <a:lnTo>
                    <a:pt x="197" y="227"/>
                  </a:lnTo>
                  <a:lnTo>
                    <a:pt x="195" y="230"/>
                  </a:lnTo>
                  <a:lnTo>
                    <a:pt x="192" y="230"/>
                  </a:lnTo>
                  <a:lnTo>
                    <a:pt x="192" y="230"/>
                  </a:lnTo>
                  <a:lnTo>
                    <a:pt x="189" y="230"/>
                  </a:lnTo>
                  <a:lnTo>
                    <a:pt x="189" y="229"/>
                  </a:lnTo>
                  <a:lnTo>
                    <a:pt x="187" y="220"/>
                  </a:lnTo>
                  <a:lnTo>
                    <a:pt x="187" y="220"/>
                  </a:lnTo>
                  <a:lnTo>
                    <a:pt x="184" y="190"/>
                  </a:lnTo>
                  <a:lnTo>
                    <a:pt x="180" y="162"/>
                  </a:lnTo>
                  <a:lnTo>
                    <a:pt x="174" y="137"/>
                  </a:lnTo>
                  <a:lnTo>
                    <a:pt x="167" y="110"/>
                  </a:lnTo>
                  <a:lnTo>
                    <a:pt x="173" y="108"/>
                  </a:lnTo>
                  <a:close/>
                  <a:moveTo>
                    <a:pt x="260" y="179"/>
                  </a:moveTo>
                  <a:lnTo>
                    <a:pt x="260" y="179"/>
                  </a:lnTo>
                  <a:lnTo>
                    <a:pt x="260" y="208"/>
                  </a:lnTo>
                  <a:lnTo>
                    <a:pt x="260" y="208"/>
                  </a:lnTo>
                  <a:lnTo>
                    <a:pt x="260" y="255"/>
                  </a:lnTo>
                  <a:lnTo>
                    <a:pt x="260" y="255"/>
                  </a:lnTo>
                  <a:lnTo>
                    <a:pt x="260" y="261"/>
                  </a:lnTo>
                  <a:lnTo>
                    <a:pt x="258" y="265"/>
                  </a:lnTo>
                  <a:lnTo>
                    <a:pt x="255" y="268"/>
                  </a:lnTo>
                  <a:lnTo>
                    <a:pt x="253" y="271"/>
                  </a:lnTo>
                  <a:lnTo>
                    <a:pt x="253" y="271"/>
                  </a:lnTo>
                  <a:lnTo>
                    <a:pt x="248" y="274"/>
                  </a:lnTo>
                  <a:lnTo>
                    <a:pt x="242" y="275"/>
                  </a:lnTo>
                  <a:lnTo>
                    <a:pt x="224" y="279"/>
                  </a:lnTo>
                  <a:lnTo>
                    <a:pt x="224" y="279"/>
                  </a:lnTo>
                  <a:lnTo>
                    <a:pt x="222" y="274"/>
                  </a:lnTo>
                  <a:lnTo>
                    <a:pt x="221" y="269"/>
                  </a:lnTo>
                  <a:lnTo>
                    <a:pt x="218" y="266"/>
                  </a:lnTo>
                  <a:lnTo>
                    <a:pt x="213" y="263"/>
                  </a:lnTo>
                  <a:lnTo>
                    <a:pt x="213" y="263"/>
                  </a:lnTo>
                  <a:lnTo>
                    <a:pt x="205" y="259"/>
                  </a:lnTo>
                  <a:lnTo>
                    <a:pt x="184" y="255"/>
                  </a:lnTo>
                  <a:lnTo>
                    <a:pt x="186" y="249"/>
                  </a:lnTo>
                  <a:lnTo>
                    <a:pt x="186" y="249"/>
                  </a:lnTo>
                  <a:lnTo>
                    <a:pt x="231" y="250"/>
                  </a:lnTo>
                  <a:lnTo>
                    <a:pt x="231" y="250"/>
                  </a:lnTo>
                  <a:lnTo>
                    <a:pt x="235" y="250"/>
                  </a:lnTo>
                  <a:lnTo>
                    <a:pt x="235" y="246"/>
                  </a:lnTo>
                  <a:lnTo>
                    <a:pt x="235" y="103"/>
                  </a:lnTo>
                  <a:lnTo>
                    <a:pt x="218" y="103"/>
                  </a:lnTo>
                  <a:lnTo>
                    <a:pt x="218" y="103"/>
                  </a:lnTo>
                  <a:lnTo>
                    <a:pt x="211" y="103"/>
                  </a:lnTo>
                  <a:lnTo>
                    <a:pt x="199" y="104"/>
                  </a:lnTo>
                  <a:lnTo>
                    <a:pt x="197" y="90"/>
                  </a:lnTo>
                  <a:lnTo>
                    <a:pt x="197" y="90"/>
                  </a:lnTo>
                  <a:lnTo>
                    <a:pt x="209" y="93"/>
                  </a:lnTo>
                  <a:lnTo>
                    <a:pt x="219" y="93"/>
                  </a:lnTo>
                  <a:lnTo>
                    <a:pt x="251" y="93"/>
                  </a:lnTo>
                  <a:lnTo>
                    <a:pt x="267" y="72"/>
                  </a:lnTo>
                  <a:lnTo>
                    <a:pt x="267" y="72"/>
                  </a:lnTo>
                  <a:lnTo>
                    <a:pt x="293" y="95"/>
                  </a:lnTo>
                  <a:lnTo>
                    <a:pt x="293" y="95"/>
                  </a:lnTo>
                  <a:lnTo>
                    <a:pt x="295" y="100"/>
                  </a:lnTo>
                  <a:lnTo>
                    <a:pt x="295" y="100"/>
                  </a:lnTo>
                  <a:lnTo>
                    <a:pt x="295" y="103"/>
                  </a:lnTo>
                  <a:lnTo>
                    <a:pt x="292" y="103"/>
                  </a:lnTo>
                  <a:lnTo>
                    <a:pt x="260" y="103"/>
                  </a:lnTo>
                  <a:lnTo>
                    <a:pt x="260" y="179"/>
                  </a:lnTo>
                  <a:close/>
                  <a:moveTo>
                    <a:pt x="247" y="29"/>
                  </a:moveTo>
                  <a:lnTo>
                    <a:pt x="247" y="29"/>
                  </a:lnTo>
                  <a:lnTo>
                    <a:pt x="263" y="9"/>
                  </a:lnTo>
                  <a:lnTo>
                    <a:pt x="263" y="9"/>
                  </a:lnTo>
                  <a:lnTo>
                    <a:pt x="276" y="20"/>
                  </a:lnTo>
                  <a:lnTo>
                    <a:pt x="287" y="32"/>
                  </a:lnTo>
                  <a:lnTo>
                    <a:pt x="287" y="32"/>
                  </a:lnTo>
                  <a:lnTo>
                    <a:pt x="289" y="36"/>
                  </a:lnTo>
                  <a:lnTo>
                    <a:pt x="289" y="36"/>
                  </a:lnTo>
                  <a:lnTo>
                    <a:pt x="289" y="39"/>
                  </a:lnTo>
                  <a:lnTo>
                    <a:pt x="286" y="39"/>
                  </a:lnTo>
                  <a:lnTo>
                    <a:pt x="224" y="39"/>
                  </a:lnTo>
                  <a:lnTo>
                    <a:pt x="224" y="39"/>
                  </a:lnTo>
                  <a:lnTo>
                    <a:pt x="209" y="40"/>
                  </a:lnTo>
                  <a:lnTo>
                    <a:pt x="208" y="27"/>
                  </a:lnTo>
                  <a:lnTo>
                    <a:pt x="208" y="27"/>
                  </a:lnTo>
                  <a:lnTo>
                    <a:pt x="218" y="29"/>
                  </a:lnTo>
                  <a:lnTo>
                    <a:pt x="225" y="29"/>
                  </a:lnTo>
                  <a:lnTo>
                    <a:pt x="247" y="2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92" name="Freeform 96"/>
            <p:cNvSpPr>
              <a:spLocks/>
            </p:cNvSpPr>
            <p:nvPr userDrawn="1"/>
          </p:nvSpPr>
          <p:spPr bwMode="auto">
            <a:xfrm>
              <a:off x="4329113" y="1568451"/>
              <a:ext cx="44450" cy="41275"/>
            </a:xfrm>
            <a:custGeom>
              <a:avLst/>
              <a:gdLst/>
              <a:ahLst/>
              <a:cxnLst>
                <a:cxn ang="0">
                  <a:pos x="3" y="0"/>
                </a:cxn>
                <a:cxn ang="0">
                  <a:pos x="3" y="0"/>
                </a:cxn>
                <a:cxn ang="0">
                  <a:pos x="21" y="4"/>
                </a:cxn>
                <a:cxn ang="0">
                  <a:pos x="37" y="10"/>
                </a:cxn>
                <a:cxn ang="0">
                  <a:pos x="50" y="16"/>
                </a:cxn>
                <a:cxn ang="0">
                  <a:pos x="63" y="24"/>
                </a:cxn>
                <a:cxn ang="0">
                  <a:pos x="73" y="31"/>
                </a:cxn>
                <a:cxn ang="0">
                  <a:pos x="80" y="40"/>
                </a:cxn>
                <a:cxn ang="0">
                  <a:pos x="84" y="50"/>
                </a:cxn>
                <a:cxn ang="0">
                  <a:pos x="86" y="60"/>
                </a:cxn>
                <a:cxn ang="0">
                  <a:pos x="86" y="60"/>
                </a:cxn>
                <a:cxn ang="0">
                  <a:pos x="86" y="66"/>
                </a:cxn>
                <a:cxn ang="0">
                  <a:pos x="82" y="72"/>
                </a:cxn>
                <a:cxn ang="0">
                  <a:pos x="77" y="76"/>
                </a:cxn>
                <a:cxn ang="0">
                  <a:pos x="71" y="78"/>
                </a:cxn>
                <a:cxn ang="0">
                  <a:pos x="71" y="78"/>
                </a:cxn>
                <a:cxn ang="0">
                  <a:pos x="66" y="78"/>
                </a:cxn>
                <a:cxn ang="0">
                  <a:pos x="61" y="75"/>
                </a:cxn>
                <a:cxn ang="0">
                  <a:pos x="58" y="72"/>
                </a:cxn>
                <a:cxn ang="0">
                  <a:pos x="54" y="65"/>
                </a:cxn>
                <a:cxn ang="0">
                  <a:pos x="54" y="65"/>
                </a:cxn>
                <a:cxn ang="0">
                  <a:pos x="44" y="46"/>
                </a:cxn>
                <a:cxn ang="0">
                  <a:pos x="29" y="30"/>
                </a:cxn>
                <a:cxn ang="0">
                  <a:pos x="15" y="17"/>
                </a:cxn>
                <a:cxn ang="0">
                  <a:pos x="0" y="7"/>
                </a:cxn>
                <a:cxn ang="0">
                  <a:pos x="3" y="0"/>
                </a:cxn>
              </a:cxnLst>
              <a:rect l="0" t="0" r="r" b="b"/>
              <a:pathLst>
                <a:path w="86" h="78">
                  <a:moveTo>
                    <a:pt x="3" y="0"/>
                  </a:moveTo>
                  <a:lnTo>
                    <a:pt x="3" y="0"/>
                  </a:lnTo>
                  <a:lnTo>
                    <a:pt x="21" y="4"/>
                  </a:lnTo>
                  <a:lnTo>
                    <a:pt x="37" y="10"/>
                  </a:lnTo>
                  <a:lnTo>
                    <a:pt x="50" y="16"/>
                  </a:lnTo>
                  <a:lnTo>
                    <a:pt x="63" y="24"/>
                  </a:lnTo>
                  <a:lnTo>
                    <a:pt x="73" y="31"/>
                  </a:lnTo>
                  <a:lnTo>
                    <a:pt x="80" y="40"/>
                  </a:lnTo>
                  <a:lnTo>
                    <a:pt x="84" y="50"/>
                  </a:lnTo>
                  <a:lnTo>
                    <a:pt x="86" y="60"/>
                  </a:lnTo>
                  <a:lnTo>
                    <a:pt x="86" y="60"/>
                  </a:lnTo>
                  <a:lnTo>
                    <a:pt x="86" y="66"/>
                  </a:lnTo>
                  <a:lnTo>
                    <a:pt x="82" y="72"/>
                  </a:lnTo>
                  <a:lnTo>
                    <a:pt x="77" y="76"/>
                  </a:lnTo>
                  <a:lnTo>
                    <a:pt x="71" y="78"/>
                  </a:lnTo>
                  <a:lnTo>
                    <a:pt x="71" y="78"/>
                  </a:lnTo>
                  <a:lnTo>
                    <a:pt x="66" y="78"/>
                  </a:lnTo>
                  <a:lnTo>
                    <a:pt x="61" y="75"/>
                  </a:lnTo>
                  <a:lnTo>
                    <a:pt x="58" y="72"/>
                  </a:lnTo>
                  <a:lnTo>
                    <a:pt x="54" y="65"/>
                  </a:lnTo>
                  <a:lnTo>
                    <a:pt x="54" y="65"/>
                  </a:lnTo>
                  <a:lnTo>
                    <a:pt x="44" y="46"/>
                  </a:lnTo>
                  <a:lnTo>
                    <a:pt x="29" y="30"/>
                  </a:lnTo>
                  <a:lnTo>
                    <a:pt x="15" y="17"/>
                  </a:lnTo>
                  <a:lnTo>
                    <a:pt x="0" y="7"/>
                  </a:lnTo>
                  <a:lnTo>
                    <a:pt x="3"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93" name="Freeform 97"/>
            <p:cNvSpPr>
              <a:spLocks/>
            </p:cNvSpPr>
            <p:nvPr userDrawn="1"/>
          </p:nvSpPr>
          <p:spPr bwMode="auto">
            <a:xfrm>
              <a:off x="4446588" y="1470026"/>
              <a:ext cx="122238" cy="133350"/>
            </a:xfrm>
            <a:custGeom>
              <a:avLst/>
              <a:gdLst/>
              <a:ahLst/>
              <a:cxnLst>
                <a:cxn ang="0">
                  <a:pos x="54" y="19"/>
                </a:cxn>
                <a:cxn ang="0">
                  <a:pos x="63" y="21"/>
                </a:cxn>
                <a:cxn ang="0">
                  <a:pos x="78" y="19"/>
                </a:cxn>
                <a:cxn ang="0">
                  <a:pos x="122" y="8"/>
                </a:cxn>
                <a:cxn ang="0">
                  <a:pos x="138" y="3"/>
                </a:cxn>
                <a:cxn ang="0">
                  <a:pos x="144" y="0"/>
                </a:cxn>
                <a:cxn ang="0">
                  <a:pos x="165" y="13"/>
                </a:cxn>
                <a:cxn ang="0">
                  <a:pos x="174" y="21"/>
                </a:cxn>
                <a:cxn ang="0">
                  <a:pos x="176" y="27"/>
                </a:cxn>
                <a:cxn ang="0">
                  <a:pos x="170" y="36"/>
                </a:cxn>
                <a:cxn ang="0">
                  <a:pos x="158" y="45"/>
                </a:cxn>
                <a:cxn ang="0">
                  <a:pos x="39" y="133"/>
                </a:cxn>
                <a:cxn ang="0">
                  <a:pos x="109" y="114"/>
                </a:cxn>
                <a:cxn ang="0">
                  <a:pos x="177" y="98"/>
                </a:cxn>
                <a:cxn ang="0">
                  <a:pos x="193" y="94"/>
                </a:cxn>
                <a:cxn ang="0">
                  <a:pos x="205" y="91"/>
                </a:cxn>
                <a:cxn ang="0">
                  <a:pos x="223" y="98"/>
                </a:cxn>
                <a:cxn ang="0">
                  <a:pos x="231" y="108"/>
                </a:cxn>
                <a:cxn ang="0">
                  <a:pos x="226" y="116"/>
                </a:cxn>
                <a:cxn ang="0">
                  <a:pos x="215" y="118"/>
                </a:cxn>
                <a:cxn ang="0">
                  <a:pos x="154" y="126"/>
                </a:cxn>
                <a:cxn ang="0">
                  <a:pos x="125" y="140"/>
                </a:cxn>
                <a:cxn ang="0">
                  <a:pos x="107" y="158"/>
                </a:cxn>
                <a:cxn ang="0">
                  <a:pos x="100" y="175"/>
                </a:cxn>
                <a:cxn ang="0">
                  <a:pos x="100" y="182"/>
                </a:cxn>
                <a:cxn ang="0">
                  <a:pos x="103" y="197"/>
                </a:cxn>
                <a:cxn ang="0">
                  <a:pos x="121" y="213"/>
                </a:cxn>
                <a:cxn ang="0">
                  <a:pos x="147" y="220"/>
                </a:cxn>
                <a:cxn ang="0">
                  <a:pos x="171" y="223"/>
                </a:cxn>
                <a:cxn ang="0">
                  <a:pos x="183" y="228"/>
                </a:cxn>
                <a:cxn ang="0">
                  <a:pos x="189" y="237"/>
                </a:cxn>
                <a:cxn ang="0">
                  <a:pos x="187" y="243"/>
                </a:cxn>
                <a:cxn ang="0">
                  <a:pos x="167" y="250"/>
                </a:cxn>
                <a:cxn ang="0">
                  <a:pos x="164" y="250"/>
                </a:cxn>
                <a:cxn ang="0">
                  <a:pos x="116" y="240"/>
                </a:cxn>
                <a:cxn ang="0">
                  <a:pos x="87" y="213"/>
                </a:cxn>
                <a:cxn ang="0">
                  <a:pos x="81" y="188"/>
                </a:cxn>
                <a:cxn ang="0">
                  <a:pos x="83" y="178"/>
                </a:cxn>
                <a:cxn ang="0">
                  <a:pos x="93" y="152"/>
                </a:cxn>
                <a:cxn ang="0">
                  <a:pos x="121" y="127"/>
                </a:cxn>
                <a:cxn ang="0">
                  <a:pos x="92" y="133"/>
                </a:cxn>
                <a:cxn ang="0">
                  <a:pos x="25" y="159"/>
                </a:cxn>
                <a:cxn ang="0">
                  <a:pos x="13" y="162"/>
                </a:cxn>
                <a:cxn ang="0">
                  <a:pos x="7" y="160"/>
                </a:cxn>
                <a:cxn ang="0">
                  <a:pos x="0" y="150"/>
                </a:cxn>
                <a:cxn ang="0">
                  <a:pos x="0" y="143"/>
                </a:cxn>
                <a:cxn ang="0">
                  <a:pos x="7" y="137"/>
                </a:cxn>
                <a:cxn ang="0">
                  <a:pos x="31" y="124"/>
                </a:cxn>
                <a:cxn ang="0">
                  <a:pos x="107" y="59"/>
                </a:cxn>
                <a:cxn ang="0">
                  <a:pos x="136" y="30"/>
                </a:cxn>
                <a:cxn ang="0">
                  <a:pos x="139" y="26"/>
                </a:cxn>
                <a:cxn ang="0">
                  <a:pos x="135" y="23"/>
                </a:cxn>
                <a:cxn ang="0">
                  <a:pos x="134" y="23"/>
                </a:cxn>
                <a:cxn ang="0">
                  <a:pos x="113" y="27"/>
                </a:cxn>
                <a:cxn ang="0">
                  <a:pos x="73" y="42"/>
                </a:cxn>
                <a:cxn ang="0">
                  <a:pos x="63" y="46"/>
                </a:cxn>
                <a:cxn ang="0">
                  <a:pos x="58" y="45"/>
                </a:cxn>
                <a:cxn ang="0">
                  <a:pos x="47" y="32"/>
                </a:cxn>
                <a:cxn ang="0">
                  <a:pos x="39" y="13"/>
                </a:cxn>
                <a:cxn ang="0">
                  <a:pos x="44" y="8"/>
                </a:cxn>
                <a:cxn ang="0">
                  <a:pos x="47" y="11"/>
                </a:cxn>
              </a:cxnLst>
              <a:rect l="0" t="0" r="r" b="b"/>
              <a:pathLst>
                <a:path w="231" h="250">
                  <a:moveTo>
                    <a:pt x="47" y="11"/>
                  </a:moveTo>
                  <a:lnTo>
                    <a:pt x="47" y="11"/>
                  </a:lnTo>
                  <a:lnTo>
                    <a:pt x="54" y="19"/>
                  </a:lnTo>
                  <a:lnTo>
                    <a:pt x="58" y="20"/>
                  </a:lnTo>
                  <a:lnTo>
                    <a:pt x="63" y="21"/>
                  </a:lnTo>
                  <a:lnTo>
                    <a:pt x="63" y="21"/>
                  </a:lnTo>
                  <a:lnTo>
                    <a:pt x="65" y="21"/>
                  </a:lnTo>
                  <a:lnTo>
                    <a:pt x="65" y="21"/>
                  </a:lnTo>
                  <a:lnTo>
                    <a:pt x="78" y="19"/>
                  </a:lnTo>
                  <a:lnTo>
                    <a:pt x="78" y="19"/>
                  </a:lnTo>
                  <a:lnTo>
                    <a:pt x="122" y="8"/>
                  </a:lnTo>
                  <a:lnTo>
                    <a:pt x="122" y="8"/>
                  </a:lnTo>
                  <a:lnTo>
                    <a:pt x="132" y="6"/>
                  </a:lnTo>
                  <a:lnTo>
                    <a:pt x="138" y="3"/>
                  </a:lnTo>
                  <a:lnTo>
                    <a:pt x="138" y="3"/>
                  </a:lnTo>
                  <a:lnTo>
                    <a:pt x="141" y="0"/>
                  </a:lnTo>
                  <a:lnTo>
                    <a:pt x="144" y="0"/>
                  </a:lnTo>
                  <a:lnTo>
                    <a:pt x="144" y="0"/>
                  </a:lnTo>
                  <a:lnTo>
                    <a:pt x="147" y="0"/>
                  </a:lnTo>
                  <a:lnTo>
                    <a:pt x="151" y="3"/>
                  </a:lnTo>
                  <a:lnTo>
                    <a:pt x="165" y="13"/>
                  </a:lnTo>
                  <a:lnTo>
                    <a:pt x="165" y="13"/>
                  </a:lnTo>
                  <a:lnTo>
                    <a:pt x="171" y="17"/>
                  </a:lnTo>
                  <a:lnTo>
                    <a:pt x="174" y="21"/>
                  </a:lnTo>
                  <a:lnTo>
                    <a:pt x="176" y="24"/>
                  </a:lnTo>
                  <a:lnTo>
                    <a:pt x="176" y="27"/>
                  </a:lnTo>
                  <a:lnTo>
                    <a:pt x="176" y="27"/>
                  </a:lnTo>
                  <a:lnTo>
                    <a:pt x="174" y="33"/>
                  </a:lnTo>
                  <a:lnTo>
                    <a:pt x="173" y="34"/>
                  </a:lnTo>
                  <a:lnTo>
                    <a:pt x="170" y="36"/>
                  </a:lnTo>
                  <a:lnTo>
                    <a:pt x="170" y="36"/>
                  </a:lnTo>
                  <a:lnTo>
                    <a:pt x="164" y="40"/>
                  </a:lnTo>
                  <a:lnTo>
                    <a:pt x="158" y="45"/>
                  </a:lnTo>
                  <a:lnTo>
                    <a:pt x="158" y="45"/>
                  </a:lnTo>
                  <a:lnTo>
                    <a:pt x="97" y="91"/>
                  </a:lnTo>
                  <a:lnTo>
                    <a:pt x="39" y="133"/>
                  </a:lnTo>
                  <a:lnTo>
                    <a:pt x="39" y="133"/>
                  </a:lnTo>
                  <a:lnTo>
                    <a:pt x="74" y="123"/>
                  </a:lnTo>
                  <a:lnTo>
                    <a:pt x="109" y="114"/>
                  </a:lnTo>
                  <a:lnTo>
                    <a:pt x="142" y="105"/>
                  </a:lnTo>
                  <a:lnTo>
                    <a:pt x="177" y="98"/>
                  </a:lnTo>
                  <a:lnTo>
                    <a:pt x="177" y="98"/>
                  </a:lnTo>
                  <a:lnTo>
                    <a:pt x="186" y="95"/>
                  </a:lnTo>
                  <a:lnTo>
                    <a:pt x="193" y="94"/>
                  </a:lnTo>
                  <a:lnTo>
                    <a:pt x="193" y="94"/>
                  </a:lnTo>
                  <a:lnTo>
                    <a:pt x="200" y="91"/>
                  </a:lnTo>
                  <a:lnTo>
                    <a:pt x="205" y="91"/>
                  </a:lnTo>
                  <a:lnTo>
                    <a:pt x="205" y="91"/>
                  </a:lnTo>
                  <a:lnTo>
                    <a:pt x="213" y="92"/>
                  </a:lnTo>
                  <a:lnTo>
                    <a:pt x="223" y="98"/>
                  </a:lnTo>
                  <a:lnTo>
                    <a:pt x="223" y="98"/>
                  </a:lnTo>
                  <a:lnTo>
                    <a:pt x="226" y="100"/>
                  </a:lnTo>
                  <a:lnTo>
                    <a:pt x="229" y="103"/>
                  </a:lnTo>
                  <a:lnTo>
                    <a:pt x="231" y="108"/>
                  </a:lnTo>
                  <a:lnTo>
                    <a:pt x="231" y="108"/>
                  </a:lnTo>
                  <a:lnTo>
                    <a:pt x="229" y="113"/>
                  </a:lnTo>
                  <a:lnTo>
                    <a:pt x="226" y="116"/>
                  </a:lnTo>
                  <a:lnTo>
                    <a:pt x="222" y="117"/>
                  </a:lnTo>
                  <a:lnTo>
                    <a:pt x="215" y="118"/>
                  </a:lnTo>
                  <a:lnTo>
                    <a:pt x="215" y="118"/>
                  </a:lnTo>
                  <a:lnTo>
                    <a:pt x="187" y="118"/>
                  </a:lnTo>
                  <a:lnTo>
                    <a:pt x="164" y="123"/>
                  </a:lnTo>
                  <a:lnTo>
                    <a:pt x="154" y="126"/>
                  </a:lnTo>
                  <a:lnTo>
                    <a:pt x="144" y="129"/>
                  </a:lnTo>
                  <a:lnTo>
                    <a:pt x="134" y="134"/>
                  </a:lnTo>
                  <a:lnTo>
                    <a:pt x="125" y="140"/>
                  </a:lnTo>
                  <a:lnTo>
                    <a:pt x="125" y="140"/>
                  </a:lnTo>
                  <a:lnTo>
                    <a:pt x="115" y="149"/>
                  </a:lnTo>
                  <a:lnTo>
                    <a:pt x="107" y="158"/>
                  </a:lnTo>
                  <a:lnTo>
                    <a:pt x="103" y="163"/>
                  </a:lnTo>
                  <a:lnTo>
                    <a:pt x="102" y="169"/>
                  </a:lnTo>
                  <a:lnTo>
                    <a:pt x="100" y="175"/>
                  </a:lnTo>
                  <a:lnTo>
                    <a:pt x="100" y="181"/>
                  </a:lnTo>
                  <a:lnTo>
                    <a:pt x="100" y="181"/>
                  </a:lnTo>
                  <a:lnTo>
                    <a:pt x="100" y="182"/>
                  </a:lnTo>
                  <a:lnTo>
                    <a:pt x="100" y="182"/>
                  </a:lnTo>
                  <a:lnTo>
                    <a:pt x="100" y="189"/>
                  </a:lnTo>
                  <a:lnTo>
                    <a:pt x="103" y="197"/>
                  </a:lnTo>
                  <a:lnTo>
                    <a:pt x="107" y="202"/>
                  </a:lnTo>
                  <a:lnTo>
                    <a:pt x="113" y="208"/>
                  </a:lnTo>
                  <a:lnTo>
                    <a:pt x="121" y="213"/>
                  </a:lnTo>
                  <a:lnTo>
                    <a:pt x="128" y="217"/>
                  </a:lnTo>
                  <a:lnTo>
                    <a:pt x="138" y="218"/>
                  </a:lnTo>
                  <a:lnTo>
                    <a:pt x="147" y="220"/>
                  </a:lnTo>
                  <a:lnTo>
                    <a:pt x="147" y="220"/>
                  </a:lnTo>
                  <a:lnTo>
                    <a:pt x="171" y="223"/>
                  </a:lnTo>
                  <a:lnTo>
                    <a:pt x="171" y="223"/>
                  </a:lnTo>
                  <a:lnTo>
                    <a:pt x="177" y="224"/>
                  </a:lnTo>
                  <a:lnTo>
                    <a:pt x="183" y="228"/>
                  </a:lnTo>
                  <a:lnTo>
                    <a:pt x="183" y="228"/>
                  </a:lnTo>
                  <a:lnTo>
                    <a:pt x="187" y="233"/>
                  </a:lnTo>
                  <a:lnTo>
                    <a:pt x="189" y="237"/>
                  </a:lnTo>
                  <a:lnTo>
                    <a:pt x="189" y="237"/>
                  </a:lnTo>
                  <a:lnTo>
                    <a:pt x="189" y="240"/>
                  </a:lnTo>
                  <a:lnTo>
                    <a:pt x="189" y="240"/>
                  </a:lnTo>
                  <a:lnTo>
                    <a:pt x="187" y="243"/>
                  </a:lnTo>
                  <a:lnTo>
                    <a:pt x="184" y="247"/>
                  </a:lnTo>
                  <a:lnTo>
                    <a:pt x="179" y="249"/>
                  </a:lnTo>
                  <a:lnTo>
                    <a:pt x="167" y="250"/>
                  </a:lnTo>
                  <a:lnTo>
                    <a:pt x="167" y="250"/>
                  </a:lnTo>
                  <a:lnTo>
                    <a:pt x="164" y="250"/>
                  </a:lnTo>
                  <a:lnTo>
                    <a:pt x="164" y="250"/>
                  </a:lnTo>
                  <a:lnTo>
                    <a:pt x="147" y="249"/>
                  </a:lnTo>
                  <a:lnTo>
                    <a:pt x="131" y="246"/>
                  </a:lnTo>
                  <a:lnTo>
                    <a:pt x="116" y="240"/>
                  </a:lnTo>
                  <a:lnTo>
                    <a:pt x="105" y="231"/>
                  </a:lnTo>
                  <a:lnTo>
                    <a:pt x="94" y="223"/>
                  </a:lnTo>
                  <a:lnTo>
                    <a:pt x="87" y="213"/>
                  </a:lnTo>
                  <a:lnTo>
                    <a:pt x="83" y="201"/>
                  </a:lnTo>
                  <a:lnTo>
                    <a:pt x="81" y="188"/>
                  </a:lnTo>
                  <a:lnTo>
                    <a:pt x="81" y="188"/>
                  </a:lnTo>
                  <a:lnTo>
                    <a:pt x="81" y="187"/>
                  </a:lnTo>
                  <a:lnTo>
                    <a:pt x="81" y="187"/>
                  </a:lnTo>
                  <a:lnTo>
                    <a:pt x="83" y="178"/>
                  </a:lnTo>
                  <a:lnTo>
                    <a:pt x="84" y="169"/>
                  </a:lnTo>
                  <a:lnTo>
                    <a:pt x="89" y="160"/>
                  </a:lnTo>
                  <a:lnTo>
                    <a:pt x="93" y="152"/>
                  </a:lnTo>
                  <a:lnTo>
                    <a:pt x="100" y="143"/>
                  </a:lnTo>
                  <a:lnTo>
                    <a:pt x="109" y="134"/>
                  </a:lnTo>
                  <a:lnTo>
                    <a:pt x="121" y="127"/>
                  </a:lnTo>
                  <a:lnTo>
                    <a:pt x="134" y="120"/>
                  </a:lnTo>
                  <a:lnTo>
                    <a:pt x="134" y="120"/>
                  </a:lnTo>
                  <a:lnTo>
                    <a:pt x="92" y="133"/>
                  </a:lnTo>
                  <a:lnTo>
                    <a:pt x="92" y="133"/>
                  </a:lnTo>
                  <a:lnTo>
                    <a:pt x="54" y="146"/>
                  </a:lnTo>
                  <a:lnTo>
                    <a:pt x="25" y="159"/>
                  </a:lnTo>
                  <a:lnTo>
                    <a:pt x="25" y="159"/>
                  </a:lnTo>
                  <a:lnTo>
                    <a:pt x="19" y="162"/>
                  </a:lnTo>
                  <a:lnTo>
                    <a:pt x="13" y="162"/>
                  </a:lnTo>
                  <a:lnTo>
                    <a:pt x="13" y="162"/>
                  </a:lnTo>
                  <a:lnTo>
                    <a:pt x="10" y="162"/>
                  </a:lnTo>
                  <a:lnTo>
                    <a:pt x="7" y="160"/>
                  </a:lnTo>
                  <a:lnTo>
                    <a:pt x="3" y="156"/>
                  </a:lnTo>
                  <a:lnTo>
                    <a:pt x="3" y="156"/>
                  </a:lnTo>
                  <a:lnTo>
                    <a:pt x="0" y="150"/>
                  </a:lnTo>
                  <a:lnTo>
                    <a:pt x="0" y="146"/>
                  </a:lnTo>
                  <a:lnTo>
                    <a:pt x="0" y="146"/>
                  </a:lnTo>
                  <a:lnTo>
                    <a:pt x="0" y="143"/>
                  </a:lnTo>
                  <a:lnTo>
                    <a:pt x="2" y="140"/>
                  </a:lnTo>
                  <a:lnTo>
                    <a:pt x="3" y="139"/>
                  </a:lnTo>
                  <a:lnTo>
                    <a:pt x="7" y="137"/>
                  </a:lnTo>
                  <a:lnTo>
                    <a:pt x="7" y="137"/>
                  </a:lnTo>
                  <a:lnTo>
                    <a:pt x="18" y="133"/>
                  </a:lnTo>
                  <a:lnTo>
                    <a:pt x="31" y="124"/>
                  </a:lnTo>
                  <a:lnTo>
                    <a:pt x="31" y="124"/>
                  </a:lnTo>
                  <a:lnTo>
                    <a:pt x="65" y="97"/>
                  </a:lnTo>
                  <a:lnTo>
                    <a:pt x="107" y="59"/>
                  </a:lnTo>
                  <a:lnTo>
                    <a:pt x="107" y="59"/>
                  </a:lnTo>
                  <a:lnTo>
                    <a:pt x="126" y="42"/>
                  </a:lnTo>
                  <a:lnTo>
                    <a:pt x="136" y="30"/>
                  </a:lnTo>
                  <a:lnTo>
                    <a:pt x="136" y="30"/>
                  </a:lnTo>
                  <a:lnTo>
                    <a:pt x="138" y="27"/>
                  </a:lnTo>
                  <a:lnTo>
                    <a:pt x="139" y="26"/>
                  </a:lnTo>
                  <a:lnTo>
                    <a:pt x="139" y="26"/>
                  </a:lnTo>
                  <a:lnTo>
                    <a:pt x="138" y="23"/>
                  </a:lnTo>
                  <a:lnTo>
                    <a:pt x="135" y="23"/>
                  </a:lnTo>
                  <a:lnTo>
                    <a:pt x="135" y="23"/>
                  </a:lnTo>
                  <a:lnTo>
                    <a:pt x="134" y="23"/>
                  </a:lnTo>
                  <a:lnTo>
                    <a:pt x="134" y="23"/>
                  </a:lnTo>
                  <a:lnTo>
                    <a:pt x="125" y="24"/>
                  </a:lnTo>
                  <a:lnTo>
                    <a:pt x="113" y="27"/>
                  </a:lnTo>
                  <a:lnTo>
                    <a:pt x="113" y="27"/>
                  </a:lnTo>
                  <a:lnTo>
                    <a:pt x="87" y="36"/>
                  </a:lnTo>
                  <a:lnTo>
                    <a:pt x="73" y="42"/>
                  </a:lnTo>
                  <a:lnTo>
                    <a:pt x="73" y="42"/>
                  </a:lnTo>
                  <a:lnTo>
                    <a:pt x="68" y="45"/>
                  </a:lnTo>
                  <a:lnTo>
                    <a:pt x="63" y="46"/>
                  </a:lnTo>
                  <a:lnTo>
                    <a:pt x="63" y="46"/>
                  </a:lnTo>
                  <a:lnTo>
                    <a:pt x="63" y="46"/>
                  </a:lnTo>
                  <a:lnTo>
                    <a:pt x="63" y="46"/>
                  </a:lnTo>
                  <a:lnTo>
                    <a:pt x="58" y="45"/>
                  </a:lnTo>
                  <a:lnTo>
                    <a:pt x="54" y="42"/>
                  </a:lnTo>
                  <a:lnTo>
                    <a:pt x="47" y="32"/>
                  </a:lnTo>
                  <a:lnTo>
                    <a:pt x="47" y="32"/>
                  </a:lnTo>
                  <a:lnTo>
                    <a:pt x="41" y="21"/>
                  </a:lnTo>
                  <a:lnTo>
                    <a:pt x="39" y="13"/>
                  </a:lnTo>
                  <a:lnTo>
                    <a:pt x="39" y="13"/>
                  </a:lnTo>
                  <a:lnTo>
                    <a:pt x="41" y="10"/>
                  </a:lnTo>
                  <a:lnTo>
                    <a:pt x="44" y="8"/>
                  </a:lnTo>
                  <a:lnTo>
                    <a:pt x="44" y="8"/>
                  </a:lnTo>
                  <a:lnTo>
                    <a:pt x="45" y="10"/>
                  </a:lnTo>
                  <a:lnTo>
                    <a:pt x="47" y="11"/>
                  </a:lnTo>
                  <a:lnTo>
                    <a:pt x="47" y="11"/>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94" name="Freeform 98"/>
            <p:cNvSpPr>
              <a:spLocks/>
            </p:cNvSpPr>
            <p:nvPr userDrawn="1"/>
          </p:nvSpPr>
          <p:spPr bwMode="auto">
            <a:xfrm>
              <a:off x="4603751" y="1470026"/>
              <a:ext cx="104775" cy="131763"/>
            </a:xfrm>
            <a:custGeom>
              <a:avLst/>
              <a:gdLst/>
              <a:ahLst/>
              <a:cxnLst>
                <a:cxn ang="0">
                  <a:pos x="196" y="152"/>
                </a:cxn>
                <a:cxn ang="0">
                  <a:pos x="174" y="194"/>
                </a:cxn>
                <a:cxn ang="0">
                  <a:pos x="146" y="223"/>
                </a:cxn>
                <a:cxn ang="0">
                  <a:pos x="113" y="242"/>
                </a:cxn>
                <a:cxn ang="0">
                  <a:pos x="75" y="247"/>
                </a:cxn>
                <a:cxn ang="0">
                  <a:pos x="62" y="247"/>
                </a:cxn>
                <a:cxn ang="0">
                  <a:pos x="39" y="239"/>
                </a:cxn>
                <a:cxn ang="0">
                  <a:pos x="22" y="223"/>
                </a:cxn>
                <a:cxn ang="0">
                  <a:pos x="13" y="198"/>
                </a:cxn>
                <a:cxn ang="0">
                  <a:pos x="11" y="182"/>
                </a:cxn>
                <a:cxn ang="0">
                  <a:pos x="14" y="117"/>
                </a:cxn>
                <a:cxn ang="0">
                  <a:pos x="17" y="74"/>
                </a:cxn>
                <a:cxn ang="0">
                  <a:pos x="19" y="30"/>
                </a:cxn>
                <a:cxn ang="0">
                  <a:pos x="16" y="19"/>
                </a:cxn>
                <a:cxn ang="0">
                  <a:pos x="3" y="7"/>
                </a:cxn>
                <a:cxn ang="0">
                  <a:pos x="0" y="6"/>
                </a:cxn>
                <a:cxn ang="0">
                  <a:pos x="0" y="4"/>
                </a:cxn>
                <a:cxn ang="0">
                  <a:pos x="1" y="1"/>
                </a:cxn>
                <a:cxn ang="0">
                  <a:pos x="7" y="0"/>
                </a:cxn>
                <a:cxn ang="0">
                  <a:pos x="22" y="3"/>
                </a:cxn>
                <a:cxn ang="0">
                  <a:pos x="36" y="8"/>
                </a:cxn>
                <a:cxn ang="0">
                  <a:pos x="43" y="13"/>
                </a:cxn>
                <a:cxn ang="0">
                  <a:pos x="51" y="21"/>
                </a:cxn>
                <a:cxn ang="0">
                  <a:pos x="52" y="24"/>
                </a:cxn>
                <a:cxn ang="0">
                  <a:pos x="49" y="32"/>
                </a:cxn>
                <a:cxn ang="0">
                  <a:pos x="45" y="39"/>
                </a:cxn>
                <a:cxn ang="0">
                  <a:pos x="43" y="50"/>
                </a:cxn>
                <a:cxn ang="0">
                  <a:pos x="38" y="121"/>
                </a:cxn>
                <a:cxn ang="0">
                  <a:pos x="35" y="187"/>
                </a:cxn>
                <a:cxn ang="0">
                  <a:pos x="35" y="195"/>
                </a:cxn>
                <a:cxn ang="0">
                  <a:pos x="39" y="210"/>
                </a:cxn>
                <a:cxn ang="0">
                  <a:pos x="48" y="220"/>
                </a:cxn>
                <a:cxn ang="0">
                  <a:pos x="62" y="223"/>
                </a:cxn>
                <a:cxn ang="0">
                  <a:pos x="71" y="224"/>
                </a:cxn>
                <a:cxn ang="0">
                  <a:pos x="106" y="218"/>
                </a:cxn>
                <a:cxn ang="0">
                  <a:pos x="138" y="204"/>
                </a:cxn>
                <a:cxn ang="0">
                  <a:pos x="165" y="181"/>
                </a:cxn>
                <a:cxn ang="0">
                  <a:pos x="188" y="147"/>
                </a:cxn>
              </a:cxnLst>
              <a:rect l="0" t="0" r="r" b="b"/>
              <a:pathLst>
                <a:path w="196" h="247">
                  <a:moveTo>
                    <a:pt x="196" y="152"/>
                  </a:moveTo>
                  <a:lnTo>
                    <a:pt x="196" y="152"/>
                  </a:lnTo>
                  <a:lnTo>
                    <a:pt x="185" y="173"/>
                  </a:lnTo>
                  <a:lnTo>
                    <a:pt x="174" y="194"/>
                  </a:lnTo>
                  <a:lnTo>
                    <a:pt x="161" y="210"/>
                  </a:lnTo>
                  <a:lnTo>
                    <a:pt x="146" y="223"/>
                  </a:lnTo>
                  <a:lnTo>
                    <a:pt x="130" y="234"/>
                  </a:lnTo>
                  <a:lnTo>
                    <a:pt x="113" y="242"/>
                  </a:lnTo>
                  <a:lnTo>
                    <a:pt x="94" y="246"/>
                  </a:lnTo>
                  <a:lnTo>
                    <a:pt x="75" y="247"/>
                  </a:lnTo>
                  <a:lnTo>
                    <a:pt x="75" y="247"/>
                  </a:lnTo>
                  <a:lnTo>
                    <a:pt x="62" y="247"/>
                  </a:lnTo>
                  <a:lnTo>
                    <a:pt x="49" y="244"/>
                  </a:lnTo>
                  <a:lnTo>
                    <a:pt x="39" y="239"/>
                  </a:lnTo>
                  <a:lnTo>
                    <a:pt x="29" y="231"/>
                  </a:lnTo>
                  <a:lnTo>
                    <a:pt x="22" y="223"/>
                  </a:lnTo>
                  <a:lnTo>
                    <a:pt x="16" y="211"/>
                  </a:lnTo>
                  <a:lnTo>
                    <a:pt x="13" y="198"/>
                  </a:lnTo>
                  <a:lnTo>
                    <a:pt x="11" y="182"/>
                  </a:lnTo>
                  <a:lnTo>
                    <a:pt x="11" y="182"/>
                  </a:lnTo>
                  <a:lnTo>
                    <a:pt x="13" y="149"/>
                  </a:lnTo>
                  <a:lnTo>
                    <a:pt x="14" y="117"/>
                  </a:lnTo>
                  <a:lnTo>
                    <a:pt x="14" y="117"/>
                  </a:lnTo>
                  <a:lnTo>
                    <a:pt x="17" y="74"/>
                  </a:lnTo>
                  <a:lnTo>
                    <a:pt x="19" y="30"/>
                  </a:lnTo>
                  <a:lnTo>
                    <a:pt x="19" y="30"/>
                  </a:lnTo>
                  <a:lnTo>
                    <a:pt x="17" y="23"/>
                  </a:lnTo>
                  <a:lnTo>
                    <a:pt x="16" y="19"/>
                  </a:lnTo>
                  <a:lnTo>
                    <a:pt x="11" y="13"/>
                  </a:lnTo>
                  <a:lnTo>
                    <a:pt x="3" y="7"/>
                  </a:lnTo>
                  <a:lnTo>
                    <a:pt x="3" y="7"/>
                  </a:lnTo>
                  <a:lnTo>
                    <a:pt x="0" y="6"/>
                  </a:lnTo>
                  <a:lnTo>
                    <a:pt x="0" y="4"/>
                  </a:lnTo>
                  <a:lnTo>
                    <a:pt x="0" y="4"/>
                  </a:lnTo>
                  <a:lnTo>
                    <a:pt x="0" y="3"/>
                  </a:lnTo>
                  <a:lnTo>
                    <a:pt x="1" y="1"/>
                  </a:lnTo>
                  <a:lnTo>
                    <a:pt x="7" y="0"/>
                  </a:lnTo>
                  <a:lnTo>
                    <a:pt x="7" y="0"/>
                  </a:lnTo>
                  <a:lnTo>
                    <a:pt x="14" y="1"/>
                  </a:lnTo>
                  <a:lnTo>
                    <a:pt x="22" y="3"/>
                  </a:lnTo>
                  <a:lnTo>
                    <a:pt x="29" y="6"/>
                  </a:lnTo>
                  <a:lnTo>
                    <a:pt x="36" y="8"/>
                  </a:lnTo>
                  <a:lnTo>
                    <a:pt x="36" y="8"/>
                  </a:lnTo>
                  <a:lnTo>
                    <a:pt x="43" y="13"/>
                  </a:lnTo>
                  <a:lnTo>
                    <a:pt x="48" y="17"/>
                  </a:lnTo>
                  <a:lnTo>
                    <a:pt x="51" y="21"/>
                  </a:lnTo>
                  <a:lnTo>
                    <a:pt x="52" y="24"/>
                  </a:lnTo>
                  <a:lnTo>
                    <a:pt x="52" y="24"/>
                  </a:lnTo>
                  <a:lnTo>
                    <a:pt x="52" y="29"/>
                  </a:lnTo>
                  <a:lnTo>
                    <a:pt x="49" y="32"/>
                  </a:lnTo>
                  <a:lnTo>
                    <a:pt x="49" y="32"/>
                  </a:lnTo>
                  <a:lnTo>
                    <a:pt x="45" y="39"/>
                  </a:lnTo>
                  <a:lnTo>
                    <a:pt x="43" y="50"/>
                  </a:lnTo>
                  <a:lnTo>
                    <a:pt x="43" y="50"/>
                  </a:lnTo>
                  <a:lnTo>
                    <a:pt x="38" y="121"/>
                  </a:lnTo>
                  <a:lnTo>
                    <a:pt x="38" y="121"/>
                  </a:lnTo>
                  <a:lnTo>
                    <a:pt x="35" y="155"/>
                  </a:lnTo>
                  <a:lnTo>
                    <a:pt x="35" y="187"/>
                  </a:lnTo>
                  <a:lnTo>
                    <a:pt x="35" y="187"/>
                  </a:lnTo>
                  <a:lnTo>
                    <a:pt x="35" y="195"/>
                  </a:lnTo>
                  <a:lnTo>
                    <a:pt x="36" y="204"/>
                  </a:lnTo>
                  <a:lnTo>
                    <a:pt x="39" y="210"/>
                  </a:lnTo>
                  <a:lnTo>
                    <a:pt x="43" y="215"/>
                  </a:lnTo>
                  <a:lnTo>
                    <a:pt x="48" y="220"/>
                  </a:lnTo>
                  <a:lnTo>
                    <a:pt x="55" y="221"/>
                  </a:lnTo>
                  <a:lnTo>
                    <a:pt x="62" y="223"/>
                  </a:lnTo>
                  <a:lnTo>
                    <a:pt x="71" y="224"/>
                  </a:lnTo>
                  <a:lnTo>
                    <a:pt x="71" y="224"/>
                  </a:lnTo>
                  <a:lnTo>
                    <a:pt x="90" y="223"/>
                  </a:lnTo>
                  <a:lnTo>
                    <a:pt x="106" y="218"/>
                  </a:lnTo>
                  <a:lnTo>
                    <a:pt x="122" y="213"/>
                  </a:lnTo>
                  <a:lnTo>
                    <a:pt x="138" y="204"/>
                  </a:lnTo>
                  <a:lnTo>
                    <a:pt x="151" y="194"/>
                  </a:lnTo>
                  <a:lnTo>
                    <a:pt x="165" y="181"/>
                  </a:lnTo>
                  <a:lnTo>
                    <a:pt x="177" y="165"/>
                  </a:lnTo>
                  <a:lnTo>
                    <a:pt x="188" y="147"/>
                  </a:lnTo>
                  <a:lnTo>
                    <a:pt x="196" y="15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95" name="Freeform 99"/>
            <p:cNvSpPr>
              <a:spLocks/>
            </p:cNvSpPr>
            <p:nvPr userDrawn="1"/>
          </p:nvSpPr>
          <p:spPr bwMode="auto">
            <a:xfrm>
              <a:off x="4730751" y="1477963"/>
              <a:ext cx="128588" cy="120650"/>
            </a:xfrm>
            <a:custGeom>
              <a:avLst/>
              <a:gdLst/>
              <a:ahLst/>
              <a:cxnLst>
                <a:cxn ang="0">
                  <a:pos x="165" y="25"/>
                </a:cxn>
                <a:cxn ang="0">
                  <a:pos x="58" y="55"/>
                </a:cxn>
                <a:cxn ang="0">
                  <a:pos x="47" y="60"/>
                </a:cxn>
                <a:cxn ang="0">
                  <a:pos x="39" y="62"/>
                </a:cxn>
                <a:cxn ang="0">
                  <a:pos x="31" y="65"/>
                </a:cxn>
                <a:cxn ang="0">
                  <a:pos x="26" y="65"/>
                </a:cxn>
                <a:cxn ang="0">
                  <a:pos x="16" y="60"/>
                </a:cxn>
                <a:cxn ang="0">
                  <a:pos x="10" y="54"/>
                </a:cxn>
                <a:cxn ang="0">
                  <a:pos x="2" y="41"/>
                </a:cxn>
                <a:cxn ang="0">
                  <a:pos x="0" y="31"/>
                </a:cxn>
                <a:cxn ang="0">
                  <a:pos x="2" y="28"/>
                </a:cxn>
                <a:cxn ang="0">
                  <a:pos x="3" y="26"/>
                </a:cxn>
                <a:cxn ang="0">
                  <a:pos x="7" y="29"/>
                </a:cxn>
                <a:cxn ang="0">
                  <a:pos x="12" y="34"/>
                </a:cxn>
                <a:cxn ang="0">
                  <a:pos x="22" y="38"/>
                </a:cxn>
                <a:cxn ang="0">
                  <a:pos x="26" y="38"/>
                </a:cxn>
                <a:cxn ang="0">
                  <a:pos x="48" y="35"/>
                </a:cxn>
                <a:cxn ang="0">
                  <a:pos x="119" y="19"/>
                </a:cxn>
                <a:cxn ang="0">
                  <a:pos x="180" y="6"/>
                </a:cxn>
                <a:cxn ang="0">
                  <a:pos x="203" y="2"/>
                </a:cxn>
                <a:cxn ang="0">
                  <a:pos x="218" y="0"/>
                </a:cxn>
                <a:cxn ang="0">
                  <a:pos x="237" y="5"/>
                </a:cxn>
                <a:cxn ang="0">
                  <a:pos x="242" y="18"/>
                </a:cxn>
                <a:cxn ang="0">
                  <a:pos x="241" y="22"/>
                </a:cxn>
                <a:cxn ang="0">
                  <a:pos x="237" y="26"/>
                </a:cxn>
                <a:cxn ang="0">
                  <a:pos x="231" y="28"/>
                </a:cxn>
                <a:cxn ang="0">
                  <a:pos x="218" y="28"/>
                </a:cxn>
                <a:cxn ang="0">
                  <a:pos x="186" y="32"/>
                </a:cxn>
                <a:cxn ang="0">
                  <a:pos x="154" y="49"/>
                </a:cxn>
                <a:cxn ang="0">
                  <a:pos x="144" y="58"/>
                </a:cxn>
                <a:cxn ang="0">
                  <a:pos x="129" y="77"/>
                </a:cxn>
                <a:cxn ang="0">
                  <a:pos x="119" y="96"/>
                </a:cxn>
                <a:cxn ang="0">
                  <a:pos x="115" y="117"/>
                </a:cxn>
                <a:cxn ang="0">
                  <a:pos x="115" y="129"/>
                </a:cxn>
                <a:cxn ang="0">
                  <a:pos x="116" y="146"/>
                </a:cxn>
                <a:cxn ang="0">
                  <a:pos x="122" y="161"/>
                </a:cxn>
                <a:cxn ang="0">
                  <a:pos x="132" y="174"/>
                </a:cxn>
                <a:cxn ang="0">
                  <a:pos x="147" y="184"/>
                </a:cxn>
                <a:cxn ang="0">
                  <a:pos x="155" y="188"/>
                </a:cxn>
                <a:cxn ang="0">
                  <a:pos x="177" y="196"/>
                </a:cxn>
                <a:cxn ang="0">
                  <a:pos x="190" y="199"/>
                </a:cxn>
                <a:cxn ang="0">
                  <a:pos x="208" y="203"/>
                </a:cxn>
                <a:cxn ang="0">
                  <a:pos x="213" y="214"/>
                </a:cxn>
                <a:cxn ang="0">
                  <a:pos x="212" y="220"/>
                </a:cxn>
                <a:cxn ang="0">
                  <a:pos x="203" y="228"/>
                </a:cxn>
                <a:cxn ang="0">
                  <a:pos x="197" y="228"/>
                </a:cxn>
                <a:cxn ang="0">
                  <a:pos x="174" y="225"/>
                </a:cxn>
                <a:cxn ang="0">
                  <a:pos x="148" y="216"/>
                </a:cxn>
                <a:cxn ang="0">
                  <a:pos x="136" y="209"/>
                </a:cxn>
                <a:cxn ang="0">
                  <a:pos x="118" y="193"/>
                </a:cxn>
                <a:cxn ang="0">
                  <a:pos x="103" y="173"/>
                </a:cxn>
                <a:cxn ang="0">
                  <a:pos x="96" y="146"/>
                </a:cxn>
                <a:cxn ang="0">
                  <a:pos x="96" y="132"/>
                </a:cxn>
                <a:cxn ang="0">
                  <a:pos x="97" y="113"/>
                </a:cxn>
                <a:cxn ang="0">
                  <a:pos x="110" y="78"/>
                </a:cxn>
                <a:cxn ang="0">
                  <a:pos x="122" y="62"/>
                </a:cxn>
                <a:cxn ang="0">
                  <a:pos x="132" y="52"/>
                </a:cxn>
                <a:cxn ang="0">
                  <a:pos x="154" y="34"/>
                </a:cxn>
                <a:cxn ang="0">
                  <a:pos x="165" y="25"/>
                </a:cxn>
              </a:cxnLst>
              <a:rect l="0" t="0" r="r" b="b"/>
              <a:pathLst>
                <a:path w="242" h="228">
                  <a:moveTo>
                    <a:pt x="165" y="25"/>
                  </a:moveTo>
                  <a:lnTo>
                    <a:pt x="165" y="25"/>
                  </a:lnTo>
                  <a:lnTo>
                    <a:pt x="113" y="39"/>
                  </a:lnTo>
                  <a:lnTo>
                    <a:pt x="58" y="55"/>
                  </a:lnTo>
                  <a:lnTo>
                    <a:pt x="58" y="55"/>
                  </a:lnTo>
                  <a:lnTo>
                    <a:pt x="47" y="60"/>
                  </a:lnTo>
                  <a:lnTo>
                    <a:pt x="39" y="62"/>
                  </a:lnTo>
                  <a:lnTo>
                    <a:pt x="39" y="62"/>
                  </a:lnTo>
                  <a:lnTo>
                    <a:pt x="35" y="65"/>
                  </a:lnTo>
                  <a:lnTo>
                    <a:pt x="31" y="65"/>
                  </a:lnTo>
                  <a:lnTo>
                    <a:pt x="31" y="65"/>
                  </a:lnTo>
                  <a:lnTo>
                    <a:pt x="26" y="65"/>
                  </a:lnTo>
                  <a:lnTo>
                    <a:pt x="22" y="64"/>
                  </a:lnTo>
                  <a:lnTo>
                    <a:pt x="16" y="60"/>
                  </a:lnTo>
                  <a:lnTo>
                    <a:pt x="10" y="54"/>
                  </a:lnTo>
                  <a:lnTo>
                    <a:pt x="10" y="54"/>
                  </a:lnTo>
                  <a:lnTo>
                    <a:pt x="6" y="47"/>
                  </a:lnTo>
                  <a:lnTo>
                    <a:pt x="2" y="41"/>
                  </a:lnTo>
                  <a:lnTo>
                    <a:pt x="0" y="35"/>
                  </a:lnTo>
                  <a:lnTo>
                    <a:pt x="0" y="31"/>
                  </a:lnTo>
                  <a:lnTo>
                    <a:pt x="0" y="31"/>
                  </a:lnTo>
                  <a:lnTo>
                    <a:pt x="2" y="28"/>
                  </a:lnTo>
                  <a:lnTo>
                    <a:pt x="3" y="26"/>
                  </a:lnTo>
                  <a:lnTo>
                    <a:pt x="3" y="26"/>
                  </a:lnTo>
                  <a:lnTo>
                    <a:pt x="5" y="26"/>
                  </a:lnTo>
                  <a:lnTo>
                    <a:pt x="7" y="29"/>
                  </a:lnTo>
                  <a:lnTo>
                    <a:pt x="7" y="29"/>
                  </a:lnTo>
                  <a:lnTo>
                    <a:pt x="12" y="34"/>
                  </a:lnTo>
                  <a:lnTo>
                    <a:pt x="18" y="36"/>
                  </a:lnTo>
                  <a:lnTo>
                    <a:pt x="22" y="38"/>
                  </a:lnTo>
                  <a:lnTo>
                    <a:pt x="26" y="38"/>
                  </a:lnTo>
                  <a:lnTo>
                    <a:pt x="26" y="38"/>
                  </a:lnTo>
                  <a:lnTo>
                    <a:pt x="36" y="38"/>
                  </a:lnTo>
                  <a:lnTo>
                    <a:pt x="48" y="35"/>
                  </a:lnTo>
                  <a:lnTo>
                    <a:pt x="48" y="35"/>
                  </a:lnTo>
                  <a:lnTo>
                    <a:pt x="119" y="19"/>
                  </a:lnTo>
                  <a:lnTo>
                    <a:pt x="180" y="6"/>
                  </a:lnTo>
                  <a:lnTo>
                    <a:pt x="180" y="6"/>
                  </a:lnTo>
                  <a:lnTo>
                    <a:pt x="203" y="2"/>
                  </a:lnTo>
                  <a:lnTo>
                    <a:pt x="203" y="2"/>
                  </a:lnTo>
                  <a:lnTo>
                    <a:pt x="218" y="0"/>
                  </a:lnTo>
                  <a:lnTo>
                    <a:pt x="218" y="0"/>
                  </a:lnTo>
                  <a:lnTo>
                    <a:pt x="228" y="2"/>
                  </a:lnTo>
                  <a:lnTo>
                    <a:pt x="237" y="5"/>
                  </a:lnTo>
                  <a:lnTo>
                    <a:pt x="241" y="10"/>
                  </a:lnTo>
                  <a:lnTo>
                    <a:pt x="242" y="18"/>
                  </a:lnTo>
                  <a:lnTo>
                    <a:pt x="242" y="18"/>
                  </a:lnTo>
                  <a:lnTo>
                    <a:pt x="241" y="22"/>
                  </a:lnTo>
                  <a:lnTo>
                    <a:pt x="239" y="25"/>
                  </a:lnTo>
                  <a:lnTo>
                    <a:pt x="237" y="26"/>
                  </a:lnTo>
                  <a:lnTo>
                    <a:pt x="237" y="26"/>
                  </a:lnTo>
                  <a:lnTo>
                    <a:pt x="231" y="28"/>
                  </a:lnTo>
                  <a:lnTo>
                    <a:pt x="218" y="28"/>
                  </a:lnTo>
                  <a:lnTo>
                    <a:pt x="218" y="28"/>
                  </a:lnTo>
                  <a:lnTo>
                    <a:pt x="200" y="29"/>
                  </a:lnTo>
                  <a:lnTo>
                    <a:pt x="186" y="32"/>
                  </a:lnTo>
                  <a:lnTo>
                    <a:pt x="170" y="39"/>
                  </a:lnTo>
                  <a:lnTo>
                    <a:pt x="154" y="49"/>
                  </a:lnTo>
                  <a:lnTo>
                    <a:pt x="154" y="49"/>
                  </a:lnTo>
                  <a:lnTo>
                    <a:pt x="144" y="58"/>
                  </a:lnTo>
                  <a:lnTo>
                    <a:pt x="136" y="67"/>
                  </a:lnTo>
                  <a:lnTo>
                    <a:pt x="129" y="77"/>
                  </a:lnTo>
                  <a:lnTo>
                    <a:pt x="123" y="86"/>
                  </a:lnTo>
                  <a:lnTo>
                    <a:pt x="119" y="96"/>
                  </a:lnTo>
                  <a:lnTo>
                    <a:pt x="116" y="106"/>
                  </a:lnTo>
                  <a:lnTo>
                    <a:pt x="115" y="117"/>
                  </a:lnTo>
                  <a:lnTo>
                    <a:pt x="115" y="129"/>
                  </a:lnTo>
                  <a:lnTo>
                    <a:pt x="115" y="129"/>
                  </a:lnTo>
                  <a:lnTo>
                    <a:pt x="115" y="138"/>
                  </a:lnTo>
                  <a:lnTo>
                    <a:pt x="116" y="146"/>
                  </a:lnTo>
                  <a:lnTo>
                    <a:pt x="119" y="154"/>
                  </a:lnTo>
                  <a:lnTo>
                    <a:pt x="122" y="161"/>
                  </a:lnTo>
                  <a:lnTo>
                    <a:pt x="126" y="168"/>
                  </a:lnTo>
                  <a:lnTo>
                    <a:pt x="132" y="174"/>
                  </a:lnTo>
                  <a:lnTo>
                    <a:pt x="139" y="180"/>
                  </a:lnTo>
                  <a:lnTo>
                    <a:pt x="147" y="184"/>
                  </a:lnTo>
                  <a:lnTo>
                    <a:pt x="147" y="184"/>
                  </a:lnTo>
                  <a:lnTo>
                    <a:pt x="155" y="188"/>
                  </a:lnTo>
                  <a:lnTo>
                    <a:pt x="165" y="193"/>
                  </a:lnTo>
                  <a:lnTo>
                    <a:pt x="177" y="196"/>
                  </a:lnTo>
                  <a:lnTo>
                    <a:pt x="190" y="199"/>
                  </a:lnTo>
                  <a:lnTo>
                    <a:pt x="190" y="199"/>
                  </a:lnTo>
                  <a:lnTo>
                    <a:pt x="200" y="200"/>
                  </a:lnTo>
                  <a:lnTo>
                    <a:pt x="208" y="203"/>
                  </a:lnTo>
                  <a:lnTo>
                    <a:pt x="212" y="209"/>
                  </a:lnTo>
                  <a:lnTo>
                    <a:pt x="213" y="214"/>
                  </a:lnTo>
                  <a:lnTo>
                    <a:pt x="213" y="214"/>
                  </a:lnTo>
                  <a:lnTo>
                    <a:pt x="212" y="220"/>
                  </a:lnTo>
                  <a:lnTo>
                    <a:pt x="209" y="225"/>
                  </a:lnTo>
                  <a:lnTo>
                    <a:pt x="203" y="228"/>
                  </a:lnTo>
                  <a:lnTo>
                    <a:pt x="197" y="228"/>
                  </a:lnTo>
                  <a:lnTo>
                    <a:pt x="197" y="228"/>
                  </a:lnTo>
                  <a:lnTo>
                    <a:pt x="187" y="228"/>
                  </a:lnTo>
                  <a:lnTo>
                    <a:pt x="174" y="225"/>
                  </a:lnTo>
                  <a:lnTo>
                    <a:pt x="161" y="222"/>
                  </a:lnTo>
                  <a:lnTo>
                    <a:pt x="148" y="216"/>
                  </a:lnTo>
                  <a:lnTo>
                    <a:pt x="148" y="216"/>
                  </a:lnTo>
                  <a:lnTo>
                    <a:pt x="136" y="209"/>
                  </a:lnTo>
                  <a:lnTo>
                    <a:pt x="126" y="201"/>
                  </a:lnTo>
                  <a:lnTo>
                    <a:pt x="118" y="193"/>
                  </a:lnTo>
                  <a:lnTo>
                    <a:pt x="109" y="184"/>
                  </a:lnTo>
                  <a:lnTo>
                    <a:pt x="103" y="173"/>
                  </a:lnTo>
                  <a:lnTo>
                    <a:pt x="99" y="161"/>
                  </a:lnTo>
                  <a:lnTo>
                    <a:pt x="96" y="146"/>
                  </a:lnTo>
                  <a:lnTo>
                    <a:pt x="96" y="132"/>
                  </a:lnTo>
                  <a:lnTo>
                    <a:pt x="96" y="132"/>
                  </a:lnTo>
                  <a:lnTo>
                    <a:pt x="96" y="123"/>
                  </a:lnTo>
                  <a:lnTo>
                    <a:pt x="97" y="113"/>
                  </a:lnTo>
                  <a:lnTo>
                    <a:pt x="102" y="96"/>
                  </a:lnTo>
                  <a:lnTo>
                    <a:pt x="110" y="78"/>
                  </a:lnTo>
                  <a:lnTo>
                    <a:pt x="116" y="70"/>
                  </a:lnTo>
                  <a:lnTo>
                    <a:pt x="122" y="62"/>
                  </a:lnTo>
                  <a:lnTo>
                    <a:pt x="122" y="62"/>
                  </a:lnTo>
                  <a:lnTo>
                    <a:pt x="132" y="52"/>
                  </a:lnTo>
                  <a:lnTo>
                    <a:pt x="144" y="42"/>
                  </a:lnTo>
                  <a:lnTo>
                    <a:pt x="154" y="34"/>
                  </a:lnTo>
                  <a:lnTo>
                    <a:pt x="167" y="26"/>
                  </a:lnTo>
                  <a:lnTo>
                    <a:pt x="165" y="25"/>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96" name="Freeform 100"/>
            <p:cNvSpPr>
              <a:spLocks noEditPoints="1"/>
            </p:cNvSpPr>
            <p:nvPr userDrawn="1"/>
          </p:nvSpPr>
          <p:spPr bwMode="auto">
            <a:xfrm>
              <a:off x="4891088" y="1460501"/>
              <a:ext cx="155575" cy="149225"/>
            </a:xfrm>
            <a:custGeom>
              <a:avLst/>
              <a:gdLst/>
              <a:ahLst/>
              <a:cxnLst>
                <a:cxn ang="0">
                  <a:pos x="32" y="174"/>
                </a:cxn>
                <a:cxn ang="0">
                  <a:pos x="0" y="189"/>
                </a:cxn>
                <a:cxn ang="0">
                  <a:pos x="51" y="134"/>
                </a:cxn>
                <a:cxn ang="0">
                  <a:pos x="90" y="70"/>
                </a:cxn>
                <a:cxn ang="0">
                  <a:pos x="21" y="70"/>
                </a:cxn>
                <a:cxn ang="0">
                  <a:pos x="7" y="57"/>
                </a:cxn>
                <a:cxn ang="0">
                  <a:pos x="54" y="60"/>
                </a:cxn>
                <a:cxn ang="0">
                  <a:pos x="54" y="13"/>
                </a:cxn>
                <a:cxn ang="0">
                  <a:pos x="79" y="3"/>
                </a:cxn>
                <a:cxn ang="0">
                  <a:pos x="90" y="8"/>
                </a:cxn>
                <a:cxn ang="0">
                  <a:pos x="92" y="12"/>
                </a:cxn>
                <a:cxn ang="0">
                  <a:pos x="79" y="60"/>
                </a:cxn>
                <a:cxn ang="0">
                  <a:pos x="106" y="45"/>
                </a:cxn>
                <a:cxn ang="0">
                  <a:pos x="126" y="61"/>
                </a:cxn>
                <a:cxn ang="0">
                  <a:pos x="129" y="67"/>
                </a:cxn>
                <a:cxn ang="0">
                  <a:pos x="116" y="73"/>
                </a:cxn>
                <a:cxn ang="0">
                  <a:pos x="79" y="128"/>
                </a:cxn>
                <a:cxn ang="0">
                  <a:pos x="84" y="132"/>
                </a:cxn>
                <a:cxn ang="0">
                  <a:pos x="108" y="144"/>
                </a:cxn>
                <a:cxn ang="0">
                  <a:pos x="125" y="154"/>
                </a:cxn>
                <a:cxn ang="0">
                  <a:pos x="132" y="170"/>
                </a:cxn>
                <a:cxn ang="0">
                  <a:pos x="129" y="183"/>
                </a:cxn>
                <a:cxn ang="0">
                  <a:pos x="122" y="189"/>
                </a:cxn>
                <a:cxn ang="0">
                  <a:pos x="116" y="183"/>
                </a:cxn>
                <a:cxn ang="0">
                  <a:pos x="89" y="147"/>
                </a:cxn>
                <a:cxn ang="0">
                  <a:pos x="79" y="207"/>
                </a:cxn>
                <a:cxn ang="0">
                  <a:pos x="79" y="275"/>
                </a:cxn>
                <a:cxn ang="0">
                  <a:pos x="63" y="280"/>
                </a:cxn>
                <a:cxn ang="0">
                  <a:pos x="54" y="277"/>
                </a:cxn>
                <a:cxn ang="0">
                  <a:pos x="54" y="210"/>
                </a:cxn>
                <a:cxn ang="0">
                  <a:pos x="254" y="81"/>
                </a:cxn>
                <a:cxn ang="0">
                  <a:pos x="284" y="109"/>
                </a:cxn>
                <a:cxn ang="0">
                  <a:pos x="286" y="113"/>
                </a:cxn>
                <a:cxn ang="0">
                  <a:pos x="206" y="116"/>
                </a:cxn>
                <a:cxn ang="0">
                  <a:pos x="239" y="254"/>
                </a:cxn>
                <a:cxn ang="0">
                  <a:pos x="277" y="244"/>
                </a:cxn>
                <a:cxn ang="0">
                  <a:pos x="293" y="262"/>
                </a:cxn>
                <a:cxn ang="0">
                  <a:pos x="290" y="264"/>
                </a:cxn>
                <a:cxn ang="0">
                  <a:pos x="112" y="265"/>
                </a:cxn>
                <a:cxn ang="0">
                  <a:pos x="97" y="251"/>
                </a:cxn>
                <a:cxn ang="0">
                  <a:pos x="181" y="254"/>
                </a:cxn>
                <a:cxn ang="0">
                  <a:pos x="139" y="116"/>
                </a:cxn>
                <a:cxn ang="0">
                  <a:pos x="113" y="103"/>
                </a:cxn>
                <a:cxn ang="0">
                  <a:pos x="139" y="105"/>
                </a:cxn>
                <a:cxn ang="0">
                  <a:pos x="181" y="39"/>
                </a:cxn>
                <a:cxn ang="0">
                  <a:pos x="179" y="0"/>
                </a:cxn>
                <a:cxn ang="0">
                  <a:pos x="216" y="5"/>
                </a:cxn>
                <a:cxn ang="0">
                  <a:pos x="221" y="9"/>
                </a:cxn>
                <a:cxn ang="0">
                  <a:pos x="206" y="18"/>
                </a:cxn>
              </a:cxnLst>
              <a:rect l="0" t="0" r="r" b="b"/>
              <a:pathLst>
                <a:path w="293" h="280">
                  <a:moveTo>
                    <a:pt x="54" y="154"/>
                  </a:moveTo>
                  <a:lnTo>
                    <a:pt x="54" y="154"/>
                  </a:lnTo>
                  <a:lnTo>
                    <a:pt x="32" y="174"/>
                  </a:lnTo>
                  <a:lnTo>
                    <a:pt x="6" y="194"/>
                  </a:lnTo>
                  <a:lnTo>
                    <a:pt x="0" y="189"/>
                  </a:lnTo>
                  <a:lnTo>
                    <a:pt x="0" y="189"/>
                  </a:lnTo>
                  <a:lnTo>
                    <a:pt x="28" y="161"/>
                  </a:lnTo>
                  <a:lnTo>
                    <a:pt x="39" y="148"/>
                  </a:lnTo>
                  <a:lnTo>
                    <a:pt x="51" y="134"/>
                  </a:lnTo>
                  <a:lnTo>
                    <a:pt x="61" y="119"/>
                  </a:lnTo>
                  <a:lnTo>
                    <a:pt x="71" y="103"/>
                  </a:lnTo>
                  <a:lnTo>
                    <a:pt x="90" y="70"/>
                  </a:lnTo>
                  <a:lnTo>
                    <a:pt x="32" y="70"/>
                  </a:lnTo>
                  <a:lnTo>
                    <a:pt x="32" y="70"/>
                  </a:lnTo>
                  <a:lnTo>
                    <a:pt x="21" y="70"/>
                  </a:lnTo>
                  <a:lnTo>
                    <a:pt x="9" y="73"/>
                  </a:lnTo>
                  <a:lnTo>
                    <a:pt x="7" y="57"/>
                  </a:lnTo>
                  <a:lnTo>
                    <a:pt x="7" y="57"/>
                  </a:lnTo>
                  <a:lnTo>
                    <a:pt x="21" y="58"/>
                  </a:lnTo>
                  <a:lnTo>
                    <a:pt x="32" y="60"/>
                  </a:lnTo>
                  <a:lnTo>
                    <a:pt x="54" y="60"/>
                  </a:lnTo>
                  <a:lnTo>
                    <a:pt x="54" y="26"/>
                  </a:lnTo>
                  <a:lnTo>
                    <a:pt x="54" y="26"/>
                  </a:lnTo>
                  <a:lnTo>
                    <a:pt x="54" y="13"/>
                  </a:lnTo>
                  <a:lnTo>
                    <a:pt x="52" y="0"/>
                  </a:lnTo>
                  <a:lnTo>
                    <a:pt x="52" y="0"/>
                  </a:lnTo>
                  <a:lnTo>
                    <a:pt x="79" y="3"/>
                  </a:lnTo>
                  <a:lnTo>
                    <a:pt x="87" y="5"/>
                  </a:lnTo>
                  <a:lnTo>
                    <a:pt x="87" y="5"/>
                  </a:lnTo>
                  <a:lnTo>
                    <a:pt x="90" y="8"/>
                  </a:lnTo>
                  <a:lnTo>
                    <a:pt x="92" y="10"/>
                  </a:lnTo>
                  <a:lnTo>
                    <a:pt x="92" y="10"/>
                  </a:lnTo>
                  <a:lnTo>
                    <a:pt x="92" y="12"/>
                  </a:lnTo>
                  <a:lnTo>
                    <a:pt x="89" y="13"/>
                  </a:lnTo>
                  <a:lnTo>
                    <a:pt x="79" y="18"/>
                  </a:lnTo>
                  <a:lnTo>
                    <a:pt x="79" y="60"/>
                  </a:lnTo>
                  <a:lnTo>
                    <a:pt x="93" y="60"/>
                  </a:lnTo>
                  <a:lnTo>
                    <a:pt x="93" y="60"/>
                  </a:lnTo>
                  <a:lnTo>
                    <a:pt x="106" y="45"/>
                  </a:lnTo>
                  <a:lnTo>
                    <a:pt x="106" y="45"/>
                  </a:lnTo>
                  <a:lnTo>
                    <a:pt x="126" y="61"/>
                  </a:lnTo>
                  <a:lnTo>
                    <a:pt x="126" y="61"/>
                  </a:lnTo>
                  <a:lnTo>
                    <a:pt x="129" y="64"/>
                  </a:lnTo>
                  <a:lnTo>
                    <a:pt x="129" y="67"/>
                  </a:lnTo>
                  <a:lnTo>
                    <a:pt x="129" y="67"/>
                  </a:lnTo>
                  <a:lnTo>
                    <a:pt x="129" y="68"/>
                  </a:lnTo>
                  <a:lnTo>
                    <a:pt x="126" y="70"/>
                  </a:lnTo>
                  <a:lnTo>
                    <a:pt x="116" y="73"/>
                  </a:lnTo>
                  <a:lnTo>
                    <a:pt x="116" y="73"/>
                  </a:lnTo>
                  <a:lnTo>
                    <a:pt x="97" y="102"/>
                  </a:lnTo>
                  <a:lnTo>
                    <a:pt x="79" y="128"/>
                  </a:lnTo>
                  <a:lnTo>
                    <a:pt x="79" y="131"/>
                  </a:lnTo>
                  <a:lnTo>
                    <a:pt x="79" y="131"/>
                  </a:lnTo>
                  <a:lnTo>
                    <a:pt x="84" y="132"/>
                  </a:lnTo>
                  <a:lnTo>
                    <a:pt x="84" y="132"/>
                  </a:lnTo>
                  <a:lnTo>
                    <a:pt x="96" y="138"/>
                  </a:lnTo>
                  <a:lnTo>
                    <a:pt x="108" y="144"/>
                  </a:lnTo>
                  <a:lnTo>
                    <a:pt x="118" y="149"/>
                  </a:lnTo>
                  <a:lnTo>
                    <a:pt x="125" y="154"/>
                  </a:lnTo>
                  <a:lnTo>
                    <a:pt x="125" y="154"/>
                  </a:lnTo>
                  <a:lnTo>
                    <a:pt x="131" y="161"/>
                  </a:lnTo>
                  <a:lnTo>
                    <a:pt x="131" y="165"/>
                  </a:lnTo>
                  <a:lnTo>
                    <a:pt x="132" y="170"/>
                  </a:lnTo>
                  <a:lnTo>
                    <a:pt x="132" y="170"/>
                  </a:lnTo>
                  <a:lnTo>
                    <a:pt x="131" y="176"/>
                  </a:lnTo>
                  <a:lnTo>
                    <a:pt x="129" y="183"/>
                  </a:lnTo>
                  <a:lnTo>
                    <a:pt x="125" y="187"/>
                  </a:lnTo>
                  <a:lnTo>
                    <a:pt x="122" y="189"/>
                  </a:lnTo>
                  <a:lnTo>
                    <a:pt x="122" y="189"/>
                  </a:lnTo>
                  <a:lnTo>
                    <a:pt x="119" y="187"/>
                  </a:lnTo>
                  <a:lnTo>
                    <a:pt x="116" y="183"/>
                  </a:lnTo>
                  <a:lnTo>
                    <a:pt x="116" y="183"/>
                  </a:lnTo>
                  <a:lnTo>
                    <a:pt x="109" y="170"/>
                  </a:lnTo>
                  <a:lnTo>
                    <a:pt x="99" y="158"/>
                  </a:lnTo>
                  <a:lnTo>
                    <a:pt x="89" y="147"/>
                  </a:lnTo>
                  <a:lnTo>
                    <a:pt x="79" y="139"/>
                  </a:lnTo>
                  <a:lnTo>
                    <a:pt x="79" y="207"/>
                  </a:lnTo>
                  <a:lnTo>
                    <a:pt x="79" y="207"/>
                  </a:lnTo>
                  <a:lnTo>
                    <a:pt x="80" y="273"/>
                  </a:lnTo>
                  <a:lnTo>
                    <a:pt x="80" y="273"/>
                  </a:lnTo>
                  <a:lnTo>
                    <a:pt x="79" y="275"/>
                  </a:lnTo>
                  <a:lnTo>
                    <a:pt x="76" y="278"/>
                  </a:lnTo>
                  <a:lnTo>
                    <a:pt x="70" y="278"/>
                  </a:lnTo>
                  <a:lnTo>
                    <a:pt x="63" y="280"/>
                  </a:lnTo>
                  <a:lnTo>
                    <a:pt x="63" y="280"/>
                  </a:lnTo>
                  <a:lnTo>
                    <a:pt x="55" y="278"/>
                  </a:lnTo>
                  <a:lnTo>
                    <a:pt x="54" y="277"/>
                  </a:lnTo>
                  <a:lnTo>
                    <a:pt x="52" y="275"/>
                  </a:lnTo>
                  <a:lnTo>
                    <a:pt x="52" y="275"/>
                  </a:lnTo>
                  <a:lnTo>
                    <a:pt x="54" y="210"/>
                  </a:lnTo>
                  <a:lnTo>
                    <a:pt x="54" y="154"/>
                  </a:lnTo>
                  <a:close/>
                  <a:moveTo>
                    <a:pt x="235" y="105"/>
                  </a:moveTo>
                  <a:lnTo>
                    <a:pt x="254" y="81"/>
                  </a:lnTo>
                  <a:lnTo>
                    <a:pt x="254" y="81"/>
                  </a:lnTo>
                  <a:lnTo>
                    <a:pt x="270" y="94"/>
                  </a:lnTo>
                  <a:lnTo>
                    <a:pt x="284" y="109"/>
                  </a:lnTo>
                  <a:lnTo>
                    <a:pt x="284" y="109"/>
                  </a:lnTo>
                  <a:lnTo>
                    <a:pt x="286" y="113"/>
                  </a:lnTo>
                  <a:lnTo>
                    <a:pt x="286" y="113"/>
                  </a:lnTo>
                  <a:lnTo>
                    <a:pt x="286" y="115"/>
                  </a:lnTo>
                  <a:lnTo>
                    <a:pt x="283" y="116"/>
                  </a:lnTo>
                  <a:lnTo>
                    <a:pt x="206" y="116"/>
                  </a:lnTo>
                  <a:lnTo>
                    <a:pt x="206" y="254"/>
                  </a:lnTo>
                  <a:lnTo>
                    <a:pt x="239" y="254"/>
                  </a:lnTo>
                  <a:lnTo>
                    <a:pt x="239" y="254"/>
                  </a:lnTo>
                  <a:lnTo>
                    <a:pt x="261" y="229"/>
                  </a:lnTo>
                  <a:lnTo>
                    <a:pt x="261" y="229"/>
                  </a:lnTo>
                  <a:lnTo>
                    <a:pt x="277" y="244"/>
                  </a:lnTo>
                  <a:lnTo>
                    <a:pt x="292" y="258"/>
                  </a:lnTo>
                  <a:lnTo>
                    <a:pt x="292" y="258"/>
                  </a:lnTo>
                  <a:lnTo>
                    <a:pt x="293" y="262"/>
                  </a:lnTo>
                  <a:lnTo>
                    <a:pt x="293" y="262"/>
                  </a:lnTo>
                  <a:lnTo>
                    <a:pt x="293" y="264"/>
                  </a:lnTo>
                  <a:lnTo>
                    <a:pt x="290" y="264"/>
                  </a:lnTo>
                  <a:lnTo>
                    <a:pt x="122" y="264"/>
                  </a:lnTo>
                  <a:lnTo>
                    <a:pt x="122" y="264"/>
                  </a:lnTo>
                  <a:lnTo>
                    <a:pt x="112" y="265"/>
                  </a:lnTo>
                  <a:lnTo>
                    <a:pt x="100" y="267"/>
                  </a:lnTo>
                  <a:lnTo>
                    <a:pt x="97" y="251"/>
                  </a:lnTo>
                  <a:lnTo>
                    <a:pt x="97" y="251"/>
                  </a:lnTo>
                  <a:lnTo>
                    <a:pt x="110" y="254"/>
                  </a:lnTo>
                  <a:lnTo>
                    <a:pt x="122" y="254"/>
                  </a:lnTo>
                  <a:lnTo>
                    <a:pt x="181" y="254"/>
                  </a:lnTo>
                  <a:lnTo>
                    <a:pt x="181" y="116"/>
                  </a:lnTo>
                  <a:lnTo>
                    <a:pt x="139" y="116"/>
                  </a:lnTo>
                  <a:lnTo>
                    <a:pt x="139" y="116"/>
                  </a:lnTo>
                  <a:lnTo>
                    <a:pt x="126" y="116"/>
                  </a:lnTo>
                  <a:lnTo>
                    <a:pt x="116" y="118"/>
                  </a:lnTo>
                  <a:lnTo>
                    <a:pt x="113" y="103"/>
                  </a:lnTo>
                  <a:lnTo>
                    <a:pt x="113" y="103"/>
                  </a:lnTo>
                  <a:lnTo>
                    <a:pt x="126" y="105"/>
                  </a:lnTo>
                  <a:lnTo>
                    <a:pt x="139" y="105"/>
                  </a:lnTo>
                  <a:lnTo>
                    <a:pt x="181" y="105"/>
                  </a:lnTo>
                  <a:lnTo>
                    <a:pt x="181" y="39"/>
                  </a:lnTo>
                  <a:lnTo>
                    <a:pt x="181" y="39"/>
                  </a:lnTo>
                  <a:lnTo>
                    <a:pt x="180" y="19"/>
                  </a:lnTo>
                  <a:lnTo>
                    <a:pt x="179" y="0"/>
                  </a:lnTo>
                  <a:lnTo>
                    <a:pt x="179" y="0"/>
                  </a:lnTo>
                  <a:lnTo>
                    <a:pt x="200" y="2"/>
                  </a:lnTo>
                  <a:lnTo>
                    <a:pt x="200" y="2"/>
                  </a:lnTo>
                  <a:lnTo>
                    <a:pt x="216" y="5"/>
                  </a:lnTo>
                  <a:lnTo>
                    <a:pt x="219" y="6"/>
                  </a:lnTo>
                  <a:lnTo>
                    <a:pt x="221" y="9"/>
                  </a:lnTo>
                  <a:lnTo>
                    <a:pt x="221" y="9"/>
                  </a:lnTo>
                  <a:lnTo>
                    <a:pt x="219" y="10"/>
                  </a:lnTo>
                  <a:lnTo>
                    <a:pt x="216" y="13"/>
                  </a:lnTo>
                  <a:lnTo>
                    <a:pt x="206" y="18"/>
                  </a:lnTo>
                  <a:lnTo>
                    <a:pt x="206" y="105"/>
                  </a:lnTo>
                  <a:lnTo>
                    <a:pt x="235" y="105"/>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97" name="Freeform 101"/>
            <p:cNvSpPr>
              <a:spLocks noEditPoints="1"/>
            </p:cNvSpPr>
            <p:nvPr userDrawn="1"/>
          </p:nvSpPr>
          <p:spPr bwMode="auto">
            <a:xfrm>
              <a:off x="5065713" y="1458913"/>
              <a:ext cx="153988" cy="149225"/>
            </a:xfrm>
            <a:custGeom>
              <a:avLst/>
              <a:gdLst/>
              <a:ahLst/>
              <a:cxnLst>
                <a:cxn ang="0">
                  <a:pos x="285" y="119"/>
                </a:cxn>
                <a:cxn ang="0">
                  <a:pos x="270" y="140"/>
                </a:cxn>
                <a:cxn ang="0">
                  <a:pos x="230" y="119"/>
                </a:cxn>
                <a:cxn ang="0">
                  <a:pos x="201" y="94"/>
                </a:cxn>
                <a:cxn ang="0">
                  <a:pos x="160" y="45"/>
                </a:cxn>
                <a:cxn ang="0">
                  <a:pos x="134" y="42"/>
                </a:cxn>
                <a:cxn ang="0">
                  <a:pos x="86" y="94"/>
                </a:cxn>
                <a:cxn ang="0">
                  <a:pos x="26" y="135"/>
                </a:cxn>
                <a:cxn ang="0">
                  <a:pos x="0" y="140"/>
                </a:cxn>
                <a:cxn ang="0">
                  <a:pos x="61" y="91"/>
                </a:cxn>
                <a:cxn ang="0">
                  <a:pos x="93" y="54"/>
                </a:cxn>
                <a:cxn ang="0">
                  <a:pos x="124" y="0"/>
                </a:cxn>
                <a:cxn ang="0">
                  <a:pos x="166" y="10"/>
                </a:cxn>
                <a:cxn ang="0">
                  <a:pos x="166" y="14"/>
                </a:cxn>
                <a:cxn ang="0">
                  <a:pos x="154" y="19"/>
                </a:cxn>
                <a:cxn ang="0">
                  <a:pos x="201" y="68"/>
                </a:cxn>
                <a:cxn ang="0">
                  <a:pos x="235" y="90"/>
                </a:cxn>
                <a:cxn ang="0">
                  <a:pos x="293" y="109"/>
                </a:cxn>
                <a:cxn ang="0">
                  <a:pos x="138" y="177"/>
                </a:cxn>
                <a:cxn ang="0">
                  <a:pos x="87" y="245"/>
                </a:cxn>
                <a:cxn ang="0">
                  <a:pos x="179" y="239"/>
                </a:cxn>
                <a:cxn ang="0">
                  <a:pos x="190" y="217"/>
                </a:cxn>
                <a:cxn ang="0">
                  <a:pos x="173" y="188"/>
                </a:cxn>
                <a:cxn ang="0">
                  <a:pos x="224" y="222"/>
                </a:cxn>
                <a:cxn ang="0">
                  <a:pos x="241" y="239"/>
                </a:cxn>
                <a:cxn ang="0">
                  <a:pos x="247" y="255"/>
                </a:cxn>
                <a:cxn ang="0">
                  <a:pos x="243" y="272"/>
                </a:cxn>
                <a:cxn ang="0">
                  <a:pos x="234" y="279"/>
                </a:cxn>
                <a:cxn ang="0">
                  <a:pos x="230" y="278"/>
                </a:cxn>
                <a:cxn ang="0">
                  <a:pos x="219" y="258"/>
                </a:cxn>
                <a:cxn ang="0">
                  <a:pos x="183" y="252"/>
                </a:cxn>
                <a:cxn ang="0">
                  <a:pos x="122" y="262"/>
                </a:cxn>
                <a:cxn ang="0">
                  <a:pos x="48" y="281"/>
                </a:cxn>
                <a:cxn ang="0">
                  <a:pos x="44" y="282"/>
                </a:cxn>
                <a:cxn ang="0">
                  <a:pos x="31" y="243"/>
                </a:cxn>
                <a:cxn ang="0">
                  <a:pos x="58" y="245"/>
                </a:cxn>
                <a:cxn ang="0">
                  <a:pos x="74" y="245"/>
                </a:cxn>
                <a:cxn ang="0">
                  <a:pos x="51" y="177"/>
                </a:cxn>
                <a:cxn ang="0">
                  <a:pos x="22" y="180"/>
                </a:cxn>
                <a:cxn ang="0">
                  <a:pos x="35" y="165"/>
                </a:cxn>
                <a:cxn ang="0">
                  <a:pos x="221" y="167"/>
                </a:cxn>
                <a:cxn ang="0">
                  <a:pos x="272" y="169"/>
                </a:cxn>
                <a:cxn ang="0">
                  <a:pos x="274" y="174"/>
                </a:cxn>
                <a:cxn ang="0">
                  <a:pos x="272" y="177"/>
                </a:cxn>
                <a:cxn ang="0">
                  <a:pos x="166" y="114"/>
                </a:cxn>
                <a:cxn ang="0">
                  <a:pos x="214" y="117"/>
                </a:cxn>
                <a:cxn ang="0">
                  <a:pos x="216" y="123"/>
                </a:cxn>
                <a:cxn ang="0">
                  <a:pos x="99" y="125"/>
                </a:cxn>
                <a:cxn ang="0">
                  <a:pos x="70" y="127"/>
                </a:cxn>
                <a:cxn ang="0">
                  <a:pos x="83" y="113"/>
                </a:cxn>
              </a:cxnLst>
              <a:rect l="0" t="0" r="r" b="b"/>
              <a:pathLst>
                <a:path w="293" h="282">
                  <a:moveTo>
                    <a:pt x="293" y="114"/>
                  </a:moveTo>
                  <a:lnTo>
                    <a:pt x="293" y="114"/>
                  </a:lnTo>
                  <a:lnTo>
                    <a:pt x="285" y="119"/>
                  </a:lnTo>
                  <a:lnTo>
                    <a:pt x="279" y="125"/>
                  </a:lnTo>
                  <a:lnTo>
                    <a:pt x="273" y="132"/>
                  </a:lnTo>
                  <a:lnTo>
                    <a:pt x="270" y="140"/>
                  </a:lnTo>
                  <a:lnTo>
                    <a:pt x="270" y="140"/>
                  </a:lnTo>
                  <a:lnTo>
                    <a:pt x="248" y="129"/>
                  </a:lnTo>
                  <a:lnTo>
                    <a:pt x="230" y="119"/>
                  </a:lnTo>
                  <a:lnTo>
                    <a:pt x="215" y="107"/>
                  </a:lnTo>
                  <a:lnTo>
                    <a:pt x="201" y="94"/>
                  </a:lnTo>
                  <a:lnTo>
                    <a:pt x="201" y="94"/>
                  </a:lnTo>
                  <a:lnTo>
                    <a:pt x="186" y="80"/>
                  </a:lnTo>
                  <a:lnTo>
                    <a:pt x="173" y="64"/>
                  </a:lnTo>
                  <a:lnTo>
                    <a:pt x="160" y="45"/>
                  </a:lnTo>
                  <a:lnTo>
                    <a:pt x="147" y="23"/>
                  </a:lnTo>
                  <a:lnTo>
                    <a:pt x="147" y="23"/>
                  </a:lnTo>
                  <a:lnTo>
                    <a:pt x="134" y="42"/>
                  </a:lnTo>
                  <a:lnTo>
                    <a:pt x="119" y="61"/>
                  </a:lnTo>
                  <a:lnTo>
                    <a:pt x="103" y="78"/>
                  </a:lnTo>
                  <a:lnTo>
                    <a:pt x="86" y="94"/>
                  </a:lnTo>
                  <a:lnTo>
                    <a:pt x="67" y="109"/>
                  </a:lnTo>
                  <a:lnTo>
                    <a:pt x="47" y="123"/>
                  </a:lnTo>
                  <a:lnTo>
                    <a:pt x="26" y="135"/>
                  </a:lnTo>
                  <a:lnTo>
                    <a:pt x="5" y="146"/>
                  </a:lnTo>
                  <a:lnTo>
                    <a:pt x="0" y="140"/>
                  </a:lnTo>
                  <a:lnTo>
                    <a:pt x="0" y="140"/>
                  </a:lnTo>
                  <a:lnTo>
                    <a:pt x="25" y="122"/>
                  </a:lnTo>
                  <a:lnTo>
                    <a:pt x="45" y="107"/>
                  </a:lnTo>
                  <a:lnTo>
                    <a:pt x="61" y="91"/>
                  </a:lnTo>
                  <a:lnTo>
                    <a:pt x="77" y="74"/>
                  </a:lnTo>
                  <a:lnTo>
                    <a:pt x="77" y="74"/>
                  </a:lnTo>
                  <a:lnTo>
                    <a:pt x="93" y="54"/>
                  </a:lnTo>
                  <a:lnTo>
                    <a:pt x="106" y="35"/>
                  </a:lnTo>
                  <a:lnTo>
                    <a:pt x="116" y="17"/>
                  </a:lnTo>
                  <a:lnTo>
                    <a:pt x="124" y="0"/>
                  </a:lnTo>
                  <a:lnTo>
                    <a:pt x="124" y="0"/>
                  </a:lnTo>
                  <a:lnTo>
                    <a:pt x="158" y="7"/>
                  </a:lnTo>
                  <a:lnTo>
                    <a:pt x="166" y="10"/>
                  </a:lnTo>
                  <a:lnTo>
                    <a:pt x="167" y="13"/>
                  </a:lnTo>
                  <a:lnTo>
                    <a:pt x="167" y="13"/>
                  </a:lnTo>
                  <a:lnTo>
                    <a:pt x="166" y="14"/>
                  </a:lnTo>
                  <a:lnTo>
                    <a:pt x="164" y="16"/>
                  </a:lnTo>
                  <a:lnTo>
                    <a:pt x="154" y="19"/>
                  </a:lnTo>
                  <a:lnTo>
                    <a:pt x="154" y="19"/>
                  </a:lnTo>
                  <a:lnTo>
                    <a:pt x="169" y="38"/>
                  </a:lnTo>
                  <a:lnTo>
                    <a:pt x="183" y="54"/>
                  </a:lnTo>
                  <a:lnTo>
                    <a:pt x="201" y="68"/>
                  </a:lnTo>
                  <a:lnTo>
                    <a:pt x="218" y="81"/>
                  </a:lnTo>
                  <a:lnTo>
                    <a:pt x="218" y="81"/>
                  </a:lnTo>
                  <a:lnTo>
                    <a:pt x="235" y="90"/>
                  </a:lnTo>
                  <a:lnTo>
                    <a:pt x="253" y="97"/>
                  </a:lnTo>
                  <a:lnTo>
                    <a:pt x="272" y="103"/>
                  </a:lnTo>
                  <a:lnTo>
                    <a:pt x="293" y="109"/>
                  </a:lnTo>
                  <a:lnTo>
                    <a:pt x="293" y="114"/>
                  </a:lnTo>
                  <a:close/>
                  <a:moveTo>
                    <a:pt x="138" y="177"/>
                  </a:moveTo>
                  <a:lnTo>
                    <a:pt x="138" y="177"/>
                  </a:lnTo>
                  <a:lnTo>
                    <a:pt x="112" y="214"/>
                  </a:lnTo>
                  <a:lnTo>
                    <a:pt x="98" y="232"/>
                  </a:lnTo>
                  <a:lnTo>
                    <a:pt x="87" y="245"/>
                  </a:lnTo>
                  <a:lnTo>
                    <a:pt x="87" y="245"/>
                  </a:lnTo>
                  <a:lnTo>
                    <a:pt x="147" y="242"/>
                  </a:lnTo>
                  <a:lnTo>
                    <a:pt x="179" y="239"/>
                  </a:lnTo>
                  <a:lnTo>
                    <a:pt x="206" y="236"/>
                  </a:lnTo>
                  <a:lnTo>
                    <a:pt x="206" y="236"/>
                  </a:lnTo>
                  <a:lnTo>
                    <a:pt x="190" y="217"/>
                  </a:lnTo>
                  <a:lnTo>
                    <a:pt x="169" y="193"/>
                  </a:lnTo>
                  <a:lnTo>
                    <a:pt x="173" y="188"/>
                  </a:lnTo>
                  <a:lnTo>
                    <a:pt x="173" y="188"/>
                  </a:lnTo>
                  <a:lnTo>
                    <a:pt x="193" y="201"/>
                  </a:lnTo>
                  <a:lnTo>
                    <a:pt x="209" y="211"/>
                  </a:lnTo>
                  <a:lnTo>
                    <a:pt x="224" y="222"/>
                  </a:lnTo>
                  <a:lnTo>
                    <a:pt x="235" y="232"/>
                  </a:lnTo>
                  <a:lnTo>
                    <a:pt x="235" y="232"/>
                  </a:lnTo>
                  <a:lnTo>
                    <a:pt x="241" y="239"/>
                  </a:lnTo>
                  <a:lnTo>
                    <a:pt x="244" y="243"/>
                  </a:lnTo>
                  <a:lnTo>
                    <a:pt x="247" y="249"/>
                  </a:lnTo>
                  <a:lnTo>
                    <a:pt x="247" y="255"/>
                  </a:lnTo>
                  <a:lnTo>
                    <a:pt x="247" y="255"/>
                  </a:lnTo>
                  <a:lnTo>
                    <a:pt x="245" y="265"/>
                  </a:lnTo>
                  <a:lnTo>
                    <a:pt x="243" y="272"/>
                  </a:lnTo>
                  <a:lnTo>
                    <a:pt x="238" y="278"/>
                  </a:lnTo>
                  <a:lnTo>
                    <a:pt x="235" y="279"/>
                  </a:lnTo>
                  <a:lnTo>
                    <a:pt x="234" y="279"/>
                  </a:lnTo>
                  <a:lnTo>
                    <a:pt x="234" y="279"/>
                  </a:lnTo>
                  <a:lnTo>
                    <a:pt x="231" y="279"/>
                  </a:lnTo>
                  <a:lnTo>
                    <a:pt x="230" y="278"/>
                  </a:lnTo>
                  <a:lnTo>
                    <a:pt x="227" y="272"/>
                  </a:lnTo>
                  <a:lnTo>
                    <a:pt x="227" y="272"/>
                  </a:lnTo>
                  <a:lnTo>
                    <a:pt x="219" y="258"/>
                  </a:lnTo>
                  <a:lnTo>
                    <a:pt x="212" y="246"/>
                  </a:lnTo>
                  <a:lnTo>
                    <a:pt x="212" y="246"/>
                  </a:lnTo>
                  <a:lnTo>
                    <a:pt x="183" y="252"/>
                  </a:lnTo>
                  <a:lnTo>
                    <a:pt x="157" y="256"/>
                  </a:lnTo>
                  <a:lnTo>
                    <a:pt x="157" y="256"/>
                  </a:lnTo>
                  <a:lnTo>
                    <a:pt x="122" y="262"/>
                  </a:lnTo>
                  <a:lnTo>
                    <a:pt x="51" y="271"/>
                  </a:lnTo>
                  <a:lnTo>
                    <a:pt x="51" y="271"/>
                  </a:lnTo>
                  <a:lnTo>
                    <a:pt x="48" y="281"/>
                  </a:lnTo>
                  <a:lnTo>
                    <a:pt x="47" y="282"/>
                  </a:lnTo>
                  <a:lnTo>
                    <a:pt x="44" y="282"/>
                  </a:lnTo>
                  <a:lnTo>
                    <a:pt x="44" y="282"/>
                  </a:lnTo>
                  <a:lnTo>
                    <a:pt x="41" y="282"/>
                  </a:lnTo>
                  <a:lnTo>
                    <a:pt x="40" y="278"/>
                  </a:lnTo>
                  <a:lnTo>
                    <a:pt x="31" y="243"/>
                  </a:lnTo>
                  <a:lnTo>
                    <a:pt x="31" y="243"/>
                  </a:lnTo>
                  <a:lnTo>
                    <a:pt x="44" y="245"/>
                  </a:lnTo>
                  <a:lnTo>
                    <a:pt x="58" y="245"/>
                  </a:lnTo>
                  <a:lnTo>
                    <a:pt x="58" y="245"/>
                  </a:lnTo>
                  <a:lnTo>
                    <a:pt x="74" y="245"/>
                  </a:lnTo>
                  <a:lnTo>
                    <a:pt x="74" y="245"/>
                  </a:lnTo>
                  <a:lnTo>
                    <a:pt x="90" y="213"/>
                  </a:lnTo>
                  <a:lnTo>
                    <a:pt x="105" y="177"/>
                  </a:lnTo>
                  <a:lnTo>
                    <a:pt x="51" y="177"/>
                  </a:lnTo>
                  <a:lnTo>
                    <a:pt x="51" y="177"/>
                  </a:lnTo>
                  <a:lnTo>
                    <a:pt x="37" y="177"/>
                  </a:lnTo>
                  <a:lnTo>
                    <a:pt x="22" y="180"/>
                  </a:lnTo>
                  <a:lnTo>
                    <a:pt x="19" y="162"/>
                  </a:lnTo>
                  <a:lnTo>
                    <a:pt x="19" y="162"/>
                  </a:lnTo>
                  <a:lnTo>
                    <a:pt x="35" y="165"/>
                  </a:lnTo>
                  <a:lnTo>
                    <a:pt x="50" y="167"/>
                  </a:lnTo>
                  <a:lnTo>
                    <a:pt x="221" y="167"/>
                  </a:lnTo>
                  <a:lnTo>
                    <a:pt x="221" y="167"/>
                  </a:lnTo>
                  <a:lnTo>
                    <a:pt x="240" y="143"/>
                  </a:lnTo>
                  <a:lnTo>
                    <a:pt x="240" y="143"/>
                  </a:lnTo>
                  <a:lnTo>
                    <a:pt x="272" y="169"/>
                  </a:lnTo>
                  <a:lnTo>
                    <a:pt x="272" y="169"/>
                  </a:lnTo>
                  <a:lnTo>
                    <a:pt x="273" y="172"/>
                  </a:lnTo>
                  <a:lnTo>
                    <a:pt x="274" y="174"/>
                  </a:lnTo>
                  <a:lnTo>
                    <a:pt x="274" y="174"/>
                  </a:lnTo>
                  <a:lnTo>
                    <a:pt x="273" y="175"/>
                  </a:lnTo>
                  <a:lnTo>
                    <a:pt x="272" y="177"/>
                  </a:lnTo>
                  <a:lnTo>
                    <a:pt x="138" y="177"/>
                  </a:lnTo>
                  <a:close/>
                  <a:moveTo>
                    <a:pt x="166" y="114"/>
                  </a:moveTo>
                  <a:lnTo>
                    <a:pt x="166" y="114"/>
                  </a:lnTo>
                  <a:lnTo>
                    <a:pt x="183" y="93"/>
                  </a:lnTo>
                  <a:lnTo>
                    <a:pt x="183" y="93"/>
                  </a:lnTo>
                  <a:lnTo>
                    <a:pt x="214" y="117"/>
                  </a:lnTo>
                  <a:lnTo>
                    <a:pt x="214" y="117"/>
                  </a:lnTo>
                  <a:lnTo>
                    <a:pt x="216" y="123"/>
                  </a:lnTo>
                  <a:lnTo>
                    <a:pt x="216" y="123"/>
                  </a:lnTo>
                  <a:lnTo>
                    <a:pt x="215" y="125"/>
                  </a:lnTo>
                  <a:lnTo>
                    <a:pt x="212" y="125"/>
                  </a:lnTo>
                  <a:lnTo>
                    <a:pt x="99" y="125"/>
                  </a:lnTo>
                  <a:lnTo>
                    <a:pt x="99" y="125"/>
                  </a:lnTo>
                  <a:lnTo>
                    <a:pt x="85" y="126"/>
                  </a:lnTo>
                  <a:lnTo>
                    <a:pt x="70" y="127"/>
                  </a:lnTo>
                  <a:lnTo>
                    <a:pt x="67" y="110"/>
                  </a:lnTo>
                  <a:lnTo>
                    <a:pt x="67" y="110"/>
                  </a:lnTo>
                  <a:lnTo>
                    <a:pt x="83" y="113"/>
                  </a:lnTo>
                  <a:lnTo>
                    <a:pt x="99" y="114"/>
                  </a:lnTo>
                  <a:lnTo>
                    <a:pt x="166" y="114"/>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98" name="Freeform 102"/>
            <p:cNvSpPr>
              <a:spLocks/>
            </p:cNvSpPr>
            <p:nvPr userDrawn="1"/>
          </p:nvSpPr>
          <p:spPr bwMode="auto">
            <a:xfrm>
              <a:off x="5245101" y="1468438"/>
              <a:ext cx="107950" cy="133350"/>
            </a:xfrm>
            <a:custGeom>
              <a:avLst/>
              <a:gdLst/>
              <a:ahLst/>
              <a:cxnLst>
                <a:cxn ang="0">
                  <a:pos x="0" y="165"/>
                </a:cxn>
                <a:cxn ang="0">
                  <a:pos x="42" y="139"/>
                </a:cxn>
                <a:cxn ang="0">
                  <a:pos x="83" y="109"/>
                </a:cxn>
                <a:cxn ang="0">
                  <a:pos x="122" y="76"/>
                </a:cxn>
                <a:cxn ang="0">
                  <a:pos x="158" y="37"/>
                </a:cxn>
                <a:cxn ang="0">
                  <a:pos x="164" y="28"/>
                </a:cxn>
                <a:cxn ang="0">
                  <a:pos x="167" y="22"/>
                </a:cxn>
                <a:cxn ang="0">
                  <a:pos x="164" y="16"/>
                </a:cxn>
                <a:cxn ang="0">
                  <a:pos x="152" y="5"/>
                </a:cxn>
                <a:cxn ang="0">
                  <a:pos x="152" y="3"/>
                </a:cxn>
                <a:cxn ang="0">
                  <a:pos x="158" y="0"/>
                </a:cxn>
                <a:cxn ang="0">
                  <a:pos x="164" y="2"/>
                </a:cxn>
                <a:cxn ang="0">
                  <a:pos x="177" y="8"/>
                </a:cxn>
                <a:cxn ang="0">
                  <a:pos x="184" y="12"/>
                </a:cxn>
                <a:cxn ang="0">
                  <a:pos x="197" y="22"/>
                </a:cxn>
                <a:cxn ang="0">
                  <a:pos x="202" y="32"/>
                </a:cxn>
                <a:cxn ang="0">
                  <a:pos x="202" y="35"/>
                </a:cxn>
                <a:cxn ang="0">
                  <a:pos x="194" y="41"/>
                </a:cxn>
                <a:cxn ang="0">
                  <a:pos x="187" y="45"/>
                </a:cxn>
                <a:cxn ang="0">
                  <a:pos x="180" y="51"/>
                </a:cxn>
                <a:cxn ang="0">
                  <a:pos x="136" y="93"/>
                </a:cxn>
                <a:cxn ang="0">
                  <a:pos x="150" y="105"/>
                </a:cxn>
                <a:cxn ang="0">
                  <a:pos x="152" y="110"/>
                </a:cxn>
                <a:cxn ang="0">
                  <a:pos x="152" y="116"/>
                </a:cxn>
                <a:cxn ang="0">
                  <a:pos x="152" y="136"/>
                </a:cxn>
                <a:cxn ang="0">
                  <a:pos x="152" y="236"/>
                </a:cxn>
                <a:cxn ang="0">
                  <a:pos x="150" y="249"/>
                </a:cxn>
                <a:cxn ang="0">
                  <a:pos x="141" y="254"/>
                </a:cxn>
                <a:cxn ang="0">
                  <a:pos x="135" y="252"/>
                </a:cxn>
                <a:cxn ang="0">
                  <a:pos x="129" y="248"/>
                </a:cxn>
                <a:cxn ang="0">
                  <a:pos x="123" y="229"/>
                </a:cxn>
                <a:cxn ang="0">
                  <a:pos x="125" y="218"/>
                </a:cxn>
                <a:cxn ang="0">
                  <a:pos x="126" y="209"/>
                </a:cxn>
                <a:cxn ang="0">
                  <a:pos x="128" y="167"/>
                </a:cxn>
                <a:cxn ang="0">
                  <a:pos x="128" y="128"/>
                </a:cxn>
                <a:cxn ang="0">
                  <a:pos x="126" y="113"/>
                </a:cxn>
                <a:cxn ang="0">
                  <a:pos x="123" y="103"/>
                </a:cxn>
                <a:cxn ang="0">
                  <a:pos x="65" y="144"/>
                </a:cxn>
                <a:cxn ang="0">
                  <a:pos x="5" y="173"/>
                </a:cxn>
              </a:cxnLst>
              <a:rect l="0" t="0" r="r" b="b"/>
              <a:pathLst>
                <a:path w="202" h="254">
                  <a:moveTo>
                    <a:pt x="0" y="165"/>
                  </a:moveTo>
                  <a:lnTo>
                    <a:pt x="0" y="165"/>
                  </a:lnTo>
                  <a:lnTo>
                    <a:pt x="22" y="152"/>
                  </a:lnTo>
                  <a:lnTo>
                    <a:pt x="42" y="139"/>
                  </a:lnTo>
                  <a:lnTo>
                    <a:pt x="63" y="125"/>
                  </a:lnTo>
                  <a:lnTo>
                    <a:pt x="83" y="109"/>
                  </a:lnTo>
                  <a:lnTo>
                    <a:pt x="103" y="93"/>
                  </a:lnTo>
                  <a:lnTo>
                    <a:pt x="122" y="76"/>
                  </a:lnTo>
                  <a:lnTo>
                    <a:pt x="141" y="57"/>
                  </a:lnTo>
                  <a:lnTo>
                    <a:pt x="158" y="37"/>
                  </a:lnTo>
                  <a:lnTo>
                    <a:pt x="158" y="37"/>
                  </a:lnTo>
                  <a:lnTo>
                    <a:pt x="164" y="28"/>
                  </a:lnTo>
                  <a:lnTo>
                    <a:pt x="167" y="22"/>
                  </a:lnTo>
                  <a:lnTo>
                    <a:pt x="167" y="22"/>
                  </a:lnTo>
                  <a:lnTo>
                    <a:pt x="165" y="19"/>
                  </a:lnTo>
                  <a:lnTo>
                    <a:pt x="164" y="16"/>
                  </a:lnTo>
                  <a:lnTo>
                    <a:pt x="152" y="5"/>
                  </a:lnTo>
                  <a:lnTo>
                    <a:pt x="152" y="5"/>
                  </a:lnTo>
                  <a:lnTo>
                    <a:pt x="152" y="3"/>
                  </a:lnTo>
                  <a:lnTo>
                    <a:pt x="152" y="3"/>
                  </a:lnTo>
                  <a:lnTo>
                    <a:pt x="154" y="2"/>
                  </a:lnTo>
                  <a:lnTo>
                    <a:pt x="158" y="0"/>
                  </a:lnTo>
                  <a:lnTo>
                    <a:pt x="158" y="0"/>
                  </a:lnTo>
                  <a:lnTo>
                    <a:pt x="164" y="2"/>
                  </a:lnTo>
                  <a:lnTo>
                    <a:pt x="170" y="3"/>
                  </a:lnTo>
                  <a:lnTo>
                    <a:pt x="177" y="8"/>
                  </a:lnTo>
                  <a:lnTo>
                    <a:pt x="184" y="12"/>
                  </a:lnTo>
                  <a:lnTo>
                    <a:pt x="184" y="12"/>
                  </a:lnTo>
                  <a:lnTo>
                    <a:pt x="192" y="18"/>
                  </a:lnTo>
                  <a:lnTo>
                    <a:pt x="197" y="22"/>
                  </a:lnTo>
                  <a:lnTo>
                    <a:pt x="202" y="28"/>
                  </a:lnTo>
                  <a:lnTo>
                    <a:pt x="202" y="32"/>
                  </a:lnTo>
                  <a:lnTo>
                    <a:pt x="202" y="32"/>
                  </a:lnTo>
                  <a:lnTo>
                    <a:pt x="202" y="35"/>
                  </a:lnTo>
                  <a:lnTo>
                    <a:pt x="200" y="37"/>
                  </a:lnTo>
                  <a:lnTo>
                    <a:pt x="194" y="41"/>
                  </a:lnTo>
                  <a:lnTo>
                    <a:pt x="194" y="41"/>
                  </a:lnTo>
                  <a:lnTo>
                    <a:pt x="187" y="45"/>
                  </a:lnTo>
                  <a:lnTo>
                    <a:pt x="180" y="51"/>
                  </a:lnTo>
                  <a:lnTo>
                    <a:pt x="180" y="51"/>
                  </a:lnTo>
                  <a:lnTo>
                    <a:pt x="136" y="93"/>
                  </a:lnTo>
                  <a:lnTo>
                    <a:pt x="136" y="93"/>
                  </a:lnTo>
                  <a:lnTo>
                    <a:pt x="144" y="99"/>
                  </a:lnTo>
                  <a:lnTo>
                    <a:pt x="150" y="105"/>
                  </a:lnTo>
                  <a:lnTo>
                    <a:pt x="150" y="105"/>
                  </a:lnTo>
                  <a:lnTo>
                    <a:pt x="152" y="110"/>
                  </a:lnTo>
                  <a:lnTo>
                    <a:pt x="152" y="116"/>
                  </a:lnTo>
                  <a:lnTo>
                    <a:pt x="152" y="116"/>
                  </a:lnTo>
                  <a:lnTo>
                    <a:pt x="152" y="136"/>
                  </a:lnTo>
                  <a:lnTo>
                    <a:pt x="152" y="136"/>
                  </a:lnTo>
                  <a:lnTo>
                    <a:pt x="152" y="236"/>
                  </a:lnTo>
                  <a:lnTo>
                    <a:pt x="152" y="236"/>
                  </a:lnTo>
                  <a:lnTo>
                    <a:pt x="151" y="245"/>
                  </a:lnTo>
                  <a:lnTo>
                    <a:pt x="150" y="249"/>
                  </a:lnTo>
                  <a:lnTo>
                    <a:pt x="147" y="254"/>
                  </a:lnTo>
                  <a:lnTo>
                    <a:pt x="141" y="254"/>
                  </a:lnTo>
                  <a:lnTo>
                    <a:pt x="141" y="254"/>
                  </a:lnTo>
                  <a:lnTo>
                    <a:pt x="135" y="252"/>
                  </a:lnTo>
                  <a:lnTo>
                    <a:pt x="129" y="248"/>
                  </a:lnTo>
                  <a:lnTo>
                    <a:pt x="129" y="248"/>
                  </a:lnTo>
                  <a:lnTo>
                    <a:pt x="126" y="239"/>
                  </a:lnTo>
                  <a:lnTo>
                    <a:pt x="123" y="229"/>
                  </a:lnTo>
                  <a:lnTo>
                    <a:pt x="123" y="229"/>
                  </a:lnTo>
                  <a:lnTo>
                    <a:pt x="125" y="218"/>
                  </a:lnTo>
                  <a:lnTo>
                    <a:pt x="125" y="218"/>
                  </a:lnTo>
                  <a:lnTo>
                    <a:pt x="126" y="209"/>
                  </a:lnTo>
                  <a:lnTo>
                    <a:pt x="126" y="209"/>
                  </a:lnTo>
                  <a:lnTo>
                    <a:pt x="128" y="167"/>
                  </a:lnTo>
                  <a:lnTo>
                    <a:pt x="128" y="167"/>
                  </a:lnTo>
                  <a:lnTo>
                    <a:pt x="128" y="128"/>
                  </a:lnTo>
                  <a:lnTo>
                    <a:pt x="128" y="128"/>
                  </a:lnTo>
                  <a:lnTo>
                    <a:pt x="126" y="113"/>
                  </a:lnTo>
                  <a:lnTo>
                    <a:pt x="123" y="103"/>
                  </a:lnTo>
                  <a:lnTo>
                    <a:pt x="123" y="103"/>
                  </a:lnTo>
                  <a:lnTo>
                    <a:pt x="94" y="125"/>
                  </a:lnTo>
                  <a:lnTo>
                    <a:pt x="65" y="144"/>
                  </a:lnTo>
                  <a:lnTo>
                    <a:pt x="36" y="160"/>
                  </a:lnTo>
                  <a:lnTo>
                    <a:pt x="5" y="173"/>
                  </a:lnTo>
                  <a:lnTo>
                    <a:pt x="0" y="165"/>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99" name="Freeform 103"/>
            <p:cNvSpPr>
              <a:spLocks noEditPoints="1"/>
            </p:cNvSpPr>
            <p:nvPr userDrawn="1"/>
          </p:nvSpPr>
          <p:spPr bwMode="auto">
            <a:xfrm>
              <a:off x="5391151" y="1485901"/>
              <a:ext cx="119063" cy="106363"/>
            </a:xfrm>
            <a:custGeom>
              <a:avLst/>
              <a:gdLst/>
              <a:ahLst/>
              <a:cxnLst>
                <a:cxn ang="0">
                  <a:pos x="223" y="28"/>
                </a:cxn>
                <a:cxn ang="0">
                  <a:pos x="190" y="78"/>
                </a:cxn>
                <a:cxn ang="0">
                  <a:pos x="152" y="120"/>
                </a:cxn>
                <a:cxn ang="0">
                  <a:pos x="106" y="157"/>
                </a:cxn>
                <a:cxn ang="0">
                  <a:pos x="56" y="190"/>
                </a:cxn>
                <a:cxn ang="0">
                  <a:pos x="49" y="194"/>
                </a:cxn>
                <a:cxn ang="0">
                  <a:pos x="46" y="197"/>
                </a:cxn>
                <a:cxn ang="0">
                  <a:pos x="37" y="201"/>
                </a:cxn>
                <a:cxn ang="0">
                  <a:pos x="32" y="200"/>
                </a:cxn>
                <a:cxn ang="0">
                  <a:pos x="20" y="193"/>
                </a:cxn>
                <a:cxn ang="0">
                  <a:pos x="14" y="187"/>
                </a:cxn>
                <a:cxn ang="0">
                  <a:pos x="3" y="174"/>
                </a:cxn>
                <a:cxn ang="0">
                  <a:pos x="0" y="162"/>
                </a:cxn>
                <a:cxn ang="0">
                  <a:pos x="0" y="157"/>
                </a:cxn>
                <a:cxn ang="0">
                  <a:pos x="3" y="155"/>
                </a:cxn>
                <a:cxn ang="0">
                  <a:pos x="10" y="159"/>
                </a:cxn>
                <a:cxn ang="0">
                  <a:pos x="20" y="167"/>
                </a:cxn>
                <a:cxn ang="0">
                  <a:pos x="24" y="168"/>
                </a:cxn>
                <a:cxn ang="0">
                  <a:pos x="36" y="167"/>
                </a:cxn>
                <a:cxn ang="0">
                  <a:pos x="55" y="158"/>
                </a:cxn>
                <a:cxn ang="0">
                  <a:pos x="79" y="143"/>
                </a:cxn>
                <a:cxn ang="0">
                  <a:pos x="124" y="113"/>
                </a:cxn>
                <a:cxn ang="0">
                  <a:pos x="165" y="78"/>
                </a:cxn>
                <a:cxn ang="0">
                  <a:pos x="200" y="42"/>
                </a:cxn>
                <a:cxn ang="0">
                  <a:pos x="223" y="28"/>
                </a:cxn>
                <a:cxn ang="0">
                  <a:pos x="4" y="0"/>
                </a:cxn>
                <a:cxn ang="0">
                  <a:pos x="36" y="10"/>
                </a:cxn>
                <a:cxn ang="0">
                  <a:pos x="62" y="25"/>
                </a:cxn>
                <a:cxn ang="0">
                  <a:pos x="66" y="29"/>
                </a:cxn>
                <a:cxn ang="0">
                  <a:pos x="72" y="39"/>
                </a:cxn>
                <a:cxn ang="0">
                  <a:pos x="74" y="45"/>
                </a:cxn>
                <a:cxn ang="0">
                  <a:pos x="69" y="58"/>
                </a:cxn>
                <a:cxn ang="0">
                  <a:pos x="58" y="62"/>
                </a:cxn>
                <a:cxn ang="0">
                  <a:pos x="53" y="62"/>
                </a:cxn>
                <a:cxn ang="0">
                  <a:pos x="46" y="55"/>
                </a:cxn>
                <a:cxn ang="0">
                  <a:pos x="42" y="48"/>
                </a:cxn>
                <a:cxn ang="0">
                  <a:pos x="24" y="26"/>
                </a:cxn>
                <a:cxn ang="0">
                  <a:pos x="0" y="7"/>
                </a:cxn>
              </a:cxnLst>
              <a:rect l="0" t="0" r="r" b="b"/>
              <a:pathLst>
                <a:path w="223" h="201">
                  <a:moveTo>
                    <a:pt x="223" y="28"/>
                  </a:moveTo>
                  <a:lnTo>
                    <a:pt x="223" y="28"/>
                  </a:lnTo>
                  <a:lnTo>
                    <a:pt x="207" y="54"/>
                  </a:lnTo>
                  <a:lnTo>
                    <a:pt x="190" y="78"/>
                  </a:lnTo>
                  <a:lnTo>
                    <a:pt x="172" y="100"/>
                  </a:lnTo>
                  <a:lnTo>
                    <a:pt x="152" y="120"/>
                  </a:lnTo>
                  <a:lnTo>
                    <a:pt x="129" y="138"/>
                  </a:lnTo>
                  <a:lnTo>
                    <a:pt x="106" y="157"/>
                  </a:lnTo>
                  <a:lnTo>
                    <a:pt x="81" y="172"/>
                  </a:lnTo>
                  <a:lnTo>
                    <a:pt x="56" y="190"/>
                  </a:lnTo>
                  <a:lnTo>
                    <a:pt x="56" y="190"/>
                  </a:lnTo>
                  <a:lnTo>
                    <a:pt x="49" y="194"/>
                  </a:lnTo>
                  <a:lnTo>
                    <a:pt x="46" y="197"/>
                  </a:lnTo>
                  <a:lnTo>
                    <a:pt x="46" y="197"/>
                  </a:lnTo>
                  <a:lnTo>
                    <a:pt x="42" y="200"/>
                  </a:lnTo>
                  <a:lnTo>
                    <a:pt x="37" y="201"/>
                  </a:lnTo>
                  <a:lnTo>
                    <a:pt x="37" y="201"/>
                  </a:lnTo>
                  <a:lnTo>
                    <a:pt x="32" y="200"/>
                  </a:lnTo>
                  <a:lnTo>
                    <a:pt x="26" y="197"/>
                  </a:lnTo>
                  <a:lnTo>
                    <a:pt x="20" y="193"/>
                  </a:lnTo>
                  <a:lnTo>
                    <a:pt x="14" y="187"/>
                  </a:lnTo>
                  <a:lnTo>
                    <a:pt x="14" y="187"/>
                  </a:lnTo>
                  <a:lnTo>
                    <a:pt x="7" y="180"/>
                  </a:lnTo>
                  <a:lnTo>
                    <a:pt x="3" y="174"/>
                  </a:lnTo>
                  <a:lnTo>
                    <a:pt x="0" y="167"/>
                  </a:lnTo>
                  <a:lnTo>
                    <a:pt x="0" y="162"/>
                  </a:lnTo>
                  <a:lnTo>
                    <a:pt x="0" y="162"/>
                  </a:lnTo>
                  <a:lnTo>
                    <a:pt x="0" y="157"/>
                  </a:lnTo>
                  <a:lnTo>
                    <a:pt x="1" y="155"/>
                  </a:lnTo>
                  <a:lnTo>
                    <a:pt x="3" y="155"/>
                  </a:lnTo>
                  <a:lnTo>
                    <a:pt x="3" y="155"/>
                  </a:lnTo>
                  <a:lnTo>
                    <a:pt x="10" y="159"/>
                  </a:lnTo>
                  <a:lnTo>
                    <a:pt x="10" y="159"/>
                  </a:lnTo>
                  <a:lnTo>
                    <a:pt x="20" y="167"/>
                  </a:lnTo>
                  <a:lnTo>
                    <a:pt x="24" y="168"/>
                  </a:lnTo>
                  <a:lnTo>
                    <a:pt x="24" y="168"/>
                  </a:lnTo>
                  <a:lnTo>
                    <a:pt x="29" y="168"/>
                  </a:lnTo>
                  <a:lnTo>
                    <a:pt x="36" y="167"/>
                  </a:lnTo>
                  <a:lnTo>
                    <a:pt x="43" y="164"/>
                  </a:lnTo>
                  <a:lnTo>
                    <a:pt x="55" y="158"/>
                  </a:lnTo>
                  <a:lnTo>
                    <a:pt x="55" y="158"/>
                  </a:lnTo>
                  <a:lnTo>
                    <a:pt x="79" y="143"/>
                  </a:lnTo>
                  <a:lnTo>
                    <a:pt x="103" y="129"/>
                  </a:lnTo>
                  <a:lnTo>
                    <a:pt x="124" y="113"/>
                  </a:lnTo>
                  <a:lnTo>
                    <a:pt x="145" y="96"/>
                  </a:lnTo>
                  <a:lnTo>
                    <a:pt x="165" y="78"/>
                  </a:lnTo>
                  <a:lnTo>
                    <a:pt x="182" y="61"/>
                  </a:lnTo>
                  <a:lnTo>
                    <a:pt x="200" y="42"/>
                  </a:lnTo>
                  <a:lnTo>
                    <a:pt x="216" y="22"/>
                  </a:lnTo>
                  <a:lnTo>
                    <a:pt x="223" y="28"/>
                  </a:lnTo>
                  <a:close/>
                  <a:moveTo>
                    <a:pt x="4" y="0"/>
                  </a:moveTo>
                  <a:lnTo>
                    <a:pt x="4" y="0"/>
                  </a:lnTo>
                  <a:lnTo>
                    <a:pt x="21" y="4"/>
                  </a:lnTo>
                  <a:lnTo>
                    <a:pt x="36" y="10"/>
                  </a:lnTo>
                  <a:lnTo>
                    <a:pt x="50" y="16"/>
                  </a:lnTo>
                  <a:lnTo>
                    <a:pt x="62" y="25"/>
                  </a:lnTo>
                  <a:lnTo>
                    <a:pt x="62" y="25"/>
                  </a:lnTo>
                  <a:lnTo>
                    <a:pt x="66" y="29"/>
                  </a:lnTo>
                  <a:lnTo>
                    <a:pt x="71" y="35"/>
                  </a:lnTo>
                  <a:lnTo>
                    <a:pt x="72" y="39"/>
                  </a:lnTo>
                  <a:lnTo>
                    <a:pt x="74" y="45"/>
                  </a:lnTo>
                  <a:lnTo>
                    <a:pt x="74" y="45"/>
                  </a:lnTo>
                  <a:lnTo>
                    <a:pt x="72" y="52"/>
                  </a:lnTo>
                  <a:lnTo>
                    <a:pt x="69" y="58"/>
                  </a:lnTo>
                  <a:lnTo>
                    <a:pt x="63" y="61"/>
                  </a:lnTo>
                  <a:lnTo>
                    <a:pt x="58" y="62"/>
                  </a:lnTo>
                  <a:lnTo>
                    <a:pt x="58" y="62"/>
                  </a:lnTo>
                  <a:lnTo>
                    <a:pt x="53" y="62"/>
                  </a:lnTo>
                  <a:lnTo>
                    <a:pt x="50" y="59"/>
                  </a:lnTo>
                  <a:lnTo>
                    <a:pt x="46" y="55"/>
                  </a:lnTo>
                  <a:lnTo>
                    <a:pt x="42" y="48"/>
                  </a:lnTo>
                  <a:lnTo>
                    <a:pt x="42" y="48"/>
                  </a:lnTo>
                  <a:lnTo>
                    <a:pt x="33" y="36"/>
                  </a:lnTo>
                  <a:lnTo>
                    <a:pt x="24" y="26"/>
                  </a:lnTo>
                  <a:lnTo>
                    <a:pt x="14" y="16"/>
                  </a:lnTo>
                  <a:lnTo>
                    <a:pt x="0" y="7"/>
                  </a:lnTo>
                  <a:lnTo>
                    <a:pt x="4"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00" name="Freeform 104"/>
            <p:cNvSpPr>
              <a:spLocks/>
            </p:cNvSpPr>
            <p:nvPr userDrawn="1"/>
          </p:nvSpPr>
          <p:spPr bwMode="auto">
            <a:xfrm>
              <a:off x="5532438" y="1479551"/>
              <a:ext cx="107950" cy="122238"/>
            </a:xfrm>
            <a:custGeom>
              <a:avLst/>
              <a:gdLst/>
              <a:ahLst/>
              <a:cxnLst>
                <a:cxn ang="0">
                  <a:pos x="26" y="223"/>
                </a:cxn>
                <a:cxn ang="0">
                  <a:pos x="57" y="201"/>
                </a:cxn>
                <a:cxn ang="0">
                  <a:pos x="86" y="177"/>
                </a:cxn>
                <a:cxn ang="0">
                  <a:pos x="113" y="145"/>
                </a:cxn>
                <a:cxn ang="0">
                  <a:pos x="136" y="110"/>
                </a:cxn>
                <a:cxn ang="0">
                  <a:pos x="145" y="93"/>
                </a:cxn>
                <a:cxn ang="0">
                  <a:pos x="167" y="42"/>
                </a:cxn>
                <a:cxn ang="0">
                  <a:pos x="170" y="29"/>
                </a:cxn>
                <a:cxn ang="0">
                  <a:pos x="170" y="28"/>
                </a:cxn>
                <a:cxn ang="0">
                  <a:pos x="164" y="26"/>
                </a:cxn>
                <a:cxn ang="0">
                  <a:pos x="147" y="28"/>
                </a:cxn>
                <a:cxn ang="0">
                  <a:pos x="99" y="33"/>
                </a:cxn>
                <a:cxn ang="0">
                  <a:pos x="57" y="39"/>
                </a:cxn>
                <a:cxn ang="0">
                  <a:pos x="38" y="45"/>
                </a:cxn>
                <a:cxn ang="0">
                  <a:pos x="31" y="48"/>
                </a:cxn>
                <a:cxn ang="0">
                  <a:pos x="26" y="46"/>
                </a:cxn>
                <a:cxn ang="0">
                  <a:pos x="16" y="38"/>
                </a:cxn>
                <a:cxn ang="0">
                  <a:pos x="10" y="31"/>
                </a:cxn>
                <a:cxn ang="0">
                  <a:pos x="0" y="15"/>
                </a:cxn>
                <a:cxn ang="0">
                  <a:pos x="2" y="10"/>
                </a:cxn>
                <a:cxn ang="0">
                  <a:pos x="4" y="9"/>
                </a:cxn>
                <a:cxn ang="0">
                  <a:pos x="12" y="13"/>
                </a:cxn>
                <a:cxn ang="0">
                  <a:pos x="20" y="17"/>
                </a:cxn>
                <a:cxn ang="0">
                  <a:pos x="28" y="20"/>
                </a:cxn>
                <a:cxn ang="0">
                  <a:pos x="33" y="20"/>
                </a:cxn>
                <a:cxn ang="0">
                  <a:pos x="57" y="19"/>
                </a:cxn>
                <a:cxn ang="0">
                  <a:pos x="100" y="15"/>
                </a:cxn>
                <a:cxn ang="0">
                  <a:pos x="157" y="6"/>
                </a:cxn>
                <a:cxn ang="0">
                  <a:pos x="165" y="2"/>
                </a:cxn>
                <a:cxn ang="0">
                  <a:pos x="168" y="0"/>
                </a:cxn>
                <a:cxn ang="0">
                  <a:pos x="171" y="0"/>
                </a:cxn>
                <a:cxn ang="0">
                  <a:pos x="180" y="3"/>
                </a:cxn>
                <a:cxn ang="0">
                  <a:pos x="191" y="13"/>
                </a:cxn>
                <a:cxn ang="0">
                  <a:pos x="205" y="29"/>
                </a:cxn>
                <a:cxn ang="0">
                  <a:pos x="206" y="32"/>
                </a:cxn>
                <a:cxn ang="0">
                  <a:pos x="200" y="42"/>
                </a:cxn>
                <a:cxn ang="0">
                  <a:pos x="197" y="45"/>
                </a:cxn>
                <a:cxn ang="0">
                  <a:pos x="193" y="54"/>
                </a:cxn>
                <a:cxn ang="0">
                  <a:pos x="165" y="107"/>
                </a:cxn>
                <a:cxn ang="0">
                  <a:pos x="138" y="151"/>
                </a:cxn>
                <a:cxn ang="0">
                  <a:pos x="126" y="164"/>
                </a:cxn>
                <a:cxn ang="0">
                  <a:pos x="103" y="187"/>
                </a:cxn>
                <a:cxn ang="0">
                  <a:pos x="75" y="207"/>
                </a:cxn>
                <a:cxn ang="0">
                  <a:pos x="46" y="223"/>
                </a:cxn>
                <a:cxn ang="0">
                  <a:pos x="26" y="223"/>
                </a:cxn>
              </a:cxnLst>
              <a:rect l="0" t="0" r="r" b="b"/>
              <a:pathLst>
                <a:path w="206" h="230">
                  <a:moveTo>
                    <a:pt x="26" y="223"/>
                  </a:moveTo>
                  <a:lnTo>
                    <a:pt x="26" y="223"/>
                  </a:lnTo>
                  <a:lnTo>
                    <a:pt x="42" y="213"/>
                  </a:lnTo>
                  <a:lnTo>
                    <a:pt x="57" y="201"/>
                  </a:lnTo>
                  <a:lnTo>
                    <a:pt x="73" y="190"/>
                  </a:lnTo>
                  <a:lnTo>
                    <a:pt x="86" y="177"/>
                  </a:lnTo>
                  <a:lnTo>
                    <a:pt x="100" y="161"/>
                  </a:lnTo>
                  <a:lnTo>
                    <a:pt x="113" y="145"/>
                  </a:lnTo>
                  <a:lnTo>
                    <a:pt x="125" y="129"/>
                  </a:lnTo>
                  <a:lnTo>
                    <a:pt x="136" y="110"/>
                  </a:lnTo>
                  <a:lnTo>
                    <a:pt x="136" y="110"/>
                  </a:lnTo>
                  <a:lnTo>
                    <a:pt x="145" y="93"/>
                  </a:lnTo>
                  <a:lnTo>
                    <a:pt x="154" y="75"/>
                  </a:lnTo>
                  <a:lnTo>
                    <a:pt x="167" y="42"/>
                  </a:lnTo>
                  <a:lnTo>
                    <a:pt x="167" y="42"/>
                  </a:lnTo>
                  <a:lnTo>
                    <a:pt x="170" y="29"/>
                  </a:lnTo>
                  <a:lnTo>
                    <a:pt x="170" y="29"/>
                  </a:lnTo>
                  <a:lnTo>
                    <a:pt x="170" y="28"/>
                  </a:lnTo>
                  <a:lnTo>
                    <a:pt x="168" y="26"/>
                  </a:lnTo>
                  <a:lnTo>
                    <a:pt x="164" y="26"/>
                  </a:lnTo>
                  <a:lnTo>
                    <a:pt x="164" y="26"/>
                  </a:lnTo>
                  <a:lnTo>
                    <a:pt x="147" y="28"/>
                  </a:lnTo>
                  <a:lnTo>
                    <a:pt x="147" y="28"/>
                  </a:lnTo>
                  <a:lnTo>
                    <a:pt x="99" y="33"/>
                  </a:lnTo>
                  <a:lnTo>
                    <a:pt x="57" y="39"/>
                  </a:lnTo>
                  <a:lnTo>
                    <a:pt x="57" y="39"/>
                  </a:lnTo>
                  <a:lnTo>
                    <a:pt x="44" y="42"/>
                  </a:lnTo>
                  <a:lnTo>
                    <a:pt x="38" y="45"/>
                  </a:lnTo>
                  <a:lnTo>
                    <a:pt x="38" y="45"/>
                  </a:lnTo>
                  <a:lnTo>
                    <a:pt x="31" y="48"/>
                  </a:lnTo>
                  <a:lnTo>
                    <a:pt x="31" y="48"/>
                  </a:lnTo>
                  <a:lnTo>
                    <a:pt x="26" y="46"/>
                  </a:lnTo>
                  <a:lnTo>
                    <a:pt x="22" y="44"/>
                  </a:lnTo>
                  <a:lnTo>
                    <a:pt x="16" y="38"/>
                  </a:lnTo>
                  <a:lnTo>
                    <a:pt x="10" y="31"/>
                  </a:lnTo>
                  <a:lnTo>
                    <a:pt x="10" y="31"/>
                  </a:lnTo>
                  <a:lnTo>
                    <a:pt x="3" y="20"/>
                  </a:lnTo>
                  <a:lnTo>
                    <a:pt x="0" y="15"/>
                  </a:lnTo>
                  <a:lnTo>
                    <a:pt x="0" y="15"/>
                  </a:lnTo>
                  <a:lnTo>
                    <a:pt x="2" y="10"/>
                  </a:lnTo>
                  <a:lnTo>
                    <a:pt x="4" y="9"/>
                  </a:lnTo>
                  <a:lnTo>
                    <a:pt x="4" y="9"/>
                  </a:lnTo>
                  <a:lnTo>
                    <a:pt x="6" y="9"/>
                  </a:lnTo>
                  <a:lnTo>
                    <a:pt x="12" y="13"/>
                  </a:lnTo>
                  <a:lnTo>
                    <a:pt x="12" y="13"/>
                  </a:lnTo>
                  <a:lnTo>
                    <a:pt x="20" y="17"/>
                  </a:lnTo>
                  <a:lnTo>
                    <a:pt x="20" y="17"/>
                  </a:lnTo>
                  <a:lnTo>
                    <a:pt x="28" y="20"/>
                  </a:lnTo>
                  <a:lnTo>
                    <a:pt x="33" y="20"/>
                  </a:lnTo>
                  <a:lnTo>
                    <a:pt x="33" y="20"/>
                  </a:lnTo>
                  <a:lnTo>
                    <a:pt x="57" y="19"/>
                  </a:lnTo>
                  <a:lnTo>
                    <a:pt x="57" y="19"/>
                  </a:lnTo>
                  <a:lnTo>
                    <a:pt x="100" y="15"/>
                  </a:lnTo>
                  <a:lnTo>
                    <a:pt x="100" y="15"/>
                  </a:lnTo>
                  <a:lnTo>
                    <a:pt x="136" y="9"/>
                  </a:lnTo>
                  <a:lnTo>
                    <a:pt x="157" y="6"/>
                  </a:lnTo>
                  <a:lnTo>
                    <a:pt x="157" y="6"/>
                  </a:lnTo>
                  <a:lnTo>
                    <a:pt x="165" y="2"/>
                  </a:lnTo>
                  <a:lnTo>
                    <a:pt x="165" y="2"/>
                  </a:lnTo>
                  <a:lnTo>
                    <a:pt x="168" y="0"/>
                  </a:lnTo>
                  <a:lnTo>
                    <a:pt x="171" y="0"/>
                  </a:lnTo>
                  <a:lnTo>
                    <a:pt x="171" y="0"/>
                  </a:lnTo>
                  <a:lnTo>
                    <a:pt x="176" y="0"/>
                  </a:lnTo>
                  <a:lnTo>
                    <a:pt x="180" y="3"/>
                  </a:lnTo>
                  <a:lnTo>
                    <a:pt x="191" y="13"/>
                  </a:lnTo>
                  <a:lnTo>
                    <a:pt x="191" y="13"/>
                  </a:lnTo>
                  <a:lnTo>
                    <a:pt x="202" y="25"/>
                  </a:lnTo>
                  <a:lnTo>
                    <a:pt x="205" y="29"/>
                  </a:lnTo>
                  <a:lnTo>
                    <a:pt x="206" y="32"/>
                  </a:lnTo>
                  <a:lnTo>
                    <a:pt x="206" y="32"/>
                  </a:lnTo>
                  <a:lnTo>
                    <a:pt x="205" y="36"/>
                  </a:lnTo>
                  <a:lnTo>
                    <a:pt x="200" y="42"/>
                  </a:lnTo>
                  <a:lnTo>
                    <a:pt x="200" y="42"/>
                  </a:lnTo>
                  <a:lnTo>
                    <a:pt x="197" y="45"/>
                  </a:lnTo>
                  <a:lnTo>
                    <a:pt x="193" y="54"/>
                  </a:lnTo>
                  <a:lnTo>
                    <a:pt x="193" y="54"/>
                  </a:lnTo>
                  <a:lnTo>
                    <a:pt x="180" y="81"/>
                  </a:lnTo>
                  <a:lnTo>
                    <a:pt x="165" y="107"/>
                  </a:lnTo>
                  <a:lnTo>
                    <a:pt x="151" y="130"/>
                  </a:lnTo>
                  <a:lnTo>
                    <a:pt x="138" y="151"/>
                  </a:lnTo>
                  <a:lnTo>
                    <a:pt x="138" y="151"/>
                  </a:lnTo>
                  <a:lnTo>
                    <a:pt x="126" y="164"/>
                  </a:lnTo>
                  <a:lnTo>
                    <a:pt x="115" y="175"/>
                  </a:lnTo>
                  <a:lnTo>
                    <a:pt x="103" y="187"/>
                  </a:lnTo>
                  <a:lnTo>
                    <a:pt x="90" y="197"/>
                  </a:lnTo>
                  <a:lnTo>
                    <a:pt x="75" y="207"/>
                  </a:lnTo>
                  <a:lnTo>
                    <a:pt x="61" y="216"/>
                  </a:lnTo>
                  <a:lnTo>
                    <a:pt x="46" y="223"/>
                  </a:lnTo>
                  <a:lnTo>
                    <a:pt x="31" y="230"/>
                  </a:lnTo>
                  <a:lnTo>
                    <a:pt x="26" y="22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01" name="Freeform 105"/>
            <p:cNvSpPr>
              <a:spLocks noEditPoints="1"/>
            </p:cNvSpPr>
            <p:nvPr userDrawn="1"/>
          </p:nvSpPr>
          <p:spPr bwMode="auto">
            <a:xfrm>
              <a:off x="5678488" y="1468438"/>
              <a:ext cx="106363" cy="138113"/>
            </a:xfrm>
            <a:custGeom>
              <a:avLst/>
              <a:gdLst/>
              <a:ahLst/>
              <a:cxnLst>
                <a:cxn ang="0">
                  <a:pos x="30" y="252"/>
                </a:cxn>
                <a:cxn ang="0">
                  <a:pos x="53" y="240"/>
                </a:cxn>
                <a:cxn ang="0">
                  <a:pos x="79" y="220"/>
                </a:cxn>
                <a:cxn ang="0">
                  <a:pos x="95" y="207"/>
                </a:cxn>
                <a:cxn ang="0">
                  <a:pos x="121" y="176"/>
                </a:cxn>
                <a:cxn ang="0">
                  <a:pos x="143" y="142"/>
                </a:cxn>
                <a:cxn ang="0">
                  <a:pos x="158" y="104"/>
                </a:cxn>
                <a:cxn ang="0">
                  <a:pos x="163" y="85"/>
                </a:cxn>
                <a:cxn ang="0">
                  <a:pos x="94" y="95"/>
                </a:cxn>
                <a:cxn ang="0">
                  <a:pos x="66" y="100"/>
                </a:cxn>
                <a:cxn ang="0">
                  <a:pos x="45" y="104"/>
                </a:cxn>
                <a:cxn ang="0">
                  <a:pos x="34" y="108"/>
                </a:cxn>
                <a:cxn ang="0">
                  <a:pos x="30" y="110"/>
                </a:cxn>
                <a:cxn ang="0">
                  <a:pos x="27" y="110"/>
                </a:cxn>
                <a:cxn ang="0">
                  <a:pos x="20" y="107"/>
                </a:cxn>
                <a:cxn ang="0">
                  <a:pos x="10" y="100"/>
                </a:cxn>
                <a:cxn ang="0">
                  <a:pos x="0" y="84"/>
                </a:cxn>
                <a:cxn ang="0">
                  <a:pos x="0" y="81"/>
                </a:cxn>
                <a:cxn ang="0">
                  <a:pos x="2" y="75"/>
                </a:cxn>
                <a:cxn ang="0">
                  <a:pos x="5" y="75"/>
                </a:cxn>
                <a:cxn ang="0">
                  <a:pos x="10" y="78"/>
                </a:cxn>
                <a:cxn ang="0">
                  <a:pos x="27" y="84"/>
                </a:cxn>
                <a:cxn ang="0">
                  <a:pos x="40" y="84"/>
                </a:cxn>
                <a:cxn ang="0">
                  <a:pos x="98" y="75"/>
                </a:cxn>
                <a:cxn ang="0">
                  <a:pos x="156" y="66"/>
                </a:cxn>
                <a:cxn ang="0">
                  <a:pos x="161" y="65"/>
                </a:cxn>
                <a:cxn ang="0">
                  <a:pos x="166" y="62"/>
                </a:cxn>
                <a:cxn ang="0">
                  <a:pos x="171" y="61"/>
                </a:cxn>
                <a:cxn ang="0">
                  <a:pos x="185" y="68"/>
                </a:cxn>
                <a:cxn ang="0">
                  <a:pos x="192" y="75"/>
                </a:cxn>
                <a:cxn ang="0">
                  <a:pos x="200" y="85"/>
                </a:cxn>
                <a:cxn ang="0">
                  <a:pos x="201" y="90"/>
                </a:cxn>
                <a:cxn ang="0">
                  <a:pos x="197" y="97"/>
                </a:cxn>
                <a:cxn ang="0">
                  <a:pos x="192" y="101"/>
                </a:cxn>
                <a:cxn ang="0">
                  <a:pos x="190" y="106"/>
                </a:cxn>
                <a:cxn ang="0">
                  <a:pos x="166" y="152"/>
                </a:cxn>
                <a:cxn ang="0">
                  <a:pos x="142" y="188"/>
                </a:cxn>
                <a:cxn ang="0">
                  <a:pos x="132" y="200"/>
                </a:cxn>
                <a:cxn ang="0">
                  <a:pos x="107" y="221"/>
                </a:cxn>
                <a:cxn ang="0">
                  <a:pos x="79" y="239"/>
                </a:cxn>
                <a:cxn ang="0">
                  <a:pos x="50" y="253"/>
                </a:cxn>
                <a:cxn ang="0">
                  <a:pos x="30" y="252"/>
                </a:cxn>
                <a:cxn ang="0">
                  <a:pos x="33" y="9"/>
                </a:cxn>
                <a:cxn ang="0">
                  <a:pos x="46" y="14"/>
                </a:cxn>
                <a:cxn ang="0">
                  <a:pos x="60" y="17"/>
                </a:cxn>
                <a:cxn ang="0">
                  <a:pos x="76" y="16"/>
                </a:cxn>
                <a:cxn ang="0">
                  <a:pos x="101" y="13"/>
                </a:cxn>
                <a:cxn ang="0">
                  <a:pos x="133" y="4"/>
                </a:cxn>
                <a:cxn ang="0">
                  <a:pos x="139" y="1"/>
                </a:cxn>
                <a:cxn ang="0">
                  <a:pos x="146" y="0"/>
                </a:cxn>
                <a:cxn ang="0">
                  <a:pos x="156" y="0"/>
                </a:cxn>
                <a:cxn ang="0">
                  <a:pos x="169" y="7"/>
                </a:cxn>
                <a:cxn ang="0">
                  <a:pos x="171" y="13"/>
                </a:cxn>
                <a:cxn ang="0">
                  <a:pos x="169" y="17"/>
                </a:cxn>
                <a:cxn ang="0">
                  <a:pos x="156" y="24"/>
                </a:cxn>
                <a:cxn ang="0">
                  <a:pos x="140" y="26"/>
                </a:cxn>
                <a:cxn ang="0">
                  <a:pos x="103" y="32"/>
                </a:cxn>
                <a:cxn ang="0">
                  <a:pos x="63" y="36"/>
                </a:cxn>
                <a:cxn ang="0">
                  <a:pos x="55" y="35"/>
                </a:cxn>
                <a:cxn ang="0">
                  <a:pos x="37" y="24"/>
                </a:cxn>
                <a:cxn ang="0">
                  <a:pos x="33" y="9"/>
                </a:cxn>
              </a:cxnLst>
              <a:rect l="0" t="0" r="r" b="b"/>
              <a:pathLst>
                <a:path w="201" h="259">
                  <a:moveTo>
                    <a:pt x="30" y="252"/>
                  </a:moveTo>
                  <a:lnTo>
                    <a:pt x="30" y="252"/>
                  </a:lnTo>
                  <a:lnTo>
                    <a:pt x="42" y="246"/>
                  </a:lnTo>
                  <a:lnTo>
                    <a:pt x="53" y="240"/>
                  </a:lnTo>
                  <a:lnTo>
                    <a:pt x="65" y="231"/>
                  </a:lnTo>
                  <a:lnTo>
                    <a:pt x="79" y="220"/>
                  </a:lnTo>
                  <a:lnTo>
                    <a:pt x="79" y="220"/>
                  </a:lnTo>
                  <a:lnTo>
                    <a:pt x="95" y="207"/>
                  </a:lnTo>
                  <a:lnTo>
                    <a:pt x="108" y="192"/>
                  </a:lnTo>
                  <a:lnTo>
                    <a:pt x="121" y="176"/>
                  </a:lnTo>
                  <a:lnTo>
                    <a:pt x="133" y="159"/>
                  </a:lnTo>
                  <a:lnTo>
                    <a:pt x="143" y="142"/>
                  </a:lnTo>
                  <a:lnTo>
                    <a:pt x="150" y="123"/>
                  </a:lnTo>
                  <a:lnTo>
                    <a:pt x="158" y="104"/>
                  </a:lnTo>
                  <a:lnTo>
                    <a:pt x="163" y="85"/>
                  </a:lnTo>
                  <a:lnTo>
                    <a:pt x="163" y="85"/>
                  </a:lnTo>
                  <a:lnTo>
                    <a:pt x="126" y="90"/>
                  </a:lnTo>
                  <a:lnTo>
                    <a:pt x="94" y="95"/>
                  </a:lnTo>
                  <a:lnTo>
                    <a:pt x="94" y="95"/>
                  </a:lnTo>
                  <a:lnTo>
                    <a:pt x="66" y="100"/>
                  </a:lnTo>
                  <a:lnTo>
                    <a:pt x="45" y="104"/>
                  </a:lnTo>
                  <a:lnTo>
                    <a:pt x="45" y="104"/>
                  </a:lnTo>
                  <a:lnTo>
                    <a:pt x="39" y="106"/>
                  </a:lnTo>
                  <a:lnTo>
                    <a:pt x="34" y="108"/>
                  </a:lnTo>
                  <a:lnTo>
                    <a:pt x="34" y="108"/>
                  </a:lnTo>
                  <a:lnTo>
                    <a:pt x="30" y="110"/>
                  </a:lnTo>
                  <a:lnTo>
                    <a:pt x="27" y="110"/>
                  </a:lnTo>
                  <a:lnTo>
                    <a:pt x="27" y="110"/>
                  </a:lnTo>
                  <a:lnTo>
                    <a:pt x="24" y="110"/>
                  </a:lnTo>
                  <a:lnTo>
                    <a:pt x="20" y="107"/>
                  </a:lnTo>
                  <a:lnTo>
                    <a:pt x="10" y="100"/>
                  </a:lnTo>
                  <a:lnTo>
                    <a:pt x="10" y="100"/>
                  </a:lnTo>
                  <a:lnTo>
                    <a:pt x="2" y="90"/>
                  </a:lnTo>
                  <a:lnTo>
                    <a:pt x="0" y="84"/>
                  </a:lnTo>
                  <a:lnTo>
                    <a:pt x="0" y="81"/>
                  </a:lnTo>
                  <a:lnTo>
                    <a:pt x="0" y="81"/>
                  </a:lnTo>
                  <a:lnTo>
                    <a:pt x="0" y="77"/>
                  </a:lnTo>
                  <a:lnTo>
                    <a:pt x="2" y="75"/>
                  </a:lnTo>
                  <a:lnTo>
                    <a:pt x="2" y="75"/>
                  </a:lnTo>
                  <a:lnTo>
                    <a:pt x="5" y="75"/>
                  </a:lnTo>
                  <a:lnTo>
                    <a:pt x="10" y="78"/>
                  </a:lnTo>
                  <a:lnTo>
                    <a:pt x="10" y="78"/>
                  </a:lnTo>
                  <a:lnTo>
                    <a:pt x="18" y="82"/>
                  </a:lnTo>
                  <a:lnTo>
                    <a:pt x="27" y="84"/>
                  </a:lnTo>
                  <a:lnTo>
                    <a:pt x="27" y="84"/>
                  </a:lnTo>
                  <a:lnTo>
                    <a:pt x="40" y="84"/>
                  </a:lnTo>
                  <a:lnTo>
                    <a:pt x="40" y="84"/>
                  </a:lnTo>
                  <a:lnTo>
                    <a:pt x="98" y="75"/>
                  </a:lnTo>
                  <a:lnTo>
                    <a:pt x="98" y="75"/>
                  </a:lnTo>
                  <a:lnTo>
                    <a:pt x="156" y="66"/>
                  </a:lnTo>
                  <a:lnTo>
                    <a:pt x="156" y="66"/>
                  </a:lnTo>
                  <a:lnTo>
                    <a:pt x="161" y="65"/>
                  </a:lnTo>
                  <a:lnTo>
                    <a:pt x="166" y="62"/>
                  </a:lnTo>
                  <a:lnTo>
                    <a:pt x="166" y="62"/>
                  </a:lnTo>
                  <a:lnTo>
                    <a:pt x="171" y="61"/>
                  </a:lnTo>
                  <a:lnTo>
                    <a:pt x="171" y="61"/>
                  </a:lnTo>
                  <a:lnTo>
                    <a:pt x="176" y="62"/>
                  </a:lnTo>
                  <a:lnTo>
                    <a:pt x="185" y="68"/>
                  </a:lnTo>
                  <a:lnTo>
                    <a:pt x="185" y="68"/>
                  </a:lnTo>
                  <a:lnTo>
                    <a:pt x="192" y="75"/>
                  </a:lnTo>
                  <a:lnTo>
                    <a:pt x="197" y="79"/>
                  </a:lnTo>
                  <a:lnTo>
                    <a:pt x="200" y="85"/>
                  </a:lnTo>
                  <a:lnTo>
                    <a:pt x="201" y="90"/>
                  </a:lnTo>
                  <a:lnTo>
                    <a:pt x="201" y="90"/>
                  </a:lnTo>
                  <a:lnTo>
                    <a:pt x="200" y="94"/>
                  </a:lnTo>
                  <a:lnTo>
                    <a:pt x="197" y="97"/>
                  </a:lnTo>
                  <a:lnTo>
                    <a:pt x="197" y="97"/>
                  </a:lnTo>
                  <a:lnTo>
                    <a:pt x="192" y="101"/>
                  </a:lnTo>
                  <a:lnTo>
                    <a:pt x="190" y="106"/>
                  </a:lnTo>
                  <a:lnTo>
                    <a:pt x="190" y="106"/>
                  </a:lnTo>
                  <a:lnTo>
                    <a:pt x="178" y="130"/>
                  </a:lnTo>
                  <a:lnTo>
                    <a:pt x="166" y="152"/>
                  </a:lnTo>
                  <a:lnTo>
                    <a:pt x="155" y="171"/>
                  </a:lnTo>
                  <a:lnTo>
                    <a:pt x="142" y="188"/>
                  </a:lnTo>
                  <a:lnTo>
                    <a:pt x="142" y="188"/>
                  </a:lnTo>
                  <a:lnTo>
                    <a:pt x="132" y="200"/>
                  </a:lnTo>
                  <a:lnTo>
                    <a:pt x="120" y="211"/>
                  </a:lnTo>
                  <a:lnTo>
                    <a:pt x="107" y="221"/>
                  </a:lnTo>
                  <a:lnTo>
                    <a:pt x="94" y="230"/>
                  </a:lnTo>
                  <a:lnTo>
                    <a:pt x="79" y="239"/>
                  </a:lnTo>
                  <a:lnTo>
                    <a:pt x="65" y="246"/>
                  </a:lnTo>
                  <a:lnTo>
                    <a:pt x="50" y="253"/>
                  </a:lnTo>
                  <a:lnTo>
                    <a:pt x="34" y="259"/>
                  </a:lnTo>
                  <a:lnTo>
                    <a:pt x="30" y="252"/>
                  </a:lnTo>
                  <a:close/>
                  <a:moveTo>
                    <a:pt x="33" y="9"/>
                  </a:moveTo>
                  <a:lnTo>
                    <a:pt x="33" y="9"/>
                  </a:lnTo>
                  <a:lnTo>
                    <a:pt x="40" y="13"/>
                  </a:lnTo>
                  <a:lnTo>
                    <a:pt x="46" y="14"/>
                  </a:lnTo>
                  <a:lnTo>
                    <a:pt x="53" y="16"/>
                  </a:lnTo>
                  <a:lnTo>
                    <a:pt x="60" y="17"/>
                  </a:lnTo>
                  <a:lnTo>
                    <a:pt x="60" y="17"/>
                  </a:lnTo>
                  <a:lnTo>
                    <a:pt x="76" y="16"/>
                  </a:lnTo>
                  <a:lnTo>
                    <a:pt x="101" y="13"/>
                  </a:lnTo>
                  <a:lnTo>
                    <a:pt x="101" y="13"/>
                  </a:lnTo>
                  <a:lnTo>
                    <a:pt x="127" y="7"/>
                  </a:lnTo>
                  <a:lnTo>
                    <a:pt x="133" y="4"/>
                  </a:lnTo>
                  <a:lnTo>
                    <a:pt x="139" y="1"/>
                  </a:lnTo>
                  <a:lnTo>
                    <a:pt x="139" y="1"/>
                  </a:lnTo>
                  <a:lnTo>
                    <a:pt x="143" y="0"/>
                  </a:lnTo>
                  <a:lnTo>
                    <a:pt x="146" y="0"/>
                  </a:lnTo>
                  <a:lnTo>
                    <a:pt x="146" y="0"/>
                  </a:lnTo>
                  <a:lnTo>
                    <a:pt x="156" y="0"/>
                  </a:lnTo>
                  <a:lnTo>
                    <a:pt x="163" y="3"/>
                  </a:lnTo>
                  <a:lnTo>
                    <a:pt x="169" y="7"/>
                  </a:lnTo>
                  <a:lnTo>
                    <a:pt x="171" y="10"/>
                  </a:lnTo>
                  <a:lnTo>
                    <a:pt x="171" y="13"/>
                  </a:lnTo>
                  <a:lnTo>
                    <a:pt x="171" y="13"/>
                  </a:lnTo>
                  <a:lnTo>
                    <a:pt x="169" y="17"/>
                  </a:lnTo>
                  <a:lnTo>
                    <a:pt x="165" y="22"/>
                  </a:lnTo>
                  <a:lnTo>
                    <a:pt x="156" y="24"/>
                  </a:lnTo>
                  <a:lnTo>
                    <a:pt x="140" y="26"/>
                  </a:lnTo>
                  <a:lnTo>
                    <a:pt x="140" y="26"/>
                  </a:lnTo>
                  <a:lnTo>
                    <a:pt x="103" y="32"/>
                  </a:lnTo>
                  <a:lnTo>
                    <a:pt x="103" y="32"/>
                  </a:lnTo>
                  <a:lnTo>
                    <a:pt x="82" y="35"/>
                  </a:lnTo>
                  <a:lnTo>
                    <a:pt x="63" y="36"/>
                  </a:lnTo>
                  <a:lnTo>
                    <a:pt x="63" y="36"/>
                  </a:lnTo>
                  <a:lnTo>
                    <a:pt x="55" y="35"/>
                  </a:lnTo>
                  <a:lnTo>
                    <a:pt x="47" y="30"/>
                  </a:lnTo>
                  <a:lnTo>
                    <a:pt x="37" y="24"/>
                  </a:lnTo>
                  <a:lnTo>
                    <a:pt x="27" y="16"/>
                  </a:lnTo>
                  <a:lnTo>
                    <a:pt x="33" y="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02" name="Freeform 106"/>
            <p:cNvSpPr>
              <a:spLocks noEditPoints="1"/>
            </p:cNvSpPr>
            <p:nvPr userDrawn="1"/>
          </p:nvSpPr>
          <p:spPr bwMode="auto">
            <a:xfrm>
              <a:off x="5815013" y="1479551"/>
              <a:ext cx="125413" cy="117475"/>
            </a:xfrm>
            <a:custGeom>
              <a:avLst/>
              <a:gdLst/>
              <a:ahLst/>
              <a:cxnLst>
                <a:cxn ang="0">
                  <a:pos x="6" y="61"/>
                </a:cxn>
                <a:cxn ang="0">
                  <a:pos x="35" y="68"/>
                </a:cxn>
                <a:cxn ang="0">
                  <a:pos x="57" y="78"/>
                </a:cxn>
                <a:cxn ang="0">
                  <a:pos x="61" y="83"/>
                </a:cxn>
                <a:cxn ang="0">
                  <a:pos x="67" y="93"/>
                </a:cxn>
                <a:cxn ang="0">
                  <a:pos x="68" y="100"/>
                </a:cxn>
                <a:cxn ang="0">
                  <a:pos x="64" y="110"/>
                </a:cxn>
                <a:cxn ang="0">
                  <a:pos x="54" y="114"/>
                </a:cxn>
                <a:cxn ang="0">
                  <a:pos x="51" y="113"/>
                </a:cxn>
                <a:cxn ang="0">
                  <a:pos x="44" y="106"/>
                </a:cxn>
                <a:cxn ang="0">
                  <a:pos x="35" y="96"/>
                </a:cxn>
                <a:cxn ang="0">
                  <a:pos x="13" y="77"/>
                </a:cxn>
                <a:cxn ang="0">
                  <a:pos x="6" y="61"/>
                </a:cxn>
                <a:cxn ang="0">
                  <a:pos x="237" y="49"/>
                </a:cxn>
                <a:cxn ang="0">
                  <a:pos x="199" y="106"/>
                </a:cxn>
                <a:cxn ang="0">
                  <a:pos x="165" y="142"/>
                </a:cxn>
                <a:cxn ang="0">
                  <a:pos x="152" y="152"/>
                </a:cxn>
                <a:cxn ang="0">
                  <a:pos x="102" y="191"/>
                </a:cxn>
                <a:cxn ang="0">
                  <a:pos x="80" y="204"/>
                </a:cxn>
                <a:cxn ang="0">
                  <a:pos x="63" y="216"/>
                </a:cxn>
                <a:cxn ang="0">
                  <a:pos x="58" y="219"/>
                </a:cxn>
                <a:cxn ang="0">
                  <a:pos x="51" y="222"/>
                </a:cxn>
                <a:cxn ang="0">
                  <a:pos x="45" y="220"/>
                </a:cxn>
                <a:cxn ang="0">
                  <a:pos x="34" y="210"/>
                </a:cxn>
                <a:cxn ang="0">
                  <a:pos x="25" y="201"/>
                </a:cxn>
                <a:cxn ang="0">
                  <a:pos x="16" y="187"/>
                </a:cxn>
                <a:cxn ang="0">
                  <a:pos x="16" y="183"/>
                </a:cxn>
                <a:cxn ang="0">
                  <a:pos x="18" y="174"/>
                </a:cxn>
                <a:cxn ang="0">
                  <a:pos x="19" y="174"/>
                </a:cxn>
                <a:cxn ang="0">
                  <a:pos x="22" y="175"/>
                </a:cxn>
                <a:cxn ang="0">
                  <a:pos x="28" y="183"/>
                </a:cxn>
                <a:cxn ang="0">
                  <a:pos x="39" y="188"/>
                </a:cxn>
                <a:cxn ang="0">
                  <a:pos x="44" y="188"/>
                </a:cxn>
                <a:cxn ang="0">
                  <a:pos x="55" y="185"/>
                </a:cxn>
                <a:cxn ang="0">
                  <a:pos x="99" y="162"/>
                </a:cxn>
                <a:cxn ang="0">
                  <a:pos x="131" y="139"/>
                </a:cxn>
                <a:cxn ang="0">
                  <a:pos x="179" y="100"/>
                </a:cxn>
                <a:cxn ang="0">
                  <a:pos x="216" y="59"/>
                </a:cxn>
                <a:cxn ang="0">
                  <a:pos x="237" y="49"/>
                </a:cxn>
                <a:cxn ang="0">
                  <a:pos x="39" y="0"/>
                </a:cxn>
                <a:cxn ang="0">
                  <a:pos x="76" y="10"/>
                </a:cxn>
                <a:cxn ang="0">
                  <a:pos x="87" y="17"/>
                </a:cxn>
                <a:cxn ang="0">
                  <a:pos x="99" y="28"/>
                </a:cxn>
                <a:cxn ang="0">
                  <a:pos x="102" y="39"/>
                </a:cxn>
                <a:cxn ang="0">
                  <a:pos x="102" y="46"/>
                </a:cxn>
                <a:cxn ang="0">
                  <a:pos x="94" y="55"/>
                </a:cxn>
                <a:cxn ang="0">
                  <a:pos x="89" y="57"/>
                </a:cxn>
                <a:cxn ang="0">
                  <a:pos x="84" y="55"/>
                </a:cxn>
                <a:cxn ang="0">
                  <a:pos x="78" y="48"/>
                </a:cxn>
                <a:cxn ang="0">
                  <a:pos x="58" y="26"/>
                </a:cxn>
                <a:cxn ang="0">
                  <a:pos x="35" y="7"/>
                </a:cxn>
              </a:cxnLst>
              <a:rect l="0" t="0" r="r" b="b"/>
              <a:pathLst>
                <a:path w="237" h="222">
                  <a:moveTo>
                    <a:pt x="6" y="61"/>
                  </a:moveTo>
                  <a:lnTo>
                    <a:pt x="6" y="61"/>
                  </a:lnTo>
                  <a:lnTo>
                    <a:pt x="20" y="64"/>
                  </a:lnTo>
                  <a:lnTo>
                    <a:pt x="35" y="68"/>
                  </a:lnTo>
                  <a:lnTo>
                    <a:pt x="47" y="72"/>
                  </a:lnTo>
                  <a:lnTo>
                    <a:pt x="57" y="78"/>
                  </a:lnTo>
                  <a:lnTo>
                    <a:pt x="57" y="78"/>
                  </a:lnTo>
                  <a:lnTo>
                    <a:pt x="61" y="83"/>
                  </a:lnTo>
                  <a:lnTo>
                    <a:pt x="65" y="87"/>
                  </a:lnTo>
                  <a:lnTo>
                    <a:pt x="67" y="93"/>
                  </a:lnTo>
                  <a:lnTo>
                    <a:pt x="68" y="100"/>
                  </a:lnTo>
                  <a:lnTo>
                    <a:pt x="68" y="100"/>
                  </a:lnTo>
                  <a:lnTo>
                    <a:pt x="67" y="104"/>
                  </a:lnTo>
                  <a:lnTo>
                    <a:pt x="64" y="110"/>
                  </a:lnTo>
                  <a:lnTo>
                    <a:pt x="60" y="113"/>
                  </a:lnTo>
                  <a:lnTo>
                    <a:pt x="54" y="114"/>
                  </a:lnTo>
                  <a:lnTo>
                    <a:pt x="54" y="114"/>
                  </a:lnTo>
                  <a:lnTo>
                    <a:pt x="51" y="113"/>
                  </a:lnTo>
                  <a:lnTo>
                    <a:pt x="49" y="113"/>
                  </a:lnTo>
                  <a:lnTo>
                    <a:pt x="44" y="106"/>
                  </a:lnTo>
                  <a:lnTo>
                    <a:pt x="44" y="106"/>
                  </a:lnTo>
                  <a:lnTo>
                    <a:pt x="35" y="96"/>
                  </a:lnTo>
                  <a:lnTo>
                    <a:pt x="25" y="86"/>
                  </a:lnTo>
                  <a:lnTo>
                    <a:pt x="13" y="77"/>
                  </a:lnTo>
                  <a:lnTo>
                    <a:pt x="0" y="68"/>
                  </a:lnTo>
                  <a:lnTo>
                    <a:pt x="6" y="61"/>
                  </a:lnTo>
                  <a:close/>
                  <a:moveTo>
                    <a:pt x="237" y="49"/>
                  </a:moveTo>
                  <a:lnTo>
                    <a:pt x="237" y="49"/>
                  </a:lnTo>
                  <a:lnTo>
                    <a:pt x="219" y="78"/>
                  </a:lnTo>
                  <a:lnTo>
                    <a:pt x="199" y="106"/>
                  </a:lnTo>
                  <a:lnTo>
                    <a:pt x="177" y="130"/>
                  </a:lnTo>
                  <a:lnTo>
                    <a:pt x="165" y="142"/>
                  </a:lnTo>
                  <a:lnTo>
                    <a:pt x="152" y="152"/>
                  </a:lnTo>
                  <a:lnTo>
                    <a:pt x="152" y="152"/>
                  </a:lnTo>
                  <a:lnTo>
                    <a:pt x="121" y="177"/>
                  </a:lnTo>
                  <a:lnTo>
                    <a:pt x="102" y="191"/>
                  </a:lnTo>
                  <a:lnTo>
                    <a:pt x="80" y="204"/>
                  </a:lnTo>
                  <a:lnTo>
                    <a:pt x="80" y="204"/>
                  </a:lnTo>
                  <a:lnTo>
                    <a:pt x="68" y="210"/>
                  </a:lnTo>
                  <a:lnTo>
                    <a:pt x="63" y="216"/>
                  </a:lnTo>
                  <a:lnTo>
                    <a:pt x="63" y="216"/>
                  </a:lnTo>
                  <a:lnTo>
                    <a:pt x="58" y="219"/>
                  </a:lnTo>
                  <a:lnTo>
                    <a:pt x="55" y="220"/>
                  </a:lnTo>
                  <a:lnTo>
                    <a:pt x="51" y="222"/>
                  </a:lnTo>
                  <a:lnTo>
                    <a:pt x="51" y="222"/>
                  </a:lnTo>
                  <a:lnTo>
                    <a:pt x="45" y="220"/>
                  </a:lnTo>
                  <a:lnTo>
                    <a:pt x="39" y="217"/>
                  </a:lnTo>
                  <a:lnTo>
                    <a:pt x="34" y="210"/>
                  </a:lnTo>
                  <a:lnTo>
                    <a:pt x="25" y="201"/>
                  </a:lnTo>
                  <a:lnTo>
                    <a:pt x="25" y="201"/>
                  </a:lnTo>
                  <a:lnTo>
                    <a:pt x="18" y="193"/>
                  </a:lnTo>
                  <a:lnTo>
                    <a:pt x="16" y="187"/>
                  </a:lnTo>
                  <a:lnTo>
                    <a:pt x="16" y="183"/>
                  </a:lnTo>
                  <a:lnTo>
                    <a:pt x="16" y="183"/>
                  </a:lnTo>
                  <a:lnTo>
                    <a:pt x="16" y="175"/>
                  </a:lnTo>
                  <a:lnTo>
                    <a:pt x="18" y="174"/>
                  </a:lnTo>
                  <a:lnTo>
                    <a:pt x="19" y="174"/>
                  </a:lnTo>
                  <a:lnTo>
                    <a:pt x="19" y="174"/>
                  </a:lnTo>
                  <a:lnTo>
                    <a:pt x="20" y="174"/>
                  </a:lnTo>
                  <a:lnTo>
                    <a:pt x="22" y="175"/>
                  </a:lnTo>
                  <a:lnTo>
                    <a:pt x="22" y="175"/>
                  </a:lnTo>
                  <a:lnTo>
                    <a:pt x="28" y="183"/>
                  </a:lnTo>
                  <a:lnTo>
                    <a:pt x="34" y="185"/>
                  </a:lnTo>
                  <a:lnTo>
                    <a:pt x="39" y="188"/>
                  </a:lnTo>
                  <a:lnTo>
                    <a:pt x="44" y="188"/>
                  </a:lnTo>
                  <a:lnTo>
                    <a:pt x="44" y="188"/>
                  </a:lnTo>
                  <a:lnTo>
                    <a:pt x="49" y="187"/>
                  </a:lnTo>
                  <a:lnTo>
                    <a:pt x="55" y="185"/>
                  </a:lnTo>
                  <a:lnTo>
                    <a:pt x="74" y="177"/>
                  </a:lnTo>
                  <a:lnTo>
                    <a:pt x="99" y="162"/>
                  </a:lnTo>
                  <a:lnTo>
                    <a:pt x="131" y="139"/>
                  </a:lnTo>
                  <a:lnTo>
                    <a:pt x="131" y="139"/>
                  </a:lnTo>
                  <a:lnTo>
                    <a:pt x="154" y="122"/>
                  </a:lnTo>
                  <a:lnTo>
                    <a:pt x="179" y="100"/>
                  </a:lnTo>
                  <a:lnTo>
                    <a:pt x="205" y="74"/>
                  </a:lnTo>
                  <a:lnTo>
                    <a:pt x="216" y="59"/>
                  </a:lnTo>
                  <a:lnTo>
                    <a:pt x="228" y="44"/>
                  </a:lnTo>
                  <a:lnTo>
                    <a:pt x="237" y="49"/>
                  </a:lnTo>
                  <a:close/>
                  <a:moveTo>
                    <a:pt x="39" y="0"/>
                  </a:moveTo>
                  <a:lnTo>
                    <a:pt x="39" y="0"/>
                  </a:lnTo>
                  <a:lnTo>
                    <a:pt x="61" y="6"/>
                  </a:lnTo>
                  <a:lnTo>
                    <a:pt x="76" y="10"/>
                  </a:lnTo>
                  <a:lnTo>
                    <a:pt x="76" y="10"/>
                  </a:lnTo>
                  <a:lnTo>
                    <a:pt x="87" y="17"/>
                  </a:lnTo>
                  <a:lnTo>
                    <a:pt x="96" y="23"/>
                  </a:lnTo>
                  <a:lnTo>
                    <a:pt x="99" y="28"/>
                  </a:lnTo>
                  <a:lnTo>
                    <a:pt x="100" y="31"/>
                  </a:lnTo>
                  <a:lnTo>
                    <a:pt x="102" y="39"/>
                  </a:lnTo>
                  <a:lnTo>
                    <a:pt x="102" y="39"/>
                  </a:lnTo>
                  <a:lnTo>
                    <a:pt x="102" y="46"/>
                  </a:lnTo>
                  <a:lnTo>
                    <a:pt x="99" y="52"/>
                  </a:lnTo>
                  <a:lnTo>
                    <a:pt x="94" y="55"/>
                  </a:lnTo>
                  <a:lnTo>
                    <a:pt x="89" y="57"/>
                  </a:lnTo>
                  <a:lnTo>
                    <a:pt x="89" y="57"/>
                  </a:lnTo>
                  <a:lnTo>
                    <a:pt x="87" y="57"/>
                  </a:lnTo>
                  <a:lnTo>
                    <a:pt x="84" y="55"/>
                  </a:lnTo>
                  <a:lnTo>
                    <a:pt x="78" y="48"/>
                  </a:lnTo>
                  <a:lnTo>
                    <a:pt x="78" y="48"/>
                  </a:lnTo>
                  <a:lnTo>
                    <a:pt x="68" y="36"/>
                  </a:lnTo>
                  <a:lnTo>
                    <a:pt x="58" y="26"/>
                  </a:lnTo>
                  <a:lnTo>
                    <a:pt x="48" y="16"/>
                  </a:lnTo>
                  <a:lnTo>
                    <a:pt x="35" y="7"/>
                  </a:lnTo>
                  <a:lnTo>
                    <a:pt x="39"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03" name="Freeform 107"/>
            <p:cNvSpPr>
              <a:spLocks/>
            </p:cNvSpPr>
            <p:nvPr userDrawn="1"/>
          </p:nvSpPr>
          <p:spPr bwMode="auto">
            <a:xfrm>
              <a:off x="5953126" y="1481138"/>
              <a:ext cx="127000" cy="111125"/>
            </a:xfrm>
            <a:custGeom>
              <a:avLst/>
              <a:gdLst/>
              <a:ahLst/>
              <a:cxnLst>
                <a:cxn ang="0">
                  <a:pos x="0" y="204"/>
                </a:cxn>
                <a:cxn ang="0">
                  <a:pos x="59" y="164"/>
                </a:cxn>
                <a:cxn ang="0">
                  <a:pos x="106" y="120"/>
                </a:cxn>
                <a:cxn ang="0">
                  <a:pos x="123" y="98"/>
                </a:cxn>
                <a:cxn ang="0">
                  <a:pos x="155" y="51"/>
                </a:cxn>
                <a:cxn ang="0">
                  <a:pos x="166" y="26"/>
                </a:cxn>
                <a:cxn ang="0">
                  <a:pos x="93" y="38"/>
                </a:cxn>
                <a:cxn ang="0">
                  <a:pos x="69" y="43"/>
                </a:cxn>
                <a:cxn ang="0">
                  <a:pos x="64" y="46"/>
                </a:cxn>
                <a:cxn ang="0">
                  <a:pos x="59" y="48"/>
                </a:cxn>
                <a:cxn ang="0">
                  <a:pos x="50" y="45"/>
                </a:cxn>
                <a:cxn ang="0">
                  <a:pos x="40" y="36"/>
                </a:cxn>
                <a:cxn ang="0">
                  <a:pos x="33" y="25"/>
                </a:cxn>
                <a:cxn ang="0">
                  <a:pos x="30" y="14"/>
                </a:cxn>
                <a:cxn ang="0">
                  <a:pos x="32" y="12"/>
                </a:cxn>
                <a:cxn ang="0">
                  <a:pos x="33" y="10"/>
                </a:cxn>
                <a:cxn ang="0">
                  <a:pos x="37" y="13"/>
                </a:cxn>
                <a:cxn ang="0">
                  <a:pos x="49" y="19"/>
                </a:cxn>
                <a:cxn ang="0">
                  <a:pos x="62" y="22"/>
                </a:cxn>
                <a:cxn ang="0">
                  <a:pos x="71" y="20"/>
                </a:cxn>
                <a:cxn ang="0">
                  <a:pos x="107" y="17"/>
                </a:cxn>
                <a:cxn ang="0">
                  <a:pos x="152" y="12"/>
                </a:cxn>
                <a:cxn ang="0">
                  <a:pos x="168" y="6"/>
                </a:cxn>
                <a:cxn ang="0">
                  <a:pos x="171" y="3"/>
                </a:cxn>
                <a:cxn ang="0">
                  <a:pos x="178" y="0"/>
                </a:cxn>
                <a:cxn ang="0">
                  <a:pos x="181" y="0"/>
                </a:cxn>
                <a:cxn ang="0">
                  <a:pos x="197" y="10"/>
                </a:cxn>
                <a:cxn ang="0">
                  <a:pos x="206" y="19"/>
                </a:cxn>
                <a:cxn ang="0">
                  <a:pos x="207" y="23"/>
                </a:cxn>
                <a:cxn ang="0">
                  <a:pos x="206" y="28"/>
                </a:cxn>
                <a:cxn ang="0">
                  <a:pos x="201" y="30"/>
                </a:cxn>
                <a:cxn ang="0">
                  <a:pos x="191" y="39"/>
                </a:cxn>
                <a:cxn ang="0">
                  <a:pos x="171" y="75"/>
                </a:cxn>
                <a:cxn ang="0">
                  <a:pos x="146" y="107"/>
                </a:cxn>
                <a:cxn ang="0">
                  <a:pos x="168" y="119"/>
                </a:cxn>
                <a:cxn ang="0">
                  <a:pos x="204" y="140"/>
                </a:cxn>
                <a:cxn ang="0">
                  <a:pos x="227" y="162"/>
                </a:cxn>
                <a:cxn ang="0">
                  <a:pos x="240" y="181"/>
                </a:cxn>
                <a:cxn ang="0">
                  <a:pos x="242" y="190"/>
                </a:cxn>
                <a:cxn ang="0">
                  <a:pos x="238" y="201"/>
                </a:cxn>
                <a:cxn ang="0">
                  <a:pos x="229" y="206"/>
                </a:cxn>
                <a:cxn ang="0">
                  <a:pos x="224" y="206"/>
                </a:cxn>
                <a:cxn ang="0">
                  <a:pos x="217" y="198"/>
                </a:cxn>
                <a:cxn ang="0">
                  <a:pos x="211" y="188"/>
                </a:cxn>
                <a:cxn ang="0">
                  <a:pos x="181" y="151"/>
                </a:cxn>
                <a:cxn ang="0">
                  <a:pos x="139" y="116"/>
                </a:cxn>
                <a:cxn ang="0">
                  <a:pos x="124" y="132"/>
                </a:cxn>
                <a:cxn ang="0">
                  <a:pos x="93" y="161"/>
                </a:cxn>
                <a:cxn ang="0">
                  <a:pos x="59" y="184"/>
                </a:cxn>
                <a:cxn ang="0">
                  <a:pos x="23" y="203"/>
                </a:cxn>
                <a:cxn ang="0">
                  <a:pos x="0" y="204"/>
                </a:cxn>
              </a:cxnLst>
              <a:rect l="0" t="0" r="r" b="b"/>
              <a:pathLst>
                <a:path w="242" h="211">
                  <a:moveTo>
                    <a:pt x="0" y="204"/>
                  </a:moveTo>
                  <a:lnTo>
                    <a:pt x="0" y="204"/>
                  </a:lnTo>
                  <a:lnTo>
                    <a:pt x="32" y="184"/>
                  </a:lnTo>
                  <a:lnTo>
                    <a:pt x="59" y="164"/>
                  </a:lnTo>
                  <a:lnTo>
                    <a:pt x="84" y="142"/>
                  </a:lnTo>
                  <a:lnTo>
                    <a:pt x="106" y="120"/>
                  </a:lnTo>
                  <a:lnTo>
                    <a:pt x="106" y="120"/>
                  </a:lnTo>
                  <a:lnTo>
                    <a:pt x="123" y="98"/>
                  </a:lnTo>
                  <a:lnTo>
                    <a:pt x="140" y="74"/>
                  </a:lnTo>
                  <a:lnTo>
                    <a:pt x="155" y="51"/>
                  </a:lnTo>
                  <a:lnTo>
                    <a:pt x="166" y="26"/>
                  </a:lnTo>
                  <a:lnTo>
                    <a:pt x="166" y="26"/>
                  </a:lnTo>
                  <a:lnTo>
                    <a:pt x="93" y="38"/>
                  </a:lnTo>
                  <a:lnTo>
                    <a:pt x="93" y="38"/>
                  </a:lnTo>
                  <a:lnTo>
                    <a:pt x="77" y="41"/>
                  </a:lnTo>
                  <a:lnTo>
                    <a:pt x="69" y="43"/>
                  </a:lnTo>
                  <a:lnTo>
                    <a:pt x="69" y="43"/>
                  </a:lnTo>
                  <a:lnTo>
                    <a:pt x="64" y="46"/>
                  </a:lnTo>
                  <a:lnTo>
                    <a:pt x="59" y="48"/>
                  </a:lnTo>
                  <a:lnTo>
                    <a:pt x="59" y="48"/>
                  </a:lnTo>
                  <a:lnTo>
                    <a:pt x="55" y="46"/>
                  </a:lnTo>
                  <a:lnTo>
                    <a:pt x="50" y="45"/>
                  </a:lnTo>
                  <a:lnTo>
                    <a:pt x="40" y="36"/>
                  </a:lnTo>
                  <a:lnTo>
                    <a:pt x="40" y="36"/>
                  </a:lnTo>
                  <a:lnTo>
                    <a:pt x="36" y="30"/>
                  </a:lnTo>
                  <a:lnTo>
                    <a:pt x="33" y="25"/>
                  </a:lnTo>
                  <a:lnTo>
                    <a:pt x="32" y="19"/>
                  </a:lnTo>
                  <a:lnTo>
                    <a:pt x="30" y="14"/>
                  </a:lnTo>
                  <a:lnTo>
                    <a:pt x="30" y="14"/>
                  </a:lnTo>
                  <a:lnTo>
                    <a:pt x="32" y="12"/>
                  </a:lnTo>
                  <a:lnTo>
                    <a:pt x="33" y="10"/>
                  </a:lnTo>
                  <a:lnTo>
                    <a:pt x="33" y="10"/>
                  </a:lnTo>
                  <a:lnTo>
                    <a:pt x="37" y="13"/>
                  </a:lnTo>
                  <a:lnTo>
                    <a:pt x="37" y="13"/>
                  </a:lnTo>
                  <a:lnTo>
                    <a:pt x="43" y="16"/>
                  </a:lnTo>
                  <a:lnTo>
                    <a:pt x="49" y="19"/>
                  </a:lnTo>
                  <a:lnTo>
                    <a:pt x="56" y="22"/>
                  </a:lnTo>
                  <a:lnTo>
                    <a:pt x="62" y="22"/>
                  </a:lnTo>
                  <a:lnTo>
                    <a:pt x="62" y="22"/>
                  </a:lnTo>
                  <a:lnTo>
                    <a:pt x="71" y="20"/>
                  </a:lnTo>
                  <a:lnTo>
                    <a:pt x="71" y="20"/>
                  </a:lnTo>
                  <a:lnTo>
                    <a:pt x="107" y="17"/>
                  </a:lnTo>
                  <a:lnTo>
                    <a:pt x="152" y="12"/>
                  </a:lnTo>
                  <a:lnTo>
                    <a:pt x="152" y="12"/>
                  </a:lnTo>
                  <a:lnTo>
                    <a:pt x="164" y="9"/>
                  </a:lnTo>
                  <a:lnTo>
                    <a:pt x="168" y="6"/>
                  </a:lnTo>
                  <a:lnTo>
                    <a:pt x="171" y="3"/>
                  </a:lnTo>
                  <a:lnTo>
                    <a:pt x="171" y="3"/>
                  </a:lnTo>
                  <a:lnTo>
                    <a:pt x="175" y="0"/>
                  </a:lnTo>
                  <a:lnTo>
                    <a:pt x="178" y="0"/>
                  </a:lnTo>
                  <a:lnTo>
                    <a:pt x="178" y="0"/>
                  </a:lnTo>
                  <a:lnTo>
                    <a:pt x="181" y="0"/>
                  </a:lnTo>
                  <a:lnTo>
                    <a:pt x="185" y="3"/>
                  </a:lnTo>
                  <a:lnTo>
                    <a:pt x="197" y="10"/>
                  </a:lnTo>
                  <a:lnTo>
                    <a:pt x="197" y="10"/>
                  </a:lnTo>
                  <a:lnTo>
                    <a:pt x="206" y="19"/>
                  </a:lnTo>
                  <a:lnTo>
                    <a:pt x="206" y="22"/>
                  </a:lnTo>
                  <a:lnTo>
                    <a:pt x="207" y="23"/>
                  </a:lnTo>
                  <a:lnTo>
                    <a:pt x="207" y="23"/>
                  </a:lnTo>
                  <a:lnTo>
                    <a:pt x="206" y="28"/>
                  </a:lnTo>
                  <a:lnTo>
                    <a:pt x="201" y="30"/>
                  </a:lnTo>
                  <a:lnTo>
                    <a:pt x="201" y="30"/>
                  </a:lnTo>
                  <a:lnTo>
                    <a:pt x="195" y="33"/>
                  </a:lnTo>
                  <a:lnTo>
                    <a:pt x="191" y="39"/>
                  </a:lnTo>
                  <a:lnTo>
                    <a:pt x="191" y="39"/>
                  </a:lnTo>
                  <a:lnTo>
                    <a:pt x="171" y="75"/>
                  </a:lnTo>
                  <a:lnTo>
                    <a:pt x="159" y="91"/>
                  </a:lnTo>
                  <a:lnTo>
                    <a:pt x="146" y="107"/>
                  </a:lnTo>
                  <a:lnTo>
                    <a:pt x="146" y="107"/>
                  </a:lnTo>
                  <a:lnTo>
                    <a:pt x="168" y="119"/>
                  </a:lnTo>
                  <a:lnTo>
                    <a:pt x="187" y="130"/>
                  </a:lnTo>
                  <a:lnTo>
                    <a:pt x="204" y="140"/>
                  </a:lnTo>
                  <a:lnTo>
                    <a:pt x="217" y="151"/>
                  </a:lnTo>
                  <a:lnTo>
                    <a:pt x="227" y="162"/>
                  </a:lnTo>
                  <a:lnTo>
                    <a:pt x="235" y="171"/>
                  </a:lnTo>
                  <a:lnTo>
                    <a:pt x="240" y="181"/>
                  </a:lnTo>
                  <a:lnTo>
                    <a:pt x="242" y="190"/>
                  </a:lnTo>
                  <a:lnTo>
                    <a:pt x="242" y="190"/>
                  </a:lnTo>
                  <a:lnTo>
                    <a:pt x="240" y="197"/>
                  </a:lnTo>
                  <a:lnTo>
                    <a:pt x="238" y="201"/>
                  </a:lnTo>
                  <a:lnTo>
                    <a:pt x="233" y="206"/>
                  </a:lnTo>
                  <a:lnTo>
                    <a:pt x="229" y="206"/>
                  </a:lnTo>
                  <a:lnTo>
                    <a:pt x="229" y="206"/>
                  </a:lnTo>
                  <a:lnTo>
                    <a:pt x="224" y="206"/>
                  </a:lnTo>
                  <a:lnTo>
                    <a:pt x="222" y="203"/>
                  </a:lnTo>
                  <a:lnTo>
                    <a:pt x="217" y="198"/>
                  </a:lnTo>
                  <a:lnTo>
                    <a:pt x="211" y="188"/>
                  </a:lnTo>
                  <a:lnTo>
                    <a:pt x="211" y="188"/>
                  </a:lnTo>
                  <a:lnTo>
                    <a:pt x="197" y="168"/>
                  </a:lnTo>
                  <a:lnTo>
                    <a:pt x="181" y="151"/>
                  </a:lnTo>
                  <a:lnTo>
                    <a:pt x="162" y="133"/>
                  </a:lnTo>
                  <a:lnTo>
                    <a:pt x="139" y="116"/>
                  </a:lnTo>
                  <a:lnTo>
                    <a:pt x="139" y="116"/>
                  </a:lnTo>
                  <a:lnTo>
                    <a:pt x="124" y="132"/>
                  </a:lnTo>
                  <a:lnTo>
                    <a:pt x="108" y="146"/>
                  </a:lnTo>
                  <a:lnTo>
                    <a:pt x="93" y="161"/>
                  </a:lnTo>
                  <a:lnTo>
                    <a:pt x="77" y="172"/>
                  </a:lnTo>
                  <a:lnTo>
                    <a:pt x="59" y="184"/>
                  </a:lnTo>
                  <a:lnTo>
                    <a:pt x="40" y="194"/>
                  </a:lnTo>
                  <a:lnTo>
                    <a:pt x="23" y="203"/>
                  </a:lnTo>
                  <a:lnTo>
                    <a:pt x="4" y="211"/>
                  </a:lnTo>
                  <a:lnTo>
                    <a:pt x="0" y="204"/>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04" name="Freeform 108"/>
            <p:cNvSpPr>
              <a:spLocks noEditPoints="1"/>
            </p:cNvSpPr>
            <p:nvPr userDrawn="1"/>
          </p:nvSpPr>
          <p:spPr bwMode="auto">
            <a:xfrm>
              <a:off x="6102351" y="1474788"/>
              <a:ext cx="130175" cy="128588"/>
            </a:xfrm>
            <a:custGeom>
              <a:avLst/>
              <a:gdLst/>
              <a:ahLst/>
              <a:cxnLst>
                <a:cxn ang="0">
                  <a:pos x="52" y="236"/>
                </a:cxn>
                <a:cxn ang="0">
                  <a:pos x="71" y="220"/>
                </a:cxn>
                <a:cxn ang="0">
                  <a:pos x="85" y="204"/>
                </a:cxn>
                <a:cxn ang="0">
                  <a:pos x="106" y="168"/>
                </a:cxn>
                <a:cxn ang="0">
                  <a:pos x="113" y="149"/>
                </a:cxn>
                <a:cxn ang="0">
                  <a:pos x="119" y="117"/>
                </a:cxn>
                <a:cxn ang="0">
                  <a:pos x="120" y="104"/>
                </a:cxn>
                <a:cxn ang="0">
                  <a:pos x="116" y="94"/>
                </a:cxn>
                <a:cxn ang="0">
                  <a:pos x="93" y="97"/>
                </a:cxn>
                <a:cxn ang="0">
                  <a:pos x="64" y="101"/>
                </a:cxn>
                <a:cxn ang="0">
                  <a:pos x="39" y="107"/>
                </a:cxn>
                <a:cxn ang="0">
                  <a:pos x="32" y="110"/>
                </a:cxn>
                <a:cxn ang="0">
                  <a:pos x="29" y="111"/>
                </a:cxn>
                <a:cxn ang="0">
                  <a:pos x="20" y="109"/>
                </a:cxn>
                <a:cxn ang="0">
                  <a:pos x="12" y="101"/>
                </a:cxn>
                <a:cxn ang="0">
                  <a:pos x="1" y="85"/>
                </a:cxn>
                <a:cxn ang="0">
                  <a:pos x="0" y="82"/>
                </a:cxn>
                <a:cxn ang="0">
                  <a:pos x="1" y="77"/>
                </a:cxn>
                <a:cxn ang="0">
                  <a:pos x="4" y="77"/>
                </a:cxn>
                <a:cxn ang="0">
                  <a:pos x="7" y="78"/>
                </a:cxn>
                <a:cxn ang="0">
                  <a:pos x="23" y="85"/>
                </a:cxn>
                <a:cxn ang="0">
                  <a:pos x="27" y="85"/>
                </a:cxn>
                <a:cxn ang="0">
                  <a:pos x="41" y="85"/>
                </a:cxn>
                <a:cxn ang="0">
                  <a:pos x="187" y="71"/>
                </a:cxn>
                <a:cxn ang="0">
                  <a:pos x="199" y="69"/>
                </a:cxn>
                <a:cxn ang="0">
                  <a:pos x="207" y="67"/>
                </a:cxn>
                <a:cxn ang="0">
                  <a:pos x="210" y="65"/>
                </a:cxn>
                <a:cxn ang="0">
                  <a:pos x="216" y="64"/>
                </a:cxn>
                <a:cxn ang="0">
                  <a:pos x="235" y="69"/>
                </a:cxn>
                <a:cxn ang="0">
                  <a:pos x="241" y="72"/>
                </a:cxn>
                <a:cxn ang="0">
                  <a:pos x="245" y="78"/>
                </a:cxn>
                <a:cxn ang="0">
                  <a:pos x="245" y="82"/>
                </a:cxn>
                <a:cxn ang="0">
                  <a:pos x="242" y="90"/>
                </a:cxn>
                <a:cxn ang="0">
                  <a:pos x="232" y="91"/>
                </a:cxn>
                <a:cxn ang="0">
                  <a:pos x="204" y="91"/>
                </a:cxn>
                <a:cxn ang="0">
                  <a:pos x="173" y="91"/>
                </a:cxn>
                <a:cxn ang="0">
                  <a:pos x="138" y="93"/>
                </a:cxn>
                <a:cxn ang="0">
                  <a:pos x="148" y="107"/>
                </a:cxn>
                <a:cxn ang="0">
                  <a:pos x="148" y="111"/>
                </a:cxn>
                <a:cxn ang="0">
                  <a:pos x="142" y="136"/>
                </a:cxn>
                <a:cxn ang="0">
                  <a:pos x="136" y="155"/>
                </a:cxn>
                <a:cxn ang="0">
                  <a:pos x="122" y="187"/>
                </a:cxn>
                <a:cxn ang="0">
                  <a:pos x="100" y="214"/>
                </a:cxn>
                <a:cxn ang="0">
                  <a:pos x="74" y="235"/>
                </a:cxn>
                <a:cxn ang="0">
                  <a:pos x="52" y="236"/>
                </a:cxn>
                <a:cxn ang="0">
                  <a:pos x="55" y="6"/>
                </a:cxn>
                <a:cxn ang="0">
                  <a:pos x="70" y="14"/>
                </a:cxn>
                <a:cxn ang="0">
                  <a:pos x="84" y="16"/>
                </a:cxn>
                <a:cxn ang="0">
                  <a:pos x="104" y="14"/>
                </a:cxn>
                <a:cxn ang="0">
                  <a:pos x="130" y="10"/>
                </a:cxn>
                <a:cxn ang="0">
                  <a:pos x="159" y="3"/>
                </a:cxn>
                <a:cxn ang="0">
                  <a:pos x="164" y="1"/>
                </a:cxn>
                <a:cxn ang="0">
                  <a:pos x="170" y="0"/>
                </a:cxn>
                <a:cxn ang="0">
                  <a:pos x="184" y="4"/>
                </a:cxn>
                <a:cxn ang="0">
                  <a:pos x="190" y="14"/>
                </a:cxn>
                <a:cxn ang="0">
                  <a:pos x="188" y="19"/>
                </a:cxn>
                <a:cxn ang="0">
                  <a:pos x="178" y="23"/>
                </a:cxn>
                <a:cxn ang="0">
                  <a:pos x="167" y="26"/>
                </a:cxn>
                <a:cxn ang="0">
                  <a:pos x="107" y="33"/>
                </a:cxn>
                <a:cxn ang="0">
                  <a:pos x="93" y="35"/>
                </a:cxn>
                <a:cxn ang="0">
                  <a:pos x="78" y="36"/>
                </a:cxn>
                <a:cxn ang="0">
                  <a:pos x="62" y="30"/>
                </a:cxn>
                <a:cxn ang="0">
                  <a:pos x="49" y="12"/>
                </a:cxn>
              </a:cxnLst>
              <a:rect l="0" t="0" r="r" b="b"/>
              <a:pathLst>
                <a:path w="245" h="243">
                  <a:moveTo>
                    <a:pt x="52" y="236"/>
                  </a:moveTo>
                  <a:lnTo>
                    <a:pt x="52" y="236"/>
                  </a:lnTo>
                  <a:lnTo>
                    <a:pt x="62" y="229"/>
                  </a:lnTo>
                  <a:lnTo>
                    <a:pt x="71" y="220"/>
                  </a:lnTo>
                  <a:lnTo>
                    <a:pt x="80" y="213"/>
                  </a:lnTo>
                  <a:lnTo>
                    <a:pt x="85" y="204"/>
                  </a:lnTo>
                  <a:lnTo>
                    <a:pt x="97" y="187"/>
                  </a:lnTo>
                  <a:lnTo>
                    <a:pt x="106" y="168"/>
                  </a:lnTo>
                  <a:lnTo>
                    <a:pt x="106" y="168"/>
                  </a:lnTo>
                  <a:lnTo>
                    <a:pt x="113" y="149"/>
                  </a:lnTo>
                  <a:lnTo>
                    <a:pt x="117" y="132"/>
                  </a:lnTo>
                  <a:lnTo>
                    <a:pt x="119" y="117"/>
                  </a:lnTo>
                  <a:lnTo>
                    <a:pt x="120" y="104"/>
                  </a:lnTo>
                  <a:lnTo>
                    <a:pt x="120" y="104"/>
                  </a:lnTo>
                  <a:lnTo>
                    <a:pt x="119" y="100"/>
                  </a:lnTo>
                  <a:lnTo>
                    <a:pt x="116" y="94"/>
                  </a:lnTo>
                  <a:lnTo>
                    <a:pt x="116" y="94"/>
                  </a:lnTo>
                  <a:lnTo>
                    <a:pt x="93" y="97"/>
                  </a:lnTo>
                  <a:lnTo>
                    <a:pt x="64" y="101"/>
                  </a:lnTo>
                  <a:lnTo>
                    <a:pt x="64" y="101"/>
                  </a:lnTo>
                  <a:lnTo>
                    <a:pt x="51" y="104"/>
                  </a:lnTo>
                  <a:lnTo>
                    <a:pt x="39" y="107"/>
                  </a:lnTo>
                  <a:lnTo>
                    <a:pt x="39" y="107"/>
                  </a:lnTo>
                  <a:lnTo>
                    <a:pt x="32" y="110"/>
                  </a:lnTo>
                  <a:lnTo>
                    <a:pt x="29" y="111"/>
                  </a:lnTo>
                  <a:lnTo>
                    <a:pt x="29" y="111"/>
                  </a:lnTo>
                  <a:lnTo>
                    <a:pt x="25" y="110"/>
                  </a:lnTo>
                  <a:lnTo>
                    <a:pt x="20" y="109"/>
                  </a:lnTo>
                  <a:lnTo>
                    <a:pt x="12" y="101"/>
                  </a:lnTo>
                  <a:lnTo>
                    <a:pt x="12" y="101"/>
                  </a:lnTo>
                  <a:lnTo>
                    <a:pt x="4" y="91"/>
                  </a:lnTo>
                  <a:lnTo>
                    <a:pt x="1" y="85"/>
                  </a:lnTo>
                  <a:lnTo>
                    <a:pt x="0" y="82"/>
                  </a:lnTo>
                  <a:lnTo>
                    <a:pt x="0" y="82"/>
                  </a:lnTo>
                  <a:lnTo>
                    <a:pt x="1" y="80"/>
                  </a:lnTo>
                  <a:lnTo>
                    <a:pt x="1" y="77"/>
                  </a:lnTo>
                  <a:lnTo>
                    <a:pt x="4" y="77"/>
                  </a:lnTo>
                  <a:lnTo>
                    <a:pt x="4" y="77"/>
                  </a:lnTo>
                  <a:lnTo>
                    <a:pt x="7" y="78"/>
                  </a:lnTo>
                  <a:lnTo>
                    <a:pt x="7" y="78"/>
                  </a:lnTo>
                  <a:lnTo>
                    <a:pt x="19" y="84"/>
                  </a:lnTo>
                  <a:lnTo>
                    <a:pt x="23" y="85"/>
                  </a:lnTo>
                  <a:lnTo>
                    <a:pt x="27" y="85"/>
                  </a:lnTo>
                  <a:lnTo>
                    <a:pt x="27" y="85"/>
                  </a:lnTo>
                  <a:lnTo>
                    <a:pt x="41" y="85"/>
                  </a:lnTo>
                  <a:lnTo>
                    <a:pt x="41" y="85"/>
                  </a:lnTo>
                  <a:lnTo>
                    <a:pt x="117" y="77"/>
                  </a:lnTo>
                  <a:lnTo>
                    <a:pt x="187" y="71"/>
                  </a:lnTo>
                  <a:lnTo>
                    <a:pt x="187" y="71"/>
                  </a:lnTo>
                  <a:lnTo>
                    <a:pt x="199" y="69"/>
                  </a:lnTo>
                  <a:lnTo>
                    <a:pt x="203" y="68"/>
                  </a:lnTo>
                  <a:lnTo>
                    <a:pt x="207" y="67"/>
                  </a:lnTo>
                  <a:lnTo>
                    <a:pt x="207" y="67"/>
                  </a:lnTo>
                  <a:lnTo>
                    <a:pt x="210" y="65"/>
                  </a:lnTo>
                  <a:lnTo>
                    <a:pt x="216" y="64"/>
                  </a:lnTo>
                  <a:lnTo>
                    <a:pt x="216" y="64"/>
                  </a:lnTo>
                  <a:lnTo>
                    <a:pt x="225" y="65"/>
                  </a:lnTo>
                  <a:lnTo>
                    <a:pt x="235" y="69"/>
                  </a:lnTo>
                  <a:lnTo>
                    <a:pt x="235" y="69"/>
                  </a:lnTo>
                  <a:lnTo>
                    <a:pt x="241" y="72"/>
                  </a:lnTo>
                  <a:lnTo>
                    <a:pt x="244" y="75"/>
                  </a:lnTo>
                  <a:lnTo>
                    <a:pt x="245" y="78"/>
                  </a:lnTo>
                  <a:lnTo>
                    <a:pt x="245" y="82"/>
                  </a:lnTo>
                  <a:lnTo>
                    <a:pt x="245" y="82"/>
                  </a:lnTo>
                  <a:lnTo>
                    <a:pt x="245" y="87"/>
                  </a:lnTo>
                  <a:lnTo>
                    <a:pt x="242" y="90"/>
                  </a:lnTo>
                  <a:lnTo>
                    <a:pt x="238" y="91"/>
                  </a:lnTo>
                  <a:lnTo>
                    <a:pt x="232" y="91"/>
                  </a:lnTo>
                  <a:lnTo>
                    <a:pt x="232" y="91"/>
                  </a:lnTo>
                  <a:lnTo>
                    <a:pt x="204" y="91"/>
                  </a:lnTo>
                  <a:lnTo>
                    <a:pt x="204" y="91"/>
                  </a:lnTo>
                  <a:lnTo>
                    <a:pt x="173" y="91"/>
                  </a:lnTo>
                  <a:lnTo>
                    <a:pt x="138" y="93"/>
                  </a:lnTo>
                  <a:lnTo>
                    <a:pt x="138" y="93"/>
                  </a:lnTo>
                  <a:lnTo>
                    <a:pt x="146" y="103"/>
                  </a:lnTo>
                  <a:lnTo>
                    <a:pt x="148" y="107"/>
                  </a:lnTo>
                  <a:lnTo>
                    <a:pt x="148" y="111"/>
                  </a:lnTo>
                  <a:lnTo>
                    <a:pt x="148" y="111"/>
                  </a:lnTo>
                  <a:lnTo>
                    <a:pt x="146" y="119"/>
                  </a:lnTo>
                  <a:lnTo>
                    <a:pt x="142" y="136"/>
                  </a:lnTo>
                  <a:lnTo>
                    <a:pt x="142" y="136"/>
                  </a:lnTo>
                  <a:lnTo>
                    <a:pt x="136" y="155"/>
                  </a:lnTo>
                  <a:lnTo>
                    <a:pt x="130" y="172"/>
                  </a:lnTo>
                  <a:lnTo>
                    <a:pt x="122" y="187"/>
                  </a:lnTo>
                  <a:lnTo>
                    <a:pt x="112" y="201"/>
                  </a:lnTo>
                  <a:lnTo>
                    <a:pt x="100" y="214"/>
                  </a:lnTo>
                  <a:lnTo>
                    <a:pt x="88" y="226"/>
                  </a:lnTo>
                  <a:lnTo>
                    <a:pt x="74" y="235"/>
                  </a:lnTo>
                  <a:lnTo>
                    <a:pt x="58" y="243"/>
                  </a:lnTo>
                  <a:lnTo>
                    <a:pt x="52" y="236"/>
                  </a:lnTo>
                  <a:close/>
                  <a:moveTo>
                    <a:pt x="55" y="6"/>
                  </a:moveTo>
                  <a:lnTo>
                    <a:pt x="55" y="6"/>
                  </a:lnTo>
                  <a:lnTo>
                    <a:pt x="62" y="12"/>
                  </a:lnTo>
                  <a:lnTo>
                    <a:pt x="70" y="14"/>
                  </a:lnTo>
                  <a:lnTo>
                    <a:pt x="77" y="16"/>
                  </a:lnTo>
                  <a:lnTo>
                    <a:pt x="84" y="16"/>
                  </a:lnTo>
                  <a:lnTo>
                    <a:pt x="84" y="16"/>
                  </a:lnTo>
                  <a:lnTo>
                    <a:pt x="104" y="14"/>
                  </a:lnTo>
                  <a:lnTo>
                    <a:pt x="130" y="10"/>
                  </a:lnTo>
                  <a:lnTo>
                    <a:pt x="130" y="10"/>
                  </a:lnTo>
                  <a:lnTo>
                    <a:pt x="146" y="7"/>
                  </a:lnTo>
                  <a:lnTo>
                    <a:pt x="159" y="3"/>
                  </a:lnTo>
                  <a:lnTo>
                    <a:pt x="159" y="3"/>
                  </a:lnTo>
                  <a:lnTo>
                    <a:pt x="164" y="1"/>
                  </a:lnTo>
                  <a:lnTo>
                    <a:pt x="170" y="0"/>
                  </a:lnTo>
                  <a:lnTo>
                    <a:pt x="170" y="0"/>
                  </a:lnTo>
                  <a:lnTo>
                    <a:pt x="178" y="1"/>
                  </a:lnTo>
                  <a:lnTo>
                    <a:pt x="184" y="4"/>
                  </a:lnTo>
                  <a:lnTo>
                    <a:pt x="188" y="9"/>
                  </a:lnTo>
                  <a:lnTo>
                    <a:pt x="190" y="14"/>
                  </a:lnTo>
                  <a:lnTo>
                    <a:pt x="190" y="14"/>
                  </a:lnTo>
                  <a:lnTo>
                    <a:pt x="188" y="19"/>
                  </a:lnTo>
                  <a:lnTo>
                    <a:pt x="186" y="22"/>
                  </a:lnTo>
                  <a:lnTo>
                    <a:pt x="178" y="23"/>
                  </a:lnTo>
                  <a:lnTo>
                    <a:pt x="167" y="26"/>
                  </a:lnTo>
                  <a:lnTo>
                    <a:pt x="167" y="26"/>
                  </a:lnTo>
                  <a:lnTo>
                    <a:pt x="138" y="30"/>
                  </a:lnTo>
                  <a:lnTo>
                    <a:pt x="107" y="33"/>
                  </a:lnTo>
                  <a:lnTo>
                    <a:pt x="107" y="33"/>
                  </a:lnTo>
                  <a:lnTo>
                    <a:pt x="93" y="35"/>
                  </a:lnTo>
                  <a:lnTo>
                    <a:pt x="78" y="36"/>
                  </a:lnTo>
                  <a:lnTo>
                    <a:pt x="78" y="36"/>
                  </a:lnTo>
                  <a:lnTo>
                    <a:pt x="71" y="35"/>
                  </a:lnTo>
                  <a:lnTo>
                    <a:pt x="62" y="30"/>
                  </a:lnTo>
                  <a:lnTo>
                    <a:pt x="56" y="22"/>
                  </a:lnTo>
                  <a:lnTo>
                    <a:pt x="49" y="12"/>
                  </a:lnTo>
                  <a:lnTo>
                    <a:pt x="55" y="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05" name="Freeform 109"/>
            <p:cNvSpPr>
              <a:spLocks/>
            </p:cNvSpPr>
            <p:nvPr userDrawn="1"/>
          </p:nvSpPr>
          <p:spPr bwMode="auto">
            <a:xfrm>
              <a:off x="6243638" y="1473201"/>
              <a:ext cx="120650" cy="115888"/>
            </a:xfrm>
            <a:custGeom>
              <a:avLst/>
              <a:gdLst/>
              <a:ahLst/>
              <a:cxnLst>
                <a:cxn ang="0">
                  <a:pos x="155" y="102"/>
                </a:cxn>
                <a:cxn ang="0">
                  <a:pos x="189" y="130"/>
                </a:cxn>
                <a:cxn ang="0">
                  <a:pos x="212" y="156"/>
                </a:cxn>
                <a:cxn ang="0">
                  <a:pos x="219" y="167"/>
                </a:cxn>
                <a:cxn ang="0">
                  <a:pos x="228" y="188"/>
                </a:cxn>
                <a:cxn ang="0">
                  <a:pos x="228" y="198"/>
                </a:cxn>
                <a:cxn ang="0">
                  <a:pos x="225" y="212"/>
                </a:cxn>
                <a:cxn ang="0">
                  <a:pos x="213" y="218"/>
                </a:cxn>
                <a:cxn ang="0">
                  <a:pos x="211" y="217"/>
                </a:cxn>
                <a:cxn ang="0">
                  <a:pos x="203" y="211"/>
                </a:cxn>
                <a:cxn ang="0">
                  <a:pos x="202" y="207"/>
                </a:cxn>
                <a:cxn ang="0">
                  <a:pos x="193" y="181"/>
                </a:cxn>
                <a:cxn ang="0">
                  <a:pos x="125" y="196"/>
                </a:cxn>
                <a:cxn ang="0">
                  <a:pos x="50" y="211"/>
                </a:cxn>
                <a:cxn ang="0">
                  <a:pos x="39" y="215"/>
                </a:cxn>
                <a:cxn ang="0">
                  <a:pos x="35" y="217"/>
                </a:cxn>
                <a:cxn ang="0">
                  <a:pos x="31" y="218"/>
                </a:cxn>
                <a:cxn ang="0">
                  <a:pos x="22" y="214"/>
                </a:cxn>
                <a:cxn ang="0">
                  <a:pos x="10" y="202"/>
                </a:cxn>
                <a:cxn ang="0">
                  <a:pos x="6" y="195"/>
                </a:cxn>
                <a:cxn ang="0">
                  <a:pos x="0" y="181"/>
                </a:cxn>
                <a:cxn ang="0">
                  <a:pos x="2" y="178"/>
                </a:cxn>
                <a:cxn ang="0">
                  <a:pos x="5" y="173"/>
                </a:cxn>
                <a:cxn ang="0">
                  <a:pos x="6" y="172"/>
                </a:cxn>
                <a:cxn ang="0">
                  <a:pos x="10" y="175"/>
                </a:cxn>
                <a:cxn ang="0">
                  <a:pos x="16" y="181"/>
                </a:cxn>
                <a:cxn ang="0">
                  <a:pos x="26" y="185"/>
                </a:cxn>
                <a:cxn ang="0">
                  <a:pos x="32" y="186"/>
                </a:cxn>
                <a:cxn ang="0">
                  <a:pos x="38" y="185"/>
                </a:cxn>
                <a:cxn ang="0">
                  <a:pos x="86" y="68"/>
                </a:cxn>
                <a:cxn ang="0">
                  <a:pos x="96" y="39"/>
                </a:cxn>
                <a:cxn ang="0">
                  <a:pos x="99" y="24"/>
                </a:cxn>
                <a:cxn ang="0">
                  <a:pos x="95" y="15"/>
                </a:cxn>
                <a:cxn ang="0">
                  <a:pos x="84" y="8"/>
                </a:cxn>
                <a:cxn ang="0">
                  <a:pos x="82" y="4"/>
                </a:cxn>
                <a:cxn ang="0">
                  <a:pos x="83" y="2"/>
                </a:cxn>
                <a:cxn ang="0">
                  <a:pos x="90" y="0"/>
                </a:cxn>
                <a:cxn ang="0">
                  <a:pos x="95" y="0"/>
                </a:cxn>
                <a:cxn ang="0">
                  <a:pos x="106" y="2"/>
                </a:cxn>
                <a:cxn ang="0">
                  <a:pos x="121" y="10"/>
                </a:cxn>
                <a:cxn ang="0">
                  <a:pos x="135" y="23"/>
                </a:cxn>
                <a:cxn ang="0">
                  <a:pos x="135" y="27"/>
                </a:cxn>
                <a:cxn ang="0">
                  <a:pos x="132" y="34"/>
                </a:cxn>
                <a:cxn ang="0">
                  <a:pos x="128" y="40"/>
                </a:cxn>
                <a:cxn ang="0">
                  <a:pos x="115" y="63"/>
                </a:cxn>
                <a:cxn ang="0">
                  <a:pos x="84" y="125"/>
                </a:cxn>
                <a:cxn ang="0">
                  <a:pos x="54" y="185"/>
                </a:cxn>
                <a:cxn ang="0">
                  <a:pos x="189" y="169"/>
                </a:cxn>
                <a:cxn ang="0">
                  <a:pos x="182" y="154"/>
                </a:cxn>
                <a:cxn ang="0">
                  <a:pos x="163" y="125"/>
                </a:cxn>
                <a:cxn ang="0">
                  <a:pos x="155" y="102"/>
                </a:cxn>
              </a:cxnLst>
              <a:rect l="0" t="0" r="r" b="b"/>
              <a:pathLst>
                <a:path w="228" h="218">
                  <a:moveTo>
                    <a:pt x="155" y="102"/>
                  </a:moveTo>
                  <a:lnTo>
                    <a:pt x="155" y="102"/>
                  </a:lnTo>
                  <a:lnTo>
                    <a:pt x="173" y="115"/>
                  </a:lnTo>
                  <a:lnTo>
                    <a:pt x="189" y="130"/>
                  </a:lnTo>
                  <a:lnTo>
                    <a:pt x="202" y="143"/>
                  </a:lnTo>
                  <a:lnTo>
                    <a:pt x="212" y="156"/>
                  </a:lnTo>
                  <a:lnTo>
                    <a:pt x="212" y="156"/>
                  </a:lnTo>
                  <a:lnTo>
                    <a:pt x="219" y="167"/>
                  </a:lnTo>
                  <a:lnTo>
                    <a:pt x="225" y="178"/>
                  </a:lnTo>
                  <a:lnTo>
                    <a:pt x="228" y="188"/>
                  </a:lnTo>
                  <a:lnTo>
                    <a:pt x="228" y="198"/>
                  </a:lnTo>
                  <a:lnTo>
                    <a:pt x="228" y="198"/>
                  </a:lnTo>
                  <a:lnTo>
                    <a:pt x="228" y="207"/>
                  </a:lnTo>
                  <a:lnTo>
                    <a:pt x="225" y="212"/>
                  </a:lnTo>
                  <a:lnTo>
                    <a:pt x="221" y="217"/>
                  </a:lnTo>
                  <a:lnTo>
                    <a:pt x="213" y="218"/>
                  </a:lnTo>
                  <a:lnTo>
                    <a:pt x="213" y="218"/>
                  </a:lnTo>
                  <a:lnTo>
                    <a:pt x="211" y="217"/>
                  </a:lnTo>
                  <a:lnTo>
                    <a:pt x="206" y="215"/>
                  </a:lnTo>
                  <a:lnTo>
                    <a:pt x="203" y="211"/>
                  </a:lnTo>
                  <a:lnTo>
                    <a:pt x="202" y="207"/>
                  </a:lnTo>
                  <a:lnTo>
                    <a:pt x="202" y="207"/>
                  </a:lnTo>
                  <a:lnTo>
                    <a:pt x="198" y="192"/>
                  </a:lnTo>
                  <a:lnTo>
                    <a:pt x="193" y="181"/>
                  </a:lnTo>
                  <a:lnTo>
                    <a:pt x="193" y="181"/>
                  </a:lnTo>
                  <a:lnTo>
                    <a:pt x="125" y="196"/>
                  </a:lnTo>
                  <a:lnTo>
                    <a:pt x="50" y="211"/>
                  </a:lnTo>
                  <a:lnTo>
                    <a:pt x="50" y="211"/>
                  </a:lnTo>
                  <a:lnTo>
                    <a:pt x="44" y="212"/>
                  </a:lnTo>
                  <a:lnTo>
                    <a:pt x="39" y="215"/>
                  </a:lnTo>
                  <a:lnTo>
                    <a:pt x="39" y="215"/>
                  </a:lnTo>
                  <a:lnTo>
                    <a:pt x="35" y="217"/>
                  </a:lnTo>
                  <a:lnTo>
                    <a:pt x="31" y="218"/>
                  </a:lnTo>
                  <a:lnTo>
                    <a:pt x="31" y="218"/>
                  </a:lnTo>
                  <a:lnTo>
                    <a:pt x="26" y="217"/>
                  </a:lnTo>
                  <a:lnTo>
                    <a:pt x="22" y="214"/>
                  </a:lnTo>
                  <a:lnTo>
                    <a:pt x="16" y="209"/>
                  </a:lnTo>
                  <a:lnTo>
                    <a:pt x="10" y="202"/>
                  </a:lnTo>
                  <a:lnTo>
                    <a:pt x="10" y="202"/>
                  </a:lnTo>
                  <a:lnTo>
                    <a:pt x="6" y="195"/>
                  </a:lnTo>
                  <a:lnTo>
                    <a:pt x="3" y="189"/>
                  </a:lnTo>
                  <a:lnTo>
                    <a:pt x="0" y="181"/>
                  </a:lnTo>
                  <a:lnTo>
                    <a:pt x="0" y="181"/>
                  </a:lnTo>
                  <a:lnTo>
                    <a:pt x="2" y="178"/>
                  </a:lnTo>
                  <a:lnTo>
                    <a:pt x="3" y="175"/>
                  </a:lnTo>
                  <a:lnTo>
                    <a:pt x="5" y="173"/>
                  </a:lnTo>
                  <a:lnTo>
                    <a:pt x="6" y="172"/>
                  </a:lnTo>
                  <a:lnTo>
                    <a:pt x="6" y="172"/>
                  </a:lnTo>
                  <a:lnTo>
                    <a:pt x="9" y="173"/>
                  </a:lnTo>
                  <a:lnTo>
                    <a:pt x="10" y="175"/>
                  </a:lnTo>
                  <a:lnTo>
                    <a:pt x="10" y="175"/>
                  </a:lnTo>
                  <a:lnTo>
                    <a:pt x="16" y="181"/>
                  </a:lnTo>
                  <a:lnTo>
                    <a:pt x="21" y="183"/>
                  </a:lnTo>
                  <a:lnTo>
                    <a:pt x="26" y="185"/>
                  </a:lnTo>
                  <a:lnTo>
                    <a:pt x="32" y="186"/>
                  </a:lnTo>
                  <a:lnTo>
                    <a:pt x="32" y="186"/>
                  </a:lnTo>
                  <a:lnTo>
                    <a:pt x="38" y="185"/>
                  </a:lnTo>
                  <a:lnTo>
                    <a:pt x="38" y="185"/>
                  </a:lnTo>
                  <a:lnTo>
                    <a:pt x="63" y="127"/>
                  </a:lnTo>
                  <a:lnTo>
                    <a:pt x="86" y="68"/>
                  </a:lnTo>
                  <a:lnTo>
                    <a:pt x="86" y="68"/>
                  </a:lnTo>
                  <a:lnTo>
                    <a:pt x="96" y="39"/>
                  </a:lnTo>
                  <a:lnTo>
                    <a:pt x="99" y="24"/>
                  </a:lnTo>
                  <a:lnTo>
                    <a:pt x="99" y="24"/>
                  </a:lnTo>
                  <a:lnTo>
                    <a:pt x="97" y="20"/>
                  </a:lnTo>
                  <a:lnTo>
                    <a:pt x="95" y="15"/>
                  </a:lnTo>
                  <a:lnTo>
                    <a:pt x="84" y="8"/>
                  </a:lnTo>
                  <a:lnTo>
                    <a:pt x="84" y="8"/>
                  </a:lnTo>
                  <a:lnTo>
                    <a:pt x="83" y="7"/>
                  </a:lnTo>
                  <a:lnTo>
                    <a:pt x="82" y="4"/>
                  </a:lnTo>
                  <a:lnTo>
                    <a:pt x="82" y="4"/>
                  </a:lnTo>
                  <a:lnTo>
                    <a:pt x="83" y="2"/>
                  </a:lnTo>
                  <a:lnTo>
                    <a:pt x="86" y="1"/>
                  </a:lnTo>
                  <a:lnTo>
                    <a:pt x="90" y="0"/>
                  </a:lnTo>
                  <a:lnTo>
                    <a:pt x="95" y="0"/>
                  </a:lnTo>
                  <a:lnTo>
                    <a:pt x="95" y="0"/>
                  </a:lnTo>
                  <a:lnTo>
                    <a:pt x="100" y="0"/>
                  </a:lnTo>
                  <a:lnTo>
                    <a:pt x="106" y="2"/>
                  </a:lnTo>
                  <a:lnTo>
                    <a:pt x="121" y="10"/>
                  </a:lnTo>
                  <a:lnTo>
                    <a:pt x="121" y="10"/>
                  </a:lnTo>
                  <a:lnTo>
                    <a:pt x="131" y="20"/>
                  </a:lnTo>
                  <a:lnTo>
                    <a:pt x="135" y="23"/>
                  </a:lnTo>
                  <a:lnTo>
                    <a:pt x="135" y="27"/>
                  </a:lnTo>
                  <a:lnTo>
                    <a:pt x="135" y="27"/>
                  </a:lnTo>
                  <a:lnTo>
                    <a:pt x="135" y="31"/>
                  </a:lnTo>
                  <a:lnTo>
                    <a:pt x="132" y="34"/>
                  </a:lnTo>
                  <a:lnTo>
                    <a:pt x="132" y="34"/>
                  </a:lnTo>
                  <a:lnTo>
                    <a:pt x="128" y="40"/>
                  </a:lnTo>
                  <a:lnTo>
                    <a:pt x="125" y="46"/>
                  </a:lnTo>
                  <a:lnTo>
                    <a:pt x="115" y="63"/>
                  </a:lnTo>
                  <a:lnTo>
                    <a:pt x="115" y="63"/>
                  </a:lnTo>
                  <a:lnTo>
                    <a:pt x="84" y="125"/>
                  </a:lnTo>
                  <a:lnTo>
                    <a:pt x="54" y="185"/>
                  </a:lnTo>
                  <a:lnTo>
                    <a:pt x="54" y="185"/>
                  </a:lnTo>
                  <a:lnTo>
                    <a:pt x="125" y="178"/>
                  </a:lnTo>
                  <a:lnTo>
                    <a:pt x="189" y="169"/>
                  </a:lnTo>
                  <a:lnTo>
                    <a:pt x="189" y="169"/>
                  </a:lnTo>
                  <a:lnTo>
                    <a:pt x="182" y="154"/>
                  </a:lnTo>
                  <a:lnTo>
                    <a:pt x="173" y="140"/>
                  </a:lnTo>
                  <a:lnTo>
                    <a:pt x="163" y="125"/>
                  </a:lnTo>
                  <a:lnTo>
                    <a:pt x="148" y="108"/>
                  </a:lnTo>
                  <a:lnTo>
                    <a:pt x="155" y="10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06" name="Freeform 110"/>
            <p:cNvSpPr>
              <a:spLocks noEditPoints="1"/>
            </p:cNvSpPr>
            <p:nvPr userDrawn="1"/>
          </p:nvSpPr>
          <p:spPr bwMode="auto">
            <a:xfrm>
              <a:off x="6384926" y="1477963"/>
              <a:ext cx="147638" cy="120650"/>
            </a:xfrm>
            <a:custGeom>
              <a:avLst/>
              <a:gdLst/>
              <a:ahLst/>
              <a:cxnLst>
                <a:cxn ang="0">
                  <a:pos x="114" y="39"/>
                </a:cxn>
                <a:cxn ang="0">
                  <a:pos x="46" y="60"/>
                </a:cxn>
                <a:cxn ang="0">
                  <a:pos x="34" y="65"/>
                </a:cxn>
                <a:cxn ang="0">
                  <a:pos x="26" y="65"/>
                </a:cxn>
                <a:cxn ang="0">
                  <a:pos x="10" y="54"/>
                </a:cxn>
                <a:cxn ang="0">
                  <a:pos x="2" y="41"/>
                </a:cxn>
                <a:cxn ang="0">
                  <a:pos x="0" y="31"/>
                </a:cxn>
                <a:cxn ang="0">
                  <a:pos x="2" y="26"/>
                </a:cxn>
                <a:cxn ang="0">
                  <a:pos x="7" y="29"/>
                </a:cxn>
                <a:cxn ang="0">
                  <a:pos x="21" y="38"/>
                </a:cxn>
                <a:cxn ang="0">
                  <a:pos x="36" y="38"/>
                </a:cxn>
                <a:cxn ang="0">
                  <a:pos x="120" y="19"/>
                </a:cxn>
                <a:cxn ang="0">
                  <a:pos x="203" y="2"/>
                </a:cxn>
                <a:cxn ang="0">
                  <a:pos x="219" y="0"/>
                </a:cxn>
                <a:cxn ang="0">
                  <a:pos x="240" y="10"/>
                </a:cxn>
                <a:cxn ang="0">
                  <a:pos x="240" y="22"/>
                </a:cxn>
                <a:cxn ang="0">
                  <a:pos x="236" y="26"/>
                </a:cxn>
                <a:cxn ang="0">
                  <a:pos x="217" y="28"/>
                </a:cxn>
                <a:cxn ang="0">
                  <a:pos x="171" y="39"/>
                </a:cxn>
                <a:cxn ang="0">
                  <a:pos x="145" y="58"/>
                </a:cxn>
                <a:cxn ang="0">
                  <a:pos x="123" y="86"/>
                </a:cxn>
                <a:cxn ang="0">
                  <a:pos x="114" y="117"/>
                </a:cxn>
                <a:cxn ang="0">
                  <a:pos x="114" y="138"/>
                </a:cxn>
                <a:cxn ang="0">
                  <a:pos x="121" y="161"/>
                </a:cxn>
                <a:cxn ang="0">
                  <a:pos x="139" y="180"/>
                </a:cxn>
                <a:cxn ang="0">
                  <a:pos x="155" y="188"/>
                </a:cxn>
                <a:cxn ang="0">
                  <a:pos x="190" y="199"/>
                </a:cxn>
                <a:cxn ang="0">
                  <a:pos x="208" y="203"/>
                </a:cxn>
                <a:cxn ang="0">
                  <a:pos x="213" y="214"/>
                </a:cxn>
                <a:cxn ang="0">
                  <a:pos x="204" y="228"/>
                </a:cxn>
                <a:cxn ang="0">
                  <a:pos x="187" y="228"/>
                </a:cxn>
                <a:cxn ang="0">
                  <a:pos x="147" y="216"/>
                </a:cxn>
                <a:cxn ang="0">
                  <a:pos x="126" y="201"/>
                </a:cxn>
                <a:cxn ang="0">
                  <a:pos x="103" y="173"/>
                </a:cxn>
                <a:cxn ang="0">
                  <a:pos x="95" y="132"/>
                </a:cxn>
                <a:cxn ang="0">
                  <a:pos x="97" y="113"/>
                </a:cxn>
                <a:cxn ang="0">
                  <a:pos x="116" y="70"/>
                </a:cxn>
                <a:cxn ang="0">
                  <a:pos x="133" y="52"/>
                </a:cxn>
                <a:cxn ang="0">
                  <a:pos x="166" y="26"/>
                </a:cxn>
                <a:cxn ang="0">
                  <a:pos x="192" y="75"/>
                </a:cxn>
                <a:cxn ang="0">
                  <a:pos x="232" y="97"/>
                </a:cxn>
                <a:cxn ang="0">
                  <a:pos x="246" y="112"/>
                </a:cxn>
                <a:cxn ang="0">
                  <a:pos x="249" y="120"/>
                </a:cxn>
                <a:cxn ang="0">
                  <a:pos x="243" y="133"/>
                </a:cxn>
                <a:cxn ang="0">
                  <a:pos x="236" y="135"/>
                </a:cxn>
                <a:cxn ang="0">
                  <a:pos x="227" y="125"/>
                </a:cxn>
                <a:cxn ang="0">
                  <a:pos x="200" y="93"/>
                </a:cxn>
                <a:cxn ang="0">
                  <a:pos x="220" y="54"/>
                </a:cxn>
                <a:cxn ang="0">
                  <a:pos x="246" y="62"/>
                </a:cxn>
                <a:cxn ang="0">
                  <a:pos x="266" y="74"/>
                </a:cxn>
                <a:cxn ang="0">
                  <a:pos x="278" y="87"/>
                </a:cxn>
                <a:cxn ang="0">
                  <a:pos x="278" y="97"/>
                </a:cxn>
                <a:cxn ang="0">
                  <a:pos x="269" y="106"/>
                </a:cxn>
                <a:cxn ang="0">
                  <a:pos x="261" y="102"/>
                </a:cxn>
                <a:cxn ang="0">
                  <a:pos x="240" y="78"/>
                </a:cxn>
                <a:cxn ang="0">
                  <a:pos x="220" y="54"/>
                </a:cxn>
              </a:cxnLst>
              <a:rect l="0" t="0" r="r" b="b"/>
              <a:pathLst>
                <a:path w="278" h="228">
                  <a:moveTo>
                    <a:pt x="165" y="25"/>
                  </a:moveTo>
                  <a:lnTo>
                    <a:pt x="165" y="25"/>
                  </a:lnTo>
                  <a:lnTo>
                    <a:pt x="114" y="39"/>
                  </a:lnTo>
                  <a:lnTo>
                    <a:pt x="58" y="55"/>
                  </a:lnTo>
                  <a:lnTo>
                    <a:pt x="58" y="55"/>
                  </a:lnTo>
                  <a:lnTo>
                    <a:pt x="46" y="60"/>
                  </a:lnTo>
                  <a:lnTo>
                    <a:pt x="40" y="62"/>
                  </a:lnTo>
                  <a:lnTo>
                    <a:pt x="40" y="62"/>
                  </a:lnTo>
                  <a:lnTo>
                    <a:pt x="34" y="65"/>
                  </a:lnTo>
                  <a:lnTo>
                    <a:pt x="30" y="65"/>
                  </a:lnTo>
                  <a:lnTo>
                    <a:pt x="30" y="65"/>
                  </a:lnTo>
                  <a:lnTo>
                    <a:pt x="26" y="65"/>
                  </a:lnTo>
                  <a:lnTo>
                    <a:pt x="21" y="64"/>
                  </a:lnTo>
                  <a:lnTo>
                    <a:pt x="17" y="60"/>
                  </a:lnTo>
                  <a:lnTo>
                    <a:pt x="10" y="54"/>
                  </a:lnTo>
                  <a:lnTo>
                    <a:pt x="10" y="54"/>
                  </a:lnTo>
                  <a:lnTo>
                    <a:pt x="5" y="47"/>
                  </a:lnTo>
                  <a:lnTo>
                    <a:pt x="2" y="41"/>
                  </a:lnTo>
                  <a:lnTo>
                    <a:pt x="0" y="35"/>
                  </a:lnTo>
                  <a:lnTo>
                    <a:pt x="0" y="31"/>
                  </a:lnTo>
                  <a:lnTo>
                    <a:pt x="0" y="31"/>
                  </a:lnTo>
                  <a:lnTo>
                    <a:pt x="1" y="28"/>
                  </a:lnTo>
                  <a:lnTo>
                    <a:pt x="2" y="26"/>
                  </a:lnTo>
                  <a:lnTo>
                    <a:pt x="2" y="26"/>
                  </a:lnTo>
                  <a:lnTo>
                    <a:pt x="4" y="26"/>
                  </a:lnTo>
                  <a:lnTo>
                    <a:pt x="7" y="29"/>
                  </a:lnTo>
                  <a:lnTo>
                    <a:pt x="7" y="29"/>
                  </a:lnTo>
                  <a:lnTo>
                    <a:pt x="13" y="34"/>
                  </a:lnTo>
                  <a:lnTo>
                    <a:pt x="17" y="36"/>
                  </a:lnTo>
                  <a:lnTo>
                    <a:pt x="21" y="38"/>
                  </a:lnTo>
                  <a:lnTo>
                    <a:pt x="27" y="38"/>
                  </a:lnTo>
                  <a:lnTo>
                    <a:pt x="27" y="38"/>
                  </a:lnTo>
                  <a:lnTo>
                    <a:pt x="36" y="38"/>
                  </a:lnTo>
                  <a:lnTo>
                    <a:pt x="47" y="35"/>
                  </a:lnTo>
                  <a:lnTo>
                    <a:pt x="47" y="35"/>
                  </a:lnTo>
                  <a:lnTo>
                    <a:pt x="120" y="19"/>
                  </a:lnTo>
                  <a:lnTo>
                    <a:pt x="181" y="6"/>
                  </a:lnTo>
                  <a:lnTo>
                    <a:pt x="181" y="6"/>
                  </a:lnTo>
                  <a:lnTo>
                    <a:pt x="203" y="2"/>
                  </a:lnTo>
                  <a:lnTo>
                    <a:pt x="203" y="2"/>
                  </a:lnTo>
                  <a:lnTo>
                    <a:pt x="219" y="0"/>
                  </a:lnTo>
                  <a:lnTo>
                    <a:pt x="219" y="0"/>
                  </a:lnTo>
                  <a:lnTo>
                    <a:pt x="229" y="2"/>
                  </a:lnTo>
                  <a:lnTo>
                    <a:pt x="236" y="5"/>
                  </a:lnTo>
                  <a:lnTo>
                    <a:pt x="240" y="10"/>
                  </a:lnTo>
                  <a:lnTo>
                    <a:pt x="242" y="18"/>
                  </a:lnTo>
                  <a:lnTo>
                    <a:pt x="242" y="18"/>
                  </a:lnTo>
                  <a:lnTo>
                    <a:pt x="240" y="22"/>
                  </a:lnTo>
                  <a:lnTo>
                    <a:pt x="239" y="25"/>
                  </a:lnTo>
                  <a:lnTo>
                    <a:pt x="236" y="26"/>
                  </a:lnTo>
                  <a:lnTo>
                    <a:pt x="236" y="26"/>
                  </a:lnTo>
                  <a:lnTo>
                    <a:pt x="230" y="28"/>
                  </a:lnTo>
                  <a:lnTo>
                    <a:pt x="217" y="28"/>
                  </a:lnTo>
                  <a:lnTo>
                    <a:pt x="217" y="28"/>
                  </a:lnTo>
                  <a:lnTo>
                    <a:pt x="200" y="29"/>
                  </a:lnTo>
                  <a:lnTo>
                    <a:pt x="185" y="32"/>
                  </a:lnTo>
                  <a:lnTo>
                    <a:pt x="171" y="39"/>
                  </a:lnTo>
                  <a:lnTo>
                    <a:pt x="153" y="49"/>
                  </a:lnTo>
                  <a:lnTo>
                    <a:pt x="153" y="49"/>
                  </a:lnTo>
                  <a:lnTo>
                    <a:pt x="145" y="58"/>
                  </a:lnTo>
                  <a:lnTo>
                    <a:pt x="136" y="67"/>
                  </a:lnTo>
                  <a:lnTo>
                    <a:pt x="129" y="77"/>
                  </a:lnTo>
                  <a:lnTo>
                    <a:pt x="123" y="86"/>
                  </a:lnTo>
                  <a:lnTo>
                    <a:pt x="118" y="96"/>
                  </a:lnTo>
                  <a:lnTo>
                    <a:pt x="116" y="106"/>
                  </a:lnTo>
                  <a:lnTo>
                    <a:pt x="114" y="117"/>
                  </a:lnTo>
                  <a:lnTo>
                    <a:pt x="114" y="129"/>
                  </a:lnTo>
                  <a:lnTo>
                    <a:pt x="114" y="129"/>
                  </a:lnTo>
                  <a:lnTo>
                    <a:pt x="114" y="138"/>
                  </a:lnTo>
                  <a:lnTo>
                    <a:pt x="116" y="146"/>
                  </a:lnTo>
                  <a:lnTo>
                    <a:pt x="118" y="154"/>
                  </a:lnTo>
                  <a:lnTo>
                    <a:pt x="121" y="161"/>
                  </a:lnTo>
                  <a:lnTo>
                    <a:pt x="127" y="168"/>
                  </a:lnTo>
                  <a:lnTo>
                    <a:pt x="132" y="174"/>
                  </a:lnTo>
                  <a:lnTo>
                    <a:pt x="139" y="180"/>
                  </a:lnTo>
                  <a:lnTo>
                    <a:pt x="146" y="184"/>
                  </a:lnTo>
                  <a:lnTo>
                    <a:pt x="146" y="184"/>
                  </a:lnTo>
                  <a:lnTo>
                    <a:pt x="155" y="188"/>
                  </a:lnTo>
                  <a:lnTo>
                    <a:pt x="165" y="193"/>
                  </a:lnTo>
                  <a:lnTo>
                    <a:pt x="176" y="196"/>
                  </a:lnTo>
                  <a:lnTo>
                    <a:pt x="190" y="199"/>
                  </a:lnTo>
                  <a:lnTo>
                    <a:pt x="190" y="199"/>
                  </a:lnTo>
                  <a:lnTo>
                    <a:pt x="201" y="200"/>
                  </a:lnTo>
                  <a:lnTo>
                    <a:pt x="208" y="203"/>
                  </a:lnTo>
                  <a:lnTo>
                    <a:pt x="213" y="209"/>
                  </a:lnTo>
                  <a:lnTo>
                    <a:pt x="213" y="214"/>
                  </a:lnTo>
                  <a:lnTo>
                    <a:pt x="213" y="214"/>
                  </a:lnTo>
                  <a:lnTo>
                    <a:pt x="213" y="220"/>
                  </a:lnTo>
                  <a:lnTo>
                    <a:pt x="208" y="225"/>
                  </a:lnTo>
                  <a:lnTo>
                    <a:pt x="204" y="228"/>
                  </a:lnTo>
                  <a:lnTo>
                    <a:pt x="197" y="228"/>
                  </a:lnTo>
                  <a:lnTo>
                    <a:pt x="197" y="228"/>
                  </a:lnTo>
                  <a:lnTo>
                    <a:pt x="187" y="228"/>
                  </a:lnTo>
                  <a:lnTo>
                    <a:pt x="174" y="225"/>
                  </a:lnTo>
                  <a:lnTo>
                    <a:pt x="161" y="222"/>
                  </a:lnTo>
                  <a:lnTo>
                    <a:pt x="147" y="216"/>
                  </a:lnTo>
                  <a:lnTo>
                    <a:pt x="147" y="216"/>
                  </a:lnTo>
                  <a:lnTo>
                    <a:pt x="136" y="209"/>
                  </a:lnTo>
                  <a:lnTo>
                    <a:pt x="126" y="201"/>
                  </a:lnTo>
                  <a:lnTo>
                    <a:pt x="117" y="193"/>
                  </a:lnTo>
                  <a:lnTo>
                    <a:pt x="110" y="184"/>
                  </a:lnTo>
                  <a:lnTo>
                    <a:pt x="103" y="173"/>
                  </a:lnTo>
                  <a:lnTo>
                    <a:pt x="98" y="161"/>
                  </a:lnTo>
                  <a:lnTo>
                    <a:pt x="95" y="146"/>
                  </a:lnTo>
                  <a:lnTo>
                    <a:pt x="95" y="132"/>
                  </a:lnTo>
                  <a:lnTo>
                    <a:pt x="95" y="132"/>
                  </a:lnTo>
                  <a:lnTo>
                    <a:pt x="95" y="123"/>
                  </a:lnTo>
                  <a:lnTo>
                    <a:pt x="97" y="113"/>
                  </a:lnTo>
                  <a:lnTo>
                    <a:pt x="103" y="96"/>
                  </a:lnTo>
                  <a:lnTo>
                    <a:pt x="111" y="78"/>
                  </a:lnTo>
                  <a:lnTo>
                    <a:pt x="116" y="70"/>
                  </a:lnTo>
                  <a:lnTo>
                    <a:pt x="123" y="62"/>
                  </a:lnTo>
                  <a:lnTo>
                    <a:pt x="123" y="62"/>
                  </a:lnTo>
                  <a:lnTo>
                    <a:pt x="133" y="52"/>
                  </a:lnTo>
                  <a:lnTo>
                    <a:pt x="143" y="42"/>
                  </a:lnTo>
                  <a:lnTo>
                    <a:pt x="155" y="34"/>
                  </a:lnTo>
                  <a:lnTo>
                    <a:pt x="166" y="26"/>
                  </a:lnTo>
                  <a:lnTo>
                    <a:pt x="165" y="25"/>
                  </a:lnTo>
                  <a:close/>
                  <a:moveTo>
                    <a:pt x="192" y="75"/>
                  </a:moveTo>
                  <a:lnTo>
                    <a:pt x="192" y="75"/>
                  </a:lnTo>
                  <a:lnTo>
                    <a:pt x="208" y="83"/>
                  </a:lnTo>
                  <a:lnTo>
                    <a:pt x="221" y="90"/>
                  </a:lnTo>
                  <a:lnTo>
                    <a:pt x="232" y="97"/>
                  </a:lnTo>
                  <a:lnTo>
                    <a:pt x="240" y="103"/>
                  </a:lnTo>
                  <a:lnTo>
                    <a:pt x="240" y="103"/>
                  </a:lnTo>
                  <a:lnTo>
                    <a:pt x="246" y="112"/>
                  </a:lnTo>
                  <a:lnTo>
                    <a:pt x="249" y="116"/>
                  </a:lnTo>
                  <a:lnTo>
                    <a:pt x="249" y="120"/>
                  </a:lnTo>
                  <a:lnTo>
                    <a:pt x="249" y="120"/>
                  </a:lnTo>
                  <a:lnTo>
                    <a:pt x="249" y="126"/>
                  </a:lnTo>
                  <a:lnTo>
                    <a:pt x="248" y="131"/>
                  </a:lnTo>
                  <a:lnTo>
                    <a:pt x="243" y="133"/>
                  </a:lnTo>
                  <a:lnTo>
                    <a:pt x="239" y="135"/>
                  </a:lnTo>
                  <a:lnTo>
                    <a:pt x="239" y="135"/>
                  </a:lnTo>
                  <a:lnTo>
                    <a:pt x="236" y="135"/>
                  </a:lnTo>
                  <a:lnTo>
                    <a:pt x="232" y="132"/>
                  </a:lnTo>
                  <a:lnTo>
                    <a:pt x="227" y="125"/>
                  </a:lnTo>
                  <a:lnTo>
                    <a:pt x="227" y="125"/>
                  </a:lnTo>
                  <a:lnTo>
                    <a:pt x="219" y="113"/>
                  </a:lnTo>
                  <a:lnTo>
                    <a:pt x="210" y="102"/>
                  </a:lnTo>
                  <a:lnTo>
                    <a:pt x="200" y="93"/>
                  </a:lnTo>
                  <a:lnTo>
                    <a:pt x="188" y="83"/>
                  </a:lnTo>
                  <a:lnTo>
                    <a:pt x="192" y="75"/>
                  </a:lnTo>
                  <a:close/>
                  <a:moveTo>
                    <a:pt x="220" y="54"/>
                  </a:moveTo>
                  <a:lnTo>
                    <a:pt x="220" y="54"/>
                  </a:lnTo>
                  <a:lnTo>
                    <a:pt x="233" y="58"/>
                  </a:lnTo>
                  <a:lnTo>
                    <a:pt x="246" y="62"/>
                  </a:lnTo>
                  <a:lnTo>
                    <a:pt x="256" y="68"/>
                  </a:lnTo>
                  <a:lnTo>
                    <a:pt x="266" y="74"/>
                  </a:lnTo>
                  <a:lnTo>
                    <a:pt x="266" y="74"/>
                  </a:lnTo>
                  <a:lnTo>
                    <a:pt x="271" y="78"/>
                  </a:lnTo>
                  <a:lnTo>
                    <a:pt x="275" y="83"/>
                  </a:lnTo>
                  <a:lnTo>
                    <a:pt x="278" y="87"/>
                  </a:lnTo>
                  <a:lnTo>
                    <a:pt x="278" y="93"/>
                  </a:lnTo>
                  <a:lnTo>
                    <a:pt x="278" y="93"/>
                  </a:lnTo>
                  <a:lnTo>
                    <a:pt x="278" y="97"/>
                  </a:lnTo>
                  <a:lnTo>
                    <a:pt x="277" y="102"/>
                  </a:lnTo>
                  <a:lnTo>
                    <a:pt x="274" y="104"/>
                  </a:lnTo>
                  <a:lnTo>
                    <a:pt x="269" y="106"/>
                  </a:lnTo>
                  <a:lnTo>
                    <a:pt x="269" y="106"/>
                  </a:lnTo>
                  <a:lnTo>
                    <a:pt x="265" y="104"/>
                  </a:lnTo>
                  <a:lnTo>
                    <a:pt x="261" y="102"/>
                  </a:lnTo>
                  <a:lnTo>
                    <a:pt x="261" y="102"/>
                  </a:lnTo>
                  <a:lnTo>
                    <a:pt x="250" y="89"/>
                  </a:lnTo>
                  <a:lnTo>
                    <a:pt x="240" y="78"/>
                  </a:lnTo>
                  <a:lnTo>
                    <a:pt x="229" y="70"/>
                  </a:lnTo>
                  <a:lnTo>
                    <a:pt x="216" y="60"/>
                  </a:lnTo>
                  <a:lnTo>
                    <a:pt x="220" y="54"/>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07" name="Freeform 111"/>
            <p:cNvSpPr>
              <a:spLocks/>
            </p:cNvSpPr>
            <p:nvPr userDrawn="1"/>
          </p:nvSpPr>
          <p:spPr bwMode="auto">
            <a:xfrm>
              <a:off x="2541588" y="1754188"/>
              <a:ext cx="152400" cy="141288"/>
            </a:xfrm>
            <a:custGeom>
              <a:avLst/>
              <a:gdLst/>
              <a:ahLst/>
              <a:cxnLst>
                <a:cxn ang="0">
                  <a:pos x="0" y="263"/>
                </a:cxn>
                <a:cxn ang="0">
                  <a:pos x="33" y="236"/>
                </a:cxn>
                <a:cxn ang="0">
                  <a:pos x="59" y="208"/>
                </a:cxn>
                <a:cxn ang="0">
                  <a:pos x="70" y="194"/>
                </a:cxn>
                <a:cxn ang="0">
                  <a:pos x="86" y="166"/>
                </a:cxn>
                <a:cxn ang="0">
                  <a:pos x="100" y="135"/>
                </a:cxn>
                <a:cxn ang="0">
                  <a:pos x="110" y="100"/>
                </a:cxn>
                <a:cxn ang="0">
                  <a:pos x="113" y="83"/>
                </a:cxn>
                <a:cxn ang="0">
                  <a:pos x="119" y="22"/>
                </a:cxn>
                <a:cxn ang="0">
                  <a:pos x="119" y="0"/>
                </a:cxn>
                <a:cxn ang="0">
                  <a:pos x="155" y="5"/>
                </a:cxn>
                <a:cxn ang="0">
                  <a:pos x="162" y="9"/>
                </a:cxn>
                <a:cxn ang="0">
                  <a:pos x="162" y="11"/>
                </a:cxn>
                <a:cxn ang="0">
                  <a:pos x="160" y="16"/>
                </a:cxn>
                <a:cxn ang="0">
                  <a:pos x="146" y="21"/>
                </a:cxn>
                <a:cxn ang="0">
                  <a:pos x="146" y="25"/>
                </a:cxn>
                <a:cxn ang="0">
                  <a:pos x="149" y="51"/>
                </a:cxn>
                <a:cxn ang="0">
                  <a:pos x="162" y="105"/>
                </a:cxn>
                <a:cxn ang="0">
                  <a:pos x="173" y="131"/>
                </a:cxn>
                <a:cxn ang="0">
                  <a:pos x="202" y="174"/>
                </a:cxn>
                <a:cxn ang="0">
                  <a:pos x="238" y="209"/>
                </a:cxn>
                <a:cxn ang="0">
                  <a:pos x="249" y="216"/>
                </a:cxn>
                <a:cxn ang="0">
                  <a:pos x="273" y="229"/>
                </a:cxn>
                <a:cxn ang="0">
                  <a:pos x="286" y="242"/>
                </a:cxn>
                <a:cxn ang="0">
                  <a:pos x="280" y="242"/>
                </a:cxn>
                <a:cxn ang="0">
                  <a:pos x="271" y="247"/>
                </a:cxn>
                <a:cxn ang="0">
                  <a:pos x="268" y="249"/>
                </a:cxn>
                <a:cxn ang="0">
                  <a:pos x="258" y="265"/>
                </a:cxn>
                <a:cxn ang="0">
                  <a:pos x="238" y="251"/>
                </a:cxn>
                <a:cxn ang="0">
                  <a:pos x="209" y="223"/>
                </a:cxn>
                <a:cxn ang="0">
                  <a:pos x="196" y="206"/>
                </a:cxn>
                <a:cxn ang="0">
                  <a:pos x="167" y="157"/>
                </a:cxn>
                <a:cxn ang="0">
                  <a:pos x="149" y="106"/>
                </a:cxn>
                <a:cxn ang="0">
                  <a:pos x="146" y="89"/>
                </a:cxn>
                <a:cxn ang="0">
                  <a:pos x="142" y="69"/>
                </a:cxn>
                <a:cxn ang="0">
                  <a:pos x="141" y="86"/>
                </a:cxn>
                <a:cxn ang="0">
                  <a:pos x="133" y="116"/>
                </a:cxn>
                <a:cxn ang="0">
                  <a:pos x="126" y="134"/>
                </a:cxn>
                <a:cxn ang="0">
                  <a:pos x="112" y="166"/>
                </a:cxn>
                <a:cxn ang="0">
                  <a:pos x="96" y="193"/>
                </a:cxn>
                <a:cxn ang="0">
                  <a:pos x="77" y="216"/>
                </a:cxn>
                <a:cxn ang="0">
                  <a:pos x="55" y="236"/>
                </a:cxn>
                <a:cxn ang="0">
                  <a:pos x="33" y="252"/>
                </a:cxn>
                <a:cxn ang="0">
                  <a:pos x="0" y="263"/>
                </a:cxn>
              </a:cxnLst>
              <a:rect l="0" t="0" r="r" b="b"/>
              <a:pathLst>
                <a:path w="287" h="268">
                  <a:moveTo>
                    <a:pt x="0" y="263"/>
                  </a:moveTo>
                  <a:lnTo>
                    <a:pt x="0" y="263"/>
                  </a:lnTo>
                  <a:lnTo>
                    <a:pt x="19" y="248"/>
                  </a:lnTo>
                  <a:lnTo>
                    <a:pt x="33" y="236"/>
                  </a:lnTo>
                  <a:lnTo>
                    <a:pt x="46" y="222"/>
                  </a:lnTo>
                  <a:lnTo>
                    <a:pt x="59" y="208"/>
                  </a:lnTo>
                  <a:lnTo>
                    <a:pt x="59" y="208"/>
                  </a:lnTo>
                  <a:lnTo>
                    <a:pt x="70" y="194"/>
                  </a:lnTo>
                  <a:lnTo>
                    <a:pt x="78" y="180"/>
                  </a:lnTo>
                  <a:lnTo>
                    <a:pt x="86" y="166"/>
                  </a:lnTo>
                  <a:lnTo>
                    <a:pt x="93" y="151"/>
                  </a:lnTo>
                  <a:lnTo>
                    <a:pt x="100" y="135"/>
                  </a:lnTo>
                  <a:lnTo>
                    <a:pt x="104" y="118"/>
                  </a:lnTo>
                  <a:lnTo>
                    <a:pt x="110" y="100"/>
                  </a:lnTo>
                  <a:lnTo>
                    <a:pt x="113" y="83"/>
                  </a:lnTo>
                  <a:lnTo>
                    <a:pt x="113" y="83"/>
                  </a:lnTo>
                  <a:lnTo>
                    <a:pt x="117" y="51"/>
                  </a:lnTo>
                  <a:lnTo>
                    <a:pt x="119" y="22"/>
                  </a:lnTo>
                  <a:lnTo>
                    <a:pt x="119" y="22"/>
                  </a:lnTo>
                  <a:lnTo>
                    <a:pt x="119" y="0"/>
                  </a:lnTo>
                  <a:lnTo>
                    <a:pt x="119" y="0"/>
                  </a:lnTo>
                  <a:lnTo>
                    <a:pt x="155" y="5"/>
                  </a:lnTo>
                  <a:lnTo>
                    <a:pt x="161" y="8"/>
                  </a:lnTo>
                  <a:lnTo>
                    <a:pt x="162" y="9"/>
                  </a:lnTo>
                  <a:lnTo>
                    <a:pt x="162" y="11"/>
                  </a:lnTo>
                  <a:lnTo>
                    <a:pt x="162" y="11"/>
                  </a:lnTo>
                  <a:lnTo>
                    <a:pt x="162" y="13"/>
                  </a:lnTo>
                  <a:lnTo>
                    <a:pt x="160" y="16"/>
                  </a:lnTo>
                  <a:lnTo>
                    <a:pt x="155" y="18"/>
                  </a:lnTo>
                  <a:lnTo>
                    <a:pt x="146" y="21"/>
                  </a:lnTo>
                  <a:lnTo>
                    <a:pt x="146" y="21"/>
                  </a:lnTo>
                  <a:lnTo>
                    <a:pt x="146" y="25"/>
                  </a:lnTo>
                  <a:lnTo>
                    <a:pt x="146" y="25"/>
                  </a:lnTo>
                  <a:lnTo>
                    <a:pt x="149" y="51"/>
                  </a:lnTo>
                  <a:lnTo>
                    <a:pt x="154" y="77"/>
                  </a:lnTo>
                  <a:lnTo>
                    <a:pt x="162" y="105"/>
                  </a:lnTo>
                  <a:lnTo>
                    <a:pt x="173" y="131"/>
                  </a:lnTo>
                  <a:lnTo>
                    <a:pt x="173" y="131"/>
                  </a:lnTo>
                  <a:lnTo>
                    <a:pt x="186" y="154"/>
                  </a:lnTo>
                  <a:lnTo>
                    <a:pt x="202" y="174"/>
                  </a:lnTo>
                  <a:lnTo>
                    <a:pt x="219" y="193"/>
                  </a:lnTo>
                  <a:lnTo>
                    <a:pt x="238" y="209"/>
                  </a:lnTo>
                  <a:lnTo>
                    <a:pt x="238" y="209"/>
                  </a:lnTo>
                  <a:lnTo>
                    <a:pt x="249" y="216"/>
                  </a:lnTo>
                  <a:lnTo>
                    <a:pt x="261" y="223"/>
                  </a:lnTo>
                  <a:lnTo>
                    <a:pt x="273" y="229"/>
                  </a:lnTo>
                  <a:lnTo>
                    <a:pt x="287" y="235"/>
                  </a:lnTo>
                  <a:lnTo>
                    <a:pt x="286" y="242"/>
                  </a:lnTo>
                  <a:lnTo>
                    <a:pt x="286" y="242"/>
                  </a:lnTo>
                  <a:lnTo>
                    <a:pt x="280" y="242"/>
                  </a:lnTo>
                  <a:lnTo>
                    <a:pt x="276" y="244"/>
                  </a:lnTo>
                  <a:lnTo>
                    <a:pt x="271" y="247"/>
                  </a:lnTo>
                  <a:lnTo>
                    <a:pt x="268" y="249"/>
                  </a:lnTo>
                  <a:lnTo>
                    <a:pt x="268" y="249"/>
                  </a:lnTo>
                  <a:lnTo>
                    <a:pt x="262" y="257"/>
                  </a:lnTo>
                  <a:lnTo>
                    <a:pt x="258" y="265"/>
                  </a:lnTo>
                  <a:lnTo>
                    <a:pt x="258" y="265"/>
                  </a:lnTo>
                  <a:lnTo>
                    <a:pt x="238" y="251"/>
                  </a:lnTo>
                  <a:lnTo>
                    <a:pt x="222" y="238"/>
                  </a:lnTo>
                  <a:lnTo>
                    <a:pt x="209" y="223"/>
                  </a:lnTo>
                  <a:lnTo>
                    <a:pt x="196" y="206"/>
                  </a:lnTo>
                  <a:lnTo>
                    <a:pt x="196" y="206"/>
                  </a:lnTo>
                  <a:lnTo>
                    <a:pt x="180" y="181"/>
                  </a:lnTo>
                  <a:lnTo>
                    <a:pt x="167" y="157"/>
                  </a:lnTo>
                  <a:lnTo>
                    <a:pt x="158" y="132"/>
                  </a:lnTo>
                  <a:lnTo>
                    <a:pt x="149" y="106"/>
                  </a:lnTo>
                  <a:lnTo>
                    <a:pt x="149" y="106"/>
                  </a:lnTo>
                  <a:lnTo>
                    <a:pt x="146" y="89"/>
                  </a:lnTo>
                  <a:lnTo>
                    <a:pt x="144" y="69"/>
                  </a:lnTo>
                  <a:lnTo>
                    <a:pt x="142" y="69"/>
                  </a:lnTo>
                  <a:lnTo>
                    <a:pt x="142" y="69"/>
                  </a:lnTo>
                  <a:lnTo>
                    <a:pt x="141" y="86"/>
                  </a:lnTo>
                  <a:lnTo>
                    <a:pt x="138" y="102"/>
                  </a:lnTo>
                  <a:lnTo>
                    <a:pt x="133" y="116"/>
                  </a:lnTo>
                  <a:lnTo>
                    <a:pt x="126" y="134"/>
                  </a:lnTo>
                  <a:lnTo>
                    <a:pt x="126" y="134"/>
                  </a:lnTo>
                  <a:lnTo>
                    <a:pt x="120" y="151"/>
                  </a:lnTo>
                  <a:lnTo>
                    <a:pt x="112" y="166"/>
                  </a:lnTo>
                  <a:lnTo>
                    <a:pt x="104" y="180"/>
                  </a:lnTo>
                  <a:lnTo>
                    <a:pt x="96" y="193"/>
                  </a:lnTo>
                  <a:lnTo>
                    <a:pt x="87" y="205"/>
                  </a:lnTo>
                  <a:lnTo>
                    <a:pt x="77" y="216"/>
                  </a:lnTo>
                  <a:lnTo>
                    <a:pt x="67" y="226"/>
                  </a:lnTo>
                  <a:lnTo>
                    <a:pt x="55" y="236"/>
                  </a:lnTo>
                  <a:lnTo>
                    <a:pt x="55" y="236"/>
                  </a:lnTo>
                  <a:lnTo>
                    <a:pt x="33" y="252"/>
                  </a:lnTo>
                  <a:lnTo>
                    <a:pt x="3" y="268"/>
                  </a:lnTo>
                  <a:lnTo>
                    <a:pt x="0" y="26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08" name="Freeform 112"/>
            <p:cNvSpPr>
              <a:spLocks/>
            </p:cNvSpPr>
            <p:nvPr userDrawn="1"/>
          </p:nvSpPr>
          <p:spPr bwMode="auto">
            <a:xfrm>
              <a:off x="2713038" y="1763713"/>
              <a:ext cx="120650" cy="122238"/>
            </a:xfrm>
            <a:custGeom>
              <a:avLst/>
              <a:gdLst/>
              <a:ahLst/>
              <a:cxnLst>
                <a:cxn ang="0">
                  <a:pos x="84" y="130"/>
                </a:cxn>
                <a:cxn ang="0">
                  <a:pos x="132" y="155"/>
                </a:cxn>
                <a:cxn ang="0">
                  <a:pos x="148" y="136"/>
                </a:cxn>
                <a:cxn ang="0">
                  <a:pos x="179" y="92"/>
                </a:cxn>
                <a:cxn ang="0">
                  <a:pos x="189" y="72"/>
                </a:cxn>
                <a:cxn ang="0">
                  <a:pos x="134" y="81"/>
                </a:cxn>
                <a:cxn ang="0">
                  <a:pos x="125" y="82"/>
                </a:cxn>
                <a:cxn ang="0">
                  <a:pos x="108" y="77"/>
                </a:cxn>
                <a:cxn ang="0">
                  <a:pos x="84" y="104"/>
                </a:cxn>
                <a:cxn ang="0">
                  <a:pos x="34" y="153"/>
                </a:cxn>
                <a:cxn ang="0">
                  <a:pos x="0" y="165"/>
                </a:cxn>
                <a:cxn ang="0">
                  <a:pos x="18" y="149"/>
                </a:cxn>
                <a:cxn ang="0">
                  <a:pos x="51" y="113"/>
                </a:cxn>
                <a:cxn ang="0">
                  <a:pos x="67" y="91"/>
                </a:cxn>
                <a:cxn ang="0">
                  <a:pos x="98" y="43"/>
                </a:cxn>
                <a:cxn ang="0">
                  <a:pos x="103" y="30"/>
                </a:cxn>
                <a:cxn ang="0">
                  <a:pos x="105" y="22"/>
                </a:cxn>
                <a:cxn ang="0">
                  <a:pos x="100" y="16"/>
                </a:cxn>
                <a:cxn ang="0">
                  <a:pos x="86" y="9"/>
                </a:cxn>
                <a:cxn ang="0">
                  <a:pos x="87" y="0"/>
                </a:cxn>
                <a:cxn ang="0">
                  <a:pos x="108" y="3"/>
                </a:cxn>
                <a:cxn ang="0">
                  <a:pos x="127" y="9"/>
                </a:cxn>
                <a:cxn ang="0">
                  <a:pos x="132" y="13"/>
                </a:cxn>
                <a:cxn ang="0">
                  <a:pos x="140" y="23"/>
                </a:cxn>
                <a:cxn ang="0">
                  <a:pos x="141" y="27"/>
                </a:cxn>
                <a:cxn ang="0">
                  <a:pos x="137" y="37"/>
                </a:cxn>
                <a:cxn ang="0">
                  <a:pos x="132" y="42"/>
                </a:cxn>
                <a:cxn ang="0">
                  <a:pos x="116" y="64"/>
                </a:cxn>
                <a:cxn ang="0">
                  <a:pos x="127" y="64"/>
                </a:cxn>
                <a:cxn ang="0">
                  <a:pos x="142" y="64"/>
                </a:cxn>
                <a:cxn ang="0">
                  <a:pos x="183" y="58"/>
                </a:cxn>
                <a:cxn ang="0">
                  <a:pos x="192" y="52"/>
                </a:cxn>
                <a:cxn ang="0">
                  <a:pos x="196" y="48"/>
                </a:cxn>
                <a:cxn ang="0">
                  <a:pos x="200" y="46"/>
                </a:cxn>
                <a:cxn ang="0">
                  <a:pos x="212" y="52"/>
                </a:cxn>
                <a:cxn ang="0">
                  <a:pos x="225" y="64"/>
                </a:cxn>
                <a:cxn ang="0">
                  <a:pos x="229" y="69"/>
                </a:cxn>
                <a:cxn ang="0">
                  <a:pos x="229" y="74"/>
                </a:cxn>
                <a:cxn ang="0">
                  <a:pos x="228" y="78"/>
                </a:cxn>
                <a:cxn ang="0">
                  <a:pos x="222" y="82"/>
                </a:cxn>
                <a:cxn ang="0">
                  <a:pos x="211" y="92"/>
                </a:cxn>
                <a:cxn ang="0">
                  <a:pos x="196" y="111"/>
                </a:cxn>
                <a:cxn ang="0">
                  <a:pos x="161" y="148"/>
                </a:cxn>
                <a:cxn ang="0">
                  <a:pos x="145" y="162"/>
                </a:cxn>
                <a:cxn ang="0">
                  <a:pos x="174" y="188"/>
                </a:cxn>
                <a:cxn ang="0">
                  <a:pos x="180" y="201"/>
                </a:cxn>
                <a:cxn ang="0">
                  <a:pos x="183" y="211"/>
                </a:cxn>
                <a:cxn ang="0">
                  <a:pos x="183" y="220"/>
                </a:cxn>
                <a:cxn ang="0">
                  <a:pos x="176" y="231"/>
                </a:cxn>
                <a:cxn ang="0">
                  <a:pos x="170" y="233"/>
                </a:cxn>
                <a:cxn ang="0">
                  <a:pos x="167" y="233"/>
                </a:cxn>
                <a:cxn ang="0">
                  <a:pos x="158" y="224"/>
                </a:cxn>
                <a:cxn ang="0">
                  <a:pos x="154" y="214"/>
                </a:cxn>
                <a:cxn ang="0">
                  <a:pos x="141" y="194"/>
                </a:cxn>
                <a:cxn ang="0">
                  <a:pos x="125" y="175"/>
                </a:cxn>
                <a:cxn ang="0">
                  <a:pos x="103" y="155"/>
                </a:cxn>
                <a:cxn ang="0">
                  <a:pos x="80" y="139"/>
                </a:cxn>
              </a:cxnLst>
              <a:rect l="0" t="0" r="r" b="b"/>
              <a:pathLst>
                <a:path w="229" h="233">
                  <a:moveTo>
                    <a:pt x="84" y="130"/>
                  </a:moveTo>
                  <a:lnTo>
                    <a:pt x="84" y="130"/>
                  </a:lnTo>
                  <a:lnTo>
                    <a:pt x="108" y="140"/>
                  </a:lnTo>
                  <a:lnTo>
                    <a:pt x="132" y="155"/>
                  </a:lnTo>
                  <a:lnTo>
                    <a:pt x="132" y="155"/>
                  </a:lnTo>
                  <a:lnTo>
                    <a:pt x="148" y="136"/>
                  </a:lnTo>
                  <a:lnTo>
                    <a:pt x="164" y="114"/>
                  </a:lnTo>
                  <a:lnTo>
                    <a:pt x="179" y="92"/>
                  </a:lnTo>
                  <a:lnTo>
                    <a:pt x="189" y="72"/>
                  </a:lnTo>
                  <a:lnTo>
                    <a:pt x="189" y="72"/>
                  </a:lnTo>
                  <a:lnTo>
                    <a:pt x="134" y="81"/>
                  </a:lnTo>
                  <a:lnTo>
                    <a:pt x="134" y="81"/>
                  </a:lnTo>
                  <a:lnTo>
                    <a:pt x="125" y="82"/>
                  </a:lnTo>
                  <a:lnTo>
                    <a:pt x="125" y="82"/>
                  </a:lnTo>
                  <a:lnTo>
                    <a:pt x="118" y="81"/>
                  </a:lnTo>
                  <a:lnTo>
                    <a:pt x="108" y="77"/>
                  </a:lnTo>
                  <a:lnTo>
                    <a:pt x="108" y="77"/>
                  </a:lnTo>
                  <a:lnTo>
                    <a:pt x="84" y="104"/>
                  </a:lnTo>
                  <a:lnTo>
                    <a:pt x="60" y="130"/>
                  </a:lnTo>
                  <a:lnTo>
                    <a:pt x="34" y="153"/>
                  </a:lnTo>
                  <a:lnTo>
                    <a:pt x="6" y="172"/>
                  </a:lnTo>
                  <a:lnTo>
                    <a:pt x="0" y="165"/>
                  </a:lnTo>
                  <a:lnTo>
                    <a:pt x="0" y="165"/>
                  </a:lnTo>
                  <a:lnTo>
                    <a:pt x="18" y="149"/>
                  </a:lnTo>
                  <a:lnTo>
                    <a:pt x="35" y="132"/>
                  </a:lnTo>
                  <a:lnTo>
                    <a:pt x="51" y="113"/>
                  </a:lnTo>
                  <a:lnTo>
                    <a:pt x="67" y="91"/>
                  </a:lnTo>
                  <a:lnTo>
                    <a:pt x="67" y="91"/>
                  </a:lnTo>
                  <a:lnTo>
                    <a:pt x="84" y="66"/>
                  </a:lnTo>
                  <a:lnTo>
                    <a:pt x="98" y="43"/>
                  </a:lnTo>
                  <a:lnTo>
                    <a:pt x="98" y="43"/>
                  </a:lnTo>
                  <a:lnTo>
                    <a:pt x="103" y="30"/>
                  </a:lnTo>
                  <a:lnTo>
                    <a:pt x="105" y="22"/>
                  </a:lnTo>
                  <a:lnTo>
                    <a:pt x="105" y="22"/>
                  </a:lnTo>
                  <a:lnTo>
                    <a:pt x="103" y="19"/>
                  </a:lnTo>
                  <a:lnTo>
                    <a:pt x="100" y="16"/>
                  </a:lnTo>
                  <a:lnTo>
                    <a:pt x="95" y="13"/>
                  </a:lnTo>
                  <a:lnTo>
                    <a:pt x="86" y="9"/>
                  </a:lnTo>
                  <a:lnTo>
                    <a:pt x="87" y="0"/>
                  </a:lnTo>
                  <a:lnTo>
                    <a:pt x="87" y="0"/>
                  </a:lnTo>
                  <a:lnTo>
                    <a:pt x="99" y="1"/>
                  </a:lnTo>
                  <a:lnTo>
                    <a:pt x="108" y="3"/>
                  </a:lnTo>
                  <a:lnTo>
                    <a:pt x="118" y="6"/>
                  </a:lnTo>
                  <a:lnTo>
                    <a:pt x="127" y="9"/>
                  </a:lnTo>
                  <a:lnTo>
                    <a:pt x="127" y="9"/>
                  </a:lnTo>
                  <a:lnTo>
                    <a:pt x="132" y="13"/>
                  </a:lnTo>
                  <a:lnTo>
                    <a:pt x="138" y="17"/>
                  </a:lnTo>
                  <a:lnTo>
                    <a:pt x="140" y="23"/>
                  </a:lnTo>
                  <a:lnTo>
                    <a:pt x="141" y="27"/>
                  </a:lnTo>
                  <a:lnTo>
                    <a:pt x="141" y="27"/>
                  </a:lnTo>
                  <a:lnTo>
                    <a:pt x="140" y="32"/>
                  </a:lnTo>
                  <a:lnTo>
                    <a:pt x="137" y="37"/>
                  </a:lnTo>
                  <a:lnTo>
                    <a:pt x="137" y="37"/>
                  </a:lnTo>
                  <a:lnTo>
                    <a:pt x="132" y="42"/>
                  </a:lnTo>
                  <a:lnTo>
                    <a:pt x="128" y="46"/>
                  </a:lnTo>
                  <a:lnTo>
                    <a:pt x="116" y="64"/>
                  </a:lnTo>
                  <a:lnTo>
                    <a:pt x="116" y="64"/>
                  </a:lnTo>
                  <a:lnTo>
                    <a:pt x="127" y="64"/>
                  </a:lnTo>
                  <a:lnTo>
                    <a:pt x="127" y="64"/>
                  </a:lnTo>
                  <a:lnTo>
                    <a:pt x="142" y="64"/>
                  </a:lnTo>
                  <a:lnTo>
                    <a:pt x="183" y="58"/>
                  </a:lnTo>
                  <a:lnTo>
                    <a:pt x="183" y="58"/>
                  </a:lnTo>
                  <a:lnTo>
                    <a:pt x="187" y="56"/>
                  </a:lnTo>
                  <a:lnTo>
                    <a:pt x="192" y="52"/>
                  </a:lnTo>
                  <a:lnTo>
                    <a:pt x="192" y="52"/>
                  </a:lnTo>
                  <a:lnTo>
                    <a:pt x="196" y="48"/>
                  </a:lnTo>
                  <a:lnTo>
                    <a:pt x="200" y="46"/>
                  </a:lnTo>
                  <a:lnTo>
                    <a:pt x="200" y="46"/>
                  </a:lnTo>
                  <a:lnTo>
                    <a:pt x="206" y="48"/>
                  </a:lnTo>
                  <a:lnTo>
                    <a:pt x="212" y="52"/>
                  </a:lnTo>
                  <a:lnTo>
                    <a:pt x="218" y="56"/>
                  </a:lnTo>
                  <a:lnTo>
                    <a:pt x="225" y="64"/>
                  </a:lnTo>
                  <a:lnTo>
                    <a:pt x="225" y="64"/>
                  </a:lnTo>
                  <a:lnTo>
                    <a:pt x="229" y="69"/>
                  </a:lnTo>
                  <a:lnTo>
                    <a:pt x="229" y="74"/>
                  </a:lnTo>
                  <a:lnTo>
                    <a:pt x="229" y="74"/>
                  </a:lnTo>
                  <a:lnTo>
                    <a:pt x="229" y="75"/>
                  </a:lnTo>
                  <a:lnTo>
                    <a:pt x="228" y="78"/>
                  </a:lnTo>
                  <a:lnTo>
                    <a:pt x="222" y="82"/>
                  </a:lnTo>
                  <a:lnTo>
                    <a:pt x="222" y="82"/>
                  </a:lnTo>
                  <a:lnTo>
                    <a:pt x="216" y="87"/>
                  </a:lnTo>
                  <a:lnTo>
                    <a:pt x="211" y="92"/>
                  </a:lnTo>
                  <a:lnTo>
                    <a:pt x="211" y="92"/>
                  </a:lnTo>
                  <a:lnTo>
                    <a:pt x="196" y="111"/>
                  </a:lnTo>
                  <a:lnTo>
                    <a:pt x="179" y="130"/>
                  </a:lnTo>
                  <a:lnTo>
                    <a:pt x="161" y="148"/>
                  </a:lnTo>
                  <a:lnTo>
                    <a:pt x="145" y="162"/>
                  </a:lnTo>
                  <a:lnTo>
                    <a:pt x="145" y="162"/>
                  </a:lnTo>
                  <a:lnTo>
                    <a:pt x="161" y="176"/>
                  </a:lnTo>
                  <a:lnTo>
                    <a:pt x="174" y="188"/>
                  </a:lnTo>
                  <a:lnTo>
                    <a:pt x="177" y="195"/>
                  </a:lnTo>
                  <a:lnTo>
                    <a:pt x="180" y="201"/>
                  </a:lnTo>
                  <a:lnTo>
                    <a:pt x="183" y="205"/>
                  </a:lnTo>
                  <a:lnTo>
                    <a:pt x="183" y="211"/>
                  </a:lnTo>
                  <a:lnTo>
                    <a:pt x="183" y="211"/>
                  </a:lnTo>
                  <a:lnTo>
                    <a:pt x="183" y="220"/>
                  </a:lnTo>
                  <a:lnTo>
                    <a:pt x="180" y="227"/>
                  </a:lnTo>
                  <a:lnTo>
                    <a:pt x="176" y="231"/>
                  </a:lnTo>
                  <a:lnTo>
                    <a:pt x="173" y="233"/>
                  </a:lnTo>
                  <a:lnTo>
                    <a:pt x="170" y="233"/>
                  </a:lnTo>
                  <a:lnTo>
                    <a:pt x="170" y="233"/>
                  </a:lnTo>
                  <a:lnTo>
                    <a:pt x="167" y="233"/>
                  </a:lnTo>
                  <a:lnTo>
                    <a:pt x="163" y="230"/>
                  </a:lnTo>
                  <a:lnTo>
                    <a:pt x="158" y="224"/>
                  </a:lnTo>
                  <a:lnTo>
                    <a:pt x="154" y="214"/>
                  </a:lnTo>
                  <a:lnTo>
                    <a:pt x="154" y="214"/>
                  </a:lnTo>
                  <a:lnTo>
                    <a:pt x="147" y="204"/>
                  </a:lnTo>
                  <a:lnTo>
                    <a:pt x="141" y="194"/>
                  </a:lnTo>
                  <a:lnTo>
                    <a:pt x="132" y="184"/>
                  </a:lnTo>
                  <a:lnTo>
                    <a:pt x="125" y="175"/>
                  </a:lnTo>
                  <a:lnTo>
                    <a:pt x="125" y="175"/>
                  </a:lnTo>
                  <a:lnTo>
                    <a:pt x="103" y="155"/>
                  </a:lnTo>
                  <a:lnTo>
                    <a:pt x="92" y="146"/>
                  </a:lnTo>
                  <a:lnTo>
                    <a:pt x="80" y="139"/>
                  </a:lnTo>
                  <a:lnTo>
                    <a:pt x="84" y="13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09" name="Freeform 113"/>
            <p:cNvSpPr>
              <a:spLocks noEditPoints="1"/>
            </p:cNvSpPr>
            <p:nvPr userDrawn="1"/>
          </p:nvSpPr>
          <p:spPr bwMode="auto">
            <a:xfrm>
              <a:off x="2868613" y="1771651"/>
              <a:ext cx="131763" cy="114300"/>
            </a:xfrm>
            <a:custGeom>
              <a:avLst/>
              <a:gdLst/>
              <a:ahLst/>
              <a:cxnLst>
                <a:cxn ang="0">
                  <a:pos x="142" y="200"/>
                </a:cxn>
                <a:cxn ang="0">
                  <a:pos x="194" y="168"/>
                </a:cxn>
                <a:cxn ang="0">
                  <a:pos x="210" y="145"/>
                </a:cxn>
                <a:cxn ang="0">
                  <a:pos x="219" y="117"/>
                </a:cxn>
                <a:cxn ang="0">
                  <a:pos x="220" y="94"/>
                </a:cxn>
                <a:cxn ang="0">
                  <a:pos x="207" y="50"/>
                </a:cxn>
                <a:cxn ang="0">
                  <a:pos x="169" y="20"/>
                </a:cxn>
                <a:cxn ang="0">
                  <a:pos x="135" y="14"/>
                </a:cxn>
                <a:cxn ang="0">
                  <a:pos x="120" y="14"/>
                </a:cxn>
                <a:cxn ang="0">
                  <a:pos x="127" y="30"/>
                </a:cxn>
                <a:cxn ang="0">
                  <a:pos x="129" y="42"/>
                </a:cxn>
                <a:cxn ang="0">
                  <a:pos x="129" y="55"/>
                </a:cxn>
                <a:cxn ang="0">
                  <a:pos x="117" y="98"/>
                </a:cxn>
                <a:cxn ang="0">
                  <a:pos x="98" y="142"/>
                </a:cxn>
                <a:cxn ang="0">
                  <a:pos x="75" y="178"/>
                </a:cxn>
                <a:cxn ang="0">
                  <a:pos x="55" y="194"/>
                </a:cxn>
                <a:cxn ang="0">
                  <a:pos x="40" y="194"/>
                </a:cxn>
                <a:cxn ang="0">
                  <a:pos x="24" y="178"/>
                </a:cxn>
                <a:cxn ang="0">
                  <a:pos x="11" y="155"/>
                </a:cxn>
                <a:cxn ang="0">
                  <a:pos x="3" y="136"/>
                </a:cxn>
                <a:cxn ang="0">
                  <a:pos x="0" y="117"/>
                </a:cxn>
                <a:cxn ang="0">
                  <a:pos x="13" y="68"/>
                </a:cxn>
                <a:cxn ang="0">
                  <a:pos x="35" y="40"/>
                </a:cxn>
                <a:cxn ang="0">
                  <a:pos x="72" y="13"/>
                </a:cxn>
                <a:cxn ang="0">
                  <a:pos x="117" y="1"/>
                </a:cxn>
                <a:cxn ang="0">
                  <a:pos x="145" y="1"/>
                </a:cxn>
                <a:cxn ang="0">
                  <a:pos x="180" y="8"/>
                </a:cxn>
                <a:cxn ang="0">
                  <a:pos x="209" y="23"/>
                </a:cxn>
                <a:cxn ang="0">
                  <a:pos x="230" y="45"/>
                </a:cxn>
                <a:cxn ang="0">
                  <a:pos x="245" y="71"/>
                </a:cxn>
                <a:cxn ang="0">
                  <a:pos x="249" y="103"/>
                </a:cxn>
                <a:cxn ang="0">
                  <a:pos x="246" y="129"/>
                </a:cxn>
                <a:cxn ang="0">
                  <a:pos x="233" y="159"/>
                </a:cxn>
                <a:cxn ang="0">
                  <a:pos x="211" y="182"/>
                </a:cxn>
                <a:cxn ang="0">
                  <a:pos x="171" y="204"/>
                </a:cxn>
                <a:cxn ang="0">
                  <a:pos x="119" y="207"/>
                </a:cxn>
                <a:cxn ang="0">
                  <a:pos x="33" y="71"/>
                </a:cxn>
                <a:cxn ang="0">
                  <a:pos x="21" y="118"/>
                </a:cxn>
                <a:cxn ang="0">
                  <a:pos x="27" y="147"/>
                </a:cxn>
                <a:cxn ang="0">
                  <a:pos x="39" y="165"/>
                </a:cxn>
                <a:cxn ang="0">
                  <a:pos x="49" y="166"/>
                </a:cxn>
                <a:cxn ang="0">
                  <a:pos x="62" y="156"/>
                </a:cxn>
                <a:cxn ang="0">
                  <a:pos x="84" y="120"/>
                </a:cxn>
                <a:cxn ang="0">
                  <a:pos x="104" y="71"/>
                </a:cxn>
                <a:cxn ang="0">
                  <a:pos x="111" y="43"/>
                </a:cxn>
                <a:cxn ang="0">
                  <a:pos x="111" y="30"/>
                </a:cxn>
                <a:cxn ang="0">
                  <a:pos x="109" y="16"/>
                </a:cxn>
                <a:cxn ang="0">
                  <a:pos x="88" y="21"/>
                </a:cxn>
                <a:cxn ang="0">
                  <a:pos x="62" y="37"/>
                </a:cxn>
                <a:cxn ang="0">
                  <a:pos x="42" y="56"/>
                </a:cxn>
              </a:cxnLst>
              <a:rect l="0" t="0" r="r" b="b"/>
              <a:pathLst>
                <a:path w="249" h="215">
                  <a:moveTo>
                    <a:pt x="119" y="207"/>
                  </a:moveTo>
                  <a:lnTo>
                    <a:pt x="119" y="207"/>
                  </a:lnTo>
                  <a:lnTo>
                    <a:pt x="142" y="200"/>
                  </a:lnTo>
                  <a:lnTo>
                    <a:pt x="161" y="191"/>
                  </a:lnTo>
                  <a:lnTo>
                    <a:pt x="180" y="181"/>
                  </a:lnTo>
                  <a:lnTo>
                    <a:pt x="194" y="168"/>
                  </a:lnTo>
                  <a:lnTo>
                    <a:pt x="200" y="160"/>
                  </a:lnTo>
                  <a:lnTo>
                    <a:pt x="206" y="153"/>
                  </a:lnTo>
                  <a:lnTo>
                    <a:pt x="210" y="145"/>
                  </a:lnTo>
                  <a:lnTo>
                    <a:pt x="214" y="136"/>
                  </a:lnTo>
                  <a:lnTo>
                    <a:pt x="217" y="127"/>
                  </a:lnTo>
                  <a:lnTo>
                    <a:pt x="219" y="117"/>
                  </a:lnTo>
                  <a:lnTo>
                    <a:pt x="220" y="105"/>
                  </a:lnTo>
                  <a:lnTo>
                    <a:pt x="220" y="94"/>
                  </a:lnTo>
                  <a:lnTo>
                    <a:pt x="220" y="94"/>
                  </a:lnTo>
                  <a:lnTo>
                    <a:pt x="219" y="78"/>
                  </a:lnTo>
                  <a:lnTo>
                    <a:pt x="214" y="63"/>
                  </a:lnTo>
                  <a:lnTo>
                    <a:pt x="207" y="50"/>
                  </a:lnTo>
                  <a:lnTo>
                    <a:pt x="197" y="37"/>
                  </a:lnTo>
                  <a:lnTo>
                    <a:pt x="184" y="29"/>
                  </a:lnTo>
                  <a:lnTo>
                    <a:pt x="169" y="20"/>
                  </a:lnTo>
                  <a:lnTo>
                    <a:pt x="153" y="16"/>
                  </a:lnTo>
                  <a:lnTo>
                    <a:pt x="135" y="14"/>
                  </a:lnTo>
                  <a:lnTo>
                    <a:pt x="135" y="14"/>
                  </a:lnTo>
                  <a:lnTo>
                    <a:pt x="132" y="14"/>
                  </a:lnTo>
                  <a:lnTo>
                    <a:pt x="132" y="14"/>
                  </a:lnTo>
                  <a:lnTo>
                    <a:pt x="120" y="14"/>
                  </a:lnTo>
                  <a:lnTo>
                    <a:pt x="120" y="14"/>
                  </a:lnTo>
                  <a:lnTo>
                    <a:pt x="124" y="23"/>
                  </a:lnTo>
                  <a:lnTo>
                    <a:pt x="127" y="30"/>
                  </a:lnTo>
                  <a:lnTo>
                    <a:pt x="129" y="36"/>
                  </a:lnTo>
                  <a:lnTo>
                    <a:pt x="129" y="42"/>
                  </a:lnTo>
                  <a:lnTo>
                    <a:pt x="129" y="42"/>
                  </a:lnTo>
                  <a:lnTo>
                    <a:pt x="129" y="45"/>
                  </a:lnTo>
                  <a:lnTo>
                    <a:pt x="129" y="45"/>
                  </a:lnTo>
                  <a:lnTo>
                    <a:pt x="129" y="55"/>
                  </a:lnTo>
                  <a:lnTo>
                    <a:pt x="126" y="68"/>
                  </a:lnTo>
                  <a:lnTo>
                    <a:pt x="122" y="82"/>
                  </a:lnTo>
                  <a:lnTo>
                    <a:pt x="117" y="98"/>
                  </a:lnTo>
                  <a:lnTo>
                    <a:pt x="117" y="98"/>
                  </a:lnTo>
                  <a:lnTo>
                    <a:pt x="109" y="121"/>
                  </a:lnTo>
                  <a:lnTo>
                    <a:pt x="98" y="142"/>
                  </a:lnTo>
                  <a:lnTo>
                    <a:pt x="87" y="162"/>
                  </a:lnTo>
                  <a:lnTo>
                    <a:pt x="75" y="178"/>
                  </a:lnTo>
                  <a:lnTo>
                    <a:pt x="75" y="178"/>
                  </a:lnTo>
                  <a:lnTo>
                    <a:pt x="69" y="185"/>
                  </a:lnTo>
                  <a:lnTo>
                    <a:pt x="64" y="189"/>
                  </a:lnTo>
                  <a:lnTo>
                    <a:pt x="55" y="194"/>
                  </a:lnTo>
                  <a:lnTo>
                    <a:pt x="48" y="195"/>
                  </a:lnTo>
                  <a:lnTo>
                    <a:pt x="48" y="195"/>
                  </a:lnTo>
                  <a:lnTo>
                    <a:pt x="40" y="194"/>
                  </a:lnTo>
                  <a:lnTo>
                    <a:pt x="35" y="191"/>
                  </a:lnTo>
                  <a:lnTo>
                    <a:pt x="29" y="185"/>
                  </a:lnTo>
                  <a:lnTo>
                    <a:pt x="24" y="178"/>
                  </a:lnTo>
                  <a:lnTo>
                    <a:pt x="24" y="178"/>
                  </a:lnTo>
                  <a:lnTo>
                    <a:pt x="19" y="166"/>
                  </a:lnTo>
                  <a:lnTo>
                    <a:pt x="11" y="155"/>
                  </a:lnTo>
                  <a:lnTo>
                    <a:pt x="11" y="155"/>
                  </a:lnTo>
                  <a:lnTo>
                    <a:pt x="6" y="146"/>
                  </a:lnTo>
                  <a:lnTo>
                    <a:pt x="3" y="136"/>
                  </a:lnTo>
                  <a:lnTo>
                    <a:pt x="1" y="126"/>
                  </a:lnTo>
                  <a:lnTo>
                    <a:pt x="0" y="117"/>
                  </a:lnTo>
                  <a:lnTo>
                    <a:pt x="0" y="117"/>
                  </a:lnTo>
                  <a:lnTo>
                    <a:pt x="1" y="100"/>
                  </a:lnTo>
                  <a:lnTo>
                    <a:pt x="6" y="84"/>
                  </a:lnTo>
                  <a:lnTo>
                    <a:pt x="13" y="68"/>
                  </a:lnTo>
                  <a:lnTo>
                    <a:pt x="24" y="52"/>
                  </a:lnTo>
                  <a:lnTo>
                    <a:pt x="24" y="52"/>
                  </a:lnTo>
                  <a:lnTo>
                    <a:pt x="35" y="40"/>
                  </a:lnTo>
                  <a:lnTo>
                    <a:pt x="46" y="30"/>
                  </a:lnTo>
                  <a:lnTo>
                    <a:pt x="59" y="20"/>
                  </a:lnTo>
                  <a:lnTo>
                    <a:pt x="72" y="13"/>
                  </a:lnTo>
                  <a:lnTo>
                    <a:pt x="87" y="8"/>
                  </a:lnTo>
                  <a:lnTo>
                    <a:pt x="101" y="4"/>
                  </a:lnTo>
                  <a:lnTo>
                    <a:pt x="117" y="1"/>
                  </a:lnTo>
                  <a:lnTo>
                    <a:pt x="133" y="0"/>
                  </a:lnTo>
                  <a:lnTo>
                    <a:pt x="133" y="0"/>
                  </a:lnTo>
                  <a:lnTo>
                    <a:pt x="145" y="1"/>
                  </a:lnTo>
                  <a:lnTo>
                    <a:pt x="158" y="3"/>
                  </a:lnTo>
                  <a:lnTo>
                    <a:pt x="169" y="4"/>
                  </a:lnTo>
                  <a:lnTo>
                    <a:pt x="180" y="8"/>
                  </a:lnTo>
                  <a:lnTo>
                    <a:pt x="191" y="13"/>
                  </a:lnTo>
                  <a:lnTo>
                    <a:pt x="200" y="17"/>
                  </a:lnTo>
                  <a:lnTo>
                    <a:pt x="209" y="23"/>
                  </a:lnTo>
                  <a:lnTo>
                    <a:pt x="217" y="29"/>
                  </a:lnTo>
                  <a:lnTo>
                    <a:pt x="225" y="36"/>
                  </a:lnTo>
                  <a:lnTo>
                    <a:pt x="230" y="45"/>
                  </a:lnTo>
                  <a:lnTo>
                    <a:pt x="236" y="53"/>
                  </a:lnTo>
                  <a:lnTo>
                    <a:pt x="240" y="62"/>
                  </a:lnTo>
                  <a:lnTo>
                    <a:pt x="245" y="71"/>
                  </a:lnTo>
                  <a:lnTo>
                    <a:pt x="248" y="81"/>
                  </a:lnTo>
                  <a:lnTo>
                    <a:pt x="249" y="92"/>
                  </a:lnTo>
                  <a:lnTo>
                    <a:pt x="249" y="103"/>
                  </a:lnTo>
                  <a:lnTo>
                    <a:pt x="249" y="103"/>
                  </a:lnTo>
                  <a:lnTo>
                    <a:pt x="249" y="116"/>
                  </a:lnTo>
                  <a:lnTo>
                    <a:pt x="246" y="129"/>
                  </a:lnTo>
                  <a:lnTo>
                    <a:pt x="243" y="139"/>
                  </a:lnTo>
                  <a:lnTo>
                    <a:pt x="239" y="149"/>
                  </a:lnTo>
                  <a:lnTo>
                    <a:pt x="233" y="159"/>
                  </a:lnTo>
                  <a:lnTo>
                    <a:pt x="227" y="168"/>
                  </a:lnTo>
                  <a:lnTo>
                    <a:pt x="219" y="176"/>
                  </a:lnTo>
                  <a:lnTo>
                    <a:pt x="211" y="182"/>
                  </a:lnTo>
                  <a:lnTo>
                    <a:pt x="201" y="189"/>
                  </a:lnTo>
                  <a:lnTo>
                    <a:pt x="193" y="195"/>
                  </a:lnTo>
                  <a:lnTo>
                    <a:pt x="171" y="204"/>
                  </a:lnTo>
                  <a:lnTo>
                    <a:pt x="146" y="211"/>
                  </a:lnTo>
                  <a:lnTo>
                    <a:pt x="122" y="215"/>
                  </a:lnTo>
                  <a:lnTo>
                    <a:pt x="119" y="207"/>
                  </a:lnTo>
                  <a:close/>
                  <a:moveTo>
                    <a:pt x="42" y="56"/>
                  </a:moveTo>
                  <a:lnTo>
                    <a:pt x="42" y="56"/>
                  </a:lnTo>
                  <a:lnTo>
                    <a:pt x="33" y="71"/>
                  </a:lnTo>
                  <a:lnTo>
                    <a:pt x="26" y="85"/>
                  </a:lnTo>
                  <a:lnTo>
                    <a:pt x="23" y="101"/>
                  </a:lnTo>
                  <a:lnTo>
                    <a:pt x="21" y="118"/>
                  </a:lnTo>
                  <a:lnTo>
                    <a:pt x="21" y="118"/>
                  </a:lnTo>
                  <a:lnTo>
                    <a:pt x="23" y="133"/>
                  </a:lnTo>
                  <a:lnTo>
                    <a:pt x="27" y="147"/>
                  </a:lnTo>
                  <a:lnTo>
                    <a:pt x="30" y="155"/>
                  </a:lnTo>
                  <a:lnTo>
                    <a:pt x="35" y="160"/>
                  </a:lnTo>
                  <a:lnTo>
                    <a:pt x="39" y="165"/>
                  </a:lnTo>
                  <a:lnTo>
                    <a:pt x="45" y="166"/>
                  </a:lnTo>
                  <a:lnTo>
                    <a:pt x="45" y="166"/>
                  </a:lnTo>
                  <a:lnTo>
                    <a:pt x="49" y="166"/>
                  </a:lnTo>
                  <a:lnTo>
                    <a:pt x="53" y="165"/>
                  </a:lnTo>
                  <a:lnTo>
                    <a:pt x="58" y="162"/>
                  </a:lnTo>
                  <a:lnTo>
                    <a:pt x="62" y="156"/>
                  </a:lnTo>
                  <a:lnTo>
                    <a:pt x="72" y="142"/>
                  </a:lnTo>
                  <a:lnTo>
                    <a:pt x="84" y="120"/>
                  </a:lnTo>
                  <a:lnTo>
                    <a:pt x="84" y="120"/>
                  </a:lnTo>
                  <a:lnTo>
                    <a:pt x="91" y="104"/>
                  </a:lnTo>
                  <a:lnTo>
                    <a:pt x="98" y="87"/>
                  </a:lnTo>
                  <a:lnTo>
                    <a:pt x="104" y="71"/>
                  </a:lnTo>
                  <a:lnTo>
                    <a:pt x="109" y="56"/>
                  </a:lnTo>
                  <a:lnTo>
                    <a:pt x="109" y="56"/>
                  </a:lnTo>
                  <a:lnTo>
                    <a:pt x="111" y="43"/>
                  </a:lnTo>
                  <a:lnTo>
                    <a:pt x="111" y="35"/>
                  </a:lnTo>
                  <a:lnTo>
                    <a:pt x="111" y="35"/>
                  </a:lnTo>
                  <a:lnTo>
                    <a:pt x="111" y="30"/>
                  </a:lnTo>
                  <a:lnTo>
                    <a:pt x="111" y="30"/>
                  </a:lnTo>
                  <a:lnTo>
                    <a:pt x="111" y="23"/>
                  </a:lnTo>
                  <a:lnTo>
                    <a:pt x="109" y="16"/>
                  </a:lnTo>
                  <a:lnTo>
                    <a:pt x="109" y="16"/>
                  </a:lnTo>
                  <a:lnTo>
                    <a:pt x="98" y="19"/>
                  </a:lnTo>
                  <a:lnTo>
                    <a:pt x="88" y="21"/>
                  </a:lnTo>
                  <a:lnTo>
                    <a:pt x="80" y="26"/>
                  </a:lnTo>
                  <a:lnTo>
                    <a:pt x="71" y="32"/>
                  </a:lnTo>
                  <a:lnTo>
                    <a:pt x="62" y="37"/>
                  </a:lnTo>
                  <a:lnTo>
                    <a:pt x="55" y="43"/>
                  </a:lnTo>
                  <a:lnTo>
                    <a:pt x="48" y="49"/>
                  </a:lnTo>
                  <a:lnTo>
                    <a:pt x="42" y="56"/>
                  </a:lnTo>
                  <a:lnTo>
                    <a:pt x="42" y="5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10" name="Freeform 114"/>
            <p:cNvSpPr>
              <a:spLocks noEditPoints="1"/>
            </p:cNvSpPr>
            <p:nvPr userDrawn="1"/>
          </p:nvSpPr>
          <p:spPr bwMode="auto">
            <a:xfrm>
              <a:off x="3035301" y="1751013"/>
              <a:ext cx="150813" cy="149225"/>
            </a:xfrm>
            <a:custGeom>
              <a:avLst/>
              <a:gdLst/>
              <a:ahLst/>
              <a:cxnLst>
                <a:cxn ang="0">
                  <a:pos x="101" y="197"/>
                </a:cxn>
                <a:cxn ang="0">
                  <a:pos x="125" y="212"/>
                </a:cxn>
                <a:cxn ang="0">
                  <a:pos x="119" y="232"/>
                </a:cxn>
                <a:cxn ang="0">
                  <a:pos x="107" y="223"/>
                </a:cxn>
                <a:cxn ang="0">
                  <a:pos x="84" y="197"/>
                </a:cxn>
                <a:cxn ang="0">
                  <a:pos x="9" y="235"/>
                </a:cxn>
                <a:cxn ang="0">
                  <a:pos x="61" y="194"/>
                </a:cxn>
                <a:cxn ang="0">
                  <a:pos x="38" y="152"/>
                </a:cxn>
                <a:cxn ang="0">
                  <a:pos x="19" y="188"/>
                </a:cxn>
                <a:cxn ang="0">
                  <a:pos x="3" y="185"/>
                </a:cxn>
                <a:cxn ang="0">
                  <a:pos x="4" y="164"/>
                </a:cxn>
                <a:cxn ang="0">
                  <a:pos x="26" y="148"/>
                </a:cxn>
                <a:cxn ang="0">
                  <a:pos x="39" y="132"/>
                </a:cxn>
                <a:cxn ang="0">
                  <a:pos x="257" y="128"/>
                </a:cxn>
                <a:cxn ang="0">
                  <a:pos x="284" y="155"/>
                </a:cxn>
                <a:cxn ang="0">
                  <a:pos x="267" y="162"/>
                </a:cxn>
                <a:cxn ang="0">
                  <a:pos x="228" y="188"/>
                </a:cxn>
                <a:cxn ang="0">
                  <a:pos x="120" y="164"/>
                </a:cxn>
                <a:cxn ang="0">
                  <a:pos x="200" y="161"/>
                </a:cxn>
                <a:cxn ang="0">
                  <a:pos x="225" y="185"/>
                </a:cxn>
                <a:cxn ang="0">
                  <a:pos x="210" y="193"/>
                </a:cxn>
                <a:cxn ang="0">
                  <a:pos x="156" y="235"/>
                </a:cxn>
                <a:cxn ang="0">
                  <a:pos x="75" y="271"/>
                </a:cxn>
                <a:cxn ang="0">
                  <a:pos x="42" y="267"/>
                </a:cxn>
                <a:cxn ang="0">
                  <a:pos x="125" y="233"/>
                </a:cxn>
                <a:cxn ang="0">
                  <a:pos x="167" y="28"/>
                </a:cxn>
                <a:cxn ang="0">
                  <a:pos x="167" y="2"/>
                </a:cxn>
                <a:cxn ang="0">
                  <a:pos x="204" y="10"/>
                </a:cxn>
                <a:cxn ang="0">
                  <a:pos x="190" y="17"/>
                </a:cxn>
                <a:cxn ang="0">
                  <a:pos x="252" y="6"/>
                </a:cxn>
                <a:cxn ang="0">
                  <a:pos x="283" y="38"/>
                </a:cxn>
                <a:cxn ang="0">
                  <a:pos x="191" y="54"/>
                </a:cxn>
                <a:cxn ang="0">
                  <a:pos x="168" y="58"/>
                </a:cxn>
                <a:cxn ang="0">
                  <a:pos x="167" y="42"/>
                </a:cxn>
                <a:cxn ang="0">
                  <a:pos x="109" y="57"/>
                </a:cxn>
                <a:cxn ang="0">
                  <a:pos x="84" y="57"/>
                </a:cxn>
                <a:cxn ang="0">
                  <a:pos x="33" y="38"/>
                </a:cxn>
                <a:cxn ang="0">
                  <a:pos x="19" y="28"/>
                </a:cxn>
                <a:cxn ang="0">
                  <a:pos x="84" y="0"/>
                </a:cxn>
                <a:cxn ang="0">
                  <a:pos x="120" y="7"/>
                </a:cxn>
                <a:cxn ang="0">
                  <a:pos x="109" y="17"/>
                </a:cxn>
                <a:cxn ang="0">
                  <a:pos x="58" y="128"/>
                </a:cxn>
                <a:cxn ang="0">
                  <a:pos x="35" y="128"/>
                </a:cxn>
                <a:cxn ang="0">
                  <a:pos x="35" y="52"/>
                </a:cxn>
                <a:cxn ang="0">
                  <a:pos x="219" y="65"/>
                </a:cxn>
                <a:cxn ang="0">
                  <a:pos x="254" y="71"/>
                </a:cxn>
                <a:cxn ang="0">
                  <a:pos x="245" y="83"/>
                </a:cxn>
                <a:cxn ang="0">
                  <a:pos x="246" y="125"/>
                </a:cxn>
                <a:cxn ang="0">
                  <a:pos x="228" y="130"/>
                </a:cxn>
                <a:cxn ang="0">
                  <a:pos x="59" y="123"/>
                </a:cxn>
                <a:cxn ang="0">
                  <a:pos x="97" y="113"/>
                </a:cxn>
                <a:cxn ang="0">
                  <a:pos x="119" y="75"/>
                </a:cxn>
                <a:cxn ang="0">
                  <a:pos x="181" y="75"/>
                </a:cxn>
              </a:cxnLst>
              <a:rect l="0" t="0" r="r" b="b"/>
              <a:pathLst>
                <a:path w="284" h="281">
                  <a:moveTo>
                    <a:pt x="101" y="184"/>
                  </a:moveTo>
                  <a:lnTo>
                    <a:pt x="101" y="184"/>
                  </a:lnTo>
                  <a:lnTo>
                    <a:pt x="90" y="193"/>
                  </a:lnTo>
                  <a:lnTo>
                    <a:pt x="90" y="193"/>
                  </a:lnTo>
                  <a:lnTo>
                    <a:pt x="101" y="197"/>
                  </a:lnTo>
                  <a:lnTo>
                    <a:pt x="113" y="201"/>
                  </a:lnTo>
                  <a:lnTo>
                    <a:pt x="113" y="201"/>
                  </a:lnTo>
                  <a:lnTo>
                    <a:pt x="119" y="204"/>
                  </a:lnTo>
                  <a:lnTo>
                    <a:pt x="123" y="209"/>
                  </a:lnTo>
                  <a:lnTo>
                    <a:pt x="125" y="212"/>
                  </a:lnTo>
                  <a:lnTo>
                    <a:pt x="126" y="216"/>
                  </a:lnTo>
                  <a:lnTo>
                    <a:pt x="126" y="216"/>
                  </a:lnTo>
                  <a:lnTo>
                    <a:pt x="125" y="222"/>
                  </a:lnTo>
                  <a:lnTo>
                    <a:pt x="123" y="227"/>
                  </a:lnTo>
                  <a:lnTo>
                    <a:pt x="119" y="232"/>
                  </a:lnTo>
                  <a:lnTo>
                    <a:pt x="116" y="233"/>
                  </a:lnTo>
                  <a:lnTo>
                    <a:pt x="116" y="233"/>
                  </a:lnTo>
                  <a:lnTo>
                    <a:pt x="113" y="232"/>
                  </a:lnTo>
                  <a:lnTo>
                    <a:pt x="112" y="230"/>
                  </a:lnTo>
                  <a:lnTo>
                    <a:pt x="107" y="223"/>
                  </a:lnTo>
                  <a:lnTo>
                    <a:pt x="107" y="223"/>
                  </a:lnTo>
                  <a:lnTo>
                    <a:pt x="103" y="216"/>
                  </a:lnTo>
                  <a:lnTo>
                    <a:pt x="97" y="210"/>
                  </a:lnTo>
                  <a:lnTo>
                    <a:pt x="91" y="203"/>
                  </a:lnTo>
                  <a:lnTo>
                    <a:pt x="84" y="197"/>
                  </a:lnTo>
                  <a:lnTo>
                    <a:pt x="84" y="197"/>
                  </a:lnTo>
                  <a:lnTo>
                    <a:pt x="67" y="209"/>
                  </a:lnTo>
                  <a:lnTo>
                    <a:pt x="49" y="219"/>
                  </a:lnTo>
                  <a:lnTo>
                    <a:pt x="30" y="227"/>
                  </a:lnTo>
                  <a:lnTo>
                    <a:pt x="9" y="235"/>
                  </a:lnTo>
                  <a:lnTo>
                    <a:pt x="6" y="229"/>
                  </a:lnTo>
                  <a:lnTo>
                    <a:pt x="6" y="229"/>
                  </a:lnTo>
                  <a:lnTo>
                    <a:pt x="36" y="212"/>
                  </a:lnTo>
                  <a:lnTo>
                    <a:pt x="49" y="204"/>
                  </a:lnTo>
                  <a:lnTo>
                    <a:pt x="61" y="194"/>
                  </a:lnTo>
                  <a:lnTo>
                    <a:pt x="71" y="185"/>
                  </a:lnTo>
                  <a:lnTo>
                    <a:pt x="81" y="175"/>
                  </a:lnTo>
                  <a:lnTo>
                    <a:pt x="91" y="164"/>
                  </a:lnTo>
                  <a:lnTo>
                    <a:pt x="101" y="152"/>
                  </a:lnTo>
                  <a:lnTo>
                    <a:pt x="38" y="152"/>
                  </a:lnTo>
                  <a:lnTo>
                    <a:pt x="38" y="152"/>
                  </a:lnTo>
                  <a:lnTo>
                    <a:pt x="33" y="167"/>
                  </a:lnTo>
                  <a:lnTo>
                    <a:pt x="27" y="180"/>
                  </a:lnTo>
                  <a:lnTo>
                    <a:pt x="23" y="184"/>
                  </a:lnTo>
                  <a:lnTo>
                    <a:pt x="19" y="188"/>
                  </a:lnTo>
                  <a:lnTo>
                    <a:pt x="14" y="190"/>
                  </a:lnTo>
                  <a:lnTo>
                    <a:pt x="11" y="191"/>
                  </a:lnTo>
                  <a:lnTo>
                    <a:pt x="11" y="191"/>
                  </a:lnTo>
                  <a:lnTo>
                    <a:pt x="6" y="190"/>
                  </a:lnTo>
                  <a:lnTo>
                    <a:pt x="3" y="185"/>
                  </a:lnTo>
                  <a:lnTo>
                    <a:pt x="0" y="180"/>
                  </a:lnTo>
                  <a:lnTo>
                    <a:pt x="0" y="172"/>
                  </a:lnTo>
                  <a:lnTo>
                    <a:pt x="0" y="172"/>
                  </a:lnTo>
                  <a:lnTo>
                    <a:pt x="0" y="168"/>
                  </a:lnTo>
                  <a:lnTo>
                    <a:pt x="4" y="164"/>
                  </a:lnTo>
                  <a:lnTo>
                    <a:pt x="4" y="164"/>
                  </a:lnTo>
                  <a:lnTo>
                    <a:pt x="11" y="161"/>
                  </a:lnTo>
                  <a:lnTo>
                    <a:pt x="11" y="161"/>
                  </a:lnTo>
                  <a:lnTo>
                    <a:pt x="19" y="155"/>
                  </a:lnTo>
                  <a:lnTo>
                    <a:pt x="26" y="148"/>
                  </a:lnTo>
                  <a:lnTo>
                    <a:pt x="26" y="148"/>
                  </a:lnTo>
                  <a:lnTo>
                    <a:pt x="29" y="142"/>
                  </a:lnTo>
                  <a:lnTo>
                    <a:pt x="32" y="132"/>
                  </a:lnTo>
                  <a:lnTo>
                    <a:pt x="39" y="132"/>
                  </a:lnTo>
                  <a:lnTo>
                    <a:pt x="39" y="132"/>
                  </a:lnTo>
                  <a:lnTo>
                    <a:pt x="39" y="136"/>
                  </a:lnTo>
                  <a:lnTo>
                    <a:pt x="39" y="136"/>
                  </a:lnTo>
                  <a:lnTo>
                    <a:pt x="39" y="142"/>
                  </a:lnTo>
                  <a:lnTo>
                    <a:pt x="241" y="142"/>
                  </a:lnTo>
                  <a:lnTo>
                    <a:pt x="257" y="128"/>
                  </a:lnTo>
                  <a:lnTo>
                    <a:pt x="257" y="128"/>
                  </a:lnTo>
                  <a:lnTo>
                    <a:pt x="281" y="149"/>
                  </a:lnTo>
                  <a:lnTo>
                    <a:pt x="281" y="149"/>
                  </a:lnTo>
                  <a:lnTo>
                    <a:pt x="284" y="154"/>
                  </a:lnTo>
                  <a:lnTo>
                    <a:pt x="284" y="155"/>
                  </a:lnTo>
                  <a:lnTo>
                    <a:pt x="284" y="155"/>
                  </a:lnTo>
                  <a:lnTo>
                    <a:pt x="284" y="158"/>
                  </a:lnTo>
                  <a:lnTo>
                    <a:pt x="281" y="159"/>
                  </a:lnTo>
                  <a:lnTo>
                    <a:pt x="267" y="162"/>
                  </a:lnTo>
                  <a:lnTo>
                    <a:pt x="267" y="162"/>
                  </a:lnTo>
                  <a:lnTo>
                    <a:pt x="257" y="170"/>
                  </a:lnTo>
                  <a:lnTo>
                    <a:pt x="257" y="170"/>
                  </a:lnTo>
                  <a:lnTo>
                    <a:pt x="232" y="191"/>
                  </a:lnTo>
                  <a:lnTo>
                    <a:pt x="228" y="188"/>
                  </a:lnTo>
                  <a:lnTo>
                    <a:pt x="228" y="188"/>
                  </a:lnTo>
                  <a:lnTo>
                    <a:pt x="236" y="171"/>
                  </a:lnTo>
                  <a:lnTo>
                    <a:pt x="243" y="152"/>
                  </a:lnTo>
                  <a:lnTo>
                    <a:pt x="130" y="152"/>
                  </a:lnTo>
                  <a:lnTo>
                    <a:pt x="130" y="152"/>
                  </a:lnTo>
                  <a:lnTo>
                    <a:pt x="120" y="164"/>
                  </a:lnTo>
                  <a:lnTo>
                    <a:pt x="112" y="172"/>
                  </a:lnTo>
                  <a:lnTo>
                    <a:pt x="185" y="172"/>
                  </a:lnTo>
                  <a:lnTo>
                    <a:pt x="185" y="172"/>
                  </a:lnTo>
                  <a:lnTo>
                    <a:pt x="200" y="161"/>
                  </a:lnTo>
                  <a:lnTo>
                    <a:pt x="200" y="161"/>
                  </a:lnTo>
                  <a:lnTo>
                    <a:pt x="212" y="171"/>
                  </a:lnTo>
                  <a:lnTo>
                    <a:pt x="222" y="181"/>
                  </a:lnTo>
                  <a:lnTo>
                    <a:pt x="222" y="181"/>
                  </a:lnTo>
                  <a:lnTo>
                    <a:pt x="225" y="183"/>
                  </a:lnTo>
                  <a:lnTo>
                    <a:pt x="225" y="185"/>
                  </a:lnTo>
                  <a:lnTo>
                    <a:pt x="225" y="185"/>
                  </a:lnTo>
                  <a:lnTo>
                    <a:pt x="225" y="187"/>
                  </a:lnTo>
                  <a:lnTo>
                    <a:pt x="222" y="188"/>
                  </a:lnTo>
                  <a:lnTo>
                    <a:pt x="210" y="193"/>
                  </a:lnTo>
                  <a:lnTo>
                    <a:pt x="210" y="193"/>
                  </a:lnTo>
                  <a:lnTo>
                    <a:pt x="196" y="206"/>
                  </a:lnTo>
                  <a:lnTo>
                    <a:pt x="184" y="216"/>
                  </a:lnTo>
                  <a:lnTo>
                    <a:pt x="171" y="226"/>
                  </a:lnTo>
                  <a:lnTo>
                    <a:pt x="156" y="235"/>
                  </a:lnTo>
                  <a:lnTo>
                    <a:pt x="156" y="235"/>
                  </a:lnTo>
                  <a:lnTo>
                    <a:pt x="141" y="245"/>
                  </a:lnTo>
                  <a:lnTo>
                    <a:pt x="125" y="253"/>
                  </a:lnTo>
                  <a:lnTo>
                    <a:pt x="109" y="259"/>
                  </a:lnTo>
                  <a:lnTo>
                    <a:pt x="91" y="267"/>
                  </a:lnTo>
                  <a:lnTo>
                    <a:pt x="75" y="271"/>
                  </a:lnTo>
                  <a:lnTo>
                    <a:pt x="56" y="275"/>
                  </a:lnTo>
                  <a:lnTo>
                    <a:pt x="11" y="281"/>
                  </a:lnTo>
                  <a:lnTo>
                    <a:pt x="10" y="274"/>
                  </a:lnTo>
                  <a:lnTo>
                    <a:pt x="10" y="274"/>
                  </a:lnTo>
                  <a:lnTo>
                    <a:pt x="42" y="267"/>
                  </a:lnTo>
                  <a:lnTo>
                    <a:pt x="65" y="261"/>
                  </a:lnTo>
                  <a:lnTo>
                    <a:pt x="84" y="253"/>
                  </a:lnTo>
                  <a:lnTo>
                    <a:pt x="101" y="245"/>
                  </a:lnTo>
                  <a:lnTo>
                    <a:pt x="101" y="245"/>
                  </a:lnTo>
                  <a:lnTo>
                    <a:pt x="125" y="233"/>
                  </a:lnTo>
                  <a:lnTo>
                    <a:pt x="145" y="219"/>
                  </a:lnTo>
                  <a:lnTo>
                    <a:pt x="165" y="203"/>
                  </a:lnTo>
                  <a:lnTo>
                    <a:pt x="185" y="184"/>
                  </a:lnTo>
                  <a:lnTo>
                    <a:pt x="101" y="184"/>
                  </a:lnTo>
                  <a:close/>
                  <a:moveTo>
                    <a:pt x="167" y="28"/>
                  </a:moveTo>
                  <a:lnTo>
                    <a:pt x="167" y="28"/>
                  </a:lnTo>
                  <a:lnTo>
                    <a:pt x="167" y="19"/>
                  </a:lnTo>
                  <a:lnTo>
                    <a:pt x="167" y="19"/>
                  </a:lnTo>
                  <a:lnTo>
                    <a:pt x="167" y="2"/>
                  </a:lnTo>
                  <a:lnTo>
                    <a:pt x="167" y="2"/>
                  </a:lnTo>
                  <a:lnTo>
                    <a:pt x="194" y="4"/>
                  </a:lnTo>
                  <a:lnTo>
                    <a:pt x="200" y="6"/>
                  </a:lnTo>
                  <a:lnTo>
                    <a:pt x="200" y="6"/>
                  </a:lnTo>
                  <a:lnTo>
                    <a:pt x="203" y="7"/>
                  </a:lnTo>
                  <a:lnTo>
                    <a:pt x="204" y="10"/>
                  </a:lnTo>
                  <a:lnTo>
                    <a:pt x="204" y="10"/>
                  </a:lnTo>
                  <a:lnTo>
                    <a:pt x="203" y="13"/>
                  </a:lnTo>
                  <a:lnTo>
                    <a:pt x="201" y="15"/>
                  </a:lnTo>
                  <a:lnTo>
                    <a:pt x="190" y="17"/>
                  </a:lnTo>
                  <a:lnTo>
                    <a:pt x="190" y="17"/>
                  </a:lnTo>
                  <a:lnTo>
                    <a:pt x="190" y="28"/>
                  </a:lnTo>
                  <a:lnTo>
                    <a:pt x="232" y="28"/>
                  </a:lnTo>
                  <a:lnTo>
                    <a:pt x="232" y="28"/>
                  </a:lnTo>
                  <a:lnTo>
                    <a:pt x="252" y="6"/>
                  </a:lnTo>
                  <a:lnTo>
                    <a:pt x="252" y="6"/>
                  </a:lnTo>
                  <a:lnTo>
                    <a:pt x="281" y="32"/>
                  </a:lnTo>
                  <a:lnTo>
                    <a:pt x="281" y="32"/>
                  </a:lnTo>
                  <a:lnTo>
                    <a:pt x="283" y="36"/>
                  </a:lnTo>
                  <a:lnTo>
                    <a:pt x="283" y="36"/>
                  </a:lnTo>
                  <a:lnTo>
                    <a:pt x="283" y="38"/>
                  </a:lnTo>
                  <a:lnTo>
                    <a:pt x="280" y="38"/>
                  </a:lnTo>
                  <a:lnTo>
                    <a:pt x="190" y="38"/>
                  </a:lnTo>
                  <a:lnTo>
                    <a:pt x="190" y="38"/>
                  </a:lnTo>
                  <a:lnTo>
                    <a:pt x="191" y="54"/>
                  </a:lnTo>
                  <a:lnTo>
                    <a:pt x="191" y="54"/>
                  </a:lnTo>
                  <a:lnTo>
                    <a:pt x="190" y="57"/>
                  </a:lnTo>
                  <a:lnTo>
                    <a:pt x="188" y="58"/>
                  </a:lnTo>
                  <a:lnTo>
                    <a:pt x="175" y="59"/>
                  </a:lnTo>
                  <a:lnTo>
                    <a:pt x="175" y="59"/>
                  </a:lnTo>
                  <a:lnTo>
                    <a:pt x="168" y="58"/>
                  </a:lnTo>
                  <a:lnTo>
                    <a:pt x="167" y="57"/>
                  </a:lnTo>
                  <a:lnTo>
                    <a:pt x="167" y="55"/>
                  </a:lnTo>
                  <a:lnTo>
                    <a:pt x="167" y="55"/>
                  </a:lnTo>
                  <a:lnTo>
                    <a:pt x="167" y="42"/>
                  </a:lnTo>
                  <a:lnTo>
                    <a:pt x="167" y="42"/>
                  </a:lnTo>
                  <a:lnTo>
                    <a:pt x="167" y="38"/>
                  </a:lnTo>
                  <a:lnTo>
                    <a:pt x="109" y="38"/>
                  </a:lnTo>
                  <a:lnTo>
                    <a:pt x="109" y="54"/>
                  </a:lnTo>
                  <a:lnTo>
                    <a:pt x="109" y="54"/>
                  </a:lnTo>
                  <a:lnTo>
                    <a:pt x="109" y="57"/>
                  </a:lnTo>
                  <a:lnTo>
                    <a:pt x="106" y="58"/>
                  </a:lnTo>
                  <a:lnTo>
                    <a:pt x="93" y="59"/>
                  </a:lnTo>
                  <a:lnTo>
                    <a:pt x="93" y="59"/>
                  </a:lnTo>
                  <a:lnTo>
                    <a:pt x="85" y="58"/>
                  </a:lnTo>
                  <a:lnTo>
                    <a:pt x="84" y="57"/>
                  </a:lnTo>
                  <a:lnTo>
                    <a:pt x="84" y="55"/>
                  </a:lnTo>
                  <a:lnTo>
                    <a:pt x="84" y="55"/>
                  </a:lnTo>
                  <a:lnTo>
                    <a:pt x="85" y="38"/>
                  </a:lnTo>
                  <a:lnTo>
                    <a:pt x="33" y="38"/>
                  </a:lnTo>
                  <a:lnTo>
                    <a:pt x="33" y="38"/>
                  </a:lnTo>
                  <a:lnTo>
                    <a:pt x="19" y="39"/>
                  </a:lnTo>
                  <a:lnTo>
                    <a:pt x="6" y="41"/>
                  </a:lnTo>
                  <a:lnTo>
                    <a:pt x="4" y="25"/>
                  </a:lnTo>
                  <a:lnTo>
                    <a:pt x="4" y="25"/>
                  </a:lnTo>
                  <a:lnTo>
                    <a:pt x="19" y="28"/>
                  </a:lnTo>
                  <a:lnTo>
                    <a:pt x="33" y="28"/>
                  </a:lnTo>
                  <a:lnTo>
                    <a:pt x="85" y="28"/>
                  </a:lnTo>
                  <a:lnTo>
                    <a:pt x="85" y="17"/>
                  </a:lnTo>
                  <a:lnTo>
                    <a:pt x="85" y="17"/>
                  </a:lnTo>
                  <a:lnTo>
                    <a:pt x="84" y="0"/>
                  </a:lnTo>
                  <a:lnTo>
                    <a:pt x="84" y="0"/>
                  </a:lnTo>
                  <a:lnTo>
                    <a:pt x="101" y="3"/>
                  </a:lnTo>
                  <a:lnTo>
                    <a:pt x="101" y="3"/>
                  </a:lnTo>
                  <a:lnTo>
                    <a:pt x="117" y="4"/>
                  </a:lnTo>
                  <a:lnTo>
                    <a:pt x="120" y="7"/>
                  </a:lnTo>
                  <a:lnTo>
                    <a:pt x="122" y="9"/>
                  </a:lnTo>
                  <a:lnTo>
                    <a:pt x="122" y="9"/>
                  </a:lnTo>
                  <a:lnTo>
                    <a:pt x="122" y="12"/>
                  </a:lnTo>
                  <a:lnTo>
                    <a:pt x="119" y="13"/>
                  </a:lnTo>
                  <a:lnTo>
                    <a:pt x="109" y="17"/>
                  </a:lnTo>
                  <a:lnTo>
                    <a:pt x="109" y="28"/>
                  </a:lnTo>
                  <a:lnTo>
                    <a:pt x="167" y="28"/>
                  </a:lnTo>
                  <a:close/>
                  <a:moveTo>
                    <a:pt x="59" y="125"/>
                  </a:moveTo>
                  <a:lnTo>
                    <a:pt x="59" y="125"/>
                  </a:lnTo>
                  <a:lnTo>
                    <a:pt x="58" y="128"/>
                  </a:lnTo>
                  <a:lnTo>
                    <a:pt x="56" y="129"/>
                  </a:lnTo>
                  <a:lnTo>
                    <a:pt x="43" y="129"/>
                  </a:lnTo>
                  <a:lnTo>
                    <a:pt x="43" y="129"/>
                  </a:lnTo>
                  <a:lnTo>
                    <a:pt x="36" y="129"/>
                  </a:lnTo>
                  <a:lnTo>
                    <a:pt x="35" y="128"/>
                  </a:lnTo>
                  <a:lnTo>
                    <a:pt x="35" y="126"/>
                  </a:lnTo>
                  <a:lnTo>
                    <a:pt x="35" y="126"/>
                  </a:lnTo>
                  <a:lnTo>
                    <a:pt x="36" y="87"/>
                  </a:lnTo>
                  <a:lnTo>
                    <a:pt x="36" y="87"/>
                  </a:lnTo>
                  <a:lnTo>
                    <a:pt x="35" y="52"/>
                  </a:lnTo>
                  <a:lnTo>
                    <a:pt x="35" y="52"/>
                  </a:lnTo>
                  <a:lnTo>
                    <a:pt x="48" y="58"/>
                  </a:lnTo>
                  <a:lnTo>
                    <a:pt x="61" y="65"/>
                  </a:lnTo>
                  <a:lnTo>
                    <a:pt x="219" y="65"/>
                  </a:lnTo>
                  <a:lnTo>
                    <a:pt x="219" y="65"/>
                  </a:lnTo>
                  <a:lnTo>
                    <a:pt x="230" y="52"/>
                  </a:lnTo>
                  <a:lnTo>
                    <a:pt x="230" y="52"/>
                  </a:lnTo>
                  <a:lnTo>
                    <a:pt x="251" y="68"/>
                  </a:lnTo>
                  <a:lnTo>
                    <a:pt x="251" y="68"/>
                  </a:lnTo>
                  <a:lnTo>
                    <a:pt x="254" y="71"/>
                  </a:lnTo>
                  <a:lnTo>
                    <a:pt x="255" y="74"/>
                  </a:lnTo>
                  <a:lnTo>
                    <a:pt x="255" y="74"/>
                  </a:lnTo>
                  <a:lnTo>
                    <a:pt x="254" y="75"/>
                  </a:lnTo>
                  <a:lnTo>
                    <a:pt x="252" y="77"/>
                  </a:lnTo>
                  <a:lnTo>
                    <a:pt x="245" y="83"/>
                  </a:lnTo>
                  <a:lnTo>
                    <a:pt x="245" y="83"/>
                  </a:lnTo>
                  <a:lnTo>
                    <a:pt x="245" y="103"/>
                  </a:lnTo>
                  <a:lnTo>
                    <a:pt x="245" y="103"/>
                  </a:lnTo>
                  <a:lnTo>
                    <a:pt x="246" y="125"/>
                  </a:lnTo>
                  <a:lnTo>
                    <a:pt x="246" y="125"/>
                  </a:lnTo>
                  <a:lnTo>
                    <a:pt x="245" y="128"/>
                  </a:lnTo>
                  <a:lnTo>
                    <a:pt x="242" y="129"/>
                  </a:lnTo>
                  <a:lnTo>
                    <a:pt x="236" y="130"/>
                  </a:lnTo>
                  <a:lnTo>
                    <a:pt x="228" y="130"/>
                  </a:lnTo>
                  <a:lnTo>
                    <a:pt x="228" y="130"/>
                  </a:lnTo>
                  <a:lnTo>
                    <a:pt x="222" y="130"/>
                  </a:lnTo>
                  <a:lnTo>
                    <a:pt x="222" y="129"/>
                  </a:lnTo>
                  <a:lnTo>
                    <a:pt x="222" y="128"/>
                  </a:lnTo>
                  <a:lnTo>
                    <a:pt x="222" y="123"/>
                  </a:lnTo>
                  <a:lnTo>
                    <a:pt x="59" y="123"/>
                  </a:lnTo>
                  <a:lnTo>
                    <a:pt x="59" y="125"/>
                  </a:lnTo>
                  <a:close/>
                  <a:moveTo>
                    <a:pt x="97" y="75"/>
                  </a:moveTo>
                  <a:lnTo>
                    <a:pt x="59" y="75"/>
                  </a:lnTo>
                  <a:lnTo>
                    <a:pt x="59" y="113"/>
                  </a:lnTo>
                  <a:lnTo>
                    <a:pt x="97" y="113"/>
                  </a:lnTo>
                  <a:lnTo>
                    <a:pt x="97" y="75"/>
                  </a:lnTo>
                  <a:close/>
                  <a:moveTo>
                    <a:pt x="119" y="113"/>
                  </a:moveTo>
                  <a:lnTo>
                    <a:pt x="158" y="113"/>
                  </a:lnTo>
                  <a:lnTo>
                    <a:pt x="158" y="75"/>
                  </a:lnTo>
                  <a:lnTo>
                    <a:pt x="119" y="75"/>
                  </a:lnTo>
                  <a:lnTo>
                    <a:pt x="119" y="113"/>
                  </a:lnTo>
                  <a:close/>
                  <a:moveTo>
                    <a:pt x="181" y="113"/>
                  </a:moveTo>
                  <a:lnTo>
                    <a:pt x="222" y="113"/>
                  </a:lnTo>
                  <a:lnTo>
                    <a:pt x="222" y="75"/>
                  </a:lnTo>
                  <a:lnTo>
                    <a:pt x="181" y="75"/>
                  </a:lnTo>
                  <a:lnTo>
                    <a:pt x="181" y="11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11" name="Freeform 115"/>
            <p:cNvSpPr>
              <a:spLocks/>
            </p:cNvSpPr>
            <p:nvPr userDrawn="1"/>
          </p:nvSpPr>
          <p:spPr bwMode="auto">
            <a:xfrm>
              <a:off x="3217863" y="1757363"/>
              <a:ext cx="127000" cy="136525"/>
            </a:xfrm>
            <a:custGeom>
              <a:avLst/>
              <a:gdLst/>
              <a:ahLst/>
              <a:cxnLst>
                <a:cxn ang="0">
                  <a:pos x="19" y="58"/>
                </a:cxn>
                <a:cxn ang="0">
                  <a:pos x="55" y="58"/>
                </a:cxn>
                <a:cxn ang="0">
                  <a:pos x="93" y="32"/>
                </a:cxn>
                <a:cxn ang="0">
                  <a:pos x="97" y="18"/>
                </a:cxn>
                <a:cxn ang="0">
                  <a:pos x="90" y="10"/>
                </a:cxn>
                <a:cxn ang="0">
                  <a:pos x="80" y="5"/>
                </a:cxn>
                <a:cxn ang="0">
                  <a:pos x="87" y="0"/>
                </a:cxn>
                <a:cxn ang="0">
                  <a:pos x="123" y="10"/>
                </a:cxn>
                <a:cxn ang="0">
                  <a:pos x="125" y="19"/>
                </a:cxn>
                <a:cxn ang="0">
                  <a:pos x="113" y="35"/>
                </a:cxn>
                <a:cxn ang="0">
                  <a:pos x="151" y="34"/>
                </a:cxn>
                <a:cxn ang="0">
                  <a:pos x="162" y="31"/>
                </a:cxn>
                <a:cxn ang="0">
                  <a:pos x="175" y="42"/>
                </a:cxn>
                <a:cxn ang="0">
                  <a:pos x="160" y="54"/>
                </a:cxn>
                <a:cxn ang="0">
                  <a:pos x="91" y="70"/>
                </a:cxn>
                <a:cxn ang="0">
                  <a:pos x="65" y="112"/>
                </a:cxn>
                <a:cxn ang="0">
                  <a:pos x="97" y="102"/>
                </a:cxn>
                <a:cxn ang="0">
                  <a:pos x="122" y="112"/>
                </a:cxn>
                <a:cxn ang="0">
                  <a:pos x="133" y="141"/>
                </a:cxn>
                <a:cxn ang="0">
                  <a:pos x="203" y="110"/>
                </a:cxn>
                <a:cxn ang="0">
                  <a:pos x="204" y="103"/>
                </a:cxn>
                <a:cxn ang="0">
                  <a:pos x="196" y="93"/>
                </a:cxn>
                <a:cxn ang="0">
                  <a:pos x="194" y="89"/>
                </a:cxn>
                <a:cxn ang="0">
                  <a:pos x="212" y="91"/>
                </a:cxn>
                <a:cxn ang="0">
                  <a:pos x="235" y="112"/>
                </a:cxn>
                <a:cxn ang="0">
                  <a:pos x="238" y="125"/>
                </a:cxn>
                <a:cxn ang="0">
                  <a:pos x="226" y="129"/>
                </a:cxn>
                <a:cxn ang="0">
                  <a:pos x="167" y="146"/>
                </a:cxn>
                <a:cxn ang="0">
                  <a:pos x="135" y="191"/>
                </a:cxn>
                <a:cxn ang="0">
                  <a:pos x="123" y="209"/>
                </a:cxn>
                <a:cxn ang="0">
                  <a:pos x="115" y="202"/>
                </a:cxn>
                <a:cxn ang="0">
                  <a:pos x="113" y="165"/>
                </a:cxn>
                <a:cxn ang="0">
                  <a:pos x="78" y="190"/>
                </a:cxn>
                <a:cxn ang="0">
                  <a:pos x="67" y="212"/>
                </a:cxn>
                <a:cxn ang="0">
                  <a:pos x="74" y="228"/>
                </a:cxn>
                <a:cxn ang="0">
                  <a:pos x="116" y="236"/>
                </a:cxn>
                <a:cxn ang="0">
                  <a:pos x="161" y="232"/>
                </a:cxn>
                <a:cxn ang="0">
                  <a:pos x="189" y="228"/>
                </a:cxn>
                <a:cxn ang="0">
                  <a:pos x="207" y="236"/>
                </a:cxn>
                <a:cxn ang="0">
                  <a:pos x="204" y="252"/>
                </a:cxn>
                <a:cxn ang="0">
                  <a:pos x="168" y="258"/>
                </a:cxn>
                <a:cxn ang="0">
                  <a:pos x="102" y="257"/>
                </a:cxn>
                <a:cxn ang="0">
                  <a:pos x="57" y="235"/>
                </a:cxn>
                <a:cxn ang="0">
                  <a:pos x="52" y="206"/>
                </a:cxn>
                <a:cxn ang="0">
                  <a:pos x="65" y="181"/>
                </a:cxn>
                <a:cxn ang="0">
                  <a:pos x="113" y="148"/>
                </a:cxn>
                <a:cxn ang="0">
                  <a:pos x="109" y="122"/>
                </a:cxn>
                <a:cxn ang="0">
                  <a:pos x="94" y="115"/>
                </a:cxn>
                <a:cxn ang="0">
                  <a:pos x="64" y="126"/>
                </a:cxn>
                <a:cxn ang="0">
                  <a:pos x="26" y="155"/>
                </a:cxn>
                <a:cxn ang="0">
                  <a:pos x="12" y="165"/>
                </a:cxn>
                <a:cxn ang="0">
                  <a:pos x="1" y="158"/>
                </a:cxn>
                <a:cxn ang="0">
                  <a:pos x="3" y="144"/>
                </a:cxn>
                <a:cxn ang="0">
                  <a:pos x="19" y="129"/>
                </a:cxn>
                <a:cxn ang="0">
                  <a:pos x="61" y="86"/>
                </a:cxn>
                <a:cxn ang="0">
                  <a:pos x="39" y="76"/>
                </a:cxn>
                <a:cxn ang="0">
                  <a:pos x="10" y="67"/>
                </a:cxn>
              </a:cxnLst>
              <a:rect l="0" t="0" r="r" b="b"/>
              <a:pathLst>
                <a:path w="238" h="259">
                  <a:moveTo>
                    <a:pt x="7" y="52"/>
                  </a:moveTo>
                  <a:lnTo>
                    <a:pt x="7" y="52"/>
                  </a:lnTo>
                  <a:lnTo>
                    <a:pt x="13" y="57"/>
                  </a:lnTo>
                  <a:lnTo>
                    <a:pt x="19" y="58"/>
                  </a:lnTo>
                  <a:lnTo>
                    <a:pt x="25" y="60"/>
                  </a:lnTo>
                  <a:lnTo>
                    <a:pt x="32" y="60"/>
                  </a:lnTo>
                  <a:lnTo>
                    <a:pt x="32" y="60"/>
                  </a:lnTo>
                  <a:lnTo>
                    <a:pt x="55" y="58"/>
                  </a:lnTo>
                  <a:lnTo>
                    <a:pt x="83" y="54"/>
                  </a:lnTo>
                  <a:lnTo>
                    <a:pt x="83" y="54"/>
                  </a:lnTo>
                  <a:lnTo>
                    <a:pt x="88" y="44"/>
                  </a:lnTo>
                  <a:lnTo>
                    <a:pt x="93" y="32"/>
                  </a:lnTo>
                  <a:lnTo>
                    <a:pt x="93" y="32"/>
                  </a:lnTo>
                  <a:lnTo>
                    <a:pt x="96" y="23"/>
                  </a:lnTo>
                  <a:lnTo>
                    <a:pt x="97" y="18"/>
                  </a:lnTo>
                  <a:lnTo>
                    <a:pt x="97" y="18"/>
                  </a:lnTo>
                  <a:lnTo>
                    <a:pt x="97" y="16"/>
                  </a:lnTo>
                  <a:lnTo>
                    <a:pt x="96" y="15"/>
                  </a:lnTo>
                  <a:lnTo>
                    <a:pt x="96" y="15"/>
                  </a:lnTo>
                  <a:lnTo>
                    <a:pt x="90" y="10"/>
                  </a:lnTo>
                  <a:lnTo>
                    <a:pt x="83" y="7"/>
                  </a:lnTo>
                  <a:lnTo>
                    <a:pt x="83" y="7"/>
                  </a:lnTo>
                  <a:lnTo>
                    <a:pt x="80" y="6"/>
                  </a:lnTo>
                  <a:lnTo>
                    <a:pt x="80" y="5"/>
                  </a:lnTo>
                  <a:lnTo>
                    <a:pt x="80" y="5"/>
                  </a:lnTo>
                  <a:lnTo>
                    <a:pt x="80" y="2"/>
                  </a:lnTo>
                  <a:lnTo>
                    <a:pt x="81" y="0"/>
                  </a:lnTo>
                  <a:lnTo>
                    <a:pt x="87" y="0"/>
                  </a:lnTo>
                  <a:lnTo>
                    <a:pt x="87" y="0"/>
                  </a:lnTo>
                  <a:lnTo>
                    <a:pt x="102" y="2"/>
                  </a:lnTo>
                  <a:lnTo>
                    <a:pt x="115" y="5"/>
                  </a:lnTo>
                  <a:lnTo>
                    <a:pt x="123" y="10"/>
                  </a:lnTo>
                  <a:lnTo>
                    <a:pt x="125" y="13"/>
                  </a:lnTo>
                  <a:lnTo>
                    <a:pt x="126" y="16"/>
                  </a:lnTo>
                  <a:lnTo>
                    <a:pt x="126" y="16"/>
                  </a:lnTo>
                  <a:lnTo>
                    <a:pt x="125" y="19"/>
                  </a:lnTo>
                  <a:lnTo>
                    <a:pt x="122" y="23"/>
                  </a:lnTo>
                  <a:lnTo>
                    <a:pt x="122" y="23"/>
                  </a:lnTo>
                  <a:lnTo>
                    <a:pt x="113" y="35"/>
                  </a:lnTo>
                  <a:lnTo>
                    <a:pt x="113" y="35"/>
                  </a:lnTo>
                  <a:lnTo>
                    <a:pt x="103" y="51"/>
                  </a:lnTo>
                  <a:lnTo>
                    <a:pt x="103" y="51"/>
                  </a:lnTo>
                  <a:lnTo>
                    <a:pt x="131" y="42"/>
                  </a:lnTo>
                  <a:lnTo>
                    <a:pt x="151" y="34"/>
                  </a:lnTo>
                  <a:lnTo>
                    <a:pt x="151" y="34"/>
                  </a:lnTo>
                  <a:lnTo>
                    <a:pt x="157" y="32"/>
                  </a:lnTo>
                  <a:lnTo>
                    <a:pt x="162" y="31"/>
                  </a:lnTo>
                  <a:lnTo>
                    <a:pt x="162" y="31"/>
                  </a:lnTo>
                  <a:lnTo>
                    <a:pt x="168" y="32"/>
                  </a:lnTo>
                  <a:lnTo>
                    <a:pt x="173" y="35"/>
                  </a:lnTo>
                  <a:lnTo>
                    <a:pt x="175" y="38"/>
                  </a:lnTo>
                  <a:lnTo>
                    <a:pt x="175" y="42"/>
                  </a:lnTo>
                  <a:lnTo>
                    <a:pt x="175" y="42"/>
                  </a:lnTo>
                  <a:lnTo>
                    <a:pt x="174" y="47"/>
                  </a:lnTo>
                  <a:lnTo>
                    <a:pt x="170" y="51"/>
                  </a:lnTo>
                  <a:lnTo>
                    <a:pt x="160" y="54"/>
                  </a:lnTo>
                  <a:lnTo>
                    <a:pt x="145" y="58"/>
                  </a:lnTo>
                  <a:lnTo>
                    <a:pt x="145" y="58"/>
                  </a:lnTo>
                  <a:lnTo>
                    <a:pt x="91" y="70"/>
                  </a:lnTo>
                  <a:lnTo>
                    <a:pt x="91" y="70"/>
                  </a:lnTo>
                  <a:lnTo>
                    <a:pt x="74" y="93"/>
                  </a:lnTo>
                  <a:lnTo>
                    <a:pt x="54" y="118"/>
                  </a:lnTo>
                  <a:lnTo>
                    <a:pt x="54" y="118"/>
                  </a:lnTo>
                  <a:lnTo>
                    <a:pt x="65" y="112"/>
                  </a:lnTo>
                  <a:lnTo>
                    <a:pt x="77" y="106"/>
                  </a:lnTo>
                  <a:lnTo>
                    <a:pt x="87" y="103"/>
                  </a:lnTo>
                  <a:lnTo>
                    <a:pt x="97" y="102"/>
                  </a:lnTo>
                  <a:lnTo>
                    <a:pt x="97" y="102"/>
                  </a:lnTo>
                  <a:lnTo>
                    <a:pt x="104" y="102"/>
                  </a:lnTo>
                  <a:lnTo>
                    <a:pt x="112" y="104"/>
                  </a:lnTo>
                  <a:lnTo>
                    <a:pt x="117" y="107"/>
                  </a:lnTo>
                  <a:lnTo>
                    <a:pt x="122" y="112"/>
                  </a:lnTo>
                  <a:lnTo>
                    <a:pt x="126" y="118"/>
                  </a:lnTo>
                  <a:lnTo>
                    <a:pt x="131" y="125"/>
                  </a:lnTo>
                  <a:lnTo>
                    <a:pt x="132" y="132"/>
                  </a:lnTo>
                  <a:lnTo>
                    <a:pt x="133" y="141"/>
                  </a:lnTo>
                  <a:lnTo>
                    <a:pt x="133" y="141"/>
                  </a:lnTo>
                  <a:lnTo>
                    <a:pt x="194" y="116"/>
                  </a:lnTo>
                  <a:lnTo>
                    <a:pt x="194" y="116"/>
                  </a:lnTo>
                  <a:lnTo>
                    <a:pt x="203" y="110"/>
                  </a:lnTo>
                  <a:lnTo>
                    <a:pt x="204" y="109"/>
                  </a:lnTo>
                  <a:lnTo>
                    <a:pt x="204" y="106"/>
                  </a:lnTo>
                  <a:lnTo>
                    <a:pt x="204" y="106"/>
                  </a:lnTo>
                  <a:lnTo>
                    <a:pt x="204" y="103"/>
                  </a:lnTo>
                  <a:lnTo>
                    <a:pt x="203" y="100"/>
                  </a:lnTo>
                  <a:lnTo>
                    <a:pt x="200" y="97"/>
                  </a:lnTo>
                  <a:lnTo>
                    <a:pt x="196" y="93"/>
                  </a:lnTo>
                  <a:lnTo>
                    <a:pt x="196" y="93"/>
                  </a:lnTo>
                  <a:lnTo>
                    <a:pt x="194" y="91"/>
                  </a:lnTo>
                  <a:lnTo>
                    <a:pt x="193" y="90"/>
                  </a:lnTo>
                  <a:lnTo>
                    <a:pt x="193" y="90"/>
                  </a:lnTo>
                  <a:lnTo>
                    <a:pt x="194" y="89"/>
                  </a:lnTo>
                  <a:lnTo>
                    <a:pt x="197" y="89"/>
                  </a:lnTo>
                  <a:lnTo>
                    <a:pt x="197" y="89"/>
                  </a:lnTo>
                  <a:lnTo>
                    <a:pt x="204" y="89"/>
                  </a:lnTo>
                  <a:lnTo>
                    <a:pt x="212" y="91"/>
                  </a:lnTo>
                  <a:lnTo>
                    <a:pt x="219" y="96"/>
                  </a:lnTo>
                  <a:lnTo>
                    <a:pt x="225" y="100"/>
                  </a:lnTo>
                  <a:lnTo>
                    <a:pt x="225" y="100"/>
                  </a:lnTo>
                  <a:lnTo>
                    <a:pt x="235" y="112"/>
                  </a:lnTo>
                  <a:lnTo>
                    <a:pt x="238" y="116"/>
                  </a:lnTo>
                  <a:lnTo>
                    <a:pt x="238" y="120"/>
                  </a:lnTo>
                  <a:lnTo>
                    <a:pt x="238" y="120"/>
                  </a:lnTo>
                  <a:lnTo>
                    <a:pt x="238" y="125"/>
                  </a:lnTo>
                  <a:lnTo>
                    <a:pt x="235" y="126"/>
                  </a:lnTo>
                  <a:lnTo>
                    <a:pt x="231" y="128"/>
                  </a:lnTo>
                  <a:lnTo>
                    <a:pt x="226" y="129"/>
                  </a:lnTo>
                  <a:lnTo>
                    <a:pt x="226" y="129"/>
                  </a:lnTo>
                  <a:lnTo>
                    <a:pt x="215" y="131"/>
                  </a:lnTo>
                  <a:lnTo>
                    <a:pt x="200" y="135"/>
                  </a:lnTo>
                  <a:lnTo>
                    <a:pt x="200" y="135"/>
                  </a:lnTo>
                  <a:lnTo>
                    <a:pt x="167" y="146"/>
                  </a:lnTo>
                  <a:lnTo>
                    <a:pt x="135" y="158"/>
                  </a:lnTo>
                  <a:lnTo>
                    <a:pt x="135" y="158"/>
                  </a:lnTo>
                  <a:lnTo>
                    <a:pt x="135" y="191"/>
                  </a:lnTo>
                  <a:lnTo>
                    <a:pt x="135" y="191"/>
                  </a:lnTo>
                  <a:lnTo>
                    <a:pt x="135" y="199"/>
                  </a:lnTo>
                  <a:lnTo>
                    <a:pt x="132" y="204"/>
                  </a:lnTo>
                  <a:lnTo>
                    <a:pt x="129" y="207"/>
                  </a:lnTo>
                  <a:lnTo>
                    <a:pt x="123" y="209"/>
                  </a:lnTo>
                  <a:lnTo>
                    <a:pt x="123" y="209"/>
                  </a:lnTo>
                  <a:lnTo>
                    <a:pt x="119" y="207"/>
                  </a:lnTo>
                  <a:lnTo>
                    <a:pt x="116" y="206"/>
                  </a:lnTo>
                  <a:lnTo>
                    <a:pt x="115" y="202"/>
                  </a:lnTo>
                  <a:lnTo>
                    <a:pt x="113" y="196"/>
                  </a:lnTo>
                  <a:lnTo>
                    <a:pt x="113" y="196"/>
                  </a:lnTo>
                  <a:lnTo>
                    <a:pt x="113" y="165"/>
                  </a:lnTo>
                  <a:lnTo>
                    <a:pt x="113" y="165"/>
                  </a:lnTo>
                  <a:lnTo>
                    <a:pt x="103" y="171"/>
                  </a:lnTo>
                  <a:lnTo>
                    <a:pt x="93" y="177"/>
                  </a:lnTo>
                  <a:lnTo>
                    <a:pt x="84" y="184"/>
                  </a:lnTo>
                  <a:lnTo>
                    <a:pt x="78" y="190"/>
                  </a:lnTo>
                  <a:lnTo>
                    <a:pt x="72" y="196"/>
                  </a:lnTo>
                  <a:lnTo>
                    <a:pt x="70" y="202"/>
                  </a:lnTo>
                  <a:lnTo>
                    <a:pt x="67" y="207"/>
                  </a:lnTo>
                  <a:lnTo>
                    <a:pt x="67" y="212"/>
                  </a:lnTo>
                  <a:lnTo>
                    <a:pt x="67" y="212"/>
                  </a:lnTo>
                  <a:lnTo>
                    <a:pt x="67" y="219"/>
                  </a:lnTo>
                  <a:lnTo>
                    <a:pt x="70" y="223"/>
                  </a:lnTo>
                  <a:lnTo>
                    <a:pt x="74" y="228"/>
                  </a:lnTo>
                  <a:lnTo>
                    <a:pt x="78" y="230"/>
                  </a:lnTo>
                  <a:lnTo>
                    <a:pt x="86" y="233"/>
                  </a:lnTo>
                  <a:lnTo>
                    <a:pt x="94" y="235"/>
                  </a:lnTo>
                  <a:lnTo>
                    <a:pt x="116" y="236"/>
                  </a:lnTo>
                  <a:lnTo>
                    <a:pt x="116" y="236"/>
                  </a:lnTo>
                  <a:lnTo>
                    <a:pt x="136" y="235"/>
                  </a:lnTo>
                  <a:lnTo>
                    <a:pt x="161" y="232"/>
                  </a:lnTo>
                  <a:lnTo>
                    <a:pt x="161" y="232"/>
                  </a:lnTo>
                  <a:lnTo>
                    <a:pt x="171" y="230"/>
                  </a:lnTo>
                  <a:lnTo>
                    <a:pt x="180" y="229"/>
                  </a:lnTo>
                  <a:lnTo>
                    <a:pt x="180" y="229"/>
                  </a:lnTo>
                  <a:lnTo>
                    <a:pt x="189" y="228"/>
                  </a:lnTo>
                  <a:lnTo>
                    <a:pt x="189" y="228"/>
                  </a:lnTo>
                  <a:lnTo>
                    <a:pt x="196" y="228"/>
                  </a:lnTo>
                  <a:lnTo>
                    <a:pt x="203" y="232"/>
                  </a:lnTo>
                  <a:lnTo>
                    <a:pt x="207" y="236"/>
                  </a:lnTo>
                  <a:lnTo>
                    <a:pt x="209" y="242"/>
                  </a:lnTo>
                  <a:lnTo>
                    <a:pt x="209" y="242"/>
                  </a:lnTo>
                  <a:lnTo>
                    <a:pt x="209" y="248"/>
                  </a:lnTo>
                  <a:lnTo>
                    <a:pt x="204" y="252"/>
                  </a:lnTo>
                  <a:lnTo>
                    <a:pt x="199" y="254"/>
                  </a:lnTo>
                  <a:lnTo>
                    <a:pt x="189" y="257"/>
                  </a:lnTo>
                  <a:lnTo>
                    <a:pt x="189" y="257"/>
                  </a:lnTo>
                  <a:lnTo>
                    <a:pt x="168" y="258"/>
                  </a:lnTo>
                  <a:lnTo>
                    <a:pt x="141" y="259"/>
                  </a:lnTo>
                  <a:lnTo>
                    <a:pt x="141" y="259"/>
                  </a:lnTo>
                  <a:lnTo>
                    <a:pt x="119" y="258"/>
                  </a:lnTo>
                  <a:lnTo>
                    <a:pt x="102" y="257"/>
                  </a:lnTo>
                  <a:lnTo>
                    <a:pt x="86" y="254"/>
                  </a:lnTo>
                  <a:lnTo>
                    <a:pt x="72" y="249"/>
                  </a:lnTo>
                  <a:lnTo>
                    <a:pt x="64" y="243"/>
                  </a:lnTo>
                  <a:lnTo>
                    <a:pt x="57" y="235"/>
                  </a:lnTo>
                  <a:lnTo>
                    <a:pt x="52" y="226"/>
                  </a:lnTo>
                  <a:lnTo>
                    <a:pt x="51" y="215"/>
                  </a:lnTo>
                  <a:lnTo>
                    <a:pt x="51" y="215"/>
                  </a:lnTo>
                  <a:lnTo>
                    <a:pt x="52" y="206"/>
                  </a:lnTo>
                  <a:lnTo>
                    <a:pt x="55" y="197"/>
                  </a:lnTo>
                  <a:lnTo>
                    <a:pt x="59" y="188"/>
                  </a:lnTo>
                  <a:lnTo>
                    <a:pt x="65" y="181"/>
                  </a:lnTo>
                  <a:lnTo>
                    <a:pt x="65" y="181"/>
                  </a:lnTo>
                  <a:lnTo>
                    <a:pt x="75" y="173"/>
                  </a:lnTo>
                  <a:lnTo>
                    <a:pt x="87" y="164"/>
                  </a:lnTo>
                  <a:lnTo>
                    <a:pt x="100" y="155"/>
                  </a:lnTo>
                  <a:lnTo>
                    <a:pt x="113" y="148"/>
                  </a:lnTo>
                  <a:lnTo>
                    <a:pt x="113" y="148"/>
                  </a:lnTo>
                  <a:lnTo>
                    <a:pt x="113" y="132"/>
                  </a:lnTo>
                  <a:lnTo>
                    <a:pt x="112" y="126"/>
                  </a:lnTo>
                  <a:lnTo>
                    <a:pt x="109" y="122"/>
                  </a:lnTo>
                  <a:lnTo>
                    <a:pt x="106" y="119"/>
                  </a:lnTo>
                  <a:lnTo>
                    <a:pt x="103" y="116"/>
                  </a:lnTo>
                  <a:lnTo>
                    <a:pt x="99" y="115"/>
                  </a:lnTo>
                  <a:lnTo>
                    <a:pt x="94" y="115"/>
                  </a:lnTo>
                  <a:lnTo>
                    <a:pt x="94" y="115"/>
                  </a:lnTo>
                  <a:lnTo>
                    <a:pt x="86" y="116"/>
                  </a:lnTo>
                  <a:lnTo>
                    <a:pt x="75" y="120"/>
                  </a:lnTo>
                  <a:lnTo>
                    <a:pt x="64" y="126"/>
                  </a:lnTo>
                  <a:lnTo>
                    <a:pt x="52" y="133"/>
                  </a:lnTo>
                  <a:lnTo>
                    <a:pt x="52" y="133"/>
                  </a:lnTo>
                  <a:lnTo>
                    <a:pt x="39" y="144"/>
                  </a:lnTo>
                  <a:lnTo>
                    <a:pt x="26" y="155"/>
                  </a:lnTo>
                  <a:lnTo>
                    <a:pt x="26" y="155"/>
                  </a:lnTo>
                  <a:lnTo>
                    <a:pt x="17" y="162"/>
                  </a:lnTo>
                  <a:lnTo>
                    <a:pt x="14" y="164"/>
                  </a:lnTo>
                  <a:lnTo>
                    <a:pt x="12" y="165"/>
                  </a:lnTo>
                  <a:lnTo>
                    <a:pt x="12" y="165"/>
                  </a:lnTo>
                  <a:lnTo>
                    <a:pt x="7" y="164"/>
                  </a:lnTo>
                  <a:lnTo>
                    <a:pt x="3" y="162"/>
                  </a:lnTo>
                  <a:lnTo>
                    <a:pt x="1" y="158"/>
                  </a:lnTo>
                  <a:lnTo>
                    <a:pt x="0" y="154"/>
                  </a:lnTo>
                  <a:lnTo>
                    <a:pt x="0" y="154"/>
                  </a:lnTo>
                  <a:lnTo>
                    <a:pt x="1" y="149"/>
                  </a:lnTo>
                  <a:lnTo>
                    <a:pt x="3" y="144"/>
                  </a:lnTo>
                  <a:lnTo>
                    <a:pt x="6" y="139"/>
                  </a:lnTo>
                  <a:lnTo>
                    <a:pt x="10" y="136"/>
                  </a:lnTo>
                  <a:lnTo>
                    <a:pt x="10" y="136"/>
                  </a:lnTo>
                  <a:lnTo>
                    <a:pt x="19" y="129"/>
                  </a:lnTo>
                  <a:lnTo>
                    <a:pt x="30" y="120"/>
                  </a:lnTo>
                  <a:lnTo>
                    <a:pt x="30" y="120"/>
                  </a:lnTo>
                  <a:lnTo>
                    <a:pt x="51" y="99"/>
                  </a:lnTo>
                  <a:lnTo>
                    <a:pt x="61" y="86"/>
                  </a:lnTo>
                  <a:lnTo>
                    <a:pt x="71" y="73"/>
                  </a:lnTo>
                  <a:lnTo>
                    <a:pt x="71" y="73"/>
                  </a:lnTo>
                  <a:lnTo>
                    <a:pt x="55" y="76"/>
                  </a:lnTo>
                  <a:lnTo>
                    <a:pt x="39" y="76"/>
                  </a:lnTo>
                  <a:lnTo>
                    <a:pt x="39" y="76"/>
                  </a:lnTo>
                  <a:lnTo>
                    <a:pt x="28" y="76"/>
                  </a:lnTo>
                  <a:lnTo>
                    <a:pt x="17" y="73"/>
                  </a:lnTo>
                  <a:lnTo>
                    <a:pt x="10" y="67"/>
                  </a:lnTo>
                  <a:lnTo>
                    <a:pt x="3" y="60"/>
                  </a:lnTo>
                  <a:lnTo>
                    <a:pt x="7" y="5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12" name="Freeform 116"/>
            <p:cNvSpPr>
              <a:spLocks noEditPoints="1"/>
            </p:cNvSpPr>
            <p:nvPr userDrawn="1"/>
          </p:nvSpPr>
          <p:spPr bwMode="auto">
            <a:xfrm>
              <a:off x="3384551" y="1758951"/>
              <a:ext cx="138113" cy="128588"/>
            </a:xfrm>
            <a:custGeom>
              <a:avLst/>
              <a:gdLst/>
              <a:ahLst/>
              <a:cxnLst>
                <a:cxn ang="0">
                  <a:pos x="81" y="203"/>
                </a:cxn>
                <a:cxn ang="0">
                  <a:pos x="105" y="212"/>
                </a:cxn>
                <a:cxn ang="0">
                  <a:pos x="115" y="209"/>
                </a:cxn>
                <a:cxn ang="0">
                  <a:pos x="121" y="200"/>
                </a:cxn>
                <a:cxn ang="0">
                  <a:pos x="141" y="128"/>
                </a:cxn>
                <a:cxn ang="0">
                  <a:pos x="141" y="90"/>
                </a:cxn>
                <a:cxn ang="0">
                  <a:pos x="135" y="80"/>
                </a:cxn>
                <a:cxn ang="0">
                  <a:pos x="123" y="77"/>
                </a:cxn>
                <a:cxn ang="0">
                  <a:pos x="96" y="81"/>
                </a:cxn>
                <a:cxn ang="0">
                  <a:pos x="34" y="217"/>
                </a:cxn>
                <a:cxn ang="0">
                  <a:pos x="21" y="235"/>
                </a:cxn>
                <a:cxn ang="0">
                  <a:pos x="12" y="235"/>
                </a:cxn>
                <a:cxn ang="0">
                  <a:pos x="3" y="223"/>
                </a:cxn>
                <a:cxn ang="0">
                  <a:pos x="6" y="214"/>
                </a:cxn>
                <a:cxn ang="0">
                  <a:pos x="31" y="172"/>
                </a:cxn>
                <a:cxn ang="0">
                  <a:pos x="73" y="87"/>
                </a:cxn>
                <a:cxn ang="0">
                  <a:pos x="32" y="99"/>
                </a:cxn>
                <a:cxn ang="0">
                  <a:pos x="23" y="101"/>
                </a:cxn>
                <a:cxn ang="0">
                  <a:pos x="15" y="97"/>
                </a:cxn>
                <a:cxn ang="0">
                  <a:pos x="2" y="80"/>
                </a:cxn>
                <a:cxn ang="0">
                  <a:pos x="0" y="67"/>
                </a:cxn>
                <a:cxn ang="0">
                  <a:pos x="3" y="65"/>
                </a:cxn>
                <a:cxn ang="0">
                  <a:pos x="6" y="67"/>
                </a:cxn>
                <a:cxn ang="0">
                  <a:pos x="23" y="77"/>
                </a:cxn>
                <a:cxn ang="0">
                  <a:pos x="47" y="74"/>
                </a:cxn>
                <a:cxn ang="0">
                  <a:pos x="79" y="68"/>
                </a:cxn>
                <a:cxn ang="0">
                  <a:pos x="90" y="23"/>
                </a:cxn>
                <a:cxn ang="0">
                  <a:pos x="87" y="16"/>
                </a:cxn>
                <a:cxn ang="0">
                  <a:pos x="79" y="9"/>
                </a:cxn>
                <a:cxn ang="0">
                  <a:pos x="73" y="4"/>
                </a:cxn>
                <a:cxn ang="0">
                  <a:pos x="80" y="0"/>
                </a:cxn>
                <a:cxn ang="0">
                  <a:pos x="92" y="0"/>
                </a:cxn>
                <a:cxn ang="0">
                  <a:pos x="113" y="7"/>
                </a:cxn>
                <a:cxn ang="0">
                  <a:pos x="121" y="19"/>
                </a:cxn>
                <a:cxn ang="0">
                  <a:pos x="118" y="26"/>
                </a:cxn>
                <a:cxn ang="0">
                  <a:pos x="108" y="44"/>
                </a:cxn>
                <a:cxn ang="0">
                  <a:pos x="100" y="64"/>
                </a:cxn>
                <a:cxn ang="0">
                  <a:pos x="126" y="61"/>
                </a:cxn>
                <a:cxn ang="0">
                  <a:pos x="148" y="68"/>
                </a:cxn>
                <a:cxn ang="0">
                  <a:pos x="160" y="90"/>
                </a:cxn>
                <a:cxn ang="0">
                  <a:pos x="163" y="110"/>
                </a:cxn>
                <a:cxn ang="0">
                  <a:pos x="148" y="196"/>
                </a:cxn>
                <a:cxn ang="0">
                  <a:pos x="138" y="217"/>
                </a:cxn>
                <a:cxn ang="0">
                  <a:pos x="110" y="242"/>
                </a:cxn>
                <a:cxn ang="0">
                  <a:pos x="97" y="242"/>
                </a:cxn>
                <a:cxn ang="0">
                  <a:pos x="90" y="232"/>
                </a:cxn>
                <a:cxn ang="0">
                  <a:pos x="84" y="222"/>
                </a:cxn>
                <a:cxn ang="0">
                  <a:pos x="189" y="58"/>
                </a:cxn>
                <a:cxn ang="0">
                  <a:pos x="219" y="71"/>
                </a:cxn>
                <a:cxn ang="0">
                  <a:pos x="239" y="91"/>
                </a:cxn>
                <a:cxn ang="0">
                  <a:pos x="260" y="132"/>
                </a:cxn>
                <a:cxn ang="0">
                  <a:pos x="261" y="155"/>
                </a:cxn>
                <a:cxn ang="0">
                  <a:pos x="248" y="167"/>
                </a:cxn>
                <a:cxn ang="0">
                  <a:pos x="238" y="161"/>
                </a:cxn>
                <a:cxn ang="0">
                  <a:pos x="229" y="158"/>
                </a:cxn>
                <a:cxn ang="0">
                  <a:pos x="193" y="161"/>
                </a:cxn>
                <a:cxn ang="0">
                  <a:pos x="213" y="146"/>
                </a:cxn>
                <a:cxn ang="0">
                  <a:pos x="234" y="139"/>
                </a:cxn>
                <a:cxn ang="0">
                  <a:pos x="235" y="132"/>
                </a:cxn>
                <a:cxn ang="0">
                  <a:pos x="232" y="119"/>
                </a:cxn>
                <a:cxn ang="0">
                  <a:pos x="218" y="93"/>
                </a:cxn>
                <a:cxn ang="0">
                  <a:pos x="195" y="71"/>
                </a:cxn>
              </a:cxnLst>
              <a:rect l="0" t="0" r="r" b="b"/>
              <a:pathLst>
                <a:path w="261" h="243">
                  <a:moveTo>
                    <a:pt x="68" y="196"/>
                  </a:moveTo>
                  <a:lnTo>
                    <a:pt x="68" y="196"/>
                  </a:lnTo>
                  <a:lnTo>
                    <a:pt x="81" y="203"/>
                  </a:lnTo>
                  <a:lnTo>
                    <a:pt x="92" y="209"/>
                  </a:lnTo>
                  <a:lnTo>
                    <a:pt x="99" y="212"/>
                  </a:lnTo>
                  <a:lnTo>
                    <a:pt x="105" y="212"/>
                  </a:lnTo>
                  <a:lnTo>
                    <a:pt x="105" y="212"/>
                  </a:lnTo>
                  <a:lnTo>
                    <a:pt x="110" y="212"/>
                  </a:lnTo>
                  <a:lnTo>
                    <a:pt x="115" y="209"/>
                  </a:lnTo>
                  <a:lnTo>
                    <a:pt x="118" y="204"/>
                  </a:lnTo>
                  <a:lnTo>
                    <a:pt x="121" y="200"/>
                  </a:lnTo>
                  <a:lnTo>
                    <a:pt x="121" y="200"/>
                  </a:lnTo>
                  <a:lnTo>
                    <a:pt x="129" y="178"/>
                  </a:lnTo>
                  <a:lnTo>
                    <a:pt x="137" y="152"/>
                  </a:lnTo>
                  <a:lnTo>
                    <a:pt x="141" y="128"/>
                  </a:lnTo>
                  <a:lnTo>
                    <a:pt x="142" y="104"/>
                  </a:lnTo>
                  <a:lnTo>
                    <a:pt x="142" y="104"/>
                  </a:lnTo>
                  <a:lnTo>
                    <a:pt x="141" y="90"/>
                  </a:lnTo>
                  <a:lnTo>
                    <a:pt x="139" y="86"/>
                  </a:lnTo>
                  <a:lnTo>
                    <a:pt x="138" y="81"/>
                  </a:lnTo>
                  <a:lnTo>
                    <a:pt x="135" y="80"/>
                  </a:lnTo>
                  <a:lnTo>
                    <a:pt x="132" y="77"/>
                  </a:lnTo>
                  <a:lnTo>
                    <a:pt x="123" y="77"/>
                  </a:lnTo>
                  <a:lnTo>
                    <a:pt x="123" y="77"/>
                  </a:lnTo>
                  <a:lnTo>
                    <a:pt x="110" y="77"/>
                  </a:lnTo>
                  <a:lnTo>
                    <a:pt x="96" y="81"/>
                  </a:lnTo>
                  <a:lnTo>
                    <a:pt x="96" y="81"/>
                  </a:lnTo>
                  <a:lnTo>
                    <a:pt x="65" y="151"/>
                  </a:lnTo>
                  <a:lnTo>
                    <a:pt x="34" y="217"/>
                  </a:lnTo>
                  <a:lnTo>
                    <a:pt x="34" y="217"/>
                  </a:lnTo>
                  <a:lnTo>
                    <a:pt x="29" y="227"/>
                  </a:lnTo>
                  <a:lnTo>
                    <a:pt x="25" y="232"/>
                  </a:lnTo>
                  <a:lnTo>
                    <a:pt x="21" y="235"/>
                  </a:lnTo>
                  <a:lnTo>
                    <a:pt x="16" y="235"/>
                  </a:lnTo>
                  <a:lnTo>
                    <a:pt x="16" y="235"/>
                  </a:lnTo>
                  <a:lnTo>
                    <a:pt x="12" y="235"/>
                  </a:lnTo>
                  <a:lnTo>
                    <a:pt x="7" y="232"/>
                  </a:lnTo>
                  <a:lnTo>
                    <a:pt x="5" y="227"/>
                  </a:lnTo>
                  <a:lnTo>
                    <a:pt x="3" y="223"/>
                  </a:lnTo>
                  <a:lnTo>
                    <a:pt x="3" y="223"/>
                  </a:lnTo>
                  <a:lnTo>
                    <a:pt x="5" y="219"/>
                  </a:lnTo>
                  <a:lnTo>
                    <a:pt x="6" y="214"/>
                  </a:lnTo>
                  <a:lnTo>
                    <a:pt x="13" y="201"/>
                  </a:lnTo>
                  <a:lnTo>
                    <a:pt x="13" y="201"/>
                  </a:lnTo>
                  <a:lnTo>
                    <a:pt x="31" y="172"/>
                  </a:lnTo>
                  <a:lnTo>
                    <a:pt x="47" y="143"/>
                  </a:lnTo>
                  <a:lnTo>
                    <a:pt x="60" y="116"/>
                  </a:lnTo>
                  <a:lnTo>
                    <a:pt x="73" y="87"/>
                  </a:lnTo>
                  <a:lnTo>
                    <a:pt x="73" y="87"/>
                  </a:lnTo>
                  <a:lnTo>
                    <a:pt x="48" y="93"/>
                  </a:lnTo>
                  <a:lnTo>
                    <a:pt x="32" y="99"/>
                  </a:lnTo>
                  <a:lnTo>
                    <a:pt x="32" y="99"/>
                  </a:lnTo>
                  <a:lnTo>
                    <a:pt x="26" y="100"/>
                  </a:lnTo>
                  <a:lnTo>
                    <a:pt x="23" y="101"/>
                  </a:lnTo>
                  <a:lnTo>
                    <a:pt x="23" y="101"/>
                  </a:lnTo>
                  <a:lnTo>
                    <a:pt x="19" y="100"/>
                  </a:lnTo>
                  <a:lnTo>
                    <a:pt x="15" y="97"/>
                  </a:lnTo>
                  <a:lnTo>
                    <a:pt x="6" y="88"/>
                  </a:lnTo>
                  <a:lnTo>
                    <a:pt x="6" y="88"/>
                  </a:lnTo>
                  <a:lnTo>
                    <a:pt x="2" y="80"/>
                  </a:lnTo>
                  <a:lnTo>
                    <a:pt x="0" y="71"/>
                  </a:lnTo>
                  <a:lnTo>
                    <a:pt x="0" y="71"/>
                  </a:lnTo>
                  <a:lnTo>
                    <a:pt x="0" y="67"/>
                  </a:lnTo>
                  <a:lnTo>
                    <a:pt x="2" y="65"/>
                  </a:lnTo>
                  <a:lnTo>
                    <a:pt x="3" y="65"/>
                  </a:lnTo>
                  <a:lnTo>
                    <a:pt x="3" y="65"/>
                  </a:lnTo>
                  <a:lnTo>
                    <a:pt x="5" y="65"/>
                  </a:lnTo>
                  <a:lnTo>
                    <a:pt x="6" y="67"/>
                  </a:lnTo>
                  <a:lnTo>
                    <a:pt x="6" y="67"/>
                  </a:lnTo>
                  <a:lnTo>
                    <a:pt x="16" y="74"/>
                  </a:lnTo>
                  <a:lnTo>
                    <a:pt x="21" y="75"/>
                  </a:lnTo>
                  <a:lnTo>
                    <a:pt x="23" y="77"/>
                  </a:lnTo>
                  <a:lnTo>
                    <a:pt x="23" y="77"/>
                  </a:lnTo>
                  <a:lnTo>
                    <a:pt x="35" y="75"/>
                  </a:lnTo>
                  <a:lnTo>
                    <a:pt x="47" y="74"/>
                  </a:lnTo>
                  <a:lnTo>
                    <a:pt x="47" y="74"/>
                  </a:lnTo>
                  <a:lnTo>
                    <a:pt x="79" y="68"/>
                  </a:lnTo>
                  <a:lnTo>
                    <a:pt x="79" y="68"/>
                  </a:lnTo>
                  <a:lnTo>
                    <a:pt x="83" y="54"/>
                  </a:lnTo>
                  <a:lnTo>
                    <a:pt x="87" y="41"/>
                  </a:lnTo>
                  <a:lnTo>
                    <a:pt x="90" y="23"/>
                  </a:lnTo>
                  <a:lnTo>
                    <a:pt x="90" y="23"/>
                  </a:lnTo>
                  <a:lnTo>
                    <a:pt x="90" y="19"/>
                  </a:lnTo>
                  <a:lnTo>
                    <a:pt x="87" y="16"/>
                  </a:lnTo>
                  <a:lnTo>
                    <a:pt x="84" y="13"/>
                  </a:lnTo>
                  <a:lnTo>
                    <a:pt x="79" y="9"/>
                  </a:lnTo>
                  <a:lnTo>
                    <a:pt x="79" y="9"/>
                  </a:lnTo>
                  <a:lnTo>
                    <a:pt x="74" y="7"/>
                  </a:lnTo>
                  <a:lnTo>
                    <a:pt x="73" y="4"/>
                  </a:lnTo>
                  <a:lnTo>
                    <a:pt x="73" y="4"/>
                  </a:lnTo>
                  <a:lnTo>
                    <a:pt x="74" y="3"/>
                  </a:lnTo>
                  <a:lnTo>
                    <a:pt x="77" y="2"/>
                  </a:lnTo>
                  <a:lnTo>
                    <a:pt x="80" y="0"/>
                  </a:lnTo>
                  <a:lnTo>
                    <a:pt x="86" y="0"/>
                  </a:lnTo>
                  <a:lnTo>
                    <a:pt x="86" y="0"/>
                  </a:lnTo>
                  <a:lnTo>
                    <a:pt x="92" y="0"/>
                  </a:lnTo>
                  <a:lnTo>
                    <a:pt x="99" y="2"/>
                  </a:lnTo>
                  <a:lnTo>
                    <a:pt x="113" y="7"/>
                  </a:lnTo>
                  <a:lnTo>
                    <a:pt x="113" y="7"/>
                  </a:lnTo>
                  <a:lnTo>
                    <a:pt x="119" y="13"/>
                  </a:lnTo>
                  <a:lnTo>
                    <a:pt x="121" y="16"/>
                  </a:lnTo>
                  <a:lnTo>
                    <a:pt x="121" y="19"/>
                  </a:lnTo>
                  <a:lnTo>
                    <a:pt x="121" y="19"/>
                  </a:lnTo>
                  <a:lnTo>
                    <a:pt x="121" y="22"/>
                  </a:lnTo>
                  <a:lnTo>
                    <a:pt x="118" y="26"/>
                  </a:lnTo>
                  <a:lnTo>
                    <a:pt x="118" y="26"/>
                  </a:lnTo>
                  <a:lnTo>
                    <a:pt x="113" y="33"/>
                  </a:lnTo>
                  <a:lnTo>
                    <a:pt x="108" y="44"/>
                  </a:lnTo>
                  <a:lnTo>
                    <a:pt x="108" y="44"/>
                  </a:lnTo>
                  <a:lnTo>
                    <a:pt x="100" y="64"/>
                  </a:lnTo>
                  <a:lnTo>
                    <a:pt x="100" y="64"/>
                  </a:lnTo>
                  <a:lnTo>
                    <a:pt x="115" y="62"/>
                  </a:lnTo>
                  <a:lnTo>
                    <a:pt x="126" y="61"/>
                  </a:lnTo>
                  <a:lnTo>
                    <a:pt x="126" y="61"/>
                  </a:lnTo>
                  <a:lnTo>
                    <a:pt x="135" y="62"/>
                  </a:lnTo>
                  <a:lnTo>
                    <a:pt x="141" y="64"/>
                  </a:lnTo>
                  <a:lnTo>
                    <a:pt x="148" y="68"/>
                  </a:lnTo>
                  <a:lnTo>
                    <a:pt x="152" y="74"/>
                  </a:lnTo>
                  <a:lnTo>
                    <a:pt x="157" y="81"/>
                  </a:lnTo>
                  <a:lnTo>
                    <a:pt x="160" y="90"/>
                  </a:lnTo>
                  <a:lnTo>
                    <a:pt x="161" y="99"/>
                  </a:lnTo>
                  <a:lnTo>
                    <a:pt x="163" y="110"/>
                  </a:lnTo>
                  <a:lnTo>
                    <a:pt x="163" y="110"/>
                  </a:lnTo>
                  <a:lnTo>
                    <a:pt x="160" y="139"/>
                  </a:lnTo>
                  <a:lnTo>
                    <a:pt x="155" y="168"/>
                  </a:lnTo>
                  <a:lnTo>
                    <a:pt x="148" y="196"/>
                  </a:lnTo>
                  <a:lnTo>
                    <a:pt x="144" y="207"/>
                  </a:lnTo>
                  <a:lnTo>
                    <a:pt x="138" y="217"/>
                  </a:lnTo>
                  <a:lnTo>
                    <a:pt x="138" y="217"/>
                  </a:lnTo>
                  <a:lnTo>
                    <a:pt x="129" y="229"/>
                  </a:lnTo>
                  <a:lnTo>
                    <a:pt x="121" y="238"/>
                  </a:lnTo>
                  <a:lnTo>
                    <a:pt x="110" y="242"/>
                  </a:lnTo>
                  <a:lnTo>
                    <a:pt x="102" y="243"/>
                  </a:lnTo>
                  <a:lnTo>
                    <a:pt x="102" y="243"/>
                  </a:lnTo>
                  <a:lnTo>
                    <a:pt x="97" y="242"/>
                  </a:lnTo>
                  <a:lnTo>
                    <a:pt x="94" y="240"/>
                  </a:lnTo>
                  <a:lnTo>
                    <a:pt x="92" y="238"/>
                  </a:lnTo>
                  <a:lnTo>
                    <a:pt x="90" y="232"/>
                  </a:lnTo>
                  <a:lnTo>
                    <a:pt x="90" y="232"/>
                  </a:lnTo>
                  <a:lnTo>
                    <a:pt x="89" y="227"/>
                  </a:lnTo>
                  <a:lnTo>
                    <a:pt x="84" y="222"/>
                  </a:lnTo>
                  <a:lnTo>
                    <a:pt x="63" y="203"/>
                  </a:lnTo>
                  <a:lnTo>
                    <a:pt x="68" y="196"/>
                  </a:lnTo>
                  <a:close/>
                  <a:moveTo>
                    <a:pt x="189" y="58"/>
                  </a:moveTo>
                  <a:lnTo>
                    <a:pt x="189" y="58"/>
                  </a:lnTo>
                  <a:lnTo>
                    <a:pt x="205" y="64"/>
                  </a:lnTo>
                  <a:lnTo>
                    <a:pt x="219" y="71"/>
                  </a:lnTo>
                  <a:lnTo>
                    <a:pt x="231" y="81"/>
                  </a:lnTo>
                  <a:lnTo>
                    <a:pt x="239" y="91"/>
                  </a:lnTo>
                  <a:lnTo>
                    <a:pt x="239" y="91"/>
                  </a:lnTo>
                  <a:lnTo>
                    <a:pt x="250" y="104"/>
                  </a:lnTo>
                  <a:lnTo>
                    <a:pt x="255" y="119"/>
                  </a:lnTo>
                  <a:lnTo>
                    <a:pt x="260" y="132"/>
                  </a:lnTo>
                  <a:lnTo>
                    <a:pt x="261" y="145"/>
                  </a:lnTo>
                  <a:lnTo>
                    <a:pt x="261" y="145"/>
                  </a:lnTo>
                  <a:lnTo>
                    <a:pt x="261" y="155"/>
                  </a:lnTo>
                  <a:lnTo>
                    <a:pt x="258" y="161"/>
                  </a:lnTo>
                  <a:lnTo>
                    <a:pt x="254" y="165"/>
                  </a:lnTo>
                  <a:lnTo>
                    <a:pt x="248" y="167"/>
                  </a:lnTo>
                  <a:lnTo>
                    <a:pt x="248" y="167"/>
                  </a:lnTo>
                  <a:lnTo>
                    <a:pt x="242" y="165"/>
                  </a:lnTo>
                  <a:lnTo>
                    <a:pt x="238" y="161"/>
                  </a:lnTo>
                  <a:lnTo>
                    <a:pt x="238" y="161"/>
                  </a:lnTo>
                  <a:lnTo>
                    <a:pt x="234" y="158"/>
                  </a:lnTo>
                  <a:lnTo>
                    <a:pt x="229" y="158"/>
                  </a:lnTo>
                  <a:lnTo>
                    <a:pt x="229" y="158"/>
                  </a:lnTo>
                  <a:lnTo>
                    <a:pt x="213" y="158"/>
                  </a:lnTo>
                  <a:lnTo>
                    <a:pt x="193" y="161"/>
                  </a:lnTo>
                  <a:lnTo>
                    <a:pt x="192" y="152"/>
                  </a:lnTo>
                  <a:lnTo>
                    <a:pt x="192" y="152"/>
                  </a:lnTo>
                  <a:lnTo>
                    <a:pt x="213" y="146"/>
                  </a:lnTo>
                  <a:lnTo>
                    <a:pt x="229" y="142"/>
                  </a:lnTo>
                  <a:lnTo>
                    <a:pt x="229" y="142"/>
                  </a:lnTo>
                  <a:lnTo>
                    <a:pt x="234" y="139"/>
                  </a:lnTo>
                  <a:lnTo>
                    <a:pt x="235" y="136"/>
                  </a:lnTo>
                  <a:lnTo>
                    <a:pt x="235" y="132"/>
                  </a:lnTo>
                  <a:lnTo>
                    <a:pt x="235" y="132"/>
                  </a:lnTo>
                  <a:lnTo>
                    <a:pt x="235" y="128"/>
                  </a:lnTo>
                  <a:lnTo>
                    <a:pt x="235" y="128"/>
                  </a:lnTo>
                  <a:lnTo>
                    <a:pt x="232" y="119"/>
                  </a:lnTo>
                  <a:lnTo>
                    <a:pt x="229" y="109"/>
                  </a:lnTo>
                  <a:lnTo>
                    <a:pt x="224" y="100"/>
                  </a:lnTo>
                  <a:lnTo>
                    <a:pt x="218" y="93"/>
                  </a:lnTo>
                  <a:lnTo>
                    <a:pt x="210" y="84"/>
                  </a:lnTo>
                  <a:lnTo>
                    <a:pt x="203" y="77"/>
                  </a:lnTo>
                  <a:lnTo>
                    <a:pt x="195" y="71"/>
                  </a:lnTo>
                  <a:lnTo>
                    <a:pt x="186" y="65"/>
                  </a:lnTo>
                  <a:lnTo>
                    <a:pt x="189" y="58"/>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13" name="Freeform 117"/>
            <p:cNvSpPr>
              <a:spLocks noEditPoints="1"/>
            </p:cNvSpPr>
            <p:nvPr userDrawn="1"/>
          </p:nvSpPr>
          <p:spPr bwMode="auto">
            <a:xfrm>
              <a:off x="3552826" y="1755776"/>
              <a:ext cx="130175" cy="138113"/>
            </a:xfrm>
            <a:custGeom>
              <a:avLst/>
              <a:gdLst/>
              <a:ahLst/>
              <a:cxnLst>
                <a:cxn ang="0">
                  <a:pos x="19" y="66"/>
                </a:cxn>
                <a:cxn ang="0">
                  <a:pos x="51" y="68"/>
                </a:cxn>
                <a:cxn ang="0">
                  <a:pos x="84" y="30"/>
                </a:cxn>
                <a:cxn ang="0">
                  <a:pos x="81" y="14"/>
                </a:cxn>
                <a:cxn ang="0">
                  <a:pos x="68" y="6"/>
                </a:cxn>
                <a:cxn ang="0">
                  <a:pos x="71" y="1"/>
                </a:cxn>
                <a:cxn ang="0">
                  <a:pos x="100" y="4"/>
                </a:cxn>
                <a:cxn ang="0">
                  <a:pos x="113" y="14"/>
                </a:cxn>
                <a:cxn ang="0">
                  <a:pos x="111" y="23"/>
                </a:cxn>
                <a:cxn ang="0">
                  <a:pos x="101" y="42"/>
                </a:cxn>
                <a:cxn ang="0">
                  <a:pos x="111" y="52"/>
                </a:cxn>
                <a:cxn ang="0">
                  <a:pos x="130" y="45"/>
                </a:cxn>
                <a:cxn ang="0">
                  <a:pos x="142" y="50"/>
                </a:cxn>
                <a:cxn ang="0">
                  <a:pos x="140" y="61"/>
                </a:cxn>
                <a:cxn ang="0">
                  <a:pos x="114" y="72"/>
                </a:cxn>
                <a:cxn ang="0">
                  <a:pos x="40" y="185"/>
                </a:cxn>
                <a:cxn ang="0">
                  <a:pos x="23" y="210"/>
                </a:cxn>
                <a:cxn ang="0">
                  <a:pos x="10" y="208"/>
                </a:cxn>
                <a:cxn ang="0">
                  <a:pos x="7" y="194"/>
                </a:cxn>
                <a:cxn ang="0">
                  <a:pos x="30" y="155"/>
                </a:cxn>
                <a:cxn ang="0">
                  <a:pos x="66" y="82"/>
                </a:cxn>
                <a:cxn ang="0">
                  <a:pos x="22" y="85"/>
                </a:cxn>
                <a:cxn ang="0">
                  <a:pos x="6" y="59"/>
                </a:cxn>
                <a:cxn ang="0">
                  <a:pos x="196" y="69"/>
                </a:cxn>
                <a:cxn ang="0">
                  <a:pos x="232" y="85"/>
                </a:cxn>
                <a:cxn ang="0">
                  <a:pos x="248" y="107"/>
                </a:cxn>
                <a:cxn ang="0">
                  <a:pos x="238" y="119"/>
                </a:cxn>
                <a:cxn ang="0">
                  <a:pos x="227" y="116"/>
                </a:cxn>
                <a:cxn ang="0">
                  <a:pos x="203" y="111"/>
                </a:cxn>
                <a:cxn ang="0">
                  <a:pos x="175" y="117"/>
                </a:cxn>
                <a:cxn ang="0">
                  <a:pos x="168" y="132"/>
                </a:cxn>
                <a:cxn ang="0">
                  <a:pos x="178" y="194"/>
                </a:cxn>
                <a:cxn ang="0">
                  <a:pos x="226" y="217"/>
                </a:cxn>
                <a:cxn ang="0">
                  <a:pos x="238" y="230"/>
                </a:cxn>
                <a:cxn ang="0">
                  <a:pos x="236" y="243"/>
                </a:cxn>
                <a:cxn ang="0">
                  <a:pos x="222" y="244"/>
                </a:cxn>
                <a:cxn ang="0">
                  <a:pos x="180" y="216"/>
                </a:cxn>
                <a:cxn ang="0">
                  <a:pos x="171" y="244"/>
                </a:cxn>
                <a:cxn ang="0">
                  <a:pos x="138" y="259"/>
                </a:cxn>
                <a:cxn ang="0">
                  <a:pos x="109" y="258"/>
                </a:cxn>
                <a:cxn ang="0">
                  <a:pos x="84" y="239"/>
                </a:cxn>
                <a:cxn ang="0">
                  <a:pos x="81" y="218"/>
                </a:cxn>
                <a:cxn ang="0">
                  <a:pos x="101" y="195"/>
                </a:cxn>
                <a:cxn ang="0">
                  <a:pos x="129" y="189"/>
                </a:cxn>
                <a:cxn ang="0">
                  <a:pos x="152" y="149"/>
                </a:cxn>
                <a:cxn ang="0">
                  <a:pos x="155" y="127"/>
                </a:cxn>
                <a:cxn ang="0">
                  <a:pos x="172" y="107"/>
                </a:cxn>
                <a:cxn ang="0">
                  <a:pos x="206" y="97"/>
                </a:cxn>
                <a:cxn ang="0">
                  <a:pos x="210" y="92"/>
                </a:cxn>
                <a:cxn ang="0">
                  <a:pos x="187" y="79"/>
                </a:cxn>
                <a:cxn ang="0">
                  <a:pos x="124" y="205"/>
                </a:cxn>
                <a:cxn ang="0">
                  <a:pos x="106" y="208"/>
                </a:cxn>
                <a:cxn ang="0">
                  <a:pos x="94" y="220"/>
                </a:cxn>
                <a:cxn ang="0">
                  <a:pos x="95" y="231"/>
                </a:cxn>
                <a:cxn ang="0">
                  <a:pos x="124" y="242"/>
                </a:cxn>
                <a:cxn ang="0">
                  <a:pos x="148" y="237"/>
                </a:cxn>
                <a:cxn ang="0">
                  <a:pos x="158" y="216"/>
                </a:cxn>
                <a:cxn ang="0">
                  <a:pos x="142" y="205"/>
                </a:cxn>
              </a:cxnLst>
              <a:rect l="0" t="0" r="r" b="b"/>
              <a:pathLst>
                <a:path w="248" h="260">
                  <a:moveTo>
                    <a:pt x="6" y="59"/>
                  </a:moveTo>
                  <a:lnTo>
                    <a:pt x="6" y="59"/>
                  </a:lnTo>
                  <a:lnTo>
                    <a:pt x="11" y="64"/>
                  </a:lnTo>
                  <a:lnTo>
                    <a:pt x="19" y="66"/>
                  </a:lnTo>
                  <a:lnTo>
                    <a:pt x="24" y="69"/>
                  </a:lnTo>
                  <a:lnTo>
                    <a:pt x="30" y="69"/>
                  </a:lnTo>
                  <a:lnTo>
                    <a:pt x="30" y="69"/>
                  </a:lnTo>
                  <a:lnTo>
                    <a:pt x="51" y="68"/>
                  </a:lnTo>
                  <a:lnTo>
                    <a:pt x="74" y="62"/>
                  </a:lnTo>
                  <a:lnTo>
                    <a:pt x="74" y="62"/>
                  </a:lnTo>
                  <a:lnTo>
                    <a:pt x="81" y="42"/>
                  </a:lnTo>
                  <a:lnTo>
                    <a:pt x="84" y="30"/>
                  </a:lnTo>
                  <a:lnTo>
                    <a:pt x="84" y="22"/>
                  </a:lnTo>
                  <a:lnTo>
                    <a:pt x="84" y="22"/>
                  </a:lnTo>
                  <a:lnTo>
                    <a:pt x="84" y="19"/>
                  </a:lnTo>
                  <a:lnTo>
                    <a:pt x="81" y="14"/>
                  </a:lnTo>
                  <a:lnTo>
                    <a:pt x="77" y="11"/>
                  </a:lnTo>
                  <a:lnTo>
                    <a:pt x="71" y="7"/>
                  </a:lnTo>
                  <a:lnTo>
                    <a:pt x="71" y="7"/>
                  </a:lnTo>
                  <a:lnTo>
                    <a:pt x="68" y="6"/>
                  </a:lnTo>
                  <a:lnTo>
                    <a:pt x="66" y="4"/>
                  </a:lnTo>
                  <a:lnTo>
                    <a:pt x="66" y="4"/>
                  </a:lnTo>
                  <a:lnTo>
                    <a:pt x="68" y="3"/>
                  </a:lnTo>
                  <a:lnTo>
                    <a:pt x="71" y="1"/>
                  </a:lnTo>
                  <a:lnTo>
                    <a:pt x="80" y="0"/>
                  </a:lnTo>
                  <a:lnTo>
                    <a:pt x="80" y="0"/>
                  </a:lnTo>
                  <a:lnTo>
                    <a:pt x="93" y="1"/>
                  </a:lnTo>
                  <a:lnTo>
                    <a:pt x="100" y="4"/>
                  </a:lnTo>
                  <a:lnTo>
                    <a:pt x="106" y="7"/>
                  </a:lnTo>
                  <a:lnTo>
                    <a:pt x="106" y="7"/>
                  </a:lnTo>
                  <a:lnTo>
                    <a:pt x="111" y="11"/>
                  </a:lnTo>
                  <a:lnTo>
                    <a:pt x="113" y="14"/>
                  </a:lnTo>
                  <a:lnTo>
                    <a:pt x="114" y="16"/>
                  </a:lnTo>
                  <a:lnTo>
                    <a:pt x="114" y="16"/>
                  </a:lnTo>
                  <a:lnTo>
                    <a:pt x="113" y="20"/>
                  </a:lnTo>
                  <a:lnTo>
                    <a:pt x="111" y="23"/>
                  </a:lnTo>
                  <a:lnTo>
                    <a:pt x="111" y="23"/>
                  </a:lnTo>
                  <a:lnTo>
                    <a:pt x="106" y="33"/>
                  </a:lnTo>
                  <a:lnTo>
                    <a:pt x="101" y="42"/>
                  </a:lnTo>
                  <a:lnTo>
                    <a:pt x="101" y="42"/>
                  </a:lnTo>
                  <a:lnTo>
                    <a:pt x="94" y="59"/>
                  </a:lnTo>
                  <a:lnTo>
                    <a:pt x="94" y="59"/>
                  </a:lnTo>
                  <a:lnTo>
                    <a:pt x="111" y="52"/>
                  </a:lnTo>
                  <a:lnTo>
                    <a:pt x="111" y="52"/>
                  </a:lnTo>
                  <a:lnTo>
                    <a:pt x="122" y="46"/>
                  </a:lnTo>
                  <a:lnTo>
                    <a:pt x="122" y="46"/>
                  </a:lnTo>
                  <a:lnTo>
                    <a:pt x="126" y="45"/>
                  </a:lnTo>
                  <a:lnTo>
                    <a:pt x="130" y="45"/>
                  </a:lnTo>
                  <a:lnTo>
                    <a:pt x="130" y="45"/>
                  </a:lnTo>
                  <a:lnTo>
                    <a:pt x="135" y="45"/>
                  </a:lnTo>
                  <a:lnTo>
                    <a:pt x="139" y="48"/>
                  </a:lnTo>
                  <a:lnTo>
                    <a:pt x="142" y="50"/>
                  </a:lnTo>
                  <a:lnTo>
                    <a:pt x="143" y="55"/>
                  </a:lnTo>
                  <a:lnTo>
                    <a:pt x="143" y="55"/>
                  </a:lnTo>
                  <a:lnTo>
                    <a:pt x="142" y="58"/>
                  </a:lnTo>
                  <a:lnTo>
                    <a:pt x="140" y="61"/>
                  </a:lnTo>
                  <a:lnTo>
                    <a:pt x="136" y="65"/>
                  </a:lnTo>
                  <a:lnTo>
                    <a:pt x="132" y="66"/>
                  </a:lnTo>
                  <a:lnTo>
                    <a:pt x="132" y="66"/>
                  </a:lnTo>
                  <a:lnTo>
                    <a:pt x="114" y="72"/>
                  </a:lnTo>
                  <a:lnTo>
                    <a:pt x="87" y="78"/>
                  </a:lnTo>
                  <a:lnTo>
                    <a:pt x="87" y="78"/>
                  </a:lnTo>
                  <a:lnTo>
                    <a:pt x="64" y="133"/>
                  </a:lnTo>
                  <a:lnTo>
                    <a:pt x="40" y="185"/>
                  </a:lnTo>
                  <a:lnTo>
                    <a:pt x="40" y="185"/>
                  </a:lnTo>
                  <a:lnTo>
                    <a:pt x="33" y="198"/>
                  </a:lnTo>
                  <a:lnTo>
                    <a:pt x="27" y="207"/>
                  </a:lnTo>
                  <a:lnTo>
                    <a:pt x="23" y="210"/>
                  </a:lnTo>
                  <a:lnTo>
                    <a:pt x="17" y="211"/>
                  </a:lnTo>
                  <a:lnTo>
                    <a:pt x="17" y="211"/>
                  </a:lnTo>
                  <a:lnTo>
                    <a:pt x="13" y="210"/>
                  </a:lnTo>
                  <a:lnTo>
                    <a:pt x="10" y="208"/>
                  </a:lnTo>
                  <a:lnTo>
                    <a:pt x="7" y="204"/>
                  </a:lnTo>
                  <a:lnTo>
                    <a:pt x="7" y="200"/>
                  </a:lnTo>
                  <a:lnTo>
                    <a:pt x="7" y="200"/>
                  </a:lnTo>
                  <a:lnTo>
                    <a:pt x="7" y="194"/>
                  </a:lnTo>
                  <a:lnTo>
                    <a:pt x="10" y="187"/>
                  </a:lnTo>
                  <a:lnTo>
                    <a:pt x="17" y="175"/>
                  </a:lnTo>
                  <a:lnTo>
                    <a:pt x="17" y="175"/>
                  </a:lnTo>
                  <a:lnTo>
                    <a:pt x="30" y="155"/>
                  </a:lnTo>
                  <a:lnTo>
                    <a:pt x="43" y="130"/>
                  </a:lnTo>
                  <a:lnTo>
                    <a:pt x="56" y="105"/>
                  </a:lnTo>
                  <a:lnTo>
                    <a:pt x="66" y="82"/>
                  </a:lnTo>
                  <a:lnTo>
                    <a:pt x="66" y="82"/>
                  </a:lnTo>
                  <a:lnTo>
                    <a:pt x="45" y="85"/>
                  </a:lnTo>
                  <a:lnTo>
                    <a:pt x="30" y="87"/>
                  </a:lnTo>
                  <a:lnTo>
                    <a:pt x="30" y="87"/>
                  </a:lnTo>
                  <a:lnTo>
                    <a:pt x="22" y="85"/>
                  </a:lnTo>
                  <a:lnTo>
                    <a:pt x="14" y="81"/>
                  </a:lnTo>
                  <a:lnTo>
                    <a:pt x="7" y="75"/>
                  </a:lnTo>
                  <a:lnTo>
                    <a:pt x="0" y="66"/>
                  </a:lnTo>
                  <a:lnTo>
                    <a:pt x="6" y="59"/>
                  </a:lnTo>
                  <a:close/>
                  <a:moveTo>
                    <a:pt x="167" y="65"/>
                  </a:moveTo>
                  <a:lnTo>
                    <a:pt x="167" y="65"/>
                  </a:lnTo>
                  <a:lnTo>
                    <a:pt x="181" y="66"/>
                  </a:lnTo>
                  <a:lnTo>
                    <a:pt x="196" y="69"/>
                  </a:lnTo>
                  <a:lnTo>
                    <a:pt x="209" y="74"/>
                  </a:lnTo>
                  <a:lnTo>
                    <a:pt x="220" y="78"/>
                  </a:lnTo>
                  <a:lnTo>
                    <a:pt x="220" y="78"/>
                  </a:lnTo>
                  <a:lnTo>
                    <a:pt x="232" y="85"/>
                  </a:lnTo>
                  <a:lnTo>
                    <a:pt x="241" y="92"/>
                  </a:lnTo>
                  <a:lnTo>
                    <a:pt x="246" y="100"/>
                  </a:lnTo>
                  <a:lnTo>
                    <a:pt x="248" y="107"/>
                  </a:lnTo>
                  <a:lnTo>
                    <a:pt x="248" y="107"/>
                  </a:lnTo>
                  <a:lnTo>
                    <a:pt x="246" y="113"/>
                  </a:lnTo>
                  <a:lnTo>
                    <a:pt x="245" y="116"/>
                  </a:lnTo>
                  <a:lnTo>
                    <a:pt x="242" y="119"/>
                  </a:lnTo>
                  <a:lnTo>
                    <a:pt x="238" y="119"/>
                  </a:lnTo>
                  <a:lnTo>
                    <a:pt x="238" y="119"/>
                  </a:lnTo>
                  <a:lnTo>
                    <a:pt x="232" y="117"/>
                  </a:lnTo>
                  <a:lnTo>
                    <a:pt x="227" y="116"/>
                  </a:lnTo>
                  <a:lnTo>
                    <a:pt x="227" y="116"/>
                  </a:lnTo>
                  <a:lnTo>
                    <a:pt x="223" y="113"/>
                  </a:lnTo>
                  <a:lnTo>
                    <a:pt x="217" y="111"/>
                  </a:lnTo>
                  <a:lnTo>
                    <a:pt x="203" y="111"/>
                  </a:lnTo>
                  <a:lnTo>
                    <a:pt x="203" y="111"/>
                  </a:lnTo>
                  <a:lnTo>
                    <a:pt x="194" y="111"/>
                  </a:lnTo>
                  <a:lnTo>
                    <a:pt x="187" y="113"/>
                  </a:lnTo>
                  <a:lnTo>
                    <a:pt x="180" y="114"/>
                  </a:lnTo>
                  <a:lnTo>
                    <a:pt x="175" y="117"/>
                  </a:lnTo>
                  <a:lnTo>
                    <a:pt x="172" y="120"/>
                  </a:lnTo>
                  <a:lnTo>
                    <a:pt x="169" y="123"/>
                  </a:lnTo>
                  <a:lnTo>
                    <a:pt x="168" y="127"/>
                  </a:lnTo>
                  <a:lnTo>
                    <a:pt x="168" y="132"/>
                  </a:lnTo>
                  <a:lnTo>
                    <a:pt x="168" y="132"/>
                  </a:lnTo>
                  <a:lnTo>
                    <a:pt x="168" y="146"/>
                  </a:lnTo>
                  <a:lnTo>
                    <a:pt x="171" y="161"/>
                  </a:lnTo>
                  <a:lnTo>
                    <a:pt x="178" y="194"/>
                  </a:lnTo>
                  <a:lnTo>
                    <a:pt x="178" y="194"/>
                  </a:lnTo>
                  <a:lnTo>
                    <a:pt x="191" y="200"/>
                  </a:lnTo>
                  <a:lnTo>
                    <a:pt x="204" y="204"/>
                  </a:lnTo>
                  <a:lnTo>
                    <a:pt x="226" y="217"/>
                  </a:lnTo>
                  <a:lnTo>
                    <a:pt x="226" y="217"/>
                  </a:lnTo>
                  <a:lnTo>
                    <a:pt x="232" y="221"/>
                  </a:lnTo>
                  <a:lnTo>
                    <a:pt x="236" y="226"/>
                  </a:lnTo>
                  <a:lnTo>
                    <a:pt x="238" y="230"/>
                  </a:lnTo>
                  <a:lnTo>
                    <a:pt x="239" y="236"/>
                  </a:lnTo>
                  <a:lnTo>
                    <a:pt x="239" y="236"/>
                  </a:lnTo>
                  <a:lnTo>
                    <a:pt x="238" y="240"/>
                  </a:lnTo>
                  <a:lnTo>
                    <a:pt x="236" y="243"/>
                  </a:lnTo>
                  <a:lnTo>
                    <a:pt x="232" y="246"/>
                  </a:lnTo>
                  <a:lnTo>
                    <a:pt x="227" y="246"/>
                  </a:lnTo>
                  <a:lnTo>
                    <a:pt x="227" y="246"/>
                  </a:lnTo>
                  <a:lnTo>
                    <a:pt x="222" y="244"/>
                  </a:lnTo>
                  <a:lnTo>
                    <a:pt x="214" y="239"/>
                  </a:lnTo>
                  <a:lnTo>
                    <a:pt x="214" y="239"/>
                  </a:lnTo>
                  <a:lnTo>
                    <a:pt x="197" y="227"/>
                  </a:lnTo>
                  <a:lnTo>
                    <a:pt x="180" y="216"/>
                  </a:lnTo>
                  <a:lnTo>
                    <a:pt x="180" y="216"/>
                  </a:lnTo>
                  <a:lnTo>
                    <a:pt x="178" y="227"/>
                  </a:lnTo>
                  <a:lnTo>
                    <a:pt x="175" y="237"/>
                  </a:lnTo>
                  <a:lnTo>
                    <a:pt x="171" y="244"/>
                  </a:lnTo>
                  <a:lnTo>
                    <a:pt x="164" y="250"/>
                  </a:lnTo>
                  <a:lnTo>
                    <a:pt x="156" y="255"/>
                  </a:lnTo>
                  <a:lnTo>
                    <a:pt x="148" y="258"/>
                  </a:lnTo>
                  <a:lnTo>
                    <a:pt x="138" y="259"/>
                  </a:lnTo>
                  <a:lnTo>
                    <a:pt x="127" y="260"/>
                  </a:lnTo>
                  <a:lnTo>
                    <a:pt x="127" y="260"/>
                  </a:lnTo>
                  <a:lnTo>
                    <a:pt x="117" y="259"/>
                  </a:lnTo>
                  <a:lnTo>
                    <a:pt x="109" y="258"/>
                  </a:lnTo>
                  <a:lnTo>
                    <a:pt x="100" y="255"/>
                  </a:lnTo>
                  <a:lnTo>
                    <a:pt x="93" y="250"/>
                  </a:lnTo>
                  <a:lnTo>
                    <a:pt x="87" y="244"/>
                  </a:lnTo>
                  <a:lnTo>
                    <a:pt x="84" y="239"/>
                  </a:lnTo>
                  <a:lnTo>
                    <a:pt x="81" y="233"/>
                  </a:lnTo>
                  <a:lnTo>
                    <a:pt x="80" y="226"/>
                  </a:lnTo>
                  <a:lnTo>
                    <a:pt x="80" y="226"/>
                  </a:lnTo>
                  <a:lnTo>
                    <a:pt x="81" y="218"/>
                  </a:lnTo>
                  <a:lnTo>
                    <a:pt x="84" y="211"/>
                  </a:lnTo>
                  <a:lnTo>
                    <a:pt x="88" y="204"/>
                  </a:lnTo>
                  <a:lnTo>
                    <a:pt x="94" y="200"/>
                  </a:lnTo>
                  <a:lnTo>
                    <a:pt x="101" y="195"/>
                  </a:lnTo>
                  <a:lnTo>
                    <a:pt x="110" y="191"/>
                  </a:lnTo>
                  <a:lnTo>
                    <a:pt x="119" y="189"/>
                  </a:lnTo>
                  <a:lnTo>
                    <a:pt x="129" y="189"/>
                  </a:lnTo>
                  <a:lnTo>
                    <a:pt x="129" y="189"/>
                  </a:lnTo>
                  <a:lnTo>
                    <a:pt x="156" y="191"/>
                  </a:lnTo>
                  <a:lnTo>
                    <a:pt x="156" y="191"/>
                  </a:lnTo>
                  <a:lnTo>
                    <a:pt x="154" y="169"/>
                  </a:lnTo>
                  <a:lnTo>
                    <a:pt x="152" y="149"/>
                  </a:lnTo>
                  <a:lnTo>
                    <a:pt x="152" y="149"/>
                  </a:lnTo>
                  <a:lnTo>
                    <a:pt x="154" y="137"/>
                  </a:lnTo>
                  <a:lnTo>
                    <a:pt x="155" y="127"/>
                  </a:lnTo>
                  <a:lnTo>
                    <a:pt x="155" y="127"/>
                  </a:lnTo>
                  <a:lnTo>
                    <a:pt x="158" y="121"/>
                  </a:lnTo>
                  <a:lnTo>
                    <a:pt x="162" y="116"/>
                  </a:lnTo>
                  <a:lnTo>
                    <a:pt x="167" y="111"/>
                  </a:lnTo>
                  <a:lnTo>
                    <a:pt x="172" y="107"/>
                  </a:lnTo>
                  <a:lnTo>
                    <a:pt x="178" y="104"/>
                  </a:lnTo>
                  <a:lnTo>
                    <a:pt x="187" y="101"/>
                  </a:lnTo>
                  <a:lnTo>
                    <a:pt x="206" y="97"/>
                  </a:lnTo>
                  <a:lnTo>
                    <a:pt x="206" y="97"/>
                  </a:lnTo>
                  <a:lnTo>
                    <a:pt x="209" y="97"/>
                  </a:lnTo>
                  <a:lnTo>
                    <a:pt x="210" y="95"/>
                  </a:lnTo>
                  <a:lnTo>
                    <a:pt x="210" y="95"/>
                  </a:lnTo>
                  <a:lnTo>
                    <a:pt x="210" y="92"/>
                  </a:lnTo>
                  <a:lnTo>
                    <a:pt x="207" y="91"/>
                  </a:lnTo>
                  <a:lnTo>
                    <a:pt x="207" y="91"/>
                  </a:lnTo>
                  <a:lnTo>
                    <a:pt x="197" y="84"/>
                  </a:lnTo>
                  <a:lnTo>
                    <a:pt x="187" y="79"/>
                  </a:lnTo>
                  <a:lnTo>
                    <a:pt x="175" y="77"/>
                  </a:lnTo>
                  <a:lnTo>
                    <a:pt x="164" y="74"/>
                  </a:lnTo>
                  <a:lnTo>
                    <a:pt x="167" y="65"/>
                  </a:lnTo>
                  <a:close/>
                  <a:moveTo>
                    <a:pt x="124" y="205"/>
                  </a:moveTo>
                  <a:lnTo>
                    <a:pt x="124" y="205"/>
                  </a:lnTo>
                  <a:lnTo>
                    <a:pt x="117" y="205"/>
                  </a:lnTo>
                  <a:lnTo>
                    <a:pt x="111" y="207"/>
                  </a:lnTo>
                  <a:lnTo>
                    <a:pt x="106" y="208"/>
                  </a:lnTo>
                  <a:lnTo>
                    <a:pt x="101" y="211"/>
                  </a:lnTo>
                  <a:lnTo>
                    <a:pt x="97" y="213"/>
                  </a:lnTo>
                  <a:lnTo>
                    <a:pt x="95" y="217"/>
                  </a:lnTo>
                  <a:lnTo>
                    <a:pt x="94" y="220"/>
                  </a:lnTo>
                  <a:lnTo>
                    <a:pt x="93" y="223"/>
                  </a:lnTo>
                  <a:lnTo>
                    <a:pt x="93" y="223"/>
                  </a:lnTo>
                  <a:lnTo>
                    <a:pt x="94" y="227"/>
                  </a:lnTo>
                  <a:lnTo>
                    <a:pt x="95" y="231"/>
                  </a:lnTo>
                  <a:lnTo>
                    <a:pt x="97" y="234"/>
                  </a:lnTo>
                  <a:lnTo>
                    <a:pt x="101" y="237"/>
                  </a:lnTo>
                  <a:lnTo>
                    <a:pt x="111" y="240"/>
                  </a:lnTo>
                  <a:lnTo>
                    <a:pt x="124" y="242"/>
                  </a:lnTo>
                  <a:lnTo>
                    <a:pt x="124" y="242"/>
                  </a:lnTo>
                  <a:lnTo>
                    <a:pt x="133" y="242"/>
                  </a:lnTo>
                  <a:lnTo>
                    <a:pt x="140" y="240"/>
                  </a:lnTo>
                  <a:lnTo>
                    <a:pt x="148" y="237"/>
                  </a:lnTo>
                  <a:lnTo>
                    <a:pt x="152" y="231"/>
                  </a:lnTo>
                  <a:lnTo>
                    <a:pt x="152" y="231"/>
                  </a:lnTo>
                  <a:lnTo>
                    <a:pt x="156" y="224"/>
                  </a:lnTo>
                  <a:lnTo>
                    <a:pt x="158" y="216"/>
                  </a:lnTo>
                  <a:lnTo>
                    <a:pt x="158" y="216"/>
                  </a:lnTo>
                  <a:lnTo>
                    <a:pt x="158" y="210"/>
                  </a:lnTo>
                  <a:lnTo>
                    <a:pt x="158" y="210"/>
                  </a:lnTo>
                  <a:lnTo>
                    <a:pt x="142" y="205"/>
                  </a:lnTo>
                  <a:lnTo>
                    <a:pt x="124" y="205"/>
                  </a:lnTo>
                  <a:lnTo>
                    <a:pt x="124" y="205"/>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14" name="Freeform 118"/>
            <p:cNvSpPr>
              <a:spLocks noEditPoints="1"/>
            </p:cNvSpPr>
            <p:nvPr userDrawn="1"/>
          </p:nvSpPr>
          <p:spPr bwMode="auto">
            <a:xfrm>
              <a:off x="3716338" y="1755776"/>
              <a:ext cx="122238" cy="134938"/>
            </a:xfrm>
            <a:custGeom>
              <a:avLst/>
              <a:gdLst/>
              <a:ahLst/>
              <a:cxnLst>
                <a:cxn ang="0">
                  <a:pos x="115" y="169"/>
                </a:cxn>
                <a:cxn ang="0">
                  <a:pos x="129" y="176"/>
                </a:cxn>
                <a:cxn ang="0">
                  <a:pos x="138" y="188"/>
                </a:cxn>
                <a:cxn ang="0">
                  <a:pos x="142" y="207"/>
                </a:cxn>
                <a:cxn ang="0">
                  <a:pos x="148" y="227"/>
                </a:cxn>
                <a:cxn ang="0">
                  <a:pos x="163" y="231"/>
                </a:cxn>
                <a:cxn ang="0">
                  <a:pos x="194" y="227"/>
                </a:cxn>
                <a:cxn ang="0">
                  <a:pos x="209" y="226"/>
                </a:cxn>
                <a:cxn ang="0">
                  <a:pos x="223" y="230"/>
                </a:cxn>
                <a:cxn ang="0">
                  <a:pos x="231" y="237"/>
                </a:cxn>
                <a:cxn ang="0">
                  <a:pos x="231" y="243"/>
                </a:cxn>
                <a:cxn ang="0">
                  <a:pos x="221" y="250"/>
                </a:cxn>
                <a:cxn ang="0">
                  <a:pos x="174" y="255"/>
                </a:cxn>
                <a:cxn ang="0">
                  <a:pos x="149" y="253"/>
                </a:cxn>
                <a:cxn ang="0">
                  <a:pos x="129" y="240"/>
                </a:cxn>
                <a:cxn ang="0">
                  <a:pos x="122" y="210"/>
                </a:cxn>
                <a:cxn ang="0">
                  <a:pos x="118" y="189"/>
                </a:cxn>
                <a:cxn ang="0">
                  <a:pos x="110" y="182"/>
                </a:cxn>
                <a:cxn ang="0">
                  <a:pos x="96" y="182"/>
                </a:cxn>
                <a:cxn ang="0">
                  <a:pos x="68" y="195"/>
                </a:cxn>
                <a:cxn ang="0">
                  <a:pos x="36" y="227"/>
                </a:cxn>
                <a:cxn ang="0">
                  <a:pos x="19" y="249"/>
                </a:cxn>
                <a:cxn ang="0">
                  <a:pos x="12" y="252"/>
                </a:cxn>
                <a:cxn ang="0">
                  <a:pos x="0" y="244"/>
                </a:cxn>
                <a:cxn ang="0">
                  <a:pos x="0" y="234"/>
                </a:cxn>
                <a:cxn ang="0">
                  <a:pos x="12" y="216"/>
                </a:cxn>
                <a:cxn ang="0">
                  <a:pos x="42" y="188"/>
                </a:cxn>
                <a:cxn ang="0">
                  <a:pos x="106" y="126"/>
                </a:cxn>
                <a:cxn ang="0">
                  <a:pos x="129" y="98"/>
                </a:cxn>
                <a:cxn ang="0">
                  <a:pos x="129" y="94"/>
                </a:cxn>
                <a:cxn ang="0">
                  <a:pos x="125" y="94"/>
                </a:cxn>
                <a:cxn ang="0">
                  <a:pos x="99" y="101"/>
                </a:cxn>
                <a:cxn ang="0">
                  <a:pos x="60" y="116"/>
                </a:cxn>
                <a:cxn ang="0">
                  <a:pos x="39" y="124"/>
                </a:cxn>
                <a:cxn ang="0">
                  <a:pos x="32" y="121"/>
                </a:cxn>
                <a:cxn ang="0">
                  <a:pos x="22" y="105"/>
                </a:cxn>
                <a:cxn ang="0">
                  <a:pos x="23" y="91"/>
                </a:cxn>
                <a:cxn ang="0">
                  <a:pos x="29" y="84"/>
                </a:cxn>
                <a:cxn ang="0">
                  <a:pos x="31" y="85"/>
                </a:cxn>
                <a:cxn ang="0">
                  <a:pos x="38" y="98"/>
                </a:cxn>
                <a:cxn ang="0">
                  <a:pos x="54" y="97"/>
                </a:cxn>
                <a:cxn ang="0">
                  <a:pos x="102" y="84"/>
                </a:cxn>
                <a:cxn ang="0">
                  <a:pos x="129" y="75"/>
                </a:cxn>
                <a:cxn ang="0">
                  <a:pos x="135" y="72"/>
                </a:cxn>
                <a:cxn ang="0">
                  <a:pos x="152" y="82"/>
                </a:cxn>
                <a:cxn ang="0">
                  <a:pos x="163" y="95"/>
                </a:cxn>
                <a:cxn ang="0">
                  <a:pos x="163" y="100"/>
                </a:cxn>
                <a:cxn ang="0">
                  <a:pos x="154" y="105"/>
                </a:cxn>
                <a:cxn ang="0">
                  <a:pos x="136" y="120"/>
                </a:cxn>
                <a:cxn ang="0">
                  <a:pos x="84" y="176"/>
                </a:cxn>
                <a:cxn ang="0">
                  <a:pos x="109" y="169"/>
                </a:cxn>
                <a:cxn ang="0">
                  <a:pos x="74" y="0"/>
                </a:cxn>
                <a:cxn ang="0">
                  <a:pos x="97" y="16"/>
                </a:cxn>
                <a:cxn ang="0">
                  <a:pos x="119" y="22"/>
                </a:cxn>
                <a:cxn ang="0">
                  <a:pos x="147" y="23"/>
                </a:cxn>
                <a:cxn ang="0">
                  <a:pos x="160" y="37"/>
                </a:cxn>
                <a:cxn ang="0">
                  <a:pos x="157" y="48"/>
                </a:cxn>
                <a:cxn ang="0">
                  <a:pos x="147" y="50"/>
                </a:cxn>
                <a:cxn ang="0">
                  <a:pos x="118" y="49"/>
                </a:cxn>
                <a:cxn ang="0">
                  <a:pos x="74" y="50"/>
                </a:cxn>
                <a:cxn ang="0">
                  <a:pos x="113" y="37"/>
                </a:cxn>
                <a:cxn ang="0">
                  <a:pos x="76" y="16"/>
                </a:cxn>
              </a:cxnLst>
              <a:rect l="0" t="0" r="r" b="b"/>
              <a:pathLst>
                <a:path w="231" h="255">
                  <a:moveTo>
                    <a:pt x="109" y="169"/>
                  </a:moveTo>
                  <a:lnTo>
                    <a:pt x="109" y="169"/>
                  </a:lnTo>
                  <a:lnTo>
                    <a:pt x="115" y="169"/>
                  </a:lnTo>
                  <a:lnTo>
                    <a:pt x="119" y="171"/>
                  </a:lnTo>
                  <a:lnTo>
                    <a:pt x="125" y="174"/>
                  </a:lnTo>
                  <a:lnTo>
                    <a:pt x="129" y="176"/>
                  </a:lnTo>
                  <a:lnTo>
                    <a:pt x="129" y="176"/>
                  </a:lnTo>
                  <a:lnTo>
                    <a:pt x="134" y="181"/>
                  </a:lnTo>
                  <a:lnTo>
                    <a:pt x="138" y="188"/>
                  </a:lnTo>
                  <a:lnTo>
                    <a:pt x="141" y="197"/>
                  </a:lnTo>
                  <a:lnTo>
                    <a:pt x="142" y="207"/>
                  </a:lnTo>
                  <a:lnTo>
                    <a:pt x="142" y="207"/>
                  </a:lnTo>
                  <a:lnTo>
                    <a:pt x="145" y="220"/>
                  </a:lnTo>
                  <a:lnTo>
                    <a:pt x="147" y="224"/>
                  </a:lnTo>
                  <a:lnTo>
                    <a:pt x="148" y="227"/>
                  </a:lnTo>
                  <a:lnTo>
                    <a:pt x="151" y="230"/>
                  </a:lnTo>
                  <a:lnTo>
                    <a:pt x="154" y="231"/>
                  </a:lnTo>
                  <a:lnTo>
                    <a:pt x="163" y="231"/>
                  </a:lnTo>
                  <a:lnTo>
                    <a:pt x="163" y="231"/>
                  </a:lnTo>
                  <a:lnTo>
                    <a:pt x="183" y="230"/>
                  </a:lnTo>
                  <a:lnTo>
                    <a:pt x="194" y="227"/>
                  </a:lnTo>
                  <a:lnTo>
                    <a:pt x="194" y="227"/>
                  </a:lnTo>
                  <a:lnTo>
                    <a:pt x="202" y="226"/>
                  </a:lnTo>
                  <a:lnTo>
                    <a:pt x="209" y="226"/>
                  </a:lnTo>
                  <a:lnTo>
                    <a:pt x="209" y="226"/>
                  </a:lnTo>
                  <a:lnTo>
                    <a:pt x="216" y="226"/>
                  </a:lnTo>
                  <a:lnTo>
                    <a:pt x="223" y="230"/>
                  </a:lnTo>
                  <a:lnTo>
                    <a:pt x="223" y="230"/>
                  </a:lnTo>
                  <a:lnTo>
                    <a:pt x="229" y="234"/>
                  </a:lnTo>
                  <a:lnTo>
                    <a:pt x="231" y="237"/>
                  </a:lnTo>
                  <a:lnTo>
                    <a:pt x="231" y="240"/>
                  </a:lnTo>
                  <a:lnTo>
                    <a:pt x="231" y="240"/>
                  </a:lnTo>
                  <a:lnTo>
                    <a:pt x="231" y="243"/>
                  </a:lnTo>
                  <a:lnTo>
                    <a:pt x="229" y="246"/>
                  </a:lnTo>
                  <a:lnTo>
                    <a:pt x="225" y="249"/>
                  </a:lnTo>
                  <a:lnTo>
                    <a:pt x="221" y="250"/>
                  </a:lnTo>
                  <a:lnTo>
                    <a:pt x="213" y="252"/>
                  </a:lnTo>
                  <a:lnTo>
                    <a:pt x="203" y="253"/>
                  </a:lnTo>
                  <a:lnTo>
                    <a:pt x="174" y="255"/>
                  </a:lnTo>
                  <a:lnTo>
                    <a:pt x="174" y="255"/>
                  </a:lnTo>
                  <a:lnTo>
                    <a:pt x="161" y="255"/>
                  </a:lnTo>
                  <a:lnTo>
                    <a:pt x="149" y="253"/>
                  </a:lnTo>
                  <a:lnTo>
                    <a:pt x="141" y="250"/>
                  </a:lnTo>
                  <a:lnTo>
                    <a:pt x="135" y="246"/>
                  </a:lnTo>
                  <a:lnTo>
                    <a:pt x="129" y="240"/>
                  </a:lnTo>
                  <a:lnTo>
                    <a:pt x="126" y="233"/>
                  </a:lnTo>
                  <a:lnTo>
                    <a:pt x="125" y="223"/>
                  </a:lnTo>
                  <a:lnTo>
                    <a:pt x="122" y="210"/>
                  </a:lnTo>
                  <a:lnTo>
                    <a:pt x="122" y="210"/>
                  </a:lnTo>
                  <a:lnTo>
                    <a:pt x="119" y="195"/>
                  </a:lnTo>
                  <a:lnTo>
                    <a:pt x="118" y="189"/>
                  </a:lnTo>
                  <a:lnTo>
                    <a:pt x="116" y="187"/>
                  </a:lnTo>
                  <a:lnTo>
                    <a:pt x="113" y="184"/>
                  </a:lnTo>
                  <a:lnTo>
                    <a:pt x="110" y="182"/>
                  </a:lnTo>
                  <a:lnTo>
                    <a:pt x="103" y="181"/>
                  </a:lnTo>
                  <a:lnTo>
                    <a:pt x="103" y="181"/>
                  </a:lnTo>
                  <a:lnTo>
                    <a:pt x="96" y="182"/>
                  </a:lnTo>
                  <a:lnTo>
                    <a:pt x="87" y="185"/>
                  </a:lnTo>
                  <a:lnTo>
                    <a:pt x="77" y="189"/>
                  </a:lnTo>
                  <a:lnTo>
                    <a:pt x="68" y="195"/>
                  </a:lnTo>
                  <a:lnTo>
                    <a:pt x="58" y="204"/>
                  </a:lnTo>
                  <a:lnTo>
                    <a:pt x="48" y="214"/>
                  </a:lnTo>
                  <a:lnTo>
                    <a:pt x="36" y="227"/>
                  </a:lnTo>
                  <a:lnTo>
                    <a:pt x="25" y="240"/>
                  </a:lnTo>
                  <a:lnTo>
                    <a:pt x="25" y="240"/>
                  </a:lnTo>
                  <a:lnTo>
                    <a:pt x="19" y="249"/>
                  </a:lnTo>
                  <a:lnTo>
                    <a:pt x="15" y="252"/>
                  </a:lnTo>
                  <a:lnTo>
                    <a:pt x="12" y="252"/>
                  </a:lnTo>
                  <a:lnTo>
                    <a:pt x="12" y="252"/>
                  </a:lnTo>
                  <a:lnTo>
                    <a:pt x="7" y="252"/>
                  </a:lnTo>
                  <a:lnTo>
                    <a:pt x="3" y="249"/>
                  </a:lnTo>
                  <a:lnTo>
                    <a:pt x="0" y="244"/>
                  </a:lnTo>
                  <a:lnTo>
                    <a:pt x="0" y="239"/>
                  </a:lnTo>
                  <a:lnTo>
                    <a:pt x="0" y="239"/>
                  </a:lnTo>
                  <a:lnTo>
                    <a:pt x="0" y="234"/>
                  </a:lnTo>
                  <a:lnTo>
                    <a:pt x="2" y="227"/>
                  </a:lnTo>
                  <a:lnTo>
                    <a:pt x="6" y="221"/>
                  </a:lnTo>
                  <a:lnTo>
                    <a:pt x="12" y="216"/>
                  </a:lnTo>
                  <a:lnTo>
                    <a:pt x="12" y="216"/>
                  </a:lnTo>
                  <a:lnTo>
                    <a:pt x="23" y="205"/>
                  </a:lnTo>
                  <a:lnTo>
                    <a:pt x="42" y="188"/>
                  </a:lnTo>
                  <a:lnTo>
                    <a:pt x="42" y="188"/>
                  </a:lnTo>
                  <a:lnTo>
                    <a:pt x="84" y="147"/>
                  </a:lnTo>
                  <a:lnTo>
                    <a:pt x="106" y="126"/>
                  </a:lnTo>
                  <a:lnTo>
                    <a:pt x="128" y="101"/>
                  </a:lnTo>
                  <a:lnTo>
                    <a:pt x="128" y="101"/>
                  </a:lnTo>
                  <a:lnTo>
                    <a:pt x="129" y="98"/>
                  </a:lnTo>
                  <a:lnTo>
                    <a:pt x="129" y="97"/>
                  </a:lnTo>
                  <a:lnTo>
                    <a:pt x="129" y="97"/>
                  </a:lnTo>
                  <a:lnTo>
                    <a:pt x="129" y="94"/>
                  </a:lnTo>
                  <a:lnTo>
                    <a:pt x="126" y="94"/>
                  </a:lnTo>
                  <a:lnTo>
                    <a:pt x="126" y="94"/>
                  </a:lnTo>
                  <a:lnTo>
                    <a:pt x="125" y="94"/>
                  </a:lnTo>
                  <a:lnTo>
                    <a:pt x="125" y="94"/>
                  </a:lnTo>
                  <a:lnTo>
                    <a:pt x="115" y="97"/>
                  </a:lnTo>
                  <a:lnTo>
                    <a:pt x="99" y="101"/>
                  </a:lnTo>
                  <a:lnTo>
                    <a:pt x="80" y="107"/>
                  </a:lnTo>
                  <a:lnTo>
                    <a:pt x="60" y="116"/>
                  </a:lnTo>
                  <a:lnTo>
                    <a:pt x="60" y="116"/>
                  </a:lnTo>
                  <a:lnTo>
                    <a:pt x="48" y="121"/>
                  </a:lnTo>
                  <a:lnTo>
                    <a:pt x="44" y="123"/>
                  </a:lnTo>
                  <a:lnTo>
                    <a:pt x="39" y="124"/>
                  </a:lnTo>
                  <a:lnTo>
                    <a:pt x="39" y="124"/>
                  </a:lnTo>
                  <a:lnTo>
                    <a:pt x="36" y="123"/>
                  </a:lnTo>
                  <a:lnTo>
                    <a:pt x="32" y="121"/>
                  </a:lnTo>
                  <a:lnTo>
                    <a:pt x="26" y="114"/>
                  </a:lnTo>
                  <a:lnTo>
                    <a:pt x="26" y="114"/>
                  </a:lnTo>
                  <a:lnTo>
                    <a:pt x="22" y="105"/>
                  </a:lnTo>
                  <a:lnTo>
                    <a:pt x="22" y="98"/>
                  </a:lnTo>
                  <a:lnTo>
                    <a:pt x="22" y="98"/>
                  </a:lnTo>
                  <a:lnTo>
                    <a:pt x="23" y="91"/>
                  </a:lnTo>
                  <a:lnTo>
                    <a:pt x="26" y="85"/>
                  </a:lnTo>
                  <a:lnTo>
                    <a:pt x="26" y="85"/>
                  </a:lnTo>
                  <a:lnTo>
                    <a:pt x="29" y="84"/>
                  </a:lnTo>
                  <a:lnTo>
                    <a:pt x="29" y="84"/>
                  </a:lnTo>
                  <a:lnTo>
                    <a:pt x="31" y="85"/>
                  </a:lnTo>
                  <a:lnTo>
                    <a:pt x="31" y="85"/>
                  </a:lnTo>
                  <a:lnTo>
                    <a:pt x="33" y="92"/>
                  </a:lnTo>
                  <a:lnTo>
                    <a:pt x="35" y="97"/>
                  </a:lnTo>
                  <a:lnTo>
                    <a:pt x="38" y="98"/>
                  </a:lnTo>
                  <a:lnTo>
                    <a:pt x="42" y="98"/>
                  </a:lnTo>
                  <a:lnTo>
                    <a:pt x="42" y="98"/>
                  </a:lnTo>
                  <a:lnTo>
                    <a:pt x="54" y="97"/>
                  </a:lnTo>
                  <a:lnTo>
                    <a:pt x="68" y="92"/>
                  </a:lnTo>
                  <a:lnTo>
                    <a:pt x="68" y="92"/>
                  </a:lnTo>
                  <a:lnTo>
                    <a:pt x="102" y="84"/>
                  </a:lnTo>
                  <a:lnTo>
                    <a:pt x="123" y="78"/>
                  </a:lnTo>
                  <a:lnTo>
                    <a:pt x="123" y="78"/>
                  </a:lnTo>
                  <a:lnTo>
                    <a:pt x="129" y="75"/>
                  </a:lnTo>
                  <a:lnTo>
                    <a:pt x="132" y="74"/>
                  </a:lnTo>
                  <a:lnTo>
                    <a:pt x="135" y="72"/>
                  </a:lnTo>
                  <a:lnTo>
                    <a:pt x="135" y="72"/>
                  </a:lnTo>
                  <a:lnTo>
                    <a:pt x="138" y="74"/>
                  </a:lnTo>
                  <a:lnTo>
                    <a:pt x="142" y="75"/>
                  </a:lnTo>
                  <a:lnTo>
                    <a:pt x="152" y="82"/>
                  </a:lnTo>
                  <a:lnTo>
                    <a:pt x="152" y="82"/>
                  </a:lnTo>
                  <a:lnTo>
                    <a:pt x="161" y="91"/>
                  </a:lnTo>
                  <a:lnTo>
                    <a:pt x="163" y="95"/>
                  </a:lnTo>
                  <a:lnTo>
                    <a:pt x="163" y="98"/>
                  </a:lnTo>
                  <a:lnTo>
                    <a:pt x="163" y="98"/>
                  </a:lnTo>
                  <a:lnTo>
                    <a:pt x="163" y="100"/>
                  </a:lnTo>
                  <a:lnTo>
                    <a:pt x="161" y="103"/>
                  </a:lnTo>
                  <a:lnTo>
                    <a:pt x="154" y="105"/>
                  </a:lnTo>
                  <a:lnTo>
                    <a:pt x="154" y="105"/>
                  </a:lnTo>
                  <a:lnTo>
                    <a:pt x="147" y="111"/>
                  </a:lnTo>
                  <a:lnTo>
                    <a:pt x="136" y="120"/>
                  </a:lnTo>
                  <a:lnTo>
                    <a:pt x="136" y="120"/>
                  </a:lnTo>
                  <a:lnTo>
                    <a:pt x="73" y="182"/>
                  </a:lnTo>
                  <a:lnTo>
                    <a:pt x="73" y="182"/>
                  </a:lnTo>
                  <a:lnTo>
                    <a:pt x="84" y="176"/>
                  </a:lnTo>
                  <a:lnTo>
                    <a:pt x="93" y="172"/>
                  </a:lnTo>
                  <a:lnTo>
                    <a:pt x="100" y="169"/>
                  </a:lnTo>
                  <a:lnTo>
                    <a:pt x="109" y="169"/>
                  </a:lnTo>
                  <a:lnTo>
                    <a:pt x="109" y="169"/>
                  </a:lnTo>
                  <a:close/>
                  <a:moveTo>
                    <a:pt x="74" y="0"/>
                  </a:moveTo>
                  <a:lnTo>
                    <a:pt x="74" y="0"/>
                  </a:lnTo>
                  <a:lnTo>
                    <a:pt x="83" y="7"/>
                  </a:lnTo>
                  <a:lnTo>
                    <a:pt x="90" y="13"/>
                  </a:lnTo>
                  <a:lnTo>
                    <a:pt x="97" y="16"/>
                  </a:lnTo>
                  <a:lnTo>
                    <a:pt x="106" y="19"/>
                  </a:lnTo>
                  <a:lnTo>
                    <a:pt x="106" y="19"/>
                  </a:lnTo>
                  <a:lnTo>
                    <a:pt x="119" y="22"/>
                  </a:lnTo>
                  <a:lnTo>
                    <a:pt x="136" y="22"/>
                  </a:lnTo>
                  <a:lnTo>
                    <a:pt x="136" y="22"/>
                  </a:lnTo>
                  <a:lnTo>
                    <a:pt x="147" y="23"/>
                  </a:lnTo>
                  <a:lnTo>
                    <a:pt x="154" y="27"/>
                  </a:lnTo>
                  <a:lnTo>
                    <a:pt x="158" y="32"/>
                  </a:lnTo>
                  <a:lnTo>
                    <a:pt x="160" y="37"/>
                  </a:lnTo>
                  <a:lnTo>
                    <a:pt x="160" y="37"/>
                  </a:lnTo>
                  <a:lnTo>
                    <a:pt x="158" y="43"/>
                  </a:lnTo>
                  <a:lnTo>
                    <a:pt x="157" y="48"/>
                  </a:lnTo>
                  <a:lnTo>
                    <a:pt x="152" y="49"/>
                  </a:lnTo>
                  <a:lnTo>
                    <a:pt x="147" y="50"/>
                  </a:lnTo>
                  <a:lnTo>
                    <a:pt x="147" y="50"/>
                  </a:lnTo>
                  <a:lnTo>
                    <a:pt x="126" y="49"/>
                  </a:lnTo>
                  <a:lnTo>
                    <a:pt x="126" y="49"/>
                  </a:lnTo>
                  <a:lnTo>
                    <a:pt x="118" y="49"/>
                  </a:lnTo>
                  <a:lnTo>
                    <a:pt x="107" y="50"/>
                  </a:lnTo>
                  <a:lnTo>
                    <a:pt x="77" y="58"/>
                  </a:lnTo>
                  <a:lnTo>
                    <a:pt x="74" y="50"/>
                  </a:lnTo>
                  <a:lnTo>
                    <a:pt x="74" y="50"/>
                  </a:lnTo>
                  <a:lnTo>
                    <a:pt x="113" y="37"/>
                  </a:lnTo>
                  <a:lnTo>
                    <a:pt x="113" y="37"/>
                  </a:lnTo>
                  <a:lnTo>
                    <a:pt x="97" y="33"/>
                  </a:lnTo>
                  <a:lnTo>
                    <a:pt x="86" y="26"/>
                  </a:lnTo>
                  <a:lnTo>
                    <a:pt x="76" y="16"/>
                  </a:lnTo>
                  <a:lnTo>
                    <a:pt x="67" y="6"/>
                  </a:lnTo>
                  <a:lnTo>
                    <a:pt x="74"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15" name="Freeform 119"/>
            <p:cNvSpPr>
              <a:spLocks noEditPoints="1"/>
            </p:cNvSpPr>
            <p:nvPr userDrawn="1"/>
          </p:nvSpPr>
          <p:spPr bwMode="auto">
            <a:xfrm>
              <a:off x="3862388" y="1763713"/>
              <a:ext cx="106363" cy="128588"/>
            </a:xfrm>
            <a:custGeom>
              <a:avLst/>
              <a:gdLst/>
              <a:ahLst/>
              <a:cxnLst>
                <a:cxn ang="0">
                  <a:pos x="89" y="110"/>
                </a:cxn>
                <a:cxn ang="0">
                  <a:pos x="125" y="104"/>
                </a:cxn>
                <a:cxn ang="0">
                  <a:pos x="168" y="113"/>
                </a:cxn>
                <a:cxn ang="0">
                  <a:pos x="199" y="155"/>
                </a:cxn>
                <a:cxn ang="0">
                  <a:pos x="197" y="187"/>
                </a:cxn>
                <a:cxn ang="0">
                  <a:pos x="184" y="213"/>
                </a:cxn>
                <a:cxn ang="0">
                  <a:pos x="141" y="237"/>
                </a:cxn>
                <a:cxn ang="0">
                  <a:pos x="87" y="242"/>
                </a:cxn>
                <a:cxn ang="0">
                  <a:pos x="52" y="229"/>
                </a:cxn>
                <a:cxn ang="0">
                  <a:pos x="45" y="208"/>
                </a:cxn>
                <a:cxn ang="0">
                  <a:pos x="54" y="188"/>
                </a:cxn>
                <a:cxn ang="0">
                  <a:pos x="78" y="179"/>
                </a:cxn>
                <a:cxn ang="0">
                  <a:pos x="103" y="185"/>
                </a:cxn>
                <a:cxn ang="0">
                  <a:pos x="128" y="211"/>
                </a:cxn>
                <a:cxn ang="0">
                  <a:pos x="149" y="213"/>
                </a:cxn>
                <a:cxn ang="0">
                  <a:pos x="171" y="187"/>
                </a:cxn>
                <a:cxn ang="0">
                  <a:pos x="174" y="155"/>
                </a:cxn>
                <a:cxn ang="0">
                  <a:pos x="152" y="124"/>
                </a:cxn>
                <a:cxn ang="0">
                  <a:pos x="118" y="119"/>
                </a:cxn>
                <a:cxn ang="0">
                  <a:pos x="57" y="140"/>
                </a:cxn>
                <a:cxn ang="0">
                  <a:pos x="23" y="174"/>
                </a:cxn>
                <a:cxn ang="0">
                  <a:pos x="10" y="182"/>
                </a:cxn>
                <a:cxn ang="0">
                  <a:pos x="0" y="175"/>
                </a:cxn>
                <a:cxn ang="0">
                  <a:pos x="2" y="159"/>
                </a:cxn>
                <a:cxn ang="0">
                  <a:pos x="23" y="137"/>
                </a:cxn>
                <a:cxn ang="0">
                  <a:pos x="120" y="27"/>
                </a:cxn>
                <a:cxn ang="0">
                  <a:pos x="120" y="23"/>
                </a:cxn>
                <a:cxn ang="0">
                  <a:pos x="90" y="29"/>
                </a:cxn>
                <a:cxn ang="0">
                  <a:pos x="54" y="45"/>
                </a:cxn>
                <a:cxn ang="0">
                  <a:pos x="41" y="46"/>
                </a:cxn>
                <a:cxn ang="0">
                  <a:pos x="28" y="35"/>
                </a:cxn>
                <a:cxn ang="0">
                  <a:pos x="22" y="13"/>
                </a:cxn>
                <a:cxn ang="0">
                  <a:pos x="26" y="11"/>
                </a:cxn>
                <a:cxn ang="0">
                  <a:pos x="36" y="20"/>
                </a:cxn>
                <a:cxn ang="0">
                  <a:pos x="55" y="20"/>
                </a:cxn>
                <a:cxn ang="0">
                  <a:pos x="113" y="7"/>
                </a:cxn>
                <a:cxn ang="0">
                  <a:pos x="126" y="0"/>
                </a:cxn>
                <a:cxn ang="0">
                  <a:pos x="136" y="1"/>
                </a:cxn>
                <a:cxn ang="0">
                  <a:pos x="157" y="20"/>
                </a:cxn>
                <a:cxn ang="0">
                  <a:pos x="151" y="30"/>
                </a:cxn>
                <a:cxn ang="0">
                  <a:pos x="129" y="49"/>
                </a:cxn>
                <a:cxn ang="0">
                  <a:pos x="51" y="132"/>
                </a:cxn>
                <a:cxn ang="0">
                  <a:pos x="62" y="197"/>
                </a:cxn>
                <a:cxn ang="0">
                  <a:pos x="58" y="211"/>
                </a:cxn>
                <a:cxn ang="0">
                  <a:pos x="78" y="226"/>
                </a:cxn>
                <a:cxn ang="0">
                  <a:pos x="113" y="224"/>
                </a:cxn>
                <a:cxn ang="0">
                  <a:pos x="102" y="205"/>
                </a:cxn>
                <a:cxn ang="0">
                  <a:pos x="81" y="194"/>
                </a:cxn>
              </a:cxnLst>
              <a:rect l="0" t="0" r="r" b="b"/>
              <a:pathLst>
                <a:path w="200" h="243">
                  <a:moveTo>
                    <a:pt x="51" y="132"/>
                  </a:moveTo>
                  <a:lnTo>
                    <a:pt x="51" y="132"/>
                  </a:lnTo>
                  <a:lnTo>
                    <a:pt x="70" y="119"/>
                  </a:lnTo>
                  <a:lnTo>
                    <a:pt x="89" y="110"/>
                  </a:lnTo>
                  <a:lnTo>
                    <a:pt x="97" y="107"/>
                  </a:lnTo>
                  <a:lnTo>
                    <a:pt x="106" y="106"/>
                  </a:lnTo>
                  <a:lnTo>
                    <a:pt x="116" y="104"/>
                  </a:lnTo>
                  <a:lnTo>
                    <a:pt x="125" y="104"/>
                  </a:lnTo>
                  <a:lnTo>
                    <a:pt x="125" y="104"/>
                  </a:lnTo>
                  <a:lnTo>
                    <a:pt x="141" y="104"/>
                  </a:lnTo>
                  <a:lnTo>
                    <a:pt x="155" y="108"/>
                  </a:lnTo>
                  <a:lnTo>
                    <a:pt x="168" y="113"/>
                  </a:lnTo>
                  <a:lnTo>
                    <a:pt x="180" y="121"/>
                  </a:lnTo>
                  <a:lnTo>
                    <a:pt x="189" y="130"/>
                  </a:lnTo>
                  <a:lnTo>
                    <a:pt x="194" y="142"/>
                  </a:lnTo>
                  <a:lnTo>
                    <a:pt x="199" y="155"/>
                  </a:lnTo>
                  <a:lnTo>
                    <a:pt x="200" y="171"/>
                  </a:lnTo>
                  <a:lnTo>
                    <a:pt x="200" y="171"/>
                  </a:lnTo>
                  <a:lnTo>
                    <a:pt x="199" y="179"/>
                  </a:lnTo>
                  <a:lnTo>
                    <a:pt x="197" y="187"/>
                  </a:lnTo>
                  <a:lnTo>
                    <a:pt x="196" y="194"/>
                  </a:lnTo>
                  <a:lnTo>
                    <a:pt x="193" y="201"/>
                  </a:lnTo>
                  <a:lnTo>
                    <a:pt x="189" y="207"/>
                  </a:lnTo>
                  <a:lnTo>
                    <a:pt x="184" y="213"/>
                  </a:lnTo>
                  <a:lnTo>
                    <a:pt x="178" y="218"/>
                  </a:lnTo>
                  <a:lnTo>
                    <a:pt x="173" y="223"/>
                  </a:lnTo>
                  <a:lnTo>
                    <a:pt x="158" y="231"/>
                  </a:lnTo>
                  <a:lnTo>
                    <a:pt x="141" y="237"/>
                  </a:lnTo>
                  <a:lnTo>
                    <a:pt x="122" y="242"/>
                  </a:lnTo>
                  <a:lnTo>
                    <a:pt x="100" y="243"/>
                  </a:lnTo>
                  <a:lnTo>
                    <a:pt x="100" y="243"/>
                  </a:lnTo>
                  <a:lnTo>
                    <a:pt x="87" y="242"/>
                  </a:lnTo>
                  <a:lnTo>
                    <a:pt x="75" y="240"/>
                  </a:lnTo>
                  <a:lnTo>
                    <a:pt x="67" y="237"/>
                  </a:lnTo>
                  <a:lnTo>
                    <a:pt x="58" y="233"/>
                  </a:lnTo>
                  <a:lnTo>
                    <a:pt x="52" y="229"/>
                  </a:lnTo>
                  <a:lnTo>
                    <a:pt x="48" y="223"/>
                  </a:lnTo>
                  <a:lnTo>
                    <a:pt x="45" y="216"/>
                  </a:lnTo>
                  <a:lnTo>
                    <a:pt x="45" y="208"/>
                  </a:lnTo>
                  <a:lnTo>
                    <a:pt x="45" y="208"/>
                  </a:lnTo>
                  <a:lnTo>
                    <a:pt x="45" y="203"/>
                  </a:lnTo>
                  <a:lnTo>
                    <a:pt x="46" y="197"/>
                  </a:lnTo>
                  <a:lnTo>
                    <a:pt x="49" y="192"/>
                  </a:lnTo>
                  <a:lnTo>
                    <a:pt x="54" y="188"/>
                  </a:lnTo>
                  <a:lnTo>
                    <a:pt x="58" y="184"/>
                  </a:lnTo>
                  <a:lnTo>
                    <a:pt x="64" y="182"/>
                  </a:lnTo>
                  <a:lnTo>
                    <a:pt x="71" y="179"/>
                  </a:lnTo>
                  <a:lnTo>
                    <a:pt x="78" y="179"/>
                  </a:lnTo>
                  <a:lnTo>
                    <a:pt x="78" y="179"/>
                  </a:lnTo>
                  <a:lnTo>
                    <a:pt x="87" y="179"/>
                  </a:lnTo>
                  <a:lnTo>
                    <a:pt x="96" y="182"/>
                  </a:lnTo>
                  <a:lnTo>
                    <a:pt x="103" y="185"/>
                  </a:lnTo>
                  <a:lnTo>
                    <a:pt x="110" y="190"/>
                  </a:lnTo>
                  <a:lnTo>
                    <a:pt x="118" y="195"/>
                  </a:lnTo>
                  <a:lnTo>
                    <a:pt x="123" y="203"/>
                  </a:lnTo>
                  <a:lnTo>
                    <a:pt x="128" y="211"/>
                  </a:lnTo>
                  <a:lnTo>
                    <a:pt x="133" y="220"/>
                  </a:lnTo>
                  <a:lnTo>
                    <a:pt x="133" y="220"/>
                  </a:lnTo>
                  <a:lnTo>
                    <a:pt x="141" y="217"/>
                  </a:lnTo>
                  <a:lnTo>
                    <a:pt x="149" y="213"/>
                  </a:lnTo>
                  <a:lnTo>
                    <a:pt x="157" y="208"/>
                  </a:lnTo>
                  <a:lnTo>
                    <a:pt x="162" y="203"/>
                  </a:lnTo>
                  <a:lnTo>
                    <a:pt x="168" y="195"/>
                  </a:lnTo>
                  <a:lnTo>
                    <a:pt x="171" y="187"/>
                  </a:lnTo>
                  <a:lnTo>
                    <a:pt x="174" y="176"/>
                  </a:lnTo>
                  <a:lnTo>
                    <a:pt x="174" y="166"/>
                  </a:lnTo>
                  <a:lnTo>
                    <a:pt x="174" y="166"/>
                  </a:lnTo>
                  <a:lnTo>
                    <a:pt x="174" y="155"/>
                  </a:lnTo>
                  <a:lnTo>
                    <a:pt x="171" y="145"/>
                  </a:lnTo>
                  <a:lnTo>
                    <a:pt x="167" y="137"/>
                  </a:lnTo>
                  <a:lnTo>
                    <a:pt x="160" y="130"/>
                  </a:lnTo>
                  <a:lnTo>
                    <a:pt x="152" y="124"/>
                  </a:lnTo>
                  <a:lnTo>
                    <a:pt x="142" y="121"/>
                  </a:lnTo>
                  <a:lnTo>
                    <a:pt x="131" y="119"/>
                  </a:lnTo>
                  <a:lnTo>
                    <a:pt x="118" y="119"/>
                  </a:lnTo>
                  <a:lnTo>
                    <a:pt x="118" y="119"/>
                  </a:lnTo>
                  <a:lnTo>
                    <a:pt x="104" y="120"/>
                  </a:lnTo>
                  <a:lnTo>
                    <a:pt x="90" y="123"/>
                  </a:lnTo>
                  <a:lnTo>
                    <a:pt x="74" y="130"/>
                  </a:lnTo>
                  <a:lnTo>
                    <a:pt x="57" y="140"/>
                  </a:lnTo>
                  <a:lnTo>
                    <a:pt x="57" y="140"/>
                  </a:lnTo>
                  <a:lnTo>
                    <a:pt x="48" y="148"/>
                  </a:lnTo>
                  <a:lnTo>
                    <a:pt x="39" y="156"/>
                  </a:lnTo>
                  <a:lnTo>
                    <a:pt x="23" y="174"/>
                  </a:lnTo>
                  <a:lnTo>
                    <a:pt x="23" y="174"/>
                  </a:lnTo>
                  <a:lnTo>
                    <a:pt x="17" y="179"/>
                  </a:lnTo>
                  <a:lnTo>
                    <a:pt x="15" y="182"/>
                  </a:lnTo>
                  <a:lnTo>
                    <a:pt x="10" y="182"/>
                  </a:lnTo>
                  <a:lnTo>
                    <a:pt x="10" y="182"/>
                  </a:lnTo>
                  <a:lnTo>
                    <a:pt x="6" y="182"/>
                  </a:lnTo>
                  <a:lnTo>
                    <a:pt x="3" y="179"/>
                  </a:lnTo>
                  <a:lnTo>
                    <a:pt x="0" y="175"/>
                  </a:lnTo>
                  <a:lnTo>
                    <a:pt x="0" y="169"/>
                  </a:lnTo>
                  <a:lnTo>
                    <a:pt x="0" y="169"/>
                  </a:lnTo>
                  <a:lnTo>
                    <a:pt x="0" y="163"/>
                  </a:lnTo>
                  <a:lnTo>
                    <a:pt x="2" y="159"/>
                  </a:lnTo>
                  <a:lnTo>
                    <a:pt x="4" y="155"/>
                  </a:lnTo>
                  <a:lnTo>
                    <a:pt x="9" y="150"/>
                  </a:lnTo>
                  <a:lnTo>
                    <a:pt x="9" y="150"/>
                  </a:lnTo>
                  <a:lnTo>
                    <a:pt x="23" y="137"/>
                  </a:lnTo>
                  <a:lnTo>
                    <a:pt x="42" y="120"/>
                  </a:lnTo>
                  <a:lnTo>
                    <a:pt x="42" y="120"/>
                  </a:lnTo>
                  <a:lnTo>
                    <a:pt x="74" y="84"/>
                  </a:lnTo>
                  <a:lnTo>
                    <a:pt x="120" y="27"/>
                  </a:lnTo>
                  <a:lnTo>
                    <a:pt x="120" y="27"/>
                  </a:lnTo>
                  <a:lnTo>
                    <a:pt x="122" y="24"/>
                  </a:lnTo>
                  <a:lnTo>
                    <a:pt x="122" y="24"/>
                  </a:lnTo>
                  <a:lnTo>
                    <a:pt x="120" y="23"/>
                  </a:lnTo>
                  <a:lnTo>
                    <a:pt x="120" y="23"/>
                  </a:lnTo>
                  <a:lnTo>
                    <a:pt x="116" y="23"/>
                  </a:lnTo>
                  <a:lnTo>
                    <a:pt x="116" y="23"/>
                  </a:lnTo>
                  <a:lnTo>
                    <a:pt x="90" y="29"/>
                  </a:lnTo>
                  <a:lnTo>
                    <a:pt x="67" y="39"/>
                  </a:lnTo>
                  <a:lnTo>
                    <a:pt x="67" y="39"/>
                  </a:lnTo>
                  <a:lnTo>
                    <a:pt x="54" y="45"/>
                  </a:lnTo>
                  <a:lnTo>
                    <a:pt x="54" y="45"/>
                  </a:lnTo>
                  <a:lnTo>
                    <a:pt x="49" y="46"/>
                  </a:lnTo>
                  <a:lnTo>
                    <a:pt x="45" y="46"/>
                  </a:lnTo>
                  <a:lnTo>
                    <a:pt x="45" y="46"/>
                  </a:lnTo>
                  <a:lnTo>
                    <a:pt x="41" y="46"/>
                  </a:lnTo>
                  <a:lnTo>
                    <a:pt x="36" y="43"/>
                  </a:lnTo>
                  <a:lnTo>
                    <a:pt x="32" y="40"/>
                  </a:lnTo>
                  <a:lnTo>
                    <a:pt x="28" y="35"/>
                  </a:lnTo>
                  <a:lnTo>
                    <a:pt x="28" y="35"/>
                  </a:lnTo>
                  <a:lnTo>
                    <a:pt x="23" y="26"/>
                  </a:lnTo>
                  <a:lnTo>
                    <a:pt x="20" y="19"/>
                  </a:lnTo>
                  <a:lnTo>
                    <a:pt x="20" y="19"/>
                  </a:lnTo>
                  <a:lnTo>
                    <a:pt x="22" y="13"/>
                  </a:lnTo>
                  <a:lnTo>
                    <a:pt x="23" y="11"/>
                  </a:lnTo>
                  <a:lnTo>
                    <a:pt x="25" y="10"/>
                  </a:lnTo>
                  <a:lnTo>
                    <a:pt x="25" y="10"/>
                  </a:lnTo>
                  <a:lnTo>
                    <a:pt x="26" y="11"/>
                  </a:lnTo>
                  <a:lnTo>
                    <a:pt x="28" y="13"/>
                  </a:lnTo>
                  <a:lnTo>
                    <a:pt x="28" y="13"/>
                  </a:lnTo>
                  <a:lnTo>
                    <a:pt x="32" y="17"/>
                  </a:lnTo>
                  <a:lnTo>
                    <a:pt x="36" y="20"/>
                  </a:lnTo>
                  <a:lnTo>
                    <a:pt x="41" y="22"/>
                  </a:lnTo>
                  <a:lnTo>
                    <a:pt x="46" y="22"/>
                  </a:lnTo>
                  <a:lnTo>
                    <a:pt x="46" y="22"/>
                  </a:lnTo>
                  <a:lnTo>
                    <a:pt x="55" y="20"/>
                  </a:lnTo>
                  <a:lnTo>
                    <a:pt x="70" y="17"/>
                  </a:lnTo>
                  <a:lnTo>
                    <a:pt x="70" y="17"/>
                  </a:lnTo>
                  <a:lnTo>
                    <a:pt x="113" y="7"/>
                  </a:lnTo>
                  <a:lnTo>
                    <a:pt x="113" y="7"/>
                  </a:lnTo>
                  <a:lnTo>
                    <a:pt x="118" y="6"/>
                  </a:lnTo>
                  <a:lnTo>
                    <a:pt x="123" y="3"/>
                  </a:lnTo>
                  <a:lnTo>
                    <a:pt x="123" y="3"/>
                  </a:lnTo>
                  <a:lnTo>
                    <a:pt x="126" y="0"/>
                  </a:lnTo>
                  <a:lnTo>
                    <a:pt x="131" y="0"/>
                  </a:lnTo>
                  <a:lnTo>
                    <a:pt x="131" y="0"/>
                  </a:lnTo>
                  <a:lnTo>
                    <a:pt x="133" y="0"/>
                  </a:lnTo>
                  <a:lnTo>
                    <a:pt x="136" y="1"/>
                  </a:lnTo>
                  <a:lnTo>
                    <a:pt x="144" y="7"/>
                  </a:lnTo>
                  <a:lnTo>
                    <a:pt x="144" y="7"/>
                  </a:lnTo>
                  <a:lnTo>
                    <a:pt x="154" y="16"/>
                  </a:lnTo>
                  <a:lnTo>
                    <a:pt x="157" y="20"/>
                  </a:lnTo>
                  <a:lnTo>
                    <a:pt x="157" y="23"/>
                  </a:lnTo>
                  <a:lnTo>
                    <a:pt x="157" y="23"/>
                  </a:lnTo>
                  <a:lnTo>
                    <a:pt x="155" y="27"/>
                  </a:lnTo>
                  <a:lnTo>
                    <a:pt x="151" y="30"/>
                  </a:lnTo>
                  <a:lnTo>
                    <a:pt x="151" y="30"/>
                  </a:lnTo>
                  <a:lnTo>
                    <a:pt x="141" y="37"/>
                  </a:lnTo>
                  <a:lnTo>
                    <a:pt x="129" y="49"/>
                  </a:lnTo>
                  <a:lnTo>
                    <a:pt x="129" y="49"/>
                  </a:lnTo>
                  <a:lnTo>
                    <a:pt x="68" y="114"/>
                  </a:lnTo>
                  <a:lnTo>
                    <a:pt x="68" y="114"/>
                  </a:lnTo>
                  <a:lnTo>
                    <a:pt x="51" y="130"/>
                  </a:lnTo>
                  <a:lnTo>
                    <a:pt x="51" y="132"/>
                  </a:lnTo>
                  <a:close/>
                  <a:moveTo>
                    <a:pt x="75" y="192"/>
                  </a:moveTo>
                  <a:lnTo>
                    <a:pt x="75" y="192"/>
                  </a:lnTo>
                  <a:lnTo>
                    <a:pt x="68" y="194"/>
                  </a:lnTo>
                  <a:lnTo>
                    <a:pt x="62" y="197"/>
                  </a:lnTo>
                  <a:lnTo>
                    <a:pt x="58" y="201"/>
                  </a:lnTo>
                  <a:lnTo>
                    <a:pt x="58" y="207"/>
                  </a:lnTo>
                  <a:lnTo>
                    <a:pt x="58" y="207"/>
                  </a:lnTo>
                  <a:lnTo>
                    <a:pt x="58" y="211"/>
                  </a:lnTo>
                  <a:lnTo>
                    <a:pt x="60" y="216"/>
                  </a:lnTo>
                  <a:lnTo>
                    <a:pt x="64" y="218"/>
                  </a:lnTo>
                  <a:lnTo>
                    <a:pt x="68" y="221"/>
                  </a:lnTo>
                  <a:lnTo>
                    <a:pt x="78" y="226"/>
                  </a:lnTo>
                  <a:lnTo>
                    <a:pt x="91" y="227"/>
                  </a:lnTo>
                  <a:lnTo>
                    <a:pt x="91" y="227"/>
                  </a:lnTo>
                  <a:lnTo>
                    <a:pt x="102" y="226"/>
                  </a:lnTo>
                  <a:lnTo>
                    <a:pt x="113" y="224"/>
                  </a:lnTo>
                  <a:lnTo>
                    <a:pt x="113" y="224"/>
                  </a:lnTo>
                  <a:lnTo>
                    <a:pt x="110" y="217"/>
                  </a:lnTo>
                  <a:lnTo>
                    <a:pt x="106" y="210"/>
                  </a:lnTo>
                  <a:lnTo>
                    <a:pt x="102" y="205"/>
                  </a:lnTo>
                  <a:lnTo>
                    <a:pt x="97" y="201"/>
                  </a:lnTo>
                  <a:lnTo>
                    <a:pt x="91" y="197"/>
                  </a:lnTo>
                  <a:lnTo>
                    <a:pt x="87" y="195"/>
                  </a:lnTo>
                  <a:lnTo>
                    <a:pt x="81" y="194"/>
                  </a:lnTo>
                  <a:lnTo>
                    <a:pt x="75" y="192"/>
                  </a:lnTo>
                  <a:lnTo>
                    <a:pt x="75" y="19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16" name="Freeform 120"/>
            <p:cNvSpPr>
              <a:spLocks/>
            </p:cNvSpPr>
            <p:nvPr userDrawn="1"/>
          </p:nvSpPr>
          <p:spPr bwMode="auto">
            <a:xfrm>
              <a:off x="4010026" y="1758951"/>
              <a:ext cx="106363" cy="133350"/>
            </a:xfrm>
            <a:custGeom>
              <a:avLst/>
              <a:gdLst/>
              <a:ahLst/>
              <a:cxnLst>
                <a:cxn ang="0">
                  <a:pos x="0" y="165"/>
                </a:cxn>
                <a:cxn ang="0">
                  <a:pos x="42" y="138"/>
                </a:cxn>
                <a:cxn ang="0">
                  <a:pos x="82" y="109"/>
                </a:cxn>
                <a:cxn ang="0">
                  <a:pos x="120" y="74"/>
                </a:cxn>
                <a:cxn ang="0">
                  <a:pos x="158" y="36"/>
                </a:cxn>
                <a:cxn ang="0">
                  <a:pos x="163" y="28"/>
                </a:cxn>
                <a:cxn ang="0">
                  <a:pos x="165" y="22"/>
                </a:cxn>
                <a:cxn ang="0">
                  <a:pos x="163" y="16"/>
                </a:cxn>
                <a:cxn ang="0">
                  <a:pos x="152" y="4"/>
                </a:cxn>
                <a:cxn ang="0">
                  <a:pos x="150" y="3"/>
                </a:cxn>
                <a:cxn ang="0">
                  <a:pos x="156" y="0"/>
                </a:cxn>
                <a:cxn ang="0">
                  <a:pos x="162" y="0"/>
                </a:cxn>
                <a:cxn ang="0">
                  <a:pos x="176" y="6"/>
                </a:cxn>
                <a:cxn ang="0">
                  <a:pos x="184" y="12"/>
                </a:cxn>
                <a:cxn ang="0">
                  <a:pos x="197" y="22"/>
                </a:cxn>
                <a:cxn ang="0">
                  <a:pos x="201" y="32"/>
                </a:cxn>
                <a:cxn ang="0">
                  <a:pos x="201" y="33"/>
                </a:cxn>
                <a:cxn ang="0">
                  <a:pos x="192" y="39"/>
                </a:cxn>
                <a:cxn ang="0">
                  <a:pos x="187" y="44"/>
                </a:cxn>
                <a:cxn ang="0">
                  <a:pos x="179" y="51"/>
                </a:cxn>
                <a:cxn ang="0">
                  <a:pos x="136" y="93"/>
                </a:cxn>
                <a:cxn ang="0">
                  <a:pos x="147" y="104"/>
                </a:cxn>
                <a:cxn ang="0">
                  <a:pos x="150" y="109"/>
                </a:cxn>
                <a:cxn ang="0">
                  <a:pos x="152" y="116"/>
                </a:cxn>
                <a:cxn ang="0">
                  <a:pos x="150" y="136"/>
                </a:cxn>
                <a:cxn ang="0">
                  <a:pos x="150" y="235"/>
                </a:cxn>
                <a:cxn ang="0">
                  <a:pos x="149" y="249"/>
                </a:cxn>
                <a:cxn ang="0">
                  <a:pos x="139" y="254"/>
                </a:cxn>
                <a:cxn ang="0">
                  <a:pos x="133" y="252"/>
                </a:cxn>
                <a:cxn ang="0">
                  <a:pos x="129" y="248"/>
                </a:cxn>
                <a:cxn ang="0">
                  <a:pos x="123" y="227"/>
                </a:cxn>
                <a:cxn ang="0">
                  <a:pos x="123" y="217"/>
                </a:cxn>
                <a:cxn ang="0">
                  <a:pos x="124" y="207"/>
                </a:cxn>
                <a:cxn ang="0">
                  <a:pos x="126" y="167"/>
                </a:cxn>
                <a:cxn ang="0">
                  <a:pos x="126" y="128"/>
                </a:cxn>
                <a:cxn ang="0">
                  <a:pos x="126" y="112"/>
                </a:cxn>
                <a:cxn ang="0">
                  <a:pos x="123" y="101"/>
                </a:cxn>
                <a:cxn ang="0">
                  <a:pos x="65" y="142"/>
                </a:cxn>
                <a:cxn ang="0">
                  <a:pos x="2" y="172"/>
                </a:cxn>
              </a:cxnLst>
              <a:rect l="0" t="0" r="r" b="b"/>
              <a:pathLst>
                <a:path w="201" h="254">
                  <a:moveTo>
                    <a:pt x="0" y="165"/>
                  </a:moveTo>
                  <a:lnTo>
                    <a:pt x="0" y="165"/>
                  </a:lnTo>
                  <a:lnTo>
                    <a:pt x="20" y="152"/>
                  </a:lnTo>
                  <a:lnTo>
                    <a:pt x="42" y="138"/>
                  </a:lnTo>
                  <a:lnTo>
                    <a:pt x="62" y="123"/>
                  </a:lnTo>
                  <a:lnTo>
                    <a:pt x="82" y="109"/>
                  </a:lnTo>
                  <a:lnTo>
                    <a:pt x="101" y="91"/>
                  </a:lnTo>
                  <a:lnTo>
                    <a:pt x="120" y="74"/>
                  </a:lnTo>
                  <a:lnTo>
                    <a:pt x="139" y="57"/>
                  </a:lnTo>
                  <a:lnTo>
                    <a:pt x="158" y="36"/>
                  </a:lnTo>
                  <a:lnTo>
                    <a:pt x="158" y="36"/>
                  </a:lnTo>
                  <a:lnTo>
                    <a:pt x="163" y="28"/>
                  </a:lnTo>
                  <a:lnTo>
                    <a:pt x="165" y="22"/>
                  </a:lnTo>
                  <a:lnTo>
                    <a:pt x="165" y="22"/>
                  </a:lnTo>
                  <a:lnTo>
                    <a:pt x="165" y="19"/>
                  </a:lnTo>
                  <a:lnTo>
                    <a:pt x="163" y="16"/>
                  </a:lnTo>
                  <a:lnTo>
                    <a:pt x="152" y="4"/>
                  </a:lnTo>
                  <a:lnTo>
                    <a:pt x="152" y="4"/>
                  </a:lnTo>
                  <a:lnTo>
                    <a:pt x="150" y="3"/>
                  </a:lnTo>
                  <a:lnTo>
                    <a:pt x="150" y="3"/>
                  </a:lnTo>
                  <a:lnTo>
                    <a:pt x="152" y="0"/>
                  </a:lnTo>
                  <a:lnTo>
                    <a:pt x="156" y="0"/>
                  </a:lnTo>
                  <a:lnTo>
                    <a:pt x="156" y="0"/>
                  </a:lnTo>
                  <a:lnTo>
                    <a:pt x="162" y="0"/>
                  </a:lnTo>
                  <a:lnTo>
                    <a:pt x="169" y="3"/>
                  </a:lnTo>
                  <a:lnTo>
                    <a:pt x="176" y="6"/>
                  </a:lnTo>
                  <a:lnTo>
                    <a:pt x="184" y="12"/>
                  </a:lnTo>
                  <a:lnTo>
                    <a:pt x="184" y="12"/>
                  </a:lnTo>
                  <a:lnTo>
                    <a:pt x="191" y="16"/>
                  </a:lnTo>
                  <a:lnTo>
                    <a:pt x="197" y="22"/>
                  </a:lnTo>
                  <a:lnTo>
                    <a:pt x="200" y="26"/>
                  </a:lnTo>
                  <a:lnTo>
                    <a:pt x="201" y="32"/>
                  </a:lnTo>
                  <a:lnTo>
                    <a:pt x="201" y="32"/>
                  </a:lnTo>
                  <a:lnTo>
                    <a:pt x="201" y="33"/>
                  </a:lnTo>
                  <a:lnTo>
                    <a:pt x="200" y="36"/>
                  </a:lnTo>
                  <a:lnTo>
                    <a:pt x="192" y="39"/>
                  </a:lnTo>
                  <a:lnTo>
                    <a:pt x="192" y="39"/>
                  </a:lnTo>
                  <a:lnTo>
                    <a:pt x="187" y="44"/>
                  </a:lnTo>
                  <a:lnTo>
                    <a:pt x="179" y="51"/>
                  </a:lnTo>
                  <a:lnTo>
                    <a:pt x="179" y="51"/>
                  </a:lnTo>
                  <a:lnTo>
                    <a:pt x="136" y="93"/>
                  </a:lnTo>
                  <a:lnTo>
                    <a:pt x="136" y="93"/>
                  </a:lnTo>
                  <a:lnTo>
                    <a:pt x="142" y="99"/>
                  </a:lnTo>
                  <a:lnTo>
                    <a:pt x="147" y="104"/>
                  </a:lnTo>
                  <a:lnTo>
                    <a:pt x="147" y="104"/>
                  </a:lnTo>
                  <a:lnTo>
                    <a:pt x="150" y="109"/>
                  </a:lnTo>
                  <a:lnTo>
                    <a:pt x="152" y="116"/>
                  </a:lnTo>
                  <a:lnTo>
                    <a:pt x="152" y="116"/>
                  </a:lnTo>
                  <a:lnTo>
                    <a:pt x="150" y="136"/>
                  </a:lnTo>
                  <a:lnTo>
                    <a:pt x="150" y="136"/>
                  </a:lnTo>
                  <a:lnTo>
                    <a:pt x="150" y="235"/>
                  </a:lnTo>
                  <a:lnTo>
                    <a:pt x="150" y="235"/>
                  </a:lnTo>
                  <a:lnTo>
                    <a:pt x="150" y="243"/>
                  </a:lnTo>
                  <a:lnTo>
                    <a:pt x="149" y="249"/>
                  </a:lnTo>
                  <a:lnTo>
                    <a:pt x="145" y="252"/>
                  </a:lnTo>
                  <a:lnTo>
                    <a:pt x="139" y="254"/>
                  </a:lnTo>
                  <a:lnTo>
                    <a:pt x="139" y="254"/>
                  </a:lnTo>
                  <a:lnTo>
                    <a:pt x="133" y="252"/>
                  </a:lnTo>
                  <a:lnTo>
                    <a:pt x="129" y="248"/>
                  </a:lnTo>
                  <a:lnTo>
                    <a:pt x="129" y="248"/>
                  </a:lnTo>
                  <a:lnTo>
                    <a:pt x="124" y="238"/>
                  </a:lnTo>
                  <a:lnTo>
                    <a:pt x="123" y="227"/>
                  </a:lnTo>
                  <a:lnTo>
                    <a:pt x="123" y="227"/>
                  </a:lnTo>
                  <a:lnTo>
                    <a:pt x="123" y="217"/>
                  </a:lnTo>
                  <a:lnTo>
                    <a:pt x="123" y="217"/>
                  </a:lnTo>
                  <a:lnTo>
                    <a:pt x="124" y="207"/>
                  </a:lnTo>
                  <a:lnTo>
                    <a:pt x="124" y="207"/>
                  </a:lnTo>
                  <a:lnTo>
                    <a:pt x="126" y="167"/>
                  </a:lnTo>
                  <a:lnTo>
                    <a:pt x="126" y="167"/>
                  </a:lnTo>
                  <a:lnTo>
                    <a:pt x="126" y="128"/>
                  </a:lnTo>
                  <a:lnTo>
                    <a:pt x="126" y="128"/>
                  </a:lnTo>
                  <a:lnTo>
                    <a:pt x="126" y="112"/>
                  </a:lnTo>
                  <a:lnTo>
                    <a:pt x="123" y="101"/>
                  </a:lnTo>
                  <a:lnTo>
                    <a:pt x="123" y="101"/>
                  </a:lnTo>
                  <a:lnTo>
                    <a:pt x="94" y="123"/>
                  </a:lnTo>
                  <a:lnTo>
                    <a:pt x="65" y="142"/>
                  </a:lnTo>
                  <a:lnTo>
                    <a:pt x="34" y="159"/>
                  </a:lnTo>
                  <a:lnTo>
                    <a:pt x="2" y="172"/>
                  </a:lnTo>
                  <a:lnTo>
                    <a:pt x="0" y="165"/>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17" name="Freeform 121"/>
            <p:cNvSpPr>
              <a:spLocks/>
            </p:cNvSpPr>
            <p:nvPr userDrawn="1"/>
          </p:nvSpPr>
          <p:spPr bwMode="auto">
            <a:xfrm>
              <a:off x="4133851" y="1766888"/>
              <a:ext cx="95250" cy="122238"/>
            </a:xfrm>
            <a:custGeom>
              <a:avLst/>
              <a:gdLst/>
              <a:ahLst/>
              <a:cxnLst>
                <a:cxn ang="0">
                  <a:pos x="0" y="223"/>
                </a:cxn>
                <a:cxn ang="0">
                  <a:pos x="0" y="223"/>
                </a:cxn>
                <a:cxn ang="0">
                  <a:pos x="20" y="207"/>
                </a:cxn>
                <a:cxn ang="0">
                  <a:pos x="39" y="191"/>
                </a:cxn>
                <a:cxn ang="0">
                  <a:pos x="58" y="172"/>
                </a:cxn>
                <a:cxn ang="0">
                  <a:pos x="75" y="153"/>
                </a:cxn>
                <a:cxn ang="0">
                  <a:pos x="91" y="133"/>
                </a:cxn>
                <a:cxn ang="0">
                  <a:pos x="106" y="113"/>
                </a:cxn>
                <a:cxn ang="0">
                  <a:pos x="119" y="89"/>
                </a:cxn>
                <a:cxn ang="0">
                  <a:pos x="130" y="65"/>
                </a:cxn>
                <a:cxn ang="0">
                  <a:pos x="130" y="65"/>
                </a:cxn>
                <a:cxn ang="0">
                  <a:pos x="138" y="45"/>
                </a:cxn>
                <a:cxn ang="0">
                  <a:pos x="141" y="33"/>
                </a:cxn>
                <a:cxn ang="0">
                  <a:pos x="142" y="23"/>
                </a:cxn>
                <a:cxn ang="0">
                  <a:pos x="142" y="23"/>
                </a:cxn>
                <a:cxn ang="0">
                  <a:pos x="141" y="18"/>
                </a:cxn>
                <a:cxn ang="0">
                  <a:pos x="139" y="16"/>
                </a:cxn>
                <a:cxn ang="0">
                  <a:pos x="135" y="11"/>
                </a:cxn>
                <a:cxn ang="0">
                  <a:pos x="130" y="8"/>
                </a:cxn>
                <a:cxn ang="0">
                  <a:pos x="130" y="8"/>
                </a:cxn>
                <a:cxn ang="0">
                  <a:pos x="128" y="5"/>
                </a:cxn>
                <a:cxn ang="0">
                  <a:pos x="126" y="4"/>
                </a:cxn>
                <a:cxn ang="0">
                  <a:pos x="126" y="4"/>
                </a:cxn>
                <a:cxn ang="0">
                  <a:pos x="128" y="3"/>
                </a:cxn>
                <a:cxn ang="0">
                  <a:pos x="130" y="1"/>
                </a:cxn>
                <a:cxn ang="0">
                  <a:pos x="136" y="0"/>
                </a:cxn>
                <a:cxn ang="0">
                  <a:pos x="136" y="0"/>
                </a:cxn>
                <a:cxn ang="0">
                  <a:pos x="142" y="0"/>
                </a:cxn>
                <a:cxn ang="0">
                  <a:pos x="148" y="3"/>
                </a:cxn>
                <a:cxn ang="0">
                  <a:pos x="155" y="5"/>
                </a:cxn>
                <a:cxn ang="0">
                  <a:pos x="164" y="11"/>
                </a:cxn>
                <a:cxn ang="0">
                  <a:pos x="164" y="11"/>
                </a:cxn>
                <a:cxn ang="0">
                  <a:pos x="175" y="21"/>
                </a:cxn>
                <a:cxn ang="0">
                  <a:pos x="178" y="26"/>
                </a:cxn>
                <a:cxn ang="0">
                  <a:pos x="180" y="30"/>
                </a:cxn>
                <a:cxn ang="0">
                  <a:pos x="180" y="30"/>
                </a:cxn>
                <a:cxn ang="0">
                  <a:pos x="180" y="34"/>
                </a:cxn>
                <a:cxn ang="0">
                  <a:pos x="178" y="36"/>
                </a:cxn>
                <a:cxn ang="0">
                  <a:pos x="174" y="40"/>
                </a:cxn>
                <a:cxn ang="0">
                  <a:pos x="174" y="40"/>
                </a:cxn>
                <a:cxn ang="0">
                  <a:pos x="171" y="43"/>
                </a:cxn>
                <a:cxn ang="0">
                  <a:pos x="167" y="49"/>
                </a:cxn>
                <a:cxn ang="0">
                  <a:pos x="159" y="63"/>
                </a:cxn>
                <a:cxn ang="0">
                  <a:pos x="159" y="63"/>
                </a:cxn>
                <a:cxn ang="0">
                  <a:pos x="146" y="91"/>
                </a:cxn>
                <a:cxn ang="0">
                  <a:pos x="130" y="117"/>
                </a:cxn>
                <a:cxn ang="0">
                  <a:pos x="115" y="142"/>
                </a:cxn>
                <a:cxn ang="0">
                  <a:pos x="96" y="163"/>
                </a:cxn>
                <a:cxn ang="0">
                  <a:pos x="74" y="184"/>
                </a:cxn>
                <a:cxn ang="0">
                  <a:pos x="52" y="201"/>
                </a:cxn>
                <a:cxn ang="0">
                  <a:pos x="29" y="217"/>
                </a:cxn>
                <a:cxn ang="0">
                  <a:pos x="3" y="231"/>
                </a:cxn>
                <a:cxn ang="0">
                  <a:pos x="0" y="223"/>
                </a:cxn>
              </a:cxnLst>
              <a:rect l="0" t="0" r="r" b="b"/>
              <a:pathLst>
                <a:path w="180" h="231">
                  <a:moveTo>
                    <a:pt x="0" y="223"/>
                  </a:moveTo>
                  <a:lnTo>
                    <a:pt x="0" y="223"/>
                  </a:lnTo>
                  <a:lnTo>
                    <a:pt x="20" y="207"/>
                  </a:lnTo>
                  <a:lnTo>
                    <a:pt x="39" y="191"/>
                  </a:lnTo>
                  <a:lnTo>
                    <a:pt x="58" y="172"/>
                  </a:lnTo>
                  <a:lnTo>
                    <a:pt x="75" y="153"/>
                  </a:lnTo>
                  <a:lnTo>
                    <a:pt x="91" y="133"/>
                  </a:lnTo>
                  <a:lnTo>
                    <a:pt x="106" y="113"/>
                  </a:lnTo>
                  <a:lnTo>
                    <a:pt x="119" y="89"/>
                  </a:lnTo>
                  <a:lnTo>
                    <a:pt x="130" y="65"/>
                  </a:lnTo>
                  <a:lnTo>
                    <a:pt x="130" y="65"/>
                  </a:lnTo>
                  <a:lnTo>
                    <a:pt x="138" y="45"/>
                  </a:lnTo>
                  <a:lnTo>
                    <a:pt x="141" y="33"/>
                  </a:lnTo>
                  <a:lnTo>
                    <a:pt x="142" y="23"/>
                  </a:lnTo>
                  <a:lnTo>
                    <a:pt x="142" y="23"/>
                  </a:lnTo>
                  <a:lnTo>
                    <a:pt x="141" y="18"/>
                  </a:lnTo>
                  <a:lnTo>
                    <a:pt x="139" y="16"/>
                  </a:lnTo>
                  <a:lnTo>
                    <a:pt x="135" y="11"/>
                  </a:lnTo>
                  <a:lnTo>
                    <a:pt x="130" y="8"/>
                  </a:lnTo>
                  <a:lnTo>
                    <a:pt x="130" y="8"/>
                  </a:lnTo>
                  <a:lnTo>
                    <a:pt x="128" y="5"/>
                  </a:lnTo>
                  <a:lnTo>
                    <a:pt x="126" y="4"/>
                  </a:lnTo>
                  <a:lnTo>
                    <a:pt x="126" y="4"/>
                  </a:lnTo>
                  <a:lnTo>
                    <a:pt x="128" y="3"/>
                  </a:lnTo>
                  <a:lnTo>
                    <a:pt x="130" y="1"/>
                  </a:lnTo>
                  <a:lnTo>
                    <a:pt x="136" y="0"/>
                  </a:lnTo>
                  <a:lnTo>
                    <a:pt x="136" y="0"/>
                  </a:lnTo>
                  <a:lnTo>
                    <a:pt x="142" y="0"/>
                  </a:lnTo>
                  <a:lnTo>
                    <a:pt x="148" y="3"/>
                  </a:lnTo>
                  <a:lnTo>
                    <a:pt x="155" y="5"/>
                  </a:lnTo>
                  <a:lnTo>
                    <a:pt x="164" y="11"/>
                  </a:lnTo>
                  <a:lnTo>
                    <a:pt x="164" y="11"/>
                  </a:lnTo>
                  <a:lnTo>
                    <a:pt x="175" y="21"/>
                  </a:lnTo>
                  <a:lnTo>
                    <a:pt x="178" y="26"/>
                  </a:lnTo>
                  <a:lnTo>
                    <a:pt x="180" y="30"/>
                  </a:lnTo>
                  <a:lnTo>
                    <a:pt x="180" y="30"/>
                  </a:lnTo>
                  <a:lnTo>
                    <a:pt x="180" y="34"/>
                  </a:lnTo>
                  <a:lnTo>
                    <a:pt x="178" y="36"/>
                  </a:lnTo>
                  <a:lnTo>
                    <a:pt x="174" y="40"/>
                  </a:lnTo>
                  <a:lnTo>
                    <a:pt x="174" y="40"/>
                  </a:lnTo>
                  <a:lnTo>
                    <a:pt x="171" y="43"/>
                  </a:lnTo>
                  <a:lnTo>
                    <a:pt x="167" y="49"/>
                  </a:lnTo>
                  <a:lnTo>
                    <a:pt x="159" y="63"/>
                  </a:lnTo>
                  <a:lnTo>
                    <a:pt x="159" y="63"/>
                  </a:lnTo>
                  <a:lnTo>
                    <a:pt x="146" y="91"/>
                  </a:lnTo>
                  <a:lnTo>
                    <a:pt x="130" y="117"/>
                  </a:lnTo>
                  <a:lnTo>
                    <a:pt x="115" y="142"/>
                  </a:lnTo>
                  <a:lnTo>
                    <a:pt x="96" y="163"/>
                  </a:lnTo>
                  <a:lnTo>
                    <a:pt x="74" y="184"/>
                  </a:lnTo>
                  <a:lnTo>
                    <a:pt x="52" y="201"/>
                  </a:lnTo>
                  <a:lnTo>
                    <a:pt x="29" y="217"/>
                  </a:lnTo>
                  <a:lnTo>
                    <a:pt x="3" y="231"/>
                  </a:lnTo>
                  <a:lnTo>
                    <a:pt x="0" y="22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18" name="Freeform 122"/>
            <p:cNvSpPr>
              <a:spLocks noEditPoints="1"/>
            </p:cNvSpPr>
            <p:nvPr userDrawn="1"/>
          </p:nvSpPr>
          <p:spPr bwMode="auto">
            <a:xfrm>
              <a:off x="4254501" y="1766888"/>
              <a:ext cx="142875" cy="100013"/>
            </a:xfrm>
            <a:custGeom>
              <a:avLst/>
              <a:gdLst/>
              <a:ahLst/>
              <a:cxnLst>
                <a:cxn ang="0">
                  <a:pos x="16" y="114"/>
                </a:cxn>
                <a:cxn ang="0">
                  <a:pos x="24" y="116"/>
                </a:cxn>
                <a:cxn ang="0">
                  <a:pos x="40" y="106"/>
                </a:cxn>
                <a:cxn ang="0">
                  <a:pos x="84" y="59"/>
                </a:cxn>
                <a:cxn ang="0">
                  <a:pos x="98" y="49"/>
                </a:cxn>
                <a:cxn ang="0">
                  <a:pos x="110" y="49"/>
                </a:cxn>
                <a:cxn ang="0">
                  <a:pos x="136" y="68"/>
                </a:cxn>
                <a:cxn ang="0">
                  <a:pos x="206" y="119"/>
                </a:cxn>
                <a:cxn ang="0">
                  <a:pos x="248" y="145"/>
                </a:cxn>
                <a:cxn ang="0">
                  <a:pos x="264" y="156"/>
                </a:cxn>
                <a:cxn ang="0">
                  <a:pos x="271" y="174"/>
                </a:cxn>
                <a:cxn ang="0">
                  <a:pos x="264" y="188"/>
                </a:cxn>
                <a:cxn ang="0">
                  <a:pos x="252" y="187"/>
                </a:cxn>
                <a:cxn ang="0">
                  <a:pos x="220" y="165"/>
                </a:cxn>
                <a:cxn ang="0">
                  <a:pos x="123" y="81"/>
                </a:cxn>
                <a:cxn ang="0">
                  <a:pos x="104" y="70"/>
                </a:cxn>
                <a:cxn ang="0">
                  <a:pos x="98" y="71"/>
                </a:cxn>
                <a:cxn ang="0">
                  <a:pos x="75" y="99"/>
                </a:cxn>
                <a:cxn ang="0">
                  <a:pos x="53" y="129"/>
                </a:cxn>
                <a:cxn ang="0">
                  <a:pos x="47" y="141"/>
                </a:cxn>
                <a:cxn ang="0">
                  <a:pos x="37" y="148"/>
                </a:cxn>
                <a:cxn ang="0">
                  <a:pos x="23" y="143"/>
                </a:cxn>
                <a:cxn ang="0">
                  <a:pos x="7" y="130"/>
                </a:cxn>
                <a:cxn ang="0">
                  <a:pos x="0" y="113"/>
                </a:cxn>
                <a:cxn ang="0">
                  <a:pos x="1" y="106"/>
                </a:cxn>
                <a:cxn ang="0">
                  <a:pos x="4" y="107"/>
                </a:cxn>
                <a:cxn ang="0">
                  <a:pos x="177" y="22"/>
                </a:cxn>
                <a:cxn ang="0">
                  <a:pos x="216" y="42"/>
                </a:cxn>
                <a:cxn ang="0">
                  <a:pos x="230" y="58"/>
                </a:cxn>
                <a:cxn ang="0">
                  <a:pos x="233" y="67"/>
                </a:cxn>
                <a:cxn ang="0">
                  <a:pos x="227" y="80"/>
                </a:cxn>
                <a:cxn ang="0">
                  <a:pos x="219" y="81"/>
                </a:cxn>
                <a:cxn ang="0">
                  <a:pos x="211" y="71"/>
                </a:cxn>
                <a:cxn ang="0">
                  <a:pos x="184" y="39"/>
                </a:cxn>
                <a:cxn ang="0">
                  <a:pos x="203" y="0"/>
                </a:cxn>
                <a:cxn ang="0">
                  <a:pos x="230" y="9"/>
                </a:cxn>
                <a:cxn ang="0">
                  <a:pos x="251" y="20"/>
                </a:cxn>
                <a:cxn ang="0">
                  <a:pos x="261" y="33"/>
                </a:cxn>
                <a:cxn ang="0">
                  <a:pos x="262" y="44"/>
                </a:cxn>
                <a:cxn ang="0">
                  <a:pos x="253" y="52"/>
                </a:cxn>
                <a:cxn ang="0">
                  <a:pos x="245" y="48"/>
                </a:cxn>
                <a:cxn ang="0">
                  <a:pos x="224" y="25"/>
                </a:cxn>
                <a:cxn ang="0">
                  <a:pos x="203" y="0"/>
                </a:cxn>
              </a:cxnLst>
              <a:rect l="0" t="0" r="r" b="b"/>
              <a:pathLst>
                <a:path w="271" h="190">
                  <a:moveTo>
                    <a:pt x="4" y="107"/>
                  </a:moveTo>
                  <a:lnTo>
                    <a:pt x="4" y="107"/>
                  </a:lnTo>
                  <a:lnTo>
                    <a:pt x="16" y="114"/>
                  </a:lnTo>
                  <a:lnTo>
                    <a:pt x="20" y="116"/>
                  </a:lnTo>
                  <a:lnTo>
                    <a:pt x="24" y="116"/>
                  </a:lnTo>
                  <a:lnTo>
                    <a:pt x="24" y="116"/>
                  </a:lnTo>
                  <a:lnTo>
                    <a:pt x="27" y="116"/>
                  </a:lnTo>
                  <a:lnTo>
                    <a:pt x="30" y="114"/>
                  </a:lnTo>
                  <a:lnTo>
                    <a:pt x="40" y="106"/>
                  </a:lnTo>
                  <a:lnTo>
                    <a:pt x="40" y="106"/>
                  </a:lnTo>
                  <a:lnTo>
                    <a:pt x="84" y="59"/>
                  </a:lnTo>
                  <a:lnTo>
                    <a:pt x="84" y="59"/>
                  </a:lnTo>
                  <a:lnTo>
                    <a:pt x="88" y="55"/>
                  </a:lnTo>
                  <a:lnTo>
                    <a:pt x="94" y="51"/>
                  </a:lnTo>
                  <a:lnTo>
                    <a:pt x="98" y="49"/>
                  </a:lnTo>
                  <a:lnTo>
                    <a:pt x="103" y="48"/>
                  </a:lnTo>
                  <a:lnTo>
                    <a:pt x="103" y="48"/>
                  </a:lnTo>
                  <a:lnTo>
                    <a:pt x="110" y="49"/>
                  </a:lnTo>
                  <a:lnTo>
                    <a:pt x="117" y="54"/>
                  </a:lnTo>
                  <a:lnTo>
                    <a:pt x="136" y="68"/>
                  </a:lnTo>
                  <a:lnTo>
                    <a:pt x="136" y="68"/>
                  </a:lnTo>
                  <a:lnTo>
                    <a:pt x="179" y="100"/>
                  </a:lnTo>
                  <a:lnTo>
                    <a:pt x="206" y="119"/>
                  </a:lnTo>
                  <a:lnTo>
                    <a:pt x="206" y="119"/>
                  </a:lnTo>
                  <a:lnTo>
                    <a:pt x="233" y="138"/>
                  </a:lnTo>
                  <a:lnTo>
                    <a:pt x="233" y="138"/>
                  </a:lnTo>
                  <a:lnTo>
                    <a:pt x="248" y="145"/>
                  </a:lnTo>
                  <a:lnTo>
                    <a:pt x="248" y="145"/>
                  </a:lnTo>
                  <a:lnTo>
                    <a:pt x="258" y="151"/>
                  </a:lnTo>
                  <a:lnTo>
                    <a:pt x="264" y="156"/>
                  </a:lnTo>
                  <a:lnTo>
                    <a:pt x="269" y="165"/>
                  </a:lnTo>
                  <a:lnTo>
                    <a:pt x="271" y="174"/>
                  </a:lnTo>
                  <a:lnTo>
                    <a:pt x="271" y="174"/>
                  </a:lnTo>
                  <a:lnTo>
                    <a:pt x="269" y="180"/>
                  </a:lnTo>
                  <a:lnTo>
                    <a:pt x="266" y="185"/>
                  </a:lnTo>
                  <a:lnTo>
                    <a:pt x="264" y="188"/>
                  </a:lnTo>
                  <a:lnTo>
                    <a:pt x="259" y="190"/>
                  </a:lnTo>
                  <a:lnTo>
                    <a:pt x="259" y="190"/>
                  </a:lnTo>
                  <a:lnTo>
                    <a:pt x="252" y="187"/>
                  </a:lnTo>
                  <a:lnTo>
                    <a:pt x="243" y="181"/>
                  </a:lnTo>
                  <a:lnTo>
                    <a:pt x="220" y="165"/>
                  </a:lnTo>
                  <a:lnTo>
                    <a:pt x="220" y="165"/>
                  </a:lnTo>
                  <a:lnTo>
                    <a:pt x="179" y="132"/>
                  </a:lnTo>
                  <a:lnTo>
                    <a:pt x="123" y="81"/>
                  </a:lnTo>
                  <a:lnTo>
                    <a:pt x="123" y="81"/>
                  </a:lnTo>
                  <a:lnTo>
                    <a:pt x="111" y="72"/>
                  </a:lnTo>
                  <a:lnTo>
                    <a:pt x="107" y="70"/>
                  </a:lnTo>
                  <a:lnTo>
                    <a:pt x="104" y="70"/>
                  </a:lnTo>
                  <a:lnTo>
                    <a:pt x="104" y="70"/>
                  </a:lnTo>
                  <a:lnTo>
                    <a:pt x="101" y="70"/>
                  </a:lnTo>
                  <a:lnTo>
                    <a:pt x="98" y="71"/>
                  </a:lnTo>
                  <a:lnTo>
                    <a:pt x="91" y="77"/>
                  </a:lnTo>
                  <a:lnTo>
                    <a:pt x="91" y="77"/>
                  </a:lnTo>
                  <a:lnTo>
                    <a:pt x="75" y="99"/>
                  </a:lnTo>
                  <a:lnTo>
                    <a:pt x="59" y="120"/>
                  </a:lnTo>
                  <a:lnTo>
                    <a:pt x="59" y="120"/>
                  </a:lnTo>
                  <a:lnTo>
                    <a:pt x="53" y="129"/>
                  </a:lnTo>
                  <a:lnTo>
                    <a:pt x="50" y="136"/>
                  </a:lnTo>
                  <a:lnTo>
                    <a:pt x="50" y="136"/>
                  </a:lnTo>
                  <a:lnTo>
                    <a:pt x="47" y="141"/>
                  </a:lnTo>
                  <a:lnTo>
                    <a:pt x="45" y="145"/>
                  </a:lnTo>
                  <a:lnTo>
                    <a:pt x="42" y="146"/>
                  </a:lnTo>
                  <a:lnTo>
                    <a:pt x="37" y="148"/>
                  </a:lnTo>
                  <a:lnTo>
                    <a:pt x="37" y="148"/>
                  </a:lnTo>
                  <a:lnTo>
                    <a:pt x="30" y="146"/>
                  </a:lnTo>
                  <a:lnTo>
                    <a:pt x="23" y="143"/>
                  </a:lnTo>
                  <a:lnTo>
                    <a:pt x="16" y="138"/>
                  </a:lnTo>
                  <a:lnTo>
                    <a:pt x="7" y="130"/>
                  </a:lnTo>
                  <a:lnTo>
                    <a:pt x="7" y="130"/>
                  </a:lnTo>
                  <a:lnTo>
                    <a:pt x="4" y="126"/>
                  </a:lnTo>
                  <a:lnTo>
                    <a:pt x="1" y="122"/>
                  </a:lnTo>
                  <a:lnTo>
                    <a:pt x="0" y="113"/>
                  </a:lnTo>
                  <a:lnTo>
                    <a:pt x="0" y="113"/>
                  </a:lnTo>
                  <a:lnTo>
                    <a:pt x="1" y="107"/>
                  </a:lnTo>
                  <a:lnTo>
                    <a:pt x="1" y="106"/>
                  </a:lnTo>
                  <a:lnTo>
                    <a:pt x="3" y="106"/>
                  </a:lnTo>
                  <a:lnTo>
                    <a:pt x="3" y="106"/>
                  </a:lnTo>
                  <a:lnTo>
                    <a:pt x="4" y="107"/>
                  </a:lnTo>
                  <a:lnTo>
                    <a:pt x="4" y="107"/>
                  </a:lnTo>
                  <a:close/>
                  <a:moveTo>
                    <a:pt x="177" y="22"/>
                  </a:moveTo>
                  <a:lnTo>
                    <a:pt x="177" y="22"/>
                  </a:lnTo>
                  <a:lnTo>
                    <a:pt x="193" y="29"/>
                  </a:lnTo>
                  <a:lnTo>
                    <a:pt x="206" y="36"/>
                  </a:lnTo>
                  <a:lnTo>
                    <a:pt x="216" y="42"/>
                  </a:lnTo>
                  <a:lnTo>
                    <a:pt x="224" y="49"/>
                  </a:lnTo>
                  <a:lnTo>
                    <a:pt x="224" y="49"/>
                  </a:lnTo>
                  <a:lnTo>
                    <a:pt x="230" y="58"/>
                  </a:lnTo>
                  <a:lnTo>
                    <a:pt x="232" y="62"/>
                  </a:lnTo>
                  <a:lnTo>
                    <a:pt x="233" y="67"/>
                  </a:lnTo>
                  <a:lnTo>
                    <a:pt x="233" y="67"/>
                  </a:lnTo>
                  <a:lnTo>
                    <a:pt x="232" y="71"/>
                  </a:lnTo>
                  <a:lnTo>
                    <a:pt x="230" y="77"/>
                  </a:lnTo>
                  <a:lnTo>
                    <a:pt x="227" y="80"/>
                  </a:lnTo>
                  <a:lnTo>
                    <a:pt x="223" y="81"/>
                  </a:lnTo>
                  <a:lnTo>
                    <a:pt x="223" y="81"/>
                  </a:lnTo>
                  <a:lnTo>
                    <a:pt x="219" y="81"/>
                  </a:lnTo>
                  <a:lnTo>
                    <a:pt x="216" y="78"/>
                  </a:lnTo>
                  <a:lnTo>
                    <a:pt x="211" y="71"/>
                  </a:lnTo>
                  <a:lnTo>
                    <a:pt x="211" y="71"/>
                  </a:lnTo>
                  <a:lnTo>
                    <a:pt x="203" y="59"/>
                  </a:lnTo>
                  <a:lnTo>
                    <a:pt x="194" y="49"/>
                  </a:lnTo>
                  <a:lnTo>
                    <a:pt x="184" y="39"/>
                  </a:lnTo>
                  <a:lnTo>
                    <a:pt x="172" y="29"/>
                  </a:lnTo>
                  <a:lnTo>
                    <a:pt x="177" y="22"/>
                  </a:lnTo>
                  <a:close/>
                  <a:moveTo>
                    <a:pt x="203" y="0"/>
                  </a:moveTo>
                  <a:lnTo>
                    <a:pt x="203" y="0"/>
                  </a:lnTo>
                  <a:lnTo>
                    <a:pt x="217" y="4"/>
                  </a:lnTo>
                  <a:lnTo>
                    <a:pt x="230" y="9"/>
                  </a:lnTo>
                  <a:lnTo>
                    <a:pt x="240" y="15"/>
                  </a:lnTo>
                  <a:lnTo>
                    <a:pt x="251" y="20"/>
                  </a:lnTo>
                  <a:lnTo>
                    <a:pt x="251" y="20"/>
                  </a:lnTo>
                  <a:lnTo>
                    <a:pt x="255" y="25"/>
                  </a:lnTo>
                  <a:lnTo>
                    <a:pt x="259" y="29"/>
                  </a:lnTo>
                  <a:lnTo>
                    <a:pt x="261" y="33"/>
                  </a:lnTo>
                  <a:lnTo>
                    <a:pt x="262" y="39"/>
                  </a:lnTo>
                  <a:lnTo>
                    <a:pt x="262" y="39"/>
                  </a:lnTo>
                  <a:lnTo>
                    <a:pt x="262" y="44"/>
                  </a:lnTo>
                  <a:lnTo>
                    <a:pt x="261" y="48"/>
                  </a:lnTo>
                  <a:lnTo>
                    <a:pt x="258" y="51"/>
                  </a:lnTo>
                  <a:lnTo>
                    <a:pt x="253" y="52"/>
                  </a:lnTo>
                  <a:lnTo>
                    <a:pt x="253" y="52"/>
                  </a:lnTo>
                  <a:lnTo>
                    <a:pt x="249" y="51"/>
                  </a:lnTo>
                  <a:lnTo>
                    <a:pt x="245" y="48"/>
                  </a:lnTo>
                  <a:lnTo>
                    <a:pt x="245" y="48"/>
                  </a:lnTo>
                  <a:lnTo>
                    <a:pt x="235" y="35"/>
                  </a:lnTo>
                  <a:lnTo>
                    <a:pt x="224" y="25"/>
                  </a:lnTo>
                  <a:lnTo>
                    <a:pt x="211" y="16"/>
                  </a:lnTo>
                  <a:lnTo>
                    <a:pt x="198" y="6"/>
                  </a:lnTo>
                  <a:lnTo>
                    <a:pt x="203"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19" name="Freeform 123"/>
            <p:cNvSpPr>
              <a:spLocks/>
            </p:cNvSpPr>
            <p:nvPr userDrawn="1"/>
          </p:nvSpPr>
          <p:spPr bwMode="auto">
            <a:xfrm>
              <a:off x="4429126" y="1811338"/>
              <a:ext cx="128588" cy="23813"/>
            </a:xfrm>
            <a:custGeom>
              <a:avLst/>
              <a:gdLst/>
              <a:ahLst/>
              <a:cxnLst>
                <a:cxn ang="0">
                  <a:pos x="6" y="3"/>
                </a:cxn>
                <a:cxn ang="0">
                  <a:pos x="6" y="3"/>
                </a:cxn>
                <a:cxn ang="0">
                  <a:pos x="15" y="12"/>
                </a:cxn>
                <a:cxn ang="0">
                  <a:pos x="15" y="12"/>
                </a:cxn>
                <a:cxn ang="0">
                  <a:pos x="21" y="14"/>
                </a:cxn>
                <a:cxn ang="0">
                  <a:pos x="31" y="14"/>
                </a:cxn>
                <a:cxn ang="0">
                  <a:pos x="31" y="14"/>
                </a:cxn>
                <a:cxn ang="0">
                  <a:pos x="50" y="14"/>
                </a:cxn>
                <a:cxn ang="0">
                  <a:pos x="50" y="14"/>
                </a:cxn>
                <a:cxn ang="0">
                  <a:pos x="138" y="12"/>
                </a:cxn>
                <a:cxn ang="0">
                  <a:pos x="138" y="12"/>
                </a:cxn>
                <a:cxn ang="0">
                  <a:pos x="203" y="12"/>
                </a:cxn>
                <a:cxn ang="0">
                  <a:pos x="203" y="12"/>
                </a:cxn>
                <a:cxn ang="0">
                  <a:pos x="224" y="12"/>
                </a:cxn>
                <a:cxn ang="0">
                  <a:pos x="224" y="12"/>
                </a:cxn>
                <a:cxn ang="0">
                  <a:pos x="232" y="12"/>
                </a:cxn>
                <a:cxn ang="0">
                  <a:pos x="238" y="15"/>
                </a:cxn>
                <a:cxn ang="0">
                  <a:pos x="242" y="18"/>
                </a:cxn>
                <a:cxn ang="0">
                  <a:pos x="242" y="22"/>
                </a:cxn>
                <a:cxn ang="0">
                  <a:pos x="242" y="22"/>
                </a:cxn>
                <a:cxn ang="0">
                  <a:pos x="242" y="25"/>
                </a:cxn>
                <a:cxn ang="0">
                  <a:pos x="241" y="28"/>
                </a:cxn>
                <a:cxn ang="0">
                  <a:pos x="240" y="31"/>
                </a:cxn>
                <a:cxn ang="0">
                  <a:pos x="237" y="32"/>
                </a:cxn>
                <a:cxn ang="0">
                  <a:pos x="237" y="32"/>
                </a:cxn>
                <a:cxn ang="0">
                  <a:pos x="226" y="34"/>
                </a:cxn>
                <a:cxn ang="0">
                  <a:pos x="215" y="35"/>
                </a:cxn>
                <a:cxn ang="0">
                  <a:pos x="193" y="35"/>
                </a:cxn>
                <a:cxn ang="0">
                  <a:pos x="193" y="35"/>
                </a:cxn>
                <a:cxn ang="0">
                  <a:pos x="86" y="38"/>
                </a:cxn>
                <a:cxn ang="0">
                  <a:pos x="86" y="38"/>
                </a:cxn>
                <a:cxn ang="0">
                  <a:pos x="48" y="40"/>
                </a:cxn>
                <a:cxn ang="0">
                  <a:pos x="48" y="40"/>
                </a:cxn>
                <a:cxn ang="0">
                  <a:pos x="38" y="40"/>
                </a:cxn>
                <a:cxn ang="0">
                  <a:pos x="32" y="42"/>
                </a:cxn>
                <a:cxn ang="0">
                  <a:pos x="32" y="42"/>
                </a:cxn>
                <a:cxn ang="0">
                  <a:pos x="29" y="44"/>
                </a:cxn>
                <a:cxn ang="0">
                  <a:pos x="25" y="44"/>
                </a:cxn>
                <a:cxn ang="0">
                  <a:pos x="25" y="44"/>
                </a:cxn>
                <a:cxn ang="0">
                  <a:pos x="21" y="44"/>
                </a:cxn>
                <a:cxn ang="0">
                  <a:pos x="16" y="41"/>
                </a:cxn>
                <a:cxn ang="0">
                  <a:pos x="8" y="29"/>
                </a:cxn>
                <a:cxn ang="0">
                  <a:pos x="8" y="29"/>
                </a:cxn>
                <a:cxn ang="0">
                  <a:pos x="2" y="21"/>
                </a:cxn>
                <a:cxn ang="0">
                  <a:pos x="0" y="16"/>
                </a:cxn>
                <a:cxn ang="0">
                  <a:pos x="0" y="12"/>
                </a:cxn>
                <a:cxn ang="0">
                  <a:pos x="0" y="12"/>
                </a:cxn>
                <a:cxn ang="0">
                  <a:pos x="0" y="5"/>
                </a:cxn>
                <a:cxn ang="0">
                  <a:pos x="2" y="2"/>
                </a:cxn>
                <a:cxn ang="0">
                  <a:pos x="3" y="0"/>
                </a:cxn>
                <a:cxn ang="0">
                  <a:pos x="3" y="0"/>
                </a:cxn>
                <a:cxn ang="0">
                  <a:pos x="5" y="0"/>
                </a:cxn>
                <a:cxn ang="0">
                  <a:pos x="6" y="3"/>
                </a:cxn>
                <a:cxn ang="0">
                  <a:pos x="6" y="3"/>
                </a:cxn>
              </a:cxnLst>
              <a:rect l="0" t="0" r="r" b="b"/>
              <a:pathLst>
                <a:path w="242" h="44">
                  <a:moveTo>
                    <a:pt x="6" y="3"/>
                  </a:moveTo>
                  <a:lnTo>
                    <a:pt x="6" y="3"/>
                  </a:lnTo>
                  <a:lnTo>
                    <a:pt x="15" y="12"/>
                  </a:lnTo>
                  <a:lnTo>
                    <a:pt x="15" y="12"/>
                  </a:lnTo>
                  <a:lnTo>
                    <a:pt x="21" y="14"/>
                  </a:lnTo>
                  <a:lnTo>
                    <a:pt x="31" y="14"/>
                  </a:lnTo>
                  <a:lnTo>
                    <a:pt x="31" y="14"/>
                  </a:lnTo>
                  <a:lnTo>
                    <a:pt x="50" y="14"/>
                  </a:lnTo>
                  <a:lnTo>
                    <a:pt x="50" y="14"/>
                  </a:lnTo>
                  <a:lnTo>
                    <a:pt x="138" y="12"/>
                  </a:lnTo>
                  <a:lnTo>
                    <a:pt x="138" y="12"/>
                  </a:lnTo>
                  <a:lnTo>
                    <a:pt x="203" y="12"/>
                  </a:lnTo>
                  <a:lnTo>
                    <a:pt x="203" y="12"/>
                  </a:lnTo>
                  <a:lnTo>
                    <a:pt x="224" y="12"/>
                  </a:lnTo>
                  <a:lnTo>
                    <a:pt x="224" y="12"/>
                  </a:lnTo>
                  <a:lnTo>
                    <a:pt x="232" y="12"/>
                  </a:lnTo>
                  <a:lnTo>
                    <a:pt x="238" y="15"/>
                  </a:lnTo>
                  <a:lnTo>
                    <a:pt x="242" y="18"/>
                  </a:lnTo>
                  <a:lnTo>
                    <a:pt x="242" y="22"/>
                  </a:lnTo>
                  <a:lnTo>
                    <a:pt x="242" y="22"/>
                  </a:lnTo>
                  <a:lnTo>
                    <a:pt x="242" y="25"/>
                  </a:lnTo>
                  <a:lnTo>
                    <a:pt x="241" y="28"/>
                  </a:lnTo>
                  <a:lnTo>
                    <a:pt x="240" y="31"/>
                  </a:lnTo>
                  <a:lnTo>
                    <a:pt x="237" y="32"/>
                  </a:lnTo>
                  <a:lnTo>
                    <a:pt x="237" y="32"/>
                  </a:lnTo>
                  <a:lnTo>
                    <a:pt x="226" y="34"/>
                  </a:lnTo>
                  <a:lnTo>
                    <a:pt x="215" y="35"/>
                  </a:lnTo>
                  <a:lnTo>
                    <a:pt x="193" y="35"/>
                  </a:lnTo>
                  <a:lnTo>
                    <a:pt x="193" y="35"/>
                  </a:lnTo>
                  <a:lnTo>
                    <a:pt x="86" y="38"/>
                  </a:lnTo>
                  <a:lnTo>
                    <a:pt x="86" y="38"/>
                  </a:lnTo>
                  <a:lnTo>
                    <a:pt x="48" y="40"/>
                  </a:lnTo>
                  <a:lnTo>
                    <a:pt x="48" y="40"/>
                  </a:lnTo>
                  <a:lnTo>
                    <a:pt x="38" y="40"/>
                  </a:lnTo>
                  <a:lnTo>
                    <a:pt x="32" y="42"/>
                  </a:lnTo>
                  <a:lnTo>
                    <a:pt x="32" y="42"/>
                  </a:lnTo>
                  <a:lnTo>
                    <a:pt x="29" y="44"/>
                  </a:lnTo>
                  <a:lnTo>
                    <a:pt x="25" y="44"/>
                  </a:lnTo>
                  <a:lnTo>
                    <a:pt x="25" y="44"/>
                  </a:lnTo>
                  <a:lnTo>
                    <a:pt x="21" y="44"/>
                  </a:lnTo>
                  <a:lnTo>
                    <a:pt x="16" y="41"/>
                  </a:lnTo>
                  <a:lnTo>
                    <a:pt x="8" y="29"/>
                  </a:lnTo>
                  <a:lnTo>
                    <a:pt x="8" y="29"/>
                  </a:lnTo>
                  <a:lnTo>
                    <a:pt x="2" y="21"/>
                  </a:lnTo>
                  <a:lnTo>
                    <a:pt x="0" y="16"/>
                  </a:lnTo>
                  <a:lnTo>
                    <a:pt x="0" y="12"/>
                  </a:lnTo>
                  <a:lnTo>
                    <a:pt x="0" y="12"/>
                  </a:lnTo>
                  <a:lnTo>
                    <a:pt x="0" y="5"/>
                  </a:lnTo>
                  <a:lnTo>
                    <a:pt x="2" y="2"/>
                  </a:lnTo>
                  <a:lnTo>
                    <a:pt x="3" y="0"/>
                  </a:lnTo>
                  <a:lnTo>
                    <a:pt x="3" y="0"/>
                  </a:lnTo>
                  <a:lnTo>
                    <a:pt x="5" y="0"/>
                  </a:lnTo>
                  <a:lnTo>
                    <a:pt x="6" y="3"/>
                  </a:lnTo>
                  <a:lnTo>
                    <a:pt x="6" y="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20" name="Freeform 124"/>
            <p:cNvSpPr>
              <a:spLocks noEditPoints="1"/>
            </p:cNvSpPr>
            <p:nvPr userDrawn="1"/>
          </p:nvSpPr>
          <p:spPr bwMode="auto">
            <a:xfrm>
              <a:off x="4583113" y="1770063"/>
              <a:ext cx="125413" cy="117475"/>
            </a:xfrm>
            <a:custGeom>
              <a:avLst/>
              <a:gdLst/>
              <a:ahLst/>
              <a:cxnLst>
                <a:cxn ang="0">
                  <a:pos x="5" y="59"/>
                </a:cxn>
                <a:cxn ang="0">
                  <a:pos x="35" y="68"/>
                </a:cxn>
                <a:cxn ang="0">
                  <a:pos x="57" y="78"/>
                </a:cxn>
                <a:cxn ang="0">
                  <a:pos x="61" y="82"/>
                </a:cxn>
                <a:cxn ang="0">
                  <a:pos x="67" y="93"/>
                </a:cxn>
                <a:cxn ang="0">
                  <a:pos x="68" y="100"/>
                </a:cxn>
                <a:cxn ang="0">
                  <a:pos x="64" y="108"/>
                </a:cxn>
                <a:cxn ang="0">
                  <a:pos x="54" y="113"/>
                </a:cxn>
                <a:cxn ang="0">
                  <a:pos x="51" y="113"/>
                </a:cxn>
                <a:cxn ang="0">
                  <a:pos x="44" y="106"/>
                </a:cxn>
                <a:cxn ang="0">
                  <a:pos x="35" y="95"/>
                </a:cxn>
                <a:cxn ang="0">
                  <a:pos x="13" y="77"/>
                </a:cxn>
                <a:cxn ang="0">
                  <a:pos x="5" y="59"/>
                </a:cxn>
                <a:cxn ang="0">
                  <a:pos x="237" y="49"/>
                </a:cxn>
                <a:cxn ang="0">
                  <a:pos x="199" y="106"/>
                </a:cxn>
                <a:cxn ang="0">
                  <a:pos x="166" y="140"/>
                </a:cxn>
                <a:cxn ang="0">
                  <a:pos x="153" y="150"/>
                </a:cxn>
                <a:cxn ang="0">
                  <a:pos x="102" y="190"/>
                </a:cxn>
                <a:cxn ang="0">
                  <a:pos x="80" y="204"/>
                </a:cxn>
                <a:cxn ang="0">
                  <a:pos x="61" y="214"/>
                </a:cxn>
                <a:cxn ang="0">
                  <a:pos x="58" y="218"/>
                </a:cxn>
                <a:cxn ang="0">
                  <a:pos x="51" y="221"/>
                </a:cxn>
                <a:cxn ang="0">
                  <a:pos x="45" y="220"/>
                </a:cxn>
                <a:cxn ang="0">
                  <a:pos x="34" y="210"/>
                </a:cxn>
                <a:cxn ang="0">
                  <a:pos x="25" y="201"/>
                </a:cxn>
                <a:cxn ang="0">
                  <a:pos x="16" y="187"/>
                </a:cxn>
                <a:cxn ang="0">
                  <a:pos x="15" y="182"/>
                </a:cxn>
                <a:cxn ang="0">
                  <a:pos x="16" y="174"/>
                </a:cxn>
                <a:cxn ang="0">
                  <a:pos x="18" y="172"/>
                </a:cxn>
                <a:cxn ang="0">
                  <a:pos x="22" y="175"/>
                </a:cxn>
                <a:cxn ang="0">
                  <a:pos x="28" y="181"/>
                </a:cxn>
                <a:cxn ang="0">
                  <a:pos x="39" y="187"/>
                </a:cxn>
                <a:cxn ang="0">
                  <a:pos x="44" y="188"/>
                </a:cxn>
                <a:cxn ang="0">
                  <a:pos x="55" y="185"/>
                </a:cxn>
                <a:cxn ang="0">
                  <a:pos x="99" y="161"/>
                </a:cxn>
                <a:cxn ang="0">
                  <a:pos x="131" y="139"/>
                </a:cxn>
                <a:cxn ang="0">
                  <a:pos x="179" y="100"/>
                </a:cxn>
                <a:cxn ang="0">
                  <a:pos x="216" y="58"/>
                </a:cxn>
                <a:cxn ang="0">
                  <a:pos x="237" y="49"/>
                </a:cxn>
                <a:cxn ang="0">
                  <a:pos x="39" y="0"/>
                </a:cxn>
                <a:cxn ang="0">
                  <a:pos x="76" y="10"/>
                </a:cxn>
                <a:cxn ang="0">
                  <a:pos x="87" y="16"/>
                </a:cxn>
                <a:cxn ang="0">
                  <a:pos x="99" y="26"/>
                </a:cxn>
                <a:cxn ang="0">
                  <a:pos x="102" y="39"/>
                </a:cxn>
                <a:cxn ang="0">
                  <a:pos x="102" y="46"/>
                </a:cxn>
                <a:cxn ang="0">
                  <a:pos x="95" y="55"/>
                </a:cxn>
                <a:cxn ang="0">
                  <a:pos x="89" y="56"/>
                </a:cxn>
                <a:cxn ang="0">
                  <a:pos x="84" y="55"/>
                </a:cxn>
                <a:cxn ang="0">
                  <a:pos x="79" y="48"/>
                </a:cxn>
                <a:cxn ang="0">
                  <a:pos x="58" y="24"/>
                </a:cxn>
                <a:cxn ang="0">
                  <a:pos x="35" y="7"/>
                </a:cxn>
              </a:cxnLst>
              <a:rect l="0" t="0" r="r" b="b"/>
              <a:pathLst>
                <a:path w="237" h="221">
                  <a:moveTo>
                    <a:pt x="5" y="59"/>
                  </a:moveTo>
                  <a:lnTo>
                    <a:pt x="5" y="59"/>
                  </a:lnTo>
                  <a:lnTo>
                    <a:pt x="21" y="64"/>
                  </a:lnTo>
                  <a:lnTo>
                    <a:pt x="35" y="68"/>
                  </a:lnTo>
                  <a:lnTo>
                    <a:pt x="47" y="72"/>
                  </a:lnTo>
                  <a:lnTo>
                    <a:pt x="57" y="78"/>
                  </a:lnTo>
                  <a:lnTo>
                    <a:pt x="57" y="78"/>
                  </a:lnTo>
                  <a:lnTo>
                    <a:pt x="61" y="82"/>
                  </a:lnTo>
                  <a:lnTo>
                    <a:pt x="66" y="87"/>
                  </a:lnTo>
                  <a:lnTo>
                    <a:pt x="67" y="93"/>
                  </a:lnTo>
                  <a:lnTo>
                    <a:pt x="68" y="100"/>
                  </a:lnTo>
                  <a:lnTo>
                    <a:pt x="68" y="100"/>
                  </a:lnTo>
                  <a:lnTo>
                    <a:pt x="67" y="104"/>
                  </a:lnTo>
                  <a:lnTo>
                    <a:pt x="64" y="108"/>
                  </a:lnTo>
                  <a:lnTo>
                    <a:pt x="60" y="111"/>
                  </a:lnTo>
                  <a:lnTo>
                    <a:pt x="54" y="113"/>
                  </a:lnTo>
                  <a:lnTo>
                    <a:pt x="54" y="113"/>
                  </a:lnTo>
                  <a:lnTo>
                    <a:pt x="51" y="113"/>
                  </a:lnTo>
                  <a:lnTo>
                    <a:pt x="50" y="111"/>
                  </a:lnTo>
                  <a:lnTo>
                    <a:pt x="44" y="106"/>
                  </a:lnTo>
                  <a:lnTo>
                    <a:pt x="44" y="106"/>
                  </a:lnTo>
                  <a:lnTo>
                    <a:pt x="35" y="95"/>
                  </a:lnTo>
                  <a:lnTo>
                    <a:pt x="25" y="85"/>
                  </a:lnTo>
                  <a:lnTo>
                    <a:pt x="13" y="77"/>
                  </a:lnTo>
                  <a:lnTo>
                    <a:pt x="0" y="68"/>
                  </a:lnTo>
                  <a:lnTo>
                    <a:pt x="5" y="59"/>
                  </a:lnTo>
                  <a:close/>
                  <a:moveTo>
                    <a:pt x="237" y="49"/>
                  </a:moveTo>
                  <a:lnTo>
                    <a:pt x="237" y="49"/>
                  </a:lnTo>
                  <a:lnTo>
                    <a:pt x="219" y="78"/>
                  </a:lnTo>
                  <a:lnTo>
                    <a:pt x="199" y="106"/>
                  </a:lnTo>
                  <a:lnTo>
                    <a:pt x="177" y="130"/>
                  </a:lnTo>
                  <a:lnTo>
                    <a:pt x="166" y="140"/>
                  </a:lnTo>
                  <a:lnTo>
                    <a:pt x="153" y="150"/>
                  </a:lnTo>
                  <a:lnTo>
                    <a:pt x="153" y="150"/>
                  </a:lnTo>
                  <a:lnTo>
                    <a:pt x="121" y="177"/>
                  </a:lnTo>
                  <a:lnTo>
                    <a:pt x="102" y="190"/>
                  </a:lnTo>
                  <a:lnTo>
                    <a:pt x="80" y="204"/>
                  </a:lnTo>
                  <a:lnTo>
                    <a:pt x="80" y="204"/>
                  </a:lnTo>
                  <a:lnTo>
                    <a:pt x="68" y="210"/>
                  </a:lnTo>
                  <a:lnTo>
                    <a:pt x="61" y="214"/>
                  </a:lnTo>
                  <a:lnTo>
                    <a:pt x="61" y="214"/>
                  </a:lnTo>
                  <a:lnTo>
                    <a:pt x="58" y="218"/>
                  </a:lnTo>
                  <a:lnTo>
                    <a:pt x="55" y="220"/>
                  </a:lnTo>
                  <a:lnTo>
                    <a:pt x="51" y="221"/>
                  </a:lnTo>
                  <a:lnTo>
                    <a:pt x="51" y="221"/>
                  </a:lnTo>
                  <a:lnTo>
                    <a:pt x="45" y="220"/>
                  </a:lnTo>
                  <a:lnTo>
                    <a:pt x="39" y="216"/>
                  </a:lnTo>
                  <a:lnTo>
                    <a:pt x="34" y="210"/>
                  </a:lnTo>
                  <a:lnTo>
                    <a:pt x="25" y="201"/>
                  </a:lnTo>
                  <a:lnTo>
                    <a:pt x="25" y="201"/>
                  </a:lnTo>
                  <a:lnTo>
                    <a:pt x="18" y="191"/>
                  </a:lnTo>
                  <a:lnTo>
                    <a:pt x="16" y="187"/>
                  </a:lnTo>
                  <a:lnTo>
                    <a:pt x="15" y="182"/>
                  </a:lnTo>
                  <a:lnTo>
                    <a:pt x="15" y="182"/>
                  </a:lnTo>
                  <a:lnTo>
                    <a:pt x="16" y="175"/>
                  </a:lnTo>
                  <a:lnTo>
                    <a:pt x="16" y="174"/>
                  </a:lnTo>
                  <a:lnTo>
                    <a:pt x="18" y="172"/>
                  </a:lnTo>
                  <a:lnTo>
                    <a:pt x="18" y="172"/>
                  </a:lnTo>
                  <a:lnTo>
                    <a:pt x="21" y="174"/>
                  </a:lnTo>
                  <a:lnTo>
                    <a:pt x="22" y="175"/>
                  </a:lnTo>
                  <a:lnTo>
                    <a:pt x="22" y="175"/>
                  </a:lnTo>
                  <a:lnTo>
                    <a:pt x="28" y="181"/>
                  </a:lnTo>
                  <a:lnTo>
                    <a:pt x="34" y="185"/>
                  </a:lnTo>
                  <a:lnTo>
                    <a:pt x="39" y="187"/>
                  </a:lnTo>
                  <a:lnTo>
                    <a:pt x="44" y="188"/>
                  </a:lnTo>
                  <a:lnTo>
                    <a:pt x="44" y="188"/>
                  </a:lnTo>
                  <a:lnTo>
                    <a:pt x="48" y="187"/>
                  </a:lnTo>
                  <a:lnTo>
                    <a:pt x="55" y="185"/>
                  </a:lnTo>
                  <a:lnTo>
                    <a:pt x="74" y="177"/>
                  </a:lnTo>
                  <a:lnTo>
                    <a:pt x="99" y="161"/>
                  </a:lnTo>
                  <a:lnTo>
                    <a:pt x="131" y="139"/>
                  </a:lnTo>
                  <a:lnTo>
                    <a:pt x="131" y="139"/>
                  </a:lnTo>
                  <a:lnTo>
                    <a:pt x="154" y="121"/>
                  </a:lnTo>
                  <a:lnTo>
                    <a:pt x="179" y="100"/>
                  </a:lnTo>
                  <a:lnTo>
                    <a:pt x="205" y="72"/>
                  </a:lnTo>
                  <a:lnTo>
                    <a:pt x="216" y="58"/>
                  </a:lnTo>
                  <a:lnTo>
                    <a:pt x="228" y="43"/>
                  </a:lnTo>
                  <a:lnTo>
                    <a:pt x="237" y="49"/>
                  </a:lnTo>
                  <a:close/>
                  <a:moveTo>
                    <a:pt x="39" y="0"/>
                  </a:moveTo>
                  <a:lnTo>
                    <a:pt x="39" y="0"/>
                  </a:lnTo>
                  <a:lnTo>
                    <a:pt x="61" y="4"/>
                  </a:lnTo>
                  <a:lnTo>
                    <a:pt x="76" y="10"/>
                  </a:lnTo>
                  <a:lnTo>
                    <a:pt x="76" y="10"/>
                  </a:lnTo>
                  <a:lnTo>
                    <a:pt x="87" y="16"/>
                  </a:lnTo>
                  <a:lnTo>
                    <a:pt x="96" y="23"/>
                  </a:lnTo>
                  <a:lnTo>
                    <a:pt x="99" y="26"/>
                  </a:lnTo>
                  <a:lnTo>
                    <a:pt x="100" y="30"/>
                  </a:lnTo>
                  <a:lnTo>
                    <a:pt x="102" y="39"/>
                  </a:lnTo>
                  <a:lnTo>
                    <a:pt x="102" y="39"/>
                  </a:lnTo>
                  <a:lnTo>
                    <a:pt x="102" y="46"/>
                  </a:lnTo>
                  <a:lnTo>
                    <a:pt x="99" y="51"/>
                  </a:lnTo>
                  <a:lnTo>
                    <a:pt x="95" y="55"/>
                  </a:lnTo>
                  <a:lnTo>
                    <a:pt x="89" y="56"/>
                  </a:lnTo>
                  <a:lnTo>
                    <a:pt x="89" y="56"/>
                  </a:lnTo>
                  <a:lnTo>
                    <a:pt x="86" y="56"/>
                  </a:lnTo>
                  <a:lnTo>
                    <a:pt x="84" y="55"/>
                  </a:lnTo>
                  <a:lnTo>
                    <a:pt x="79" y="48"/>
                  </a:lnTo>
                  <a:lnTo>
                    <a:pt x="79" y="48"/>
                  </a:lnTo>
                  <a:lnTo>
                    <a:pt x="68" y="36"/>
                  </a:lnTo>
                  <a:lnTo>
                    <a:pt x="58" y="24"/>
                  </a:lnTo>
                  <a:lnTo>
                    <a:pt x="47" y="16"/>
                  </a:lnTo>
                  <a:lnTo>
                    <a:pt x="35" y="7"/>
                  </a:lnTo>
                  <a:lnTo>
                    <a:pt x="39"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21" name="Freeform 125"/>
            <p:cNvSpPr>
              <a:spLocks/>
            </p:cNvSpPr>
            <p:nvPr userDrawn="1"/>
          </p:nvSpPr>
          <p:spPr bwMode="auto">
            <a:xfrm>
              <a:off x="4733926" y="1800226"/>
              <a:ext cx="84138" cy="87313"/>
            </a:xfrm>
            <a:custGeom>
              <a:avLst/>
              <a:gdLst/>
              <a:ahLst/>
              <a:cxnLst>
                <a:cxn ang="0">
                  <a:pos x="34" y="13"/>
                </a:cxn>
                <a:cxn ang="0">
                  <a:pos x="116" y="8"/>
                </a:cxn>
                <a:cxn ang="0">
                  <a:pos x="125" y="3"/>
                </a:cxn>
                <a:cxn ang="0">
                  <a:pos x="131" y="0"/>
                </a:cxn>
                <a:cxn ang="0">
                  <a:pos x="138" y="2"/>
                </a:cxn>
                <a:cxn ang="0">
                  <a:pos x="156" y="18"/>
                </a:cxn>
                <a:cxn ang="0">
                  <a:pos x="158" y="23"/>
                </a:cxn>
                <a:cxn ang="0">
                  <a:pos x="156" y="29"/>
                </a:cxn>
                <a:cxn ang="0">
                  <a:pos x="150" y="44"/>
                </a:cxn>
                <a:cxn ang="0">
                  <a:pos x="138" y="131"/>
                </a:cxn>
                <a:cxn ang="0">
                  <a:pos x="150" y="142"/>
                </a:cxn>
                <a:cxn ang="0">
                  <a:pos x="150" y="149"/>
                </a:cxn>
                <a:cxn ang="0">
                  <a:pos x="143" y="154"/>
                </a:cxn>
                <a:cxn ang="0">
                  <a:pos x="132" y="152"/>
                </a:cxn>
                <a:cxn ang="0">
                  <a:pos x="103" y="152"/>
                </a:cxn>
                <a:cxn ang="0">
                  <a:pos x="44" y="158"/>
                </a:cxn>
                <a:cxn ang="0">
                  <a:pos x="31" y="162"/>
                </a:cxn>
                <a:cxn ang="0">
                  <a:pos x="25" y="165"/>
                </a:cxn>
                <a:cxn ang="0">
                  <a:pos x="21" y="164"/>
                </a:cxn>
                <a:cxn ang="0">
                  <a:pos x="8" y="152"/>
                </a:cxn>
                <a:cxn ang="0">
                  <a:pos x="0" y="139"/>
                </a:cxn>
                <a:cxn ang="0">
                  <a:pos x="3" y="132"/>
                </a:cxn>
                <a:cxn ang="0">
                  <a:pos x="13" y="139"/>
                </a:cxn>
                <a:cxn ang="0">
                  <a:pos x="24" y="141"/>
                </a:cxn>
                <a:cxn ang="0">
                  <a:pos x="116" y="134"/>
                </a:cxn>
                <a:cxn ang="0">
                  <a:pos x="122" y="84"/>
                </a:cxn>
                <a:cxn ang="0">
                  <a:pos x="45" y="92"/>
                </a:cxn>
                <a:cxn ang="0">
                  <a:pos x="34" y="94"/>
                </a:cxn>
                <a:cxn ang="0">
                  <a:pos x="22" y="94"/>
                </a:cxn>
                <a:cxn ang="0">
                  <a:pos x="13" y="86"/>
                </a:cxn>
                <a:cxn ang="0">
                  <a:pos x="6" y="70"/>
                </a:cxn>
                <a:cxn ang="0">
                  <a:pos x="9" y="64"/>
                </a:cxn>
                <a:cxn ang="0">
                  <a:pos x="19" y="71"/>
                </a:cxn>
                <a:cxn ang="0">
                  <a:pos x="28" y="74"/>
                </a:cxn>
                <a:cxn ang="0">
                  <a:pos x="53" y="73"/>
                </a:cxn>
                <a:cxn ang="0">
                  <a:pos x="127" y="25"/>
                </a:cxn>
                <a:cxn ang="0">
                  <a:pos x="48" y="31"/>
                </a:cxn>
                <a:cxn ang="0">
                  <a:pos x="32" y="35"/>
                </a:cxn>
                <a:cxn ang="0">
                  <a:pos x="28" y="35"/>
                </a:cxn>
                <a:cxn ang="0">
                  <a:pos x="12" y="25"/>
                </a:cxn>
                <a:cxn ang="0">
                  <a:pos x="5" y="10"/>
                </a:cxn>
                <a:cxn ang="0">
                  <a:pos x="11" y="2"/>
                </a:cxn>
                <a:cxn ang="0">
                  <a:pos x="21" y="12"/>
                </a:cxn>
                <a:cxn ang="0">
                  <a:pos x="31" y="13"/>
                </a:cxn>
              </a:cxnLst>
              <a:rect l="0" t="0" r="r" b="b"/>
              <a:pathLst>
                <a:path w="158" h="165">
                  <a:moveTo>
                    <a:pt x="31" y="13"/>
                  </a:moveTo>
                  <a:lnTo>
                    <a:pt x="31" y="13"/>
                  </a:lnTo>
                  <a:lnTo>
                    <a:pt x="34" y="13"/>
                  </a:lnTo>
                  <a:lnTo>
                    <a:pt x="34" y="13"/>
                  </a:lnTo>
                  <a:lnTo>
                    <a:pt x="73" y="12"/>
                  </a:lnTo>
                  <a:lnTo>
                    <a:pt x="116" y="8"/>
                  </a:lnTo>
                  <a:lnTo>
                    <a:pt x="116" y="8"/>
                  </a:lnTo>
                  <a:lnTo>
                    <a:pt x="121" y="6"/>
                  </a:lnTo>
                  <a:lnTo>
                    <a:pt x="125" y="3"/>
                  </a:lnTo>
                  <a:lnTo>
                    <a:pt x="125" y="3"/>
                  </a:lnTo>
                  <a:lnTo>
                    <a:pt x="128" y="2"/>
                  </a:lnTo>
                  <a:lnTo>
                    <a:pt x="131" y="0"/>
                  </a:lnTo>
                  <a:lnTo>
                    <a:pt x="131" y="0"/>
                  </a:lnTo>
                  <a:lnTo>
                    <a:pt x="134" y="0"/>
                  </a:lnTo>
                  <a:lnTo>
                    <a:pt x="138" y="2"/>
                  </a:lnTo>
                  <a:lnTo>
                    <a:pt x="147" y="9"/>
                  </a:lnTo>
                  <a:lnTo>
                    <a:pt x="147" y="9"/>
                  </a:lnTo>
                  <a:lnTo>
                    <a:pt x="156" y="18"/>
                  </a:lnTo>
                  <a:lnTo>
                    <a:pt x="157" y="21"/>
                  </a:lnTo>
                  <a:lnTo>
                    <a:pt x="158" y="23"/>
                  </a:lnTo>
                  <a:lnTo>
                    <a:pt x="158" y="23"/>
                  </a:lnTo>
                  <a:lnTo>
                    <a:pt x="157" y="28"/>
                  </a:lnTo>
                  <a:lnTo>
                    <a:pt x="156" y="29"/>
                  </a:lnTo>
                  <a:lnTo>
                    <a:pt x="156" y="29"/>
                  </a:lnTo>
                  <a:lnTo>
                    <a:pt x="151" y="37"/>
                  </a:lnTo>
                  <a:lnTo>
                    <a:pt x="150" y="44"/>
                  </a:lnTo>
                  <a:lnTo>
                    <a:pt x="150" y="44"/>
                  </a:lnTo>
                  <a:lnTo>
                    <a:pt x="144" y="89"/>
                  </a:lnTo>
                  <a:lnTo>
                    <a:pt x="138" y="131"/>
                  </a:lnTo>
                  <a:lnTo>
                    <a:pt x="138" y="131"/>
                  </a:lnTo>
                  <a:lnTo>
                    <a:pt x="143" y="134"/>
                  </a:lnTo>
                  <a:lnTo>
                    <a:pt x="147" y="138"/>
                  </a:lnTo>
                  <a:lnTo>
                    <a:pt x="150" y="142"/>
                  </a:lnTo>
                  <a:lnTo>
                    <a:pt x="151" y="147"/>
                  </a:lnTo>
                  <a:lnTo>
                    <a:pt x="151" y="147"/>
                  </a:lnTo>
                  <a:lnTo>
                    <a:pt x="150" y="149"/>
                  </a:lnTo>
                  <a:lnTo>
                    <a:pt x="148" y="151"/>
                  </a:lnTo>
                  <a:lnTo>
                    <a:pt x="145" y="152"/>
                  </a:lnTo>
                  <a:lnTo>
                    <a:pt x="143" y="154"/>
                  </a:lnTo>
                  <a:lnTo>
                    <a:pt x="143" y="154"/>
                  </a:lnTo>
                  <a:lnTo>
                    <a:pt x="132" y="152"/>
                  </a:lnTo>
                  <a:lnTo>
                    <a:pt x="132" y="152"/>
                  </a:lnTo>
                  <a:lnTo>
                    <a:pt x="124" y="152"/>
                  </a:lnTo>
                  <a:lnTo>
                    <a:pt x="124" y="152"/>
                  </a:lnTo>
                  <a:lnTo>
                    <a:pt x="103" y="152"/>
                  </a:lnTo>
                  <a:lnTo>
                    <a:pt x="83" y="154"/>
                  </a:lnTo>
                  <a:lnTo>
                    <a:pt x="44" y="158"/>
                  </a:lnTo>
                  <a:lnTo>
                    <a:pt x="44" y="158"/>
                  </a:lnTo>
                  <a:lnTo>
                    <a:pt x="37" y="161"/>
                  </a:lnTo>
                  <a:lnTo>
                    <a:pt x="31" y="162"/>
                  </a:lnTo>
                  <a:lnTo>
                    <a:pt x="31" y="162"/>
                  </a:lnTo>
                  <a:lnTo>
                    <a:pt x="28" y="164"/>
                  </a:lnTo>
                  <a:lnTo>
                    <a:pt x="25" y="165"/>
                  </a:lnTo>
                  <a:lnTo>
                    <a:pt x="25" y="165"/>
                  </a:lnTo>
                  <a:lnTo>
                    <a:pt x="25" y="165"/>
                  </a:lnTo>
                  <a:lnTo>
                    <a:pt x="25" y="165"/>
                  </a:lnTo>
                  <a:lnTo>
                    <a:pt x="21" y="164"/>
                  </a:lnTo>
                  <a:lnTo>
                    <a:pt x="16" y="162"/>
                  </a:lnTo>
                  <a:lnTo>
                    <a:pt x="12" y="158"/>
                  </a:lnTo>
                  <a:lnTo>
                    <a:pt x="8" y="152"/>
                  </a:lnTo>
                  <a:lnTo>
                    <a:pt x="8" y="152"/>
                  </a:lnTo>
                  <a:lnTo>
                    <a:pt x="2" y="145"/>
                  </a:lnTo>
                  <a:lnTo>
                    <a:pt x="0" y="139"/>
                  </a:lnTo>
                  <a:lnTo>
                    <a:pt x="0" y="139"/>
                  </a:lnTo>
                  <a:lnTo>
                    <a:pt x="0" y="136"/>
                  </a:lnTo>
                  <a:lnTo>
                    <a:pt x="3" y="132"/>
                  </a:lnTo>
                  <a:lnTo>
                    <a:pt x="3" y="132"/>
                  </a:lnTo>
                  <a:lnTo>
                    <a:pt x="9" y="136"/>
                  </a:lnTo>
                  <a:lnTo>
                    <a:pt x="13" y="139"/>
                  </a:lnTo>
                  <a:lnTo>
                    <a:pt x="18" y="141"/>
                  </a:lnTo>
                  <a:lnTo>
                    <a:pt x="24" y="141"/>
                  </a:lnTo>
                  <a:lnTo>
                    <a:pt x="24" y="141"/>
                  </a:lnTo>
                  <a:lnTo>
                    <a:pt x="47" y="139"/>
                  </a:lnTo>
                  <a:lnTo>
                    <a:pt x="47" y="139"/>
                  </a:lnTo>
                  <a:lnTo>
                    <a:pt x="116" y="134"/>
                  </a:lnTo>
                  <a:lnTo>
                    <a:pt x="116" y="134"/>
                  </a:lnTo>
                  <a:lnTo>
                    <a:pt x="122" y="84"/>
                  </a:lnTo>
                  <a:lnTo>
                    <a:pt x="122" y="84"/>
                  </a:lnTo>
                  <a:lnTo>
                    <a:pt x="77" y="87"/>
                  </a:lnTo>
                  <a:lnTo>
                    <a:pt x="45" y="92"/>
                  </a:lnTo>
                  <a:lnTo>
                    <a:pt x="45" y="92"/>
                  </a:lnTo>
                  <a:lnTo>
                    <a:pt x="38" y="93"/>
                  </a:lnTo>
                  <a:lnTo>
                    <a:pt x="34" y="94"/>
                  </a:lnTo>
                  <a:lnTo>
                    <a:pt x="34" y="94"/>
                  </a:lnTo>
                  <a:lnTo>
                    <a:pt x="28" y="96"/>
                  </a:lnTo>
                  <a:lnTo>
                    <a:pt x="28" y="96"/>
                  </a:lnTo>
                  <a:lnTo>
                    <a:pt x="22" y="94"/>
                  </a:lnTo>
                  <a:lnTo>
                    <a:pt x="18" y="92"/>
                  </a:lnTo>
                  <a:lnTo>
                    <a:pt x="18" y="92"/>
                  </a:lnTo>
                  <a:lnTo>
                    <a:pt x="13" y="86"/>
                  </a:lnTo>
                  <a:lnTo>
                    <a:pt x="9" y="80"/>
                  </a:lnTo>
                  <a:lnTo>
                    <a:pt x="6" y="76"/>
                  </a:lnTo>
                  <a:lnTo>
                    <a:pt x="6" y="70"/>
                  </a:lnTo>
                  <a:lnTo>
                    <a:pt x="6" y="70"/>
                  </a:lnTo>
                  <a:lnTo>
                    <a:pt x="8" y="67"/>
                  </a:lnTo>
                  <a:lnTo>
                    <a:pt x="9" y="64"/>
                  </a:lnTo>
                  <a:lnTo>
                    <a:pt x="9" y="64"/>
                  </a:lnTo>
                  <a:lnTo>
                    <a:pt x="15" y="68"/>
                  </a:lnTo>
                  <a:lnTo>
                    <a:pt x="19" y="71"/>
                  </a:lnTo>
                  <a:lnTo>
                    <a:pt x="24" y="74"/>
                  </a:lnTo>
                  <a:lnTo>
                    <a:pt x="28" y="74"/>
                  </a:lnTo>
                  <a:lnTo>
                    <a:pt x="28" y="74"/>
                  </a:lnTo>
                  <a:lnTo>
                    <a:pt x="41" y="73"/>
                  </a:lnTo>
                  <a:lnTo>
                    <a:pt x="53" y="73"/>
                  </a:lnTo>
                  <a:lnTo>
                    <a:pt x="53" y="73"/>
                  </a:lnTo>
                  <a:lnTo>
                    <a:pt x="124" y="65"/>
                  </a:lnTo>
                  <a:lnTo>
                    <a:pt x="124" y="65"/>
                  </a:lnTo>
                  <a:lnTo>
                    <a:pt x="127" y="25"/>
                  </a:lnTo>
                  <a:lnTo>
                    <a:pt x="127" y="25"/>
                  </a:lnTo>
                  <a:lnTo>
                    <a:pt x="86" y="28"/>
                  </a:lnTo>
                  <a:lnTo>
                    <a:pt x="48" y="31"/>
                  </a:lnTo>
                  <a:lnTo>
                    <a:pt x="48" y="31"/>
                  </a:lnTo>
                  <a:lnTo>
                    <a:pt x="40" y="32"/>
                  </a:lnTo>
                  <a:lnTo>
                    <a:pt x="32" y="35"/>
                  </a:lnTo>
                  <a:lnTo>
                    <a:pt x="32" y="35"/>
                  </a:lnTo>
                  <a:lnTo>
                    <a:pt x="28" y="35"/>
                  </a:lnTo>
                  <a:lnTo>
                    <a:pt x="28" y="35"/>
                  </a:lnTo>
                  <a:lnTo>
                    <a:pt x="24" y="35"/>
                  </a:lnTo>
                  <a:lnTo>
                    <a:pt x="21" y="34"/>
                  </a:lnTo>
                  <a:lnTo>
                    <a:pt x="12" y="25"/>
                  </a:lnTo>
                  <a:lnTo>
                    <a:pt x="12" y="25"/>
                  </a:lnTo>
                  <a:lnTo>
                    <a:pt x="6" y="16"/>
                  </a:lnTo>
                  <a:lnTo>
                    <a:pt x="5" y="10"/>
                  </a:lnTo>
                  <a:lnTo>
                    <a:pt x="5" y="10"/>
                  </a:lnTo>
                  <a:lnTo>
                    <a:pt x="6" y="6"/>
                  </a:lnTo>
                  <a:lnTo>
                    <a:pt x="11" y="2"/>
                  </a:lnTo>
                  <a:lnTo>
                    <a:pt x="11" y="2"/>
                  </a:lnTo>
                  <a:lnTo>
                    <a:pt x="16" y="8"/>
                  </a:lnTo>
                  <a:lnTo>
                    <a:pt x="21" y="12"/>
                  </a:lnTo>
                  <a:lnTo>
                    <a:pt x="25" y="13"/>
                  </a:lnTo>
                  <a:lnTo>
                    <a:pt x="31" y="13"/>
                  </a:lnTo>
                  <a:lnTo>
                    <a:pt x="31" y="1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22" name="Freeform 126"/>
            <p:cNvSpPr>
              <a:spLocks noEditPoints="1"/>
            </p:cNvSpPr>
            <p:nvPr userDrawn="1"/>
          </p:nvSpPr>
          <p:spPr bwMode="auto">
            <a:xfrm>
              <a:off x="4856163" y="1776413"/>
              <a:ext cx="119063" cy="106363"/>
            </a:xfrm>
            <a:custGeom>
              <a:avLst/>
              <a:gdLst/>
              <a:ahLst/>
              <a:cxnLst>
                <a:cxn ang="0">
                  <a:pos x="225" y="27"/>
                </a:cxn>
                <a:cxn ang="0">
                  <a:pos x="191" y="77"/>
                </a:cxn>
                <a:cxn ang="0">
                  <a:pos x="152" y="119"/>
                </a:cxn>
                <a:cxn ang="0">
                  <a:pos x="107" y="155"/>
                </a:cxn>
                <a:cxn ang="0">
                  <a:pos x="57" y="190"/>
                </a:cxn>
                <a:cxn ang="0">
                  <a:pos x="51" y="194"/>
                </a:cxn>
                <a:cxn ang="0">
                  <a:pos x="48" y="197"/>
                </a:cxn>
                <a:cxn ang="0">
                  <a:pos x="38" y="200"/>
                </a:cxn>
                <a:cxn ang="0">
                  <a:pos x="33" y="200"/>
                </a:cxn>
                <a:cxn ang="0">
                  <a:pos x="22" y="192"/>
                </a:cxn>
                <a:cxn ang="0">
                  <a:pos x="14" y="187"/>
                </a:cxn>
                <a:cxn ang="0">
                  <a:pos x="4" y="172"/>
                </a:cxn>
                <a:cxn ang="0">
                  <a:pos x="0" y="161"/>
                </a:cxn>
                <a:cxn ang="0">
                  <a:pos x="1" y="156"/>
                </a:cxn>
                <a:cxn ang="0">
                  <a:pos x="4" y="153"/>
                </a:cxn>
                <a:cxn ang="0">
                  <a:pos x="12" y="159"/>
                </a:cxn>
                <a:cxn ang="0">
                  <a:pos x="20" y="166"/>
                </a:cxn>
                <a:cxn ang="0">
                  <a:pos x="26" y="168"/>
                </a:cxn>
                <a:cxn ang="0">
                  <a:pos x="38" y="166"/>
                </a:cxn>
                <a:cxn ang="0">
                  <a:pos x="55" y="158"/>
                </a:cxn>
                <a:cxn ang="0">
                  <a:pos x="81" y="143"/>
                </a:cxn>
                <a:cxn ang="0">
                  <a:pos x="126" y="111"/>
                </a:cxn>
                <a:cxn ang="0">
                  <a:pos x="165" y="78"/>
                </a:cxn>
                <a:cxn ang="0">
                  <a:pos x="200" y="40"/>
                </a:cxn>
                <a:cxn ang="0">
                  <a:pos x="225" y="27"/>
                </a:cxn>
                <a:cxn ang="0">
                  <a:pos x="6" y="0"/>
                </a:cxn>
                <a:cxn ang="0">
                  <a:pos x="38" y="9"/>
                </a:cxn>
                <a:cxn ang="0">
                  <a:pos x="62" y="23"/>
                </a:cxn>
                <a:cxn ang="0">
                  <a:pos x="68" y="29"/>
                </a:cxn>
                <a:cxn ang="0">
                  <a:pos x="74" y="39"/>
                </a:cxn>
                <a:cxn ang="0">
                  <a:pos x="74" y="45"/>
                </a:cxn>
                <a:cxn ang="0">
                  <a:pos x="70" y="56"/>
                </a:cxn>
                <a:cxn ang="0">
                  <a:pos x="59" y="62"/>
                </a:cxn>
                <a:cxn ang="0">
                  <a:pos x="55" y="61"/>
                </a:cxn>
                <a:cxn ang="0">
                  <a:pos x="48" y="55"/>
                </a:cxn>
                <a:cxn ang="0">
                  <a:pos x="43" y="48"/>
                </a:cxn>
                <a:cxn ang="0">
                  <a:pos x="26" y="25"/>
                </a:cxn>
                <a:cxn ang="0">
                  <a:pos x="1" y="7"/>
                </a:cxn>
              </a:cxnLst>
              <a:rect l="0" t="0" r="r" b="b"/>
              <a:pathLst>
                <a:path w="225" h="200">
                  <a:moveTo>
                    <a:pt x="225" y="27"/>
                  </a:moveTo>
                  <a:lnTo>
                    <a:pt x="225" y="27"/>
                  </a:lnTo>
                  <a:lnTo>
                    <a:pt x="209" y="53"/>
                  </a:lnTo>
                  <a:lnTo>
                    <a:pt x="191" y="77"/>
                  </a:lnTo>
                  <a:lnTo>
                    <a:pt x="173" y="98"/>
                  </a:lnTo>
                  <a:lnTo>
                    <a:pt x="152" y="119"/>
                  </a:lnTo>
                  <a:lnTo>
                    <a:pt x="130" y="137"/>
                  </a:lnTo>
                  <a:lnTo>
                    <a:pt x="107" y="155"/>
                  </a:lnTo>
                  <a:lnTo>
                    <a:pt x="83" y="172"/>
                  </a:lnTo>
                  <a:lnTo>
                    <a:pt x="57" y="190"/>
                  </a:lnTo>
                  <a:lnTo>
                    <a:pt x="57" y="190"/>
                  </a:lnTo>
                  <a:lnTo>
                    <a:pt x="51" y="194"/>
                  </a:lnTo>
                  <a:lnTo>
                    <a:pt x="48" y="197"/>
                  </a:lnTo>
                  <a:lnTo>
                    <a:pt x="48" y="197"/>
                  </a:lnTo>
                  <a:lnTo>
                    <a:pt x="43" y="200"/>
                  </a:lnTo>
                  <a:lnTo>
                    <a:pt x="38" y="200"/>
                  </a:lnTo>
                  <a:lnTo>
                    <a:pt x="38" y="200"/>
                  </a:lnTo>
                  <a:lnTo>
                    <a:pt x="33" y="200"/>
                  </a:lnTo>
                  <a:lnTo>
                    <a:pt x="28" y="197"/>
                  </a:lnTo>
                  <a:lnTo>
                    <a:pt x="22" y="192"/>
                  </a:lnTo>
                  <a:lnTo>
                    <a:pt x="14" y="187"/>
                  </a:lnTo>
                  <a:lnTo>
                    <a:pt x="14" y="187"/>
                  </a:lnTo>
                  <a:lnTo>
                    <a:pt x="9" y="179"/>
                  </a:lnTo>
                  <a:lnTo>
                    <a:pt x="4" y="172"/>
                  </a:lnTo>
                  <a:lnTo>
                    <a:pt x="1" y="166"/>
                  </a:lnTo>
                  <a:lnTo>
                    <a:pt x="0" y="161"/>
                  </a:lnTo>
                  <a:lnTo>
                    <a:pt x="0" y="161"/>
                  </a:lnTo>
                  <a:lnTo>
                    <a:pt x="1" y="156"/>
                  </a:lnTo>
                  <a:lnTo>
                    <a:pt x="3" y="155"/>
                  </a:lnTo>
                  <a:lnTo>
                    <a:pt x="4" y="153"/>
                  </a:lnTo>
                  <a:lnTo>
                    <a:pt x="4" y="153"/>
                  </a:lnTo>
                  <a:lnTo>
                    <a:pt x="12" y="159"/>
                  </a:lnTo>
                  <a:lnTo>
                    <a:pt x="12" y="159"/>
                  </a:lnTo>
                  <a:lnTo>
                    <a:pt x="20" y="166"/>
                  </a:lnTo>
                  <a:lnTo>
                    <a:pt x="26" y="168"/>
                  </a:lnTo>
                  <a:lnTo>
                    <a:pt x="26" y="168"/>
                  </a:lnTo>
                  <a:lnTo>
                    <a:pt x="30" y="168"/>
                  </a:lnTo>
                  <a:lnTo>
                    <a:pt x="38" y="166"/>
                  </a:lnTo>
                  <a:lnTo>
                    <a:pt x="45" y="162"/>
                  </a:lnTo>
                  <a:lnTo>
                    <a:pt x="55" y="158"/>
                  </a:lnTo>
                  <a:lnTo>
                    <a:pt x="55" y="158"/>
                  </a:lnTo>
                  <a:lnTo>
                    <a:pt x="81" y="143"/>
                  </a:lnTo>
                  <a:lnTo>
                    <a:pt x="104" y="127"/>
                  </a:lnTo>
                  <a:lnTo>
                    <a:pt x="126" y="111"/>
                  </a:lnTo>
                  <a:lnTo>
                    <a:pt x="146" y="95"/>
                  </a:lnTo>
                  <a:lnTo>
                    <a:pt x="165" y="78"/>
                  </a:lnTo>
                  <a:lnTo>
                    <a:pt x="184" y="59"/>
                  </a:lnTo>
                  <a:lnTo>
                    <a:pt x="200" y="40"/>
                  </a:lnTo>
                  <a:lnTo>
                    <a:pt x="217" y="22"/>
                  </a:lnTo>
                  <a:lnTo>
                    <a:pt x="225" y="27"/>
                  </a:lnTo>
                  <a:close/>
                  <a:moveTo>
                    <a:pt x="6" y="0"/>
                  </a:moveTo>
                  <a:lnTo>
                    <a:pt x="6" y="0"/>
                  </a:lnTo>
                  <a:lnTo>
                    <a:pt x="22" y="3"/>
                  </a:lnTo>
                  <a:lnTo>
                    <a:pt x="38" y="9"/>
                  </a:lnTo>
                  <a:lnTo>
                    <a:pt x="52" y="16"/>
                  </a:lnTo>
                  <a:lnTo>
                    <a:pt x="62" y="23"/>
                  </a:lnTo>
                  <a:lnTo>
                    <a:pt x="62" y="23"/>
                  </a:lnTo>
                  <a:lnTo>
                    <a:pt x="68" y="29"/>
                  </a:lnTo>
                  <a:lnTo>
                    <a:pt x="72" y="33"/>
                  </a:lnTo>
                  <a:lnTo>
                    <a:pt x="74" y="39"/>
                  </a:lnTo>
                  <a:lnTo>
                    <a:pt x="74" y="45"/>
                  </a:lnTo>
                  <a:lnTo>
                    <a:pt x="74" y="45"/>
                  </a:lnTo>
                  <a:lnTo>
                    <a:pt x="74" y="52"/>
                  </a:lnTo>
                  <a:lnTo>
                    <a:pt x="70" y="56"/>
                  </a:lnTo>
                  <a:lnTo>
                    <a:pt x="65" y="61"/>
                  </a:lnTo>
                  <a:lnTo>
                    <a:pt x="59" y="62"/>
                  </a:lnTo>
                  <a:lnTo>
                    <a:pt x="59" y="62"/>
                  </a:lnTo>
                  <a:lnTo>
                    <a:pt x="55" y="61"/>
                  </a:lnTo>
                  <a:lnTo>
                    <a:pt x="52" y="59"/>
                  </a:lnTo>
                  <a:lnTo>
                    <a:pt x="48" y="55"/>
                  </a:lnTo>
                  <a:lnTo>
                    <a:pt x="43" y="48"/>
                  </a:lnTo>
                  <a:lnTo>
                    <a:pt x="43" y="48"/>
                  </a:lnTo>
                  <a:lnTo>
                    <a:pt x="35" y="36"/>
                  </a:lnTo>
                  <a:lnTo>
                    <a:pt x="26" y="25"/>
                  </a:lnTo>
                  <a:lnTo>
                    <a:pt x="16" y="16"/>
                  </a:lnTo>
                  <a:lnTo>
                    <a:pt x="1" y="7"/>
                  </a:lnTo>
                  <a:lnTo>
                    <a:pt x="6"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23" name="Freeform 127"/>
            <p:cNvSpPr>
              <a:spLocks/>
            </p:cNvSpPr>
            <p:nvPr userDrawn="1"/>
          </p:nvSpPr>
          <p:spPr bwMode="auto">
            <a:xfrm>
              <a:off x="4999038" y="1757363"/>
              <a:ext cx="127000" cy="136525"/>
            </a:xfrm>
            <a:custGeom>
              <a:avLst/>
              <a:gdLst/>
              <a:ahLst/>
              <a:cxnLst>
                <a:cxn ang="0">
                  <a:pos x="19" y="58"/>
                </a:cxn>
                <a:cxn ang="0">
                  <a:pos x="55" y="58"/>
                </a:cxn>
                <a:cxn ang="0">
                  <a:pos x="92" y="32"/>
                </a:cxn>
                <a:cxn ang="0">
                  <a:pos x="97" y="18"/>
                </a:cxn>
                <a:cxn ang="0">
                  <a:pos x="90" y="10"/>
                </a:cxn>
                <a:cxn ang="0">
                  <a:pos x="79" y="5"/>
                </a:cxn>
                <a:cxn ang="0">
                  <a:pos x="87" y="0"/>
                </a:cxn>
                <a:cxn ang="0">
                  <a:pos x="123" y="10"/>
                </a:cxn>
                <a:cxn ang="0">
                  <a:pos x="124" y="19"/>
                </a:cxn>
                <a:cxn ang="0">
                  <a:pos x="113" y="35"/>
                </a:cxn>
                <a:cxn ang="0">
                  <a:pos x="150" y="34"/>
                </a:cxn>
                <a:cxn ang="0">
                  <a:pos x="162" y="31"/>
                </a:cxn>
                <a:cxn ang="0">
                  <a:pos x="177" y="42"/>
                </a:cxn>
                <a:cxn ang="0">
                  <a:pos x="159" y="54"/>
                </a:cxn>
                <a:cxn ang="0">
                  <a:pos x="91" y="70"/>
                </a:cxn>
                <a:cxn ang="0">
                  <a:pos x="65" y="112"/>
                </a:cxn>
                <a:cxn ang="0">
                  <a:pos x="97" y="102"/>
                </a:cxn>
                <a:cxn ang="0">
                  <a:pos x="121" y="112"/>
                </a:cxn>
                <a:cxn ang="0">
                  <a:pos x="133" y="141"/>
                </a:cxn>
                <a:cxn ang="0">
                  <a:pos x="203" y="110"/>
                </a:cxn>
                <a:cxn ang="0">
                  <a:pos x="204" y="103"/>
                </a:cxn>
                <a:cxn ang="0">
                  <a:pos x="195" y="93"/>
                </a:cxn>
                <a:cxn ang="0">
                  <a:pos x="194" y="89"/>
                </a:cxn>
                <a:cxn ang="0">
                  <a:pos x="211" y="91"/>
                </a:cxn>
                <a:cxn ang="0">
                  <a:pos x="235" y="112"/>
                </a:cxn>
                <a:cxn ang="0">
                  <a:pos x="238" y="125"/>
                </a:cxn>
                <a:cxn ang="0">
                  <a:pos x="226" y="129"/>
                </a:cxn>
                <a:cxn ang="0">
                  <a:pos x="166" y="146"/>
                </a:cxn>
                <a:cxn ang="0">
                  <a:pos x="135" y="191"/>
                </a:cxn>
                <a:cxn ang="0">
                  <a:pos x="123" y="209"/>
                </a:cxn>
                <a:cxn ang="0">
                  <a:pos x="114" y="202"/>
                </a:cxn>
                <a:cxn ang="0">
                  <a:pos x="114" y="165"/>
                </a:cxn>
                <a:cxn ang="0">
                  <a:pos x="78" y="190"/>
                </a:cxn>
                <a:cxn ang="0">
                  <a:pos x="66" y="212"/>
                </a:cxn>
                <a:cxn ang="0">
                  <a:pos x="74" y="228"/>
                </a:cxn>
                <a:cxn ang="0">
                  <a:pos x="116" y="236"/>
                </a:cxn>
                <a:cxn ang="0">
                  <a:pos x="161" y="232"/>
                </a:cxn>
                <a:cxn ang="0">
                  <a:pos x="188" y="228"/>
                </a:cxn>
                <a:cxn ang="0">
                  <a:pos x="207" y="236"/>
                </a:cxn>
                <a:cxn ang="0">
                  <a:pos x="204" y="252"/>
                </a:cxn>
                <a:cxn ang="0">
                  <a:pos x="168" y="258"/>
                </a:cxn>
                <a:cxn ang="0">
                  <a:pos x="101" y="257"/>
                </a:cxn>
                <a:cxn ang="0">
                  <a:pos x="56" y="235"/>
                </a:cxn>
                <a:cxn ang="0">
                  <a:pos x="52" y="206"/>
                </a:cxn>
                <a:cxn ang="0">
                  <a:pos x="65" y="181"/>
                </a:cxn>
                <a:cxn ang="0">
                  <a:pos x="114" y="148"/>
                </a:cxn>
                <a:cxn ang="0">
                  <a:pos x="108" y="122"/>
                </a:cxn>
                <a:cxn ang="0">
                  <a:pos x="94" y="115"/>
                </a:cxn>
                <a:cxn ang="0">
                  <a:pos x="63" y="126"/>
                </a:cxn>
                <a:cxn ang="0">
                  <a:pos x="26" y="155"/>
                </a:cxn>
                <a:cxn ang="0">
                  <a:pos x="11" y="165"/>
                </a:cxn>
                <a:cxn ang="0">
                  <a:pos x="1" y="158"/>
                </a:cxn>
                <a:cxn ang="0">
                  <a:pos x="3" y="144"/>
                </a:cxn>
                <a:cxn ang="0">
                  <a:pos x="19" y="129"/>
                </a:cxn>
                <a:cxn ang="0">
                  <a:pos x="61" y="86"/>
                </a:cxn>
                <a:cxn ang="0">
                  <a:pos x="39" y="76"/>
                </a:cxn>
                <a:cxn ang="0">
                  <a:pos x="10" y="67"/>
                </a:cxn>
              </a:cxnLst>
              <a:rect l="0" t="0" r="r" b="b"/>
              <a:pathLst>
                <a:path w="238" h="259">
                  <a:moveTo>
                    <a:pt x="7" y="52"/>
                  </a:moveTo>
                  <a:lnTo>
                    <a:pt x="7" y="52"/>
                  </a:lnTo>
                  <a:lnTo>
                    <a:pt x="13" y="57"/>
                  </a:lnTo>
                  <a:lnTo>
                    <a:pt x="19" y="58"/>
                  </a:lnTo>
                  <a:lnTo>
                    <a:pt x="26" y="60"/>
                  </a:lnTo>
                  <a:lnTo>
                    <a:pt x="32" y="60"/>
                  </a:lnTo>
                  <a:lnTo>
                    <a:pt x="32" y="60"/>
                  </a:lnTo>
                  <a:lnTo>
                    <a:pt x="55" y="58"/>
                  </a:lnTo>
                  <a:lnTo>
                    <a:pt x="82" y="54"/>
                  </a:lnTo>
                  <a:lnTo>
                    <a:pt x="82" y="54"/>
                  </a:lnTo>
                  <a:lnTo>
                    <a:pt x="88" y="44"/>
                  </a:lnTo>
                  <a:lnTo>
                    <a:pt x="92" y="32"/>
                  </a:lnTo>
                  <a:lnTo>
                    <a:pt x="92" y="32"/>
                  </a:lnTo>
                  <a:lnTo>
                    <a:pt x="95" y="23"/>
                  </a:lnTo>
                  <a:lnTo>
                    <a:pt x="97" y="18"/>
                  </a:lnTo>
                  <a:lnTo>
                    <a:pt x="97" y="18"/>
                  </a:lnTo>
                  <a:lnTo>
                    <a:pt x="97" y="16"/>
                  </a:lnTo>
                  <a:lnTo>
                    <a:pt x="95" y="15"/>
                  </a:lnTo>
                  <a:lnTo>
                    <a:pt x="95" y="15"/>
                  </a:lnTo>
                  <a:lnTo>
                    <a:pt x="90" y="10"/>
                  </a:lnTo>
                  <a:lnTo>
                    <a:pt x="82" y="7"/>
                  </a:lnTo>
                  <a:lnTo>
                    <a:pt x="82" y="7"/>
                  </a:lnTo>
                  <a:lnTo>
                    <a:pt x="79" y="6"/>
                  </a:lnTo>
                  <a:lnTo>
                    <a:pt x="79" y="5"/>
                  </a:lnTo>
                  <a:lnTo>
                    <a:pt x="79" y="5"/>
                  </a:lnTo>
                  <a:lnTo>
                    <a:pt x="79" y="2"/>
                  </a:lnTo>
                  <a:lnTo>
                    <a:pt x="81" y="0"/>
                  </a:lnTo>
                  <a:lnTo>
                    <a:pt x="87" y="0"/>
                  </a:lnTo>
                  <a:lnTo>
                    <a:pt x="87" y="0"/>
                  </a:lnTo>
                  <a:lnTo>
                    <a:pt x="101" y="2"/>
                  </a:lnTo>
                  <a:lnTo>
                    <a:pt x="114" y="5"/>
                  </a:lnTo>
                  <a:lnTo>
                    <a:pt x="123" y="10"/>
                  </a:lnTo>
                  <a:lnTo>
                    <a:pt x="124" y="13"/>
                  </a:lnTo>
                  <a:lnTo>
                    <a:pt x="126" y="16"/>
                  </a:lnTo>
                  <a:lnTo>
                    <a:pt x="126" y="16"/>
                  </a:lnTo>
                  <a:lnTo>
                    <a:pt x="124" y="19"/>
                  </a:lnTo>
                  <a:lnTo>
                    <a:pt x="121" y="23"/>
                  </a:lnTo>
                  <a:lnTo>
                    <a:pt x="121" y="23"/>
                  </a:lnTo>
                  <a:lnTo>
                    <a:pt x="113" y="35"/>
                  </a:lnTo>
                  <a:lnTo>
                    <a:pt x="113" y="35"/>
                  </a:lnTo>
                  <a:lnTo>
                    <a:pt x="103" y="51"/>
                  </a:lnTo>
                  <a:lnTo>
                    <a:pt x="103" y="51"/>
                  </a:lnTo>
                  <a:lnTo>
                    <a:pt x="130" y="42"/>
                  </a:lnTo>
                  <a:lnTo>
                    <a:pt x="150" y="34"/>
                  </a:lnTo>
                  <a:lnTo>
                    <a:pt x="150" y="34"/>
                  </a:lnTo>
                  <a:lnTo>
                    <a:pt x="156" y="32"/>
                  </a:lnTo>
                  <a:lnTo>
                    <a:pt x="162" y="31"/>
                  </a:lnTo>
                  <a:lnTo>
                    <a:pt x="162" y="31"/>
                  </a:lnTo>
                  <a:lnTo>
                    <a:pt x="168" y="32"/>
                  </a:lnTo>
                  <a:lnTo>
                    <a:pt x="172" y="35"/>
                  </a:lnTo>
                  <a:lnTo>
                    <a:pt x="175" y="38"/>
                  </a:lnTo>
                  <a:lnTo>
                    <a:pt x="177" y="42"/>
                  </a:lnTo>
                  <a:lnTo>
                    <a:pt x="177" y="42"/>
                  </a:lnTo>
                  <a:lnTo>
                    <a:pt x="175" y="47"/>
                  </a:lnTo>
                  <a:lnTo>
                    <a:pt x="169" y="51"/>
                  </a:lnTo>
                  <a:lnTo>
                    <a:pt x="159" y="54"/>
                  </a:lnTo>
                  <a:lnTo>
                    <a:pt x="145" y="58"/>
                  </a:lnTo>
                  <a:lnTo>
                    <a:pt x="145" y="58"/>
                  </a:lnTo>
                  <a:lnTo>
                    <a:pt x="91" y="70"/>
                  </a:lnTo>
                  <a:lnTo>
                    <a:pt x="91" y="70"/>
                  </a:lnTo>
                  <a:lnTo>
                    <a:pt x="74" y="93"/>
                  </a:lnTo>
                  <a:lnTo>
                    <a:pt x="53" y="118"/>
                  </a:lnTo>
                  <a:lnTo>
                    <a:pt x="53" y="118"/>
                  </a:lnTo>
                  <a:lnTo>
                    <a:pt x="65" y="112"/>
                  </a:lnTo>
                  <a:lnTo>
                    <a:pt x="77" y="106"/>
                  </a:lnTo>
                  <a:lnTo>
                    <a:pt x="87" y="103"/>
                  </a:lnTo>
                  <a:lnTo>
                    <a:pt x="97" y="102"/>
                  </a:lnTo>
                  <a:lnTo>
                    <a:pt x="97" y="102"/>
                  </a:lnTo>
                  <a:lnTo>
                    <a:pt x="104" y="102"/>
                  </a:lnTo>
                  <a:lnTo>
                    <a:pt x="111" y="104"/>
                  </a:lnTo>
                  <a:lnTo>
                    <a:pt x="117" y="107"/>
                  </a:lnTo>
                  <a:lnTo>
                    <a:pt x="121" y="112"/>
                  </a:lnTo>
                  <a:lnTo>
                    <a:pt x="126" y="118"/>
                  </a:lnTo>
                  <a:lnTo>
                    <a:pt x="130" y="125"/>
                  </a:lnTo>
                  <a:lnTo>
                    <a:pt x="132" y="132"/>
                  </a:lnTo>
                  <a:lnTo>
                    <a:pt x="133" y="141"/>
                  </a:lnTo>
                  <a:lnTo>
                    <a:pt x="133" y="141"/>
                  </a:lnTo>
                  <a:lnTo>
                    <a:pt x="194" y="116"/>
                  </a:lnTo>
                  <a:lnTo>
                    <a:pt x="194" y="116"/>
                  </a:lnTo>
                  <a:lnTo>
                    <a:pt x="203" y="110"/>
                  </a:lnTo>
                  <a:lnTo>
                    <a:pt x="204" y="109"/>
                  </a:lnTo>
                  <a:lnTo>
                    <a:pt x="204" y="106"/>
                  </a:lnTo>
                  <a:lnTo>
                    <a:pt x="204" y="106"/>
                  </a:lnTo>
                  <a:lnTo>
                    <a:pt x="204" y="103"/>
                  </a:lnTo>
                  <a:lnTo>
                    <a:pt x="203" y="100"/>
                  </a:lnTo>
                  <a:lnTo>
                    <a:pt x="200" y="97"/>
                  </a:lnTo>
                  <a:lnTo>
                    <a:pt x="195" y="93"/>
                  </a:lnTo>
                  <a:lnTo>
                    <a:pt x="195" y="93"/>
                  </a:lnTo>
                  <a:lnTo>
                    <a:pt x="194" y="91"/>
                  </a:lnTo>
                  <a:lnTo>
                    <a:pt x="193" y="90"/>
                  </a:lnTo>
                  <a:lnTo>
                    <a:pt x="193" y="90"/>
                  </a:lnTo>
                  <a:lnTo>
                    <a:pt x="194" y="89"/>
                  </a:lnTo>
                  <a:lnTo>
                    <a:pt x="198" y="89"/>
                  </a:lnTo>
                  <a:lnTo>
                    <a:pt x="198" y="89"/>
                  </a:lnTo>
                  <a:lnTo>
                    <a:pt x="204" y="89"/>
                  </a:lnTo>
                  <a:lnTo>
                    <a:pt x="211" y="91"/>
                  </a:lnTo>
                  <a:lnTo>
                    <a:pt x="219" y="96"/>
                  </a:lnTo>
                  <a:lnTo>
                    <a:pt x="224" y="100"/>
                  </a:lnTo>
                  <a:lnTo>
                    <a:pt x="224" y="100"/>
                  </a:lnTo>
                  <a:lnTo>
                    <a:pt x="235" y="112"/>
                  </a:lnTo>
                  <a:lnTo>
                    <a:pt x="238" y="116"/>
                  </a:lnTo>
                  <a:lnTo>
                    <a:pt x="238" y="120"/>
                  </a:lnTo>
                  <a:lnTo>
                    <a:pt x="238" y="120"/>
                  </a:lnTo>
                  <a:lnTo>
                    <a:pt x="238" y="125"/>
                  </a:lnTo>
                  <a:lnTo>
                    <a:pt x="235" y="126"/>
                  </a:lnTo>
                  <a:lnTo>
                    <a:pt x="230" y="128"/>
                  </a:lnTo>
                  <a:lnTo>
                    <a:pt x="226" y="129"/>
                  </a:lnTo>
                  <a:lnTo>
                    <a:pt x="226" y="129"/>
                  </a:lnTo>
                  <a:lnTo>
                    <a:pt x="214" y="131"/>
                  </a:lnTo>
                  <a:lnTo>
                    <a:pt x="200" y="135"/>
                  </a:lnTo>
                  <a:lnTo>
                    <a:pt x="200" y="135"/>
                  </a:lnTo>
                  <a:lnTo>
                    <a:pt x="166" y="146"/>
                  </a:lnTo>
                  <a:lnTo>
                    <a:pt x="135" y="158"/>
                  </a:lnTo>
                  <a:lnTo>
                    <a:pt x="135" y="158"/>
                  </a:lnTo>
                  <a:lnTo>
                    <a:pt x="135" y="191"/>
                  </a:lnTo>
                  <a:lnTo>
                    <a:pt x="135" y="191"/>
                  </a:lnTo>
                  <a:lnTo>
                    <a:pt x="135" y="199"/>
                  </a:lnTo>
                  <a:lnTo>
                    <a:pt x="132" y="204"/>
                  </a:lnTo>
                  <a:lnTo>
                    <a:pt x="129" y="207"/>
                  </a:lnTo>
                  <a:lnTo>
                    <a:pt x="123" y="209"/>
                  </a:lnTo>
                  <a:lnTo>
                    <a:pt x="123" y="209"/>
                  </a:lnTo>
                  <a:lnTo>
                    <a:pt x="119" y="207"/>
                  </a:lnTo>
                  <a:lnTo>
                    <a:pt x="116" y="206"/>
                  </a:lnTo>
                  <a:lnTo>
                    <a:pt x="114" y="202"/>
                  </a:lnTo>
                  <a:lnTo>
                    <a:pt x="113" y="196"/>
                  </a:lnTo>
                  <a:lnTo>
                    <a:pt x="113" y="196"/>
                  </a:lnTo>
                  <a:lnTo>
                    <a:pt x="114" y="165"/>
                  </a:lnTo>
                  <a:lnTo>
                    <a:pt x="114" y="165"/>
                  </a:lnTo>
                  <a:lnTo>
                    <a:pt x="103" y="171"/>
                  </a:lnTo>
                  <a:lnTo>
                    <a:pt x="92" y="177"/>
                  </a:lnTo>
                  <a:lnTo>
                    <a:pt x="84" y="184"/>
                  </a:lnTo>
                  <a:lnTo>
                    <a:pt x="78" y="190"/>
                  </a:lnTo>
                  <a:lnTo>
                    <a:pt x="72" y="196"/>
                  </a:lnTo>
                  <a:lnTo>
                    <a:pt x="69" y="202"/>
                  </a:lnTo>
                  <a:lnTo>
                    <a:pt x="66" y="207"/>
                  </a:lnTo>
                  <a:lnTo>
                    <a:pt x="66" y="212"/>
                  </a:lnTo>
                  <a:lnTo>
                    <a:pt x="66" y="212"/>
                  </a:lnTo>
                  <a:lnTo>
                    <a:pt x="66" y="219"/>
                  </a:lnTo>
                  <a:lnTo>
                    <a:pt x="69" y="223"/>
                  </a:lnTo>
                  <a:lnTo>
                    <a:pt x="74" y="228"/>
                  </a:lnTo>
                  <a:lnTo>
                    <a:pt x="78" y="230"/>
                  </a:lnTo>
                  <a:lnTo>
                    <a:pt x="85" y="233"/>
                  </a:lnTo>
                  <a:lnTo>
                    <a:pt x="94" y="235"/>
                  </a:lnTo>
                  <a:lnTo>
                    <a:pt x="116" y="236"/>
                  </a:lnTo>
                  <a:lnTo>
                    <a:pt x="116" y="236"/>
                  </a:lnTo>
                  <a:lnTo>
                    <a:pt x="136" y="235"/>
                  </a:lnTo>
                  <a:lnTo>
                    <a:pt x="161" y="232"/>
                  </a:lnTo>
                  <a:lnTo>
                    <a:pt x="161" y="232"/>
                  </a:lnTo>
                  <a:lnTo>
                    <a:pt x="171" y="230"/>
                  </a:lnTo>
                  <a:lnTo>
                    <a:pt x="180" y="229"/>
                  </a:lnTo>
                  <a:lnTo>
                    <a:pt x="180" y="229"/>
                  </a:lnTo>
                  <a:lnTo>
                    <a:pt x="188" y="228"/>
                  </a:lnTo>
                  <a:lnTo>
                    <a:pt x="188" y="228"/>
                  </a:lnTo>
                  <a:lnTo>
                    <a:pt x="195" y="228"/>
                  </a:lnTo>
                  <a:lnTo>
                    <a:pt x="203" y="232"/>
                  </a:lnTo>
                  <a:lnTo>
                    <a:pt x="207" y="236"/>
                  </a:lnTo>
                  <a:lnTo>
                    <a:pt x="209" y="242"/>
                  </a:lnTo>
                  <a:lnTo>
                    <a:pt x="209" y="242"/>
                  </a:lnTo>
                  <a:lnTo>
                    <a:pt x="209" y="248"/>
                  </a:lnTo>
                  <a:lnTo>
                    <a:pt x="204" y="252"/>
                  </a:lnTo>
                  <a:lnTo>
                    <a:pt x="198" y="254"/>
                  </a:lnTo>
                  <a:lnTo>
                    <a:pt x="188" y="257"/>
                  </a:lnTo>
                  <a:lnTo>
                    <a:pt x="188" y="257"/>
                  </a:lnTo>
                  <a:lnTo>
                    <a:pt x="168" y="258"/>
                  </a:lnTo>
                  <a:lnTo>
                    <a:pt x="140" y="259"/>
                  </a:lnTo>
                  <a:lnTo>
                    <a:pt x="140" y="259"/>
                  </a:lnTo>
                  <a:lnTo>
                    <a:pt x="119" y="258"/>
                  </a:lnTo>
                  <a:lnTo>
                    <a:pt x="101" y="257"/>
                  </a:lnTo>
                  <a:lnTo>
                    <a:pt x="85" y="254"/>
                  </a:lnTo>
                  <a:lnTo>
                    <a:pt x="72" y="249"/>
                  </a:lnTo>
                  <a:lnTo>
                    <a:pt x="63" y="243"/>
                  </a:lnTo>
                  <a:lnTo>
                    <a:pt x="56" y="235"/>
                  </a:lnTo>
                  <a:lnTo>
                    <a:pt x="52" y="226"/>
                  </a:lnTo>
                  <a:lnTo>
                    <a:pt x="50" y="215"/>
                  </a:lnTo>
                  <a:lnTo>
                    <a:pt x="50" y="215"/>
                  </a:lnTo>
                  <a:lnTo>
                    <a:pt x="52" y="206"/>
                  </a:lnTo>
                  <a:lnTo>
                    <a:pt x="55" y="197"/>
                  </a:lnTo>
                  <a:lnTo>
                    <a:pt x="59" y="188"/>
                  </a:lnTo>
                  <a:lnTo>
                    <a:pt x="65" y="181"/>
                  </a:lnTo>
                  <a:lnTo>
                    <a:pt x="65" y="181"/>
                  </a:lnTo>
                  <a:lnTo>
                    <a:pt x="75" y="173"/>
                  </a:lnTo>
                  <a:lnTo>
                    <a:pt x="87" y="164"/>
                  </a:lnTo>
                  <a:lnTo>
                    <a:pt x="100" y="155"/>
                  </a:lnTo>
                  <a:lnTo>
                    <a:pt x="114" y="148"/>
                  </a:lnTo>
                  <a:lnTo>
                    <a:pt x="114" y="148"/>
                  </a:lnTo>
                  <a:lnTo>
                    <a:pt x="113" y="132"/>
                  </a:lnTo>
                  <a:lnTo>
                    <a:pt x="111" y="126"/>
                  </a:lnTo>
                  <a:lnTo>
                    <a:pt x="108" y="122"/>
                  </a:lnTo>
                  <a:lnTo>
                    <a:pt x="106" y="119"/>
                  </a:lnTo>
                  <a:lnTo>
                    <a:pt x="103" y="116"/>
                  </a:lnTo>
                  <a:lnTo>
                    <a:pt x="98" y="115"/>
                  </a:lnTo>
                  <a:lnTo>
                    <a:pt x="94" y="115"/>
                  </a:lnTo>
                  <a:lnTo>
                    <a:pt x="94" y="115"/>
                  </a:lnTo>
                  <a:lnTo>
                    <a:pt x="85" y="116"/>
                  </a:lnTo>
                  <a:lnTo>
                    <a:pt x="75" y="120"/>
                  </a:lnTo>
                  <a:lnTo>
                    <a:pt x="63" y="126"/>
                  </a:lnTo>
                  <a:lnTo>
                    <a:pt x="52" y="133"/>
                  </a:lnTo>
                  <a:lnTo>
                    <a:pt x="52" y="133"/>
                  </a:lnTo>
                  <a:lnTo>
                    <a:pt x="39" y="144"/>
                  </a:lnTo>
                  <a:lnTo>
                    <a:pt x="26" y="155"/>
                  </a:lnTo>
                  <a:lnTo>
                    <a:pt x="26" y="155"/>
                  </a:lnTo>
                  <a:lnTo>
                    <a:pt x="17" y="162"/>
                  </a:lnTo>
                  <a:lnTo>
                    <a:pt x="14" y="164"/>
                  </a:lnTo>
                  <a:lnTo>
                    <a:pt x="11" y="165"/>
                  </a:lnTo>
                  <a:lnTo>
                    <a:pt x="11" y="165"/>
                  </a:lnTo>
                  <a:lnTo>
                    <a:pt x="7" y="164"/>
                  </a:lnTo>
                  <a:lnTo>
                    <a:pt x="3" y="162"/>
                  </a:lnTo>
                  <a:lnTo>
                    <a:pt x="1" y="158"/>
                  </a:lnTo>
                  <a:lnTo>
                    <a:pt x="0" y="154"/>
                  </a:lnTo>
                  <a:lnTo>
                    <a:pt x="0" y="154"/>
                  </a:lnTo>
                  <a:lnTo>
                    <a:pt x="1" y="149"/>
                  </a:lnTo>
                  <a:lnTo>
                    <a:pt x="3" y="144"/>
                  </a:lnTo>
                  <a:lnTo>
                    <a:pt x="5" y="139"/>
                  </a:lnTo>
                  <a:lnTo>
                    <a:pt x="10" y="136"/>
                  </a:lnTo>
                  <a:lnTo>
                    <a:pt x="10" y="136"/>
                  </a:lnTo>
                  <a:lnTo>
                    <a:pt x="19" y="129"/>
                  </a:lnTo>
                  <a:lnTo>
                    <a:pt x="30" y="120"/>
                  </a:lnTo>
                  <a:lnTo>
                    <a:pt x="30" y="120"/>
                  </a:lnTo>
                  <a:lnTo>
                    <a:pt x="50" y="99"/>
                  </a:lnTo>
                  <a:lnTo>
                    <a:pt x="61" y="86"/>
                  </a:lnTo>
                  <a:lnTo>
                    <a:pt x="71" y="73"/>
                  </a:lnTo>
                  <a:lnTo>
                    <a:pt x="71" y="73"/>
                  </a:lnTo>
                  <a:lnTo>
                    <a:pt x="55" y="76"/>
                  </a:lnTo>
                  <a:lnTo>
                    <a:pt x="39" y="76"/>
                  </a:lnTo>
                  <a:lnTo>
                    <a:pt x="39" y="76"/>
                  </a:lnTo>
                  <a:lnTo>
                    <a:pt x="27" y="76"/>
                  </a:lnTo>
                  <a:lnTo>
                    <a:pt x="17" y="73"/>
                  </a:lnTo>
                  <a:lnTo>
                    <a:pt x="10" y="67"/>
                  </a:lnTo>
                  <a:lnTo>
                    <a:pt x="3" y="60"/>
                  </a:lnTo>
                  <a:lnTo>
                    <a:pt x="7" y="5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24" name="Freeform 128"/>
            <p:cNvSpPr>
              <a:spLocks noEditPoints="1"/>
            </p:cNvSpPr>
            <p:nvPr userDrawn="1"/>
          </p:nvSpPr>
          <p:spPr bwMode="auto">
            <a:xfrm>
              <a:off x="5153026" y="1751013"/>
              <a:ext cx="155575" cy="146050"/>
            </a:xfrm>
            <a:custGeom>
              <a:avLst/>
              <a:gdLst/>
              <a:ahLst/>
              <a:cxnLst>
                <a:cxn ang="0">
                  <a:pos x="123" y="29"/>
                </a:cxn>
                <a:cxn ang="0">
                  <a:pos x="150" y="56"/>
                </a:cxn>
                <a:cxn ang="0">
                  <a:pos x="93" y="100"/>
                </a:cxn>
                <a:cxn ang="0">
                  <a:pos x="126" y="79"/>
                </a:cxn>
                <a:cxn ang="0">
                  <a:pos x="151" y="107"/>
                </a:cxn>
                <a:cxn ang="0">
                  <a:pos x="93" y="160"/>
                </a:cxn>
                <a:cxn ang="0">
                  <a:pos x="126" y="140"/>
                </a:cxn>
                <a:cxn ang="0">
                  <a:pos x="151" y="168"/>
                </a:cxn>
                <a:cxn ang="0">
                  <a:pos x="93" y="171"/>
                </a:cxn>
                <a:cxn ang="0">
                  <a:pos x="126" y="244"/>
                </a:cxn>
                <a:cxn ang="0">
                  <a:pos x="231" y="246"/>
                </a:cxn>
                <a:cxn ang="0">
                  <a:pos x="287" y="250"/>
                </a:cxn>
                <a:cxn ang="0">
                  <a:pos x="279" y="268"/>
                </a:cxn>
                <a:cxn ang="0">
                  <a:pos x="209" y="272"/>
                </a:cxn>
                <a:cxn ang="0">
                  <a:pos x="110" y="262"/>
                </a:cxn>
                <a:cxn ang="0">
                  <a:pos x="78" y="243"/>
                </a:cxn>
                <a:cxn ang="0">
                  <a:pos x="48" y="204"/>
                </a:cxn>
                <a:cxn ang="0">
                  <a:pos x="29" y="234"/>
                </a:cxn>
                <a:cxn ang="0">
                  <a:pos x="0" y="272"/>
                </a:cxn>
                <a:cxn ang="0">
                  <a:pos x="20" y="207"/>
                </a:cxn>
                <a:cxn ang="0">
                  <a:pos x="28" y="129"/>
                </a:cxn>
                <a:cxn ang="0">
                  <a:pos x="63" y="137"/>
                </a:cxn>
                <a:cxn ang="0">
                  <a:pos x="51" y="146"/>
                </a:cxn>
                <a:cxn ang="0">
                  <a:pos x="47" y="179"/>
                </a:cxn>
                <a:cxn ang="0">
                  <a:pos x="70" y="214"/>
                </a:cxn>
                <a:cxn ang="0">
                  <a:pos x="20" y="110"/>
                </a:cxn>
                <a:cxn ang="0">
                  <a:pos x="20" y="98"/>
                </a:cxn>
                <a:cxn ang="0">
                  <a:pos x="38" y="58"/>
                </a:cxn>
                <a:cxn ang="0">
                  <a:pos x="16" y="45"/>
                </a:cxn>
                <a:cxn ang="0">
                  <a:pos x="68" y="47"/>
                </a:cxn>
                <a:cxn ang="0">
                  <a:pos x="68" y="0"/>
                </a:cxn>
                <a:cxn ang="0">
                  <a:pos x="105" y="7"/>
                </a:cxn>
                <a:cxn ang="0">
                  <a:pos x="103" y="13"/>
                </a:cxn>
                <a:cxn ang="0">
                  <a:pos x="238" y="21"/>
                </a:cxn>
                <a:cxn ang="0">
                  <a:pos x="271" y="23"/>
                </a:cxn>
                <a:cxn ang="0">
                  <a:pos x="274" y="29"/>
                </a:cxn>
                <a:cxn ang="0">
                  <a:pos x="264" y="63"/>
                </a:cxn>
                <a:cxn ang="0">
                  <a:pos x="264" y="123"/>
                </a:cxn>
                <a:cxn ang="0">
                  <a:pos x="247" y="126"/>
                </a:cxn>
                <a:cxn ang="0">
                  <a:pos x="239" y="107"/>
                </a:cxn>
                <a:cxn ang="0">
                  <a:pos x="183" y="198"/>
                </a:cxn>
                <a:cxn ang="0">
                  <a:pos x="221" y="202"/>
                </a:cxn>
                <a:cxn ang="0">
                  <a:pos x="254" y="198"/>
                </a:cxn>
                <a:cxn ang="0">
                  <a:pos x="271" y="139"/>
                </a:cxn>
                <a:cxn ang="0">
                  <a:pos x="274" y="194"/>
                </a:cxn>
                <a:cxn ang="0">
                  <a:pos x="281" y="199"/>
                </a:cxn>
                <a:cxn ang="0">
                  <a:pos x="287" y="208"/>
                </a:cxn>
                <a:cxn ang="0">
                  <a:pos x="277" y="220"/>
                </a:cxn>
                <a:cxn ang="0">
                  <a:pos x="213" y="223"/>
                </a:cxn>
                <a:cxn ang="0">
                  <a:pos x="165" y="220"/>
                </a:cxn>
                <a:cxn ang="0">
                  <a:pos x="158" y="202"/>
                </a:cxn>
                <a:cxn ang="0">
                  <a:pos x="158" y="114"/>
                </a:cxn>
                <a:cxn ang="0">
                  <a:pos x="186" y="97"/>
                </a:cxn>
                <a:cxn ang="0">
                  <a:pos x="174" y="32"/>
                </a:cxn>
                <a:cxn ang="0">
                  <a:pos x="151" y="20"/>
                </a:cxn>
              </a:cxnLst>
              <a:rect l="0" t="0" r="r" b="b"/>
              <a:pathLst>
                <a:path w="293" h="275">
                  <a:moveTo>
                    <a:pt x="109" y="47"/>
                  </a:moveTo>
                  <a:lnTo>
                    <a:pt x="109" y="47"/>
                  </a:lnTo>
                  <a:lnTo>
                    <a:pt x="123" y="29"/>
                  </a:lnTo>
                  <a:lnTo>
                    <a:pt x="123" y="29"/>
                  </a:lnTo>
                  <a:lnTo>
                    <a:pt x="148" y="52"/>
                  </a:lnTo>
                  <a:lnTo>
                    <a:pt x="148" y="52"/>
                  </a:lnTo>
                  <a:lnTo>
                    <a:pt x="150" y="56"/>
                  </a:lnTo>
                  <a:lnTo>
                    <a:pt x="150" y="56"/>
                  </a:lnTo>
                  <a:lnTo>
                    <a:pt x="150" y="58"/>
                  </a:lnTo>
                  <a:lnTo>
                    <a:pt x="147" y="58"/>
                  </a:lnTo>
                  <a:lnTo>
                    <a:pt x="93" y="58"/>
                  </a:lnTo>
                  <a:lnTo>
                    <a:pt x="93" y="100"/>
                  </a:lnTo>
                  <a:lnTo>
                    <a:pt x="110" y="100"/>
                  </a:lnTo>
                  <a:lnTo>
                    <a:pt x="110" y="100"/>
                  </a:lnTo>
                  <a:lnTo>
                    <a:pt x="126" y="79"/>
                  </a:lnTo>
                  <a:lnTo>
                    <a:pt x="126" y="79"/>
                  </a:lnTo>
                  <a:lnTo>
                    <a:pt x="150" y="104"/>
                  </a:lnTo>
                  <a:lnTo>
                    <a:pt x="150" y="104"/>
                  </a:lnTo>
                  <a:lnTo>
                    <a:pt x="151" y="107"/>
                  </a:lnTo>
                  <a:lnTo>
                    <a:pt x="151" y="107"/>
                  </a:lnTo>
                  <a:lnTo>
                    <a:pt x="151" y="108"/>
                  </a:lnTo>
                  <a:lnTo>
                    <a:pt x="150" y="110"/>
                  </a:lnTo>
                  <a:lnTo>
                    <a:pt x="93" y="110"/>
                  </a:lnTo>
                  <a:lnTo>
                    <a:pt x="93" y="160"/>
                  </a:lnTo>
                  <a:lnTo>
                    <a:pt x="109" y="160"/>
                  </a:lnTo>
                  <a:lnTo>
                    <a:pt x="109" y="160"/>
                  </a:lnTo>
                  <a:lnTo>
                    <a:pt x="126" y="140"/>
                  </a:lnTo>
                  <a:lnTo>
                    <a:pt x="126" y="140"/>
                  </a:lnTo>
                  <a:lnTo>
                    <a:pt x="138" y="152"/>
                  </a:lnTo>
                  <a:lnTo>
                    <a:pt x="150" y="165"/>
                  </a:lnTo>
                  <a:lnTo>
                    <a:pt x="150" y="165"/>
                  </a:lnTo>
                  <a:lnTo>
                    <a:pt x="151" y="168"/>
                  </a:lnTo>
                  <a:lnTo>
                    <a:pt x="151" y="168"/>
                  </a:lnTo>
                  <a:lnTo>
                    <a:pt x="150" y="169"/>
                  </a:lnTo>
                  <a:lnTo>
                    <a:pt x="148" y="171"/>
                  </a:lnTo>
                  <a:lnTo>
                    <a:pt x="93" y="171"/>
                  </a:lnTo>
                  <a:lnTo>
                    <a:pt x="93" y="233"/>
                  </a:lnTo>
                  <a:lnTo>
                    <a:pt x="93" y="233"/>
                  </a:lnTo>
                  <a:lnTo>
                    <a:pt x="109" y="240"/>
                  </a:lnTo>
                  <a:lnTo>
                    <a:pt x="126" y="244"/>
                  </a:lnTo>
                  <a:lnTo>
                    <a:pt x="148" y="247"/>
                  </a:lnTo>
                  <a:lnTo>
                    <a:pt x="173" y="247"/>
                  </a:lnTo>
                  <a:lnTo>
                    <a:pt x="173" y="247"/>
                  </a:lnTo>
                  <a:lnTo>
                    <a:pt x="231" y="246"/>
                  </a:lnTo>
                  <a:lnTo>
                    <a:pt x="293" y="241"/>
                  </a:lnTo>
                  <a:lnTo>
                    <a:pt x="293" y="247"/>
                  </a:lnTo>
                  <a:lnTo>
                    <a:pt x="293" y="247"/>
                  </a:lnTo>
                  <a:lnTo>
                    <a:pt x="287" y="250"/>
                  </a:lnTo>
                  <a:lnTo>
                    <a:pt x="281" y="256"/>
                  </a:lnTo>
                  <a:lnTo>
                    <a:pt x="279" y="260"/>
                  </a:lnTo>
                  <a:lnTo>
                    <a:pt x="279" y="268"/>
                  </a:lnTo>
                  <a:lnTo>
                    <a:pt x="279" y="268"/>
                  </a:lnTo>
                  <a:lnTo>
                    <a:pt x="279" y="270"/>
                  </a:lnTo>
                  <a:lnTo>
                    <a:pt x="279" y="270"/>
                  </a:lnTo>
                  <a:lnTo>
                    <a:pt x="209" y="272"/>
                  </a:lnTo>
                  <a:lnTo>
                    <a:pt x="209" y="272"/>
                  </a:lnTo>
                  <a:lnTo>
                    <a:pt x="173" y="272"/>
                  </a:lnTo>
                  <a:lnTo>
                    <a:pt x="145" y="269"/>
                  </a:lnTo>
                  <a:lnTo>
                    <a:pt x="126" y="266"/>
                  </a:lnTo>
                  <a:lnTo>
                    <a:pt x="110" y="262"/>
                  </a:lnTo>
                  <a:lnTo>
                    <a:pt x="110" y="262"/>
                  </a:lnTo>
                  <a:lnTo>
                    <a:pt x="99" y="256"/>
                  </a:lnTo>
                  <a:lnTo>
                    <a:pt x="89" y="250"/>
                  </a:lnTo>
                  <a:lnTo>
                    <a:pt x="78" y="243"/>
                  </a:lnTo>
                  <a:lnTo>
                    <a:pt x="70" y="234"/>
                  </a:lnTo>
                  <a:lnTo>
                    <a:pt x="61" y="226"/>
                  </a:lnTo>
                  <a:lnTo>
                    <a:pt x="54" y="215"/>
                  </a:lnTo>
                  <a:lnTo>
                    <a:pt x="48" y="204"/>
                  </a:lnTo>
                  <a:lnTo>
                    <a:pt x="44" y="192"/>
                  </a:lnTo>
                  <a:lnTo>
                    <a:pt x="44" y="192"/>
                  </a:lnTo>
                  <a:lnTo>
                    <a:pt x="38" y="214"/>
                  </a:lnTo>
                  <a:lnTo>
                    <a:pt x="29" y="234"/>
                  </a:lnTo>
                  <a:lnTo>
                    <a:pt x="19" y="254"/>
                  </a:lnTo>
                  <a:lnTo>
                    <a:pt x="5" y="275"/>
                  </a:lnTo>
                  <a:lnTo>
                    <a:pt x="0" y="272"/>
                  </a:lnTo>
                  <a:lnTo>
                    <a:pt x="0" y="272"/>
                  </a:lnTo>
                  <a:lnTo>
                    <a:pt x="12" y="237"/>
                  </a:lnTo>
                  <a:lnTo>
                    <a:pt x="16" y="223"/>
                  </a:lnTo>
                  <a:lnTo>
                    <a:pt x="20" y="207"/>
                  </a:lnTo>
                  <a:lnTo>
                    <a:pt x="20" y="207"/>
                  </a:lnTo>
                  <a:lnTo>
                    <a:pt x="26" y="171"/>
                  </a:lnTo>
                  <a:lnTo>
                    <a:pt x="28" y="139"/>
                  </a:lnTo>
                  <a:lnTo>
                    <a:pt x="28" y="139"/>
                  </a:lnTo>
                  <a:lnTo>
                    <a:pt x="28" y="129"/>
                  </a:lnTo>
                  <a:lnTo>
                    <a:pt x="28" y="129"/>
                  </a:lnTo>
                  <a:lnTo>
                    <a:pt x="58" y="133"/>
                  </a:lnTo>
                  <a:lnTo>
                    <a:pt x="63" y="134"/>
                  </a:lnTo>
                  <a:lnTo>
                    <a:pt x="63" y="137"/>
                  </a:lnTo>
                  <a:lnTo>
                    <a:pt x="63" y="137"/>
                  </a:lnTo>
                  <a:lnTo>
                    <a:pt x="63" y="140"/>
                  </a:lnTo>
                  <a:lnTo>
                    <a:pt x="61" y="142"/>
                  </a:lnTo>
                  <a:lnTo>
                    <a:pt x="51" y="146"/>
                  </a:lnTo>
                  <a:lnTo>
                    <a:pt x="51" y="146"/>
                  </a:lnTo>
                  <a:lnTo>
                    <a:pt x="49" y="165"/>
                  </a:lnTo>
                  <a:lnTo>
                    <a:pt x="47" y="179"/>
                  </a:lnTo>
                  <a:lnTo>
                    <a:pt x="47" y="179"/>
                  </a:lnTo>
                  <a:lnTo>
                    <a:pt x="52" y="191"/>
                  </a:lnTo>
                  <a:lnTo>
                    <a:pt x="57" y="199"/>
                  </a:lnTo>
                  <a:lnTo>
                    <a:pt x="63" y="207"/>
                  </a:lnTo>
                  <a:lnTo>
                    <a:pt x="70" y="214"/>
                  </a:lnTo>
                  <a:lnTo>
                    <a:pt x="70" y="110"/>
                  </a:lnTo>
                  <a:lnTo>
                    <a:pt x="34" y="110"/>
                  </a:lnTo>
                  <a:lnTo>
                    <a:pt x="34" y="110"/>
                  </a:lnTo>
                  <a:lnTo>
                    <a:pt x="20" y="110"/>
                  </a:lnTo>
                  <a:lnTo>
                    <a:pt x="9" y="111"/>
                  </a:lnTo>
                  <a:lnTo>
                    <a:pt x="7" y="97"/>
                  </a:lnTo>
                  <a:lnTo>
                    <a:pt x="7" y="97"/>
                  </a:lnTo>
                  <a:lnTo>
                    <a:pt x="20" y="98"/>
                  </a:lnTo>
                  <a:lnTo>
                    <a:pt x="34" y="100"/>
                  </a:lnTo>
                  <a:lnTo>
                    <a:pt x="68" y="100"/>
                  </a:lnTo>
                  <a:lnTo>
                    <a:pt x="68" y="58"/>
                  </a:lnTo>
                  <a:lnTo>
                    <a:pt x="38" y="58"/>
                  </a:lnTo>
                  <a:lnTo>
                    <a:pt x="38" y="58"/>
                  </a:lnTo>
                  <a:lnTo>
                    <a:pt x="28" y="59"/>
                  </a:lnTo>
                  <a:lnTo>
                    <a:pt x="19" y="60"/>
                  </a:lnTo>
                  <a:lnTo>
                    <a:pt x="16" y="45"/>
                  </a:lnTo>
                  <a:lnTo>
                    <a:pt x="16" y="45"/>
                  </a:lnTo>
                  <a:lnTo>
                    <a:pt x="26" y="47"/>
                  </a:lnTo>
                  <a:lnTo>
                    <a:pt x="38" y="47"/>
                  </a:lnTo>
                  <a:lnTo>
                    <a:pt x="68" y="47"/>
                  </a:lnTo>
                  <a:lnTo>
                    <a:pt x="68" y="32"/>
                  </a:lnTo>
                  <a:lnTo>
                    <a:pt x="68" y="32"/>
                  </a:lnTo>
                  <a:lnTo>
                    <a:pt x="68" y="0"/>
                  </a:lnTo>
                  <a:lnTo>
                    <a:pt x="68" y="0"/>
                  </a:lnTo>
                  <a:lnTo>
                    <a:pt x="94" y="3"/>
                  </a:lnTo>
                  <a:lnTo>
                    <a:pt x="102" y="5"/>
                  </a:lnTo>
                  <a:lnTo>
                    <a:pt x="102" y="5"/>
                  </a:lnTo>
                  <a:lnTo>
                    <a:pt x="105" y="7"/>
                  </a:lnTo>
                  <a:lnTo>
                    <a:pt x="106" y="10"/>
                  </a:lnTo>
                  <a:lnTo>
                    <a:pt x="106" y="10"/>
                  </a:lnTo>
                  <a:lnTo>
                    <a:pt x="106" y="11"/>
                  </a:lnTo>
                  <a:lnTo>
                    <a:pt x="103" y="13"/>
                  </a:lnTo>
                  <a:lnTo>
                    <a:pt x="93" y="17"/>
                  </a:lnTo>
                  <a:lnTo>
                    <a:pt x="93" y="47"/>
                  </a:lnTo>
                  <a:lnTo>
                    <a:pt x="109" y="47"/>
                  </a:lnTo>
                  <a:close/>
                  <a:moveTo>
                    <a:pt x="238" y="21"/>
                  </a:moveTo>
                  <a:lnTo>
                    <a:pt x="238" y="21"/>
                  </a:lnTo>
                  <a:lnTo>
                    <a:pt x="251" y="7"/>
                  </a:lnTo>
                  <a:lnTo>
                    <a:pt x="251" y="7"/>
                  </a:lnTo>
                  <a:lnTo>
                    <a:pt x="271" y="23"/>
                  </a:lnTo>
                  <a:lnTo>
                    <a:pt x="271" y="23"/>
                  </a:lnTo>
                  <a:lnTo>
                    <a:pt x="274" y="26"/>
                  </a:lnTo>
                  <a:lnTo>
                    <a:pt x="274" y="29"/>
                  </a:lnTo>
                  <a:lnTo>
                    <a:pt x="274" y="29"/>
                  </a:lnTo>
                  <a:lnTo>
                    <a:pt x="274" y="30"/>
                  </a:lnTo>
                  <a:lnTo>
                    <a:pt x="273" y="33"/>
                  </a:lnTo>
                  <a:lnTo>
                    <a:pt x="264" y="39"/>
                  </a:lnTo>
                  <a:lnTo>
                    <a:pt x="264" y="63"/>
                  </a:lnTo>
                  <a:lnTo>
                    <a:pt x="264" y="63"/>
                  </a:lnTo>
                  <a:lnTo>
                    <a:pt x="266" y="120"/>
                  </a:lnTo>
                  <a:lnTo>
                    <a:pt x="266" y="120"/>
                  </a:lnTo>
                  <a:lnTo>
                    <a:pt x="264" y="123"/>
                  </a:lnTo>
                  <a:lnTo>
                    <a:pt x="261" y="124"/>
                  </a:lnTo>
                  <a:lnTo>
                    <a:pt x="257" y="126"/>
                  </a:lnTo>
                  <a:lnTo>
                    <a:pt x="247" y="126"/>
                  </a:lnTo>
                  <a:lnTo>
                    <a:pt x="247" y="126"/>
                  </a:lnTo>
                  <a:lnTo>
                    <a:pt x="241" y="124"/>
                  </a:lnTo>
                  <a:lnTo>
                    <a:pt x="239" y="124"/>
                  </a:lnTo>
                  <a:lnTo>
                    <a:pt x="239" y="121"/>
                  </a:lnTo>
                  <a:lnTo>
                    <a:pt x="239" y="107"/>
                  </a:lnTo>
                  <a:lnTo>
                    <a:pt x="181" y="107"/>
                  </a:lnTo>
                  <a:lnTo>
                    <a:pt x="181" y="194"/>
                  </a:lnTo>
                  <a:lnTo>
                    <a:pt x="181" y="194"/>
                  </a:lnTo>
                  <a:lnTo>
                    <a:pt x="183" y="198"/>
                  </a:lnTo>
                  <a:lnTo>
                    <a:pt x="184" y="201"/>
                  </a:lnTo>
                  <a:lnTo>
                    <a:pt x="184" y="201"/>
                  </a:lnTo>
                  <a:lnTo>
                    <a:pt x="194" y="201"/>
                  </a:lnTo>
                  <a:lnTo>
                    <a:pt x="221" y="202"/>
                  </a:lnTo>
                  <a:lnTo>
                    <a:pt x="221" y="202"/>
                  </a:lnTo>
                  <a:lnTo>
                    <a:pt x="245" y="201"/>
                  </a:lnTo>
                  <a:lnTo>
                    <a:pt x="251" y="199"/>
                  </a:lnTo>
                  <a:lnTo>
                    <a:pt x="254" y="198"/>
                  </a:lnTo>
                  <a:lnTo>
                    <a:pt x="254" y="198"/>
                  </a:lnTo>
                  <a:lnTo>
                    <a:pt x="257" y="195"/>
                  </a:lnTo>
                  <a:lnTo>
                    <a:pt x="260" y="186"/>
                  </a:lnTo>
                  <a:lnTo>
                    <a:pt x="271" y="139"/>
                  </a:lnTo>
                  <a:lnTo>
                    <a:pt x="277" y="140"/>
                  </a:lnTo>
                  <a:lnTo>
                    <a:pt x="276" y="189"/>
                  </a:lnTo>
                  <a:lnTo>
                    <a:pt x="276" y="189"/>
                  </a:lnTo>
                  <a:lnTo>
                    <a:pt x="274" y="194"/>
                  </a:lnTo>
                  <a:lnTo>
                    <a:pt x="274" y="194"/>
                  </a:lnTo>
                  <a:lnTo>
                    <a:pt x="274" y="195"/>
                  </a:lnTo>
                  <a:lnTo>
                    <a:pt x="276" y="197"/>
                  </a:lnTo>
                  <a:lnTo>
                    <a:pt x="281" y="199"/>
                  </a:lnTo>
                  <a:lnTo>
                    <a:pt x="281" y="199"/>
                  </a:lnTo>
                  <a:lnTo>
                    <a:pt x="286" y="204"/>
                  </a:lnTo>
                  <a:lnTo>
                    <a:pt x="287" y="208"/>
                  </a:lnTo>
                  <a:lnTo>
                    <a:pt x="287" y="208"/>
                  </a:lnTo>
                  <a:lnTo>
                    <a:pt x="286" y="211"/>
                  </a:lnTo>
                  <a:lnTo>
                    <a:pt x="284" y="215"/>
                  </a:lnTo>
                  <a:lnTo>
                    <a:pt x="281" y="218"/>
                  </a:lnTo>
                  <a:lnTo>
                    <a:pt x="277" y="220"/>
                  </a:lnTo>
                  <a:lnTo>
                    <a:pt x="277" y="220"/>
                  </a:lnTo>
                  <a:lnTo>
                    <a:pt x="268" y="221"/>
                  </a:lnTo>
                  <a:lnTo>
                    <a:pt x="255" y="221"/>
                  </a:lnTo>
                  <a:lnTo>
                    <a:pt x="213" y="223"/>
                  </a:lnTo>
                  <a:lnTo>
                    <a:pt x="213" y="223"/>
                  </a:lnTo>
                  <a:lnTo>
                    <a:pt x="183" y="223"/>
                  </a:lnTo>
                  <a:lnTo>
                    <a:pt x="173" y="221"/>
                  </a:lnTo>
                  <a:lnTo>
                    <a:pt x="165" y="220"/>
                  </a:lnTo>
                  <a:lnTo>
                    <a:pt x="161" y="217"/>
                  </a:lnTo>
                  <a:lnTo>
                    <a:pt x="160" y="214"/>
                  </a:lnTo>
                  <a:lnTo>
                    <a:pt x="158" y="210"/>
                  </a:lnTo>
                  <a:lnTo>
                    <a:pt x="158" y="202"/>
                  </a:lnTo>
                  <a:lnTo>
                    <a:pt x="158" y="202"/>
                  </a:lnTo>
                  <a:lnTo>
                    <a:pt x="158" y="160"/>
                  </a:lnTo>
                  <a:lnTo>
                    <a:pt x="158" y="114"/>
                  </a:lnTo>
                  <a:lnTo>
                    <a:pt x="158" y="114"/>
                  </a:lnTo>
                  <a:lnTo>
                    <a:pt x="158" y="81"/>
                  </a:lnTo>
                  <a:lnTo>
                    <a:pt x="158" y="81"/>
                  </a:lnTo>
                  <a:lnTo>
                    <a:pt x="173" y="89"/>
                  </a:lnTo>
                  <a:lnTo>
                    <a:pt x="186" y="97"/>
                  </a:lnTo>
                  <a:lnTo>
                    <a:pt x="239" y="97"/>
                  </a:lnTo>
                  <a:lnTo>
                    <a:pt x="239" y="32"/>
                  </a:lnTo>
                  <a:lnTo>
                    <a:pt x="174" y="32"/>
                  </a:lnTo>
                  <a:lnTo>
                    <a:pt x="174" y="32"/>
                  </a:lnTo>
                  <a:lnTo>
                    <a:pt x="163" y="33"/>
                  </a:lnTo>
                  <a:lnTo>
                    <a:pt x="152" y="34"/>
                  </a:lnTo>
                  <a:lnTo>
                    <a:pt x="151" y="20"/>
                  </a:lnTo>
                  <a:lnTo>
                    <a:pt x="151" y="20"/>
                  </a:lnTo>
                  <a:lnTo>
                    <a:pt x="163" y="21"/>
                  </a:lnTo>
                  <a:lnTo>
                    <a:pt x="174" y="21"/>
                  </a:lnTo>
                  <a:lnTo>
                    <a:pt x="238" y="21"/>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25" name="Freeform 129"/>
            <p:cNvSpPr>
              <a:spLocks noEditPoints="1"/>
            </p:cNvSpPr>
            <p:nvPr userDrawn="1"/>
          </p:nvSpPr>
          <p:spPr bwMode="auto">
            <a:xfrm>
              <a:off x="5348288" y="1771651"/>
              <a:ext cx="100013" cy="111125"/>
            </a:xfrm>
            <a:custGeom>
              <a:avLst/>
              <a:gdLst/>
              <a:ahLst/>
              <a:cxnLst>
                <a:cxn ang="0">
                  <a:pos x="15" y="123"/>
                </a:cxn>
                <a:cxn ang="0">
                  <a:pos x="14" y="142"/>
                </a:cxn>
                <a:cxn ang="0">
                  <a:pos x="14" y="149"/>
                </a:cxn>
                <a:cxn ang="0">
                  <a:pos x="18" y="162"/>
                </a:cxn>
                <a:cxn ang="0">
                  <a:pos x="25" y="172"/>
                </a:cxn>
                <a:cxn ang="0">
                  <a:pos x="38" y="179"/>
                </a:cxn>
                <a:cxn ang="0">
                  <a:pos x="45" y="182"/>
                </a:cxn>
                <a:cxn ang="0">
                  <a:pos x="66" y="185"/>
                </a:cxn>
                <a:cxn ang="0">
                  <a:pos x="95" y="187"/>
                </a:cxn>
                <a:cxn ang="0">
                  <a:pos x="138" y="182"/>
                </a:cxn>
                <a:cxn ang="0">
                  <a:pos x="159" y="178"/>
                </a:cxn>
                <a:cxn ang="0">
                  <a:pos x="167" y="176"/>
                </a:cxn>
                <a:cxn ang="0">
                  <a:pos x="176" y="178"/>
                </a:cxn>
                <a:cxn ang="0">
                  <a:pos x="186" y="185"/>
                </a:cxn>
                <a:cxn ang="0">
                  <a:pos x="188" y="191"/>
                </a:cxn>
                <a:cxn ang="0">
                  <a:pos x="186" y="198"/>
                </a:cxn>
                <a:cxn ang="0">
                  <a:pos x="179" y="202"/>
                </a:cxn>
                <a:cxn ang="0">
                  <a:pos x="167" y="207"/>
                </a:cxn>
                <a:cxn ang="0">
                  <a:pos x="150" y="210"/>
                </a:cxn>
                <a:cxn ang="0">
                  <a:pos x="106" y="211"/>
                </a:cxn>
                <a:cxn ang="0">
                  <a:pos x="82" y="211"/>
                </a:cxn>
                <a:cxn ang="0">
                  <a:pos x="43" y="204"/>
                </a:cxn>
                <a:cxn ang="0">
                  <a:pos x="28" y="198"/>
                </a:cxn>
                <a:cxn ang="0">
                  <a:pos x="22" y="194"/>
                </a:cxn>
                <a:cxn ang="0">
                  <a:pos x="12" y="182"/>
                </a:cxn>
                <a:cxn ang="0">
                  <a:pos x="5" y="171"/>
                </a:cxn>
                <a:cxn ang="0">
                  <a:pos x="0" y="156"/>
                </a:cxn>
                <a:cxn ang="0">
                  <a:pos x="0" y="149"/>
                </a:cxn>
                <a:cxn ang="0">
                  <a:pos x="6" y="121"/>
                </a:cxn>
                <a:cxn ang="0">
                  <a:pos x="27" y="0"/>
                </a:cxn>
                <a:cxn ang="0">
                  <a:pos x="29" y="3"/>
                </a:cxn>
                <a:cxn ang="0">
                  <a:pos x="44" y="8"/>
                </a:cxn>
                <a:cxn ang="0">
                  <a:pos x="70" y="10"/>
                </a:cxn>
                <a:cxn ang="0">
                  <a:pos x="98" y="8"/>
                </a:cxn>
                <a:cxn ang="0">
                  <a:pos x="127" y="4"/>
                </a:cxn>
                <a:cxn ang="0">
                  <a:pos x="143" y="1"/>
                </a:cxn>
                <a:cxn ang="0">
                  <a:pos x="150" y="3"/>
                </a:cxn>
                <a:cxn ang="0">
                  <a:pos x="159" y="10"/>
                </a:cxn>
                <a:cxn ang="0">
                  <a:pos x="160" y="17"/>
                </a:cxn>
                <a:cxn ang="0">
                  <a:pos x="157" y="24"/>
                </a:cxn>
                <a:cxn ang="0">
                  <a:pos x="145" y="29"/>
                </a:cxn>
                <a:cxn ang="0">
                  <a:pos x="125" y="32"/>
                </a:cxn>
                <a:cxn ang="0">
                  <a:pos x="98" y="39"/>
                </a:cxn>
                <a:cxn ang="0">
                  <a:pos x="86" y="45"/>
                </a:cxn>
                <a:cxn ang="0">
                  <a:pos x="51" y="63"/>
                </a:cxn>
                <a:cxn ang="0">
                  <a:pos x="45" y="56"/>
                </a:cxn>
                <a:cxn ang="0">
                  <a:pos x="92" y="27"/>
                </a:cxn>
                <a:cxn ang="0">
                  <a:pos x="72" y="27"/>
                </a:cxn>
                <a:cxn ang="0">
                  <a:pos x="54" y="26"/>
                </a:cxn>
                <a:cxn ang="0">
                  <a:pos x="40" y="23"/>
                </a:cxn>
                <a:cxn ang="0">
                  <a:pos x="28" y="16"/>
                </a:cxn>
                <a:cxn ang="0">
                  <a:pos x="21" y="6"/>
                </a:cxn>
              </a:cxnLst>
              <a:rect l="0" t="0" r="r" b="b"/>
              <a:pathLst>
                <a:path w="188" h="211">
                  <a:moveTo>
                    <a:pt x="15" y="123"/>
                  </a:moveTo>
                  <a:lnTo>
                    <a:pt x="15" y="123"/>
                  </a:lnTo>
                  <a:lnTo>
                    <a:pt x="14" y="134"/>
                  </a:lnTo>
                  <a:lnTo>
                    <a:pt x="14" y="142"/>
                  </a:lnTo>
                  <a:lnTo>
                    <a:pt x="14" y="142"/>
                  </a:lnTo>
                  <a:lnTo>
                    <a:pt x="14" y="149"/>
                  </a:lnTo>
                  <a:lnTo>
                    <a:pt x="15" y="155"/>
                  </a:lnTo>
                  <a:lnTo>
                    <a:pt x="18" y="162"/>
                  </a:lnTo>
                  <a:lnTo>
                    <a:pt x="21" y="166"/>
                  </a:lnTo>
                  <a:lnTo>
                    <a:pt x="25" y="172"/>
                  </a:lnTo>
                  <a:lnTo>
                    <a:pt x="31" y="175"/>
                  </a:lnTo>
                  <a:lnTo>
                    <a:pt x="38" y="179"/>
                  </a:lnTo>
                  <a:lnTo>
                    <a:pt x="45" y="182"/>
                  </a:lnTo>
                  <a:lnTo>
                    <a:pt x="45" y="182"/>
                  </a:lnTo>
                  <a:lnTo>
                    <a:pt x="54" y="184"/>
                  </a:lnTo>
                  <a:lnTo>
                    <a:pt x="66" y="185"/>
                  </a:lnTo>
                  <a:lnTo>
                    <a:pt x="95" y="187"/>
                  </a:lnTo>
                  <a:lnTo>
                    <a:pt x="95" y="187"/>
                  </a:lnTo>
                  <a:lnTo>
                    <a:pt x="119" y="185"/>
                  </a:lnTo>
                  <a:lnTo>
                    <a:pt x="138" y="182"/>
                  </a:lnTo>
                  <a:lnTo>
                    <a:pt x="138" y="182"/>
                  </a:lnTo>
                  <a:lnTo>
                    <a:pt x="159" y="178"/>
                  </a:lnTo>
                  <a:lnTo>
                    <a:pt x="159" y="178"/>
                  </a:lnTo>
                  <a:lnTo>
                    <a:pt x="167" y="176"/>
                  </a:lnTo>
                  <a:lnTo>
                    <a:pt x="167" y="176"/>
                  </a:lnTo>
                  <a:lnTo>
                    <a:pt x="176" y="178"/>
                  </a:lnTo>
                  <a:lnTo>
                    <a:pt x="182" y="181"/>
                  </a:lnTo>
                  <a:lnTo>
                    <a:pt x="186" y="185"/>
                  </a:lnTo>
                  <a:lnTo>
                    <a:pt x="188" y="191"/>
                  </a:lnTo>
                  <a:lnTo>
                    <a:pt x="188" y="191"/>
                  </a:lnTo>
                  <a:lnTo>
                    <a:pt x="188" y="195"/>
                  </a:lnTo>
                  <a:lnTo>
                    <a:pt x="186" y="198"/>
                  </a:lnTo>
                  <a:lnTo>
                    <a:pt x="183" y="201"/>
                  </a:lnTo>
                  <a:lnTo>
                    <a:pt x="179" y="202"/>
                  </a:lnTo>
                  <a:lnTo>
                    <a:pt x="179" y="202"/>
                  </a:lnTo>
                  <a:lnTo>
                    <a:pt x="167" y="207"/>
                  </a:lnTo>
                  <a:lnTo>
                    <a:pt x="150" y="210"/>
                  </a:lnTo>
                  <a:lnTo>
                    <a:pt x="150" y="210"/>
                  </a:lnTo>
                  <a:lnTo>
                    <a:pt x="128" y="211"/>
                  </a:lnTo>
                  <a:lnTo>
                    <a:pt x="106" y="211"/>
                  </a:lnTo>
                  <a:lnTo>
                    <a:pt x="106" y="211"/>
                  </a:lnTo>
                  <a:lnTo>
                    <a:pt x="82" y="211"/>
                  </a:lnTo>
                  <a:lnTo>
                    <a:pt x="61" y="208"/>
                  </a:lnTo>
                  <a:lnTo>
                    <a:pt x="43" y="204"/>
                  </a:lnTo>
                  <a:lnTo>
                    <a:pt x="35" y="201"/>
                  </a:lnTo>
                  <a:lnTo>
                    <a:pt x="28" y="198"/>
                  </a:lnTo>
                  <a:lnTo>
                    <a:pt x="28" y="198"/>
                  </a:lnTo>
                  <a:lnTo>
                    <a:pt x="22" y="194"/>
                  </a:lnTo>
                  <a:lnTo>
                    <a:pt x="16" y="188"/>
                  </a:lnTo>
                  <a:lnTo>
                    <a:pt x="12" y="182"/>
                  </a:lnTo>
                  <a:lnTo>
                    <a:pt x="8" y="176"/>
                  </a:lnTo>
                  <a:lnTo>
                    <a:pt x="5" y="171"/>
                  </a:lnTo>
                  <a:lnTo>
                    <a:pt x="2" y="163"/>
                  </a:lnTo>
                  <a:lnTo>
                    <a:pt x="0" y="156"/>
                  </a:lnTo>
                  <a:lnTo>
                    <a:pt x="0" y="149"/>
                  </a:lnTo>
                  <a:lnTo>
                    <a:pt x="0" y="149"/>
                  </a:lnTo>
                  <a:lnTo>
                    <a:pt x="2" y="134"/>
                  </a:lnTo>
                  <a:lnTo>
                    <a:pt x="6" y="121"/>
                  </a:lnTo>
                  <a:lnTo>
                    <a:pt x="15" y="123"/>
                  </a:lnTo>
                  <a:close/>
                  <a:moveTo>
                    <a:pt x="27" y="0"/>
                  </a:moveTo>
                  <a:lnTo>
                    <a:pt x="27" y="0"/>
                  </a:lnTo>
                  <a:lnTo>
                    <a:pt x="29" y="3"/>
                  </a:lnTo>
                  <a:lnTo>
                    <a:pt x="34" y="4"/>
                  </a:lnTo>
                  <a:lnTo>
                    <a:pt x="44" y="8"/>
                  </a:lnTo>
                  <a:lnTo>
                    <a:pt x="57" y="10"/>
                  </a:lnTo>
                  <a:lnTo>
                    <a:pt x="70" y="10"/>
                  </a:lnTo>
                  <a:lnTo>
                    <a:pt x="70" y="10"/>
                  </a:lnTo>
                  <a:lnTo>
                    <a:pt x="98" y="8"/>
                  </a:lnTo>
                  <a:lnTo>
                    <a:pt x="112" y="7"/>
                  </a:lnTo>
                  <a:lnTo>
                    <a:pt x="127" y="4"/>
                  </a:lnTo>
                  <a:lnTo>
                    <a:pt x="127" y="4"/>
                  </a:lnTo>
                  <a:lnTo>
                    <a:pt x="143" y="1"/>
                  </a:lnTo>
                  <a:lnTo>
                    <a:pt x="143" y="1"/>
                  </a:lnTo>
                  <a:lnTo>
                    <a:pt x="150" y="3"/>
                  </a:lnTo>
                  <a:lnTo>
                    <a:pt x="156" y="6"/>
                  </a:lnTo>
                  <a:lnTo>
                    <a:pt x="159" y="10"/>
                  </a:lnTo>
                  <a:lnTo>
                    <a:pt x="160" y="17"/>
                  </a:lnTo>
                  <a:lnTo>
                    <a:pt x="160" y="17"/>
                  </a:lnTo>
                  <a:lnTo>
                    <a:pt x="159" y="21"/>
                  </a:lnTo>
                  <a:lnTo>
                    <a:pt x="157" y="24"/>
                  </a:lnTo>
                  <a:lnTo>
                    <a:pt x="151" y="27"/>
                  </a:lnTo>
                  <a:lnTo>
                    <a:pt x="145" y="29"/>
                  </a:lnTo>
                  <a:lnTo>
                    <a:pt x="145" y="29"/>
                  </a:lnTo>
                  <a:lnTo>
                    <a:pt x="125" y="32"/>
                  </a:lnTo>
                  <a:lnTo>
                    <a:pt x="109" y="35"/>
                  </a:lnTo>
                  <a:lnTo>
                    <a:pt x="98" y="39"/>
                  </a:lnTo>
                  <a:lnTo>
                    <a:pt x="86" y="45"/>
                  </a:lnTo>
                  <a:lnTo>
                    <a:pt x="86" y="45"/>
                  </a:lnTo>
                  <a:lnTo>
                    <a:pt x="66" y="55"/>
                  </a:lnTo>
                  <a:lnTo>
                    <a:pt x="51" y="63"/>
                  </a:lnTo>
                  <a:lnTo>
                    <a:pt x="45" y="56"/>
                  </a:lnTo>
                  <a:lnTo>
                    <a:pt x="45" y="56"/>
                  </a:lnTo>
                  <a:lnTo>
                    <a:pt x="69" y="40"/>
                  </a:lnTo>
                  <a:lnTo>
                    <a:pt x="92" y="27"/>
                  </a:lnTo>
                  <a:lnTo>
                    <a:pt x="92" y="27"/>
                  </a:lnTo>
                  <a:lnTo>
                    <a:pt x="72" y="27"/>
                  </a:lnTo>
                  <a:lnTo>
                    <a:pt x="72" y="27"/>
                  </a:lnTo>
                  <a:lnTo>
                    <a:pt x="54" y="26"/>
                  </a:lnTo>
                  <a:lnTo>
                    <a:pt x="45" y="24"/>
                  </a:lnTo>
                  <a:lnTo>
                    <a:pt x="40" y="23"/>
                  </a:lnTo>
                  <a:lnTo>
                    <a:pt x="34" y="19"/>
                  </a:lnTo>
                  <a:lnTo>
                    <a:pt x="28" y="16"/>
                  </a:lnTo>
                  <a:lnTo>
                    <a:pt x="25" y="11"/>
                  </a:lnTo>
                  <a:lnTo>
                    <a:pt x="21" y="6"/>
                  </a:lnTo>
                  <a:lnTo>
                    <a:pt x="27"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26" name="Freeform 130"/>
            <p:cNvSpPr>
              <a:spLocks/>
            </p:cNvSpPr>
            <p:nvPr userDrawn="1"/>
          </p:nvSpPr>
          <p:spPr bwMode="auto">
            <a:xfrm>
              <a:off x="5483226" y="1760538"/>
              <a:ext cx="103188" cy="131763"/>
            </a:xfrm>
            <a:custGeom>
              <a:avLst/>
              <a:gdLst/>
              <a:ahLst/>
              <a:cxnLst>
                <a:cxn ang="0">
                  <a:pos x="195" y="153"/>
                </a:cxn>
                <a:cxn ang="0">
                  <a:pos x="174" y="193"/>
                </a:cxn>
                <a:cxn ang="0">
                  <a:pos x="146" y="223"/>
                </a:cxn>
                <a:cxn ang="0">
                  <a:pos x="113" y="242"/>
                </a:cxn>
                <a:cxn ang="0">
                  <a:pos x="75" y="248"/>
                </a:cxn>
                <a:cxn ang="0">
                  <a:pos x="61" y="247"/>
                </a:cxn>
                <a:cxn ang="0">
                  <a:pos x="37" y="239"/>
                </a:cxn>
                <a:cxn ang="0">
                  <a:pos x="21" y="222"/>
                </a:cxn>
                <a:cxn ang="0">
                  <a:pos x="13" y="197"/>
                </a:cxn>
                <a:cxn ang="0">
                  <a:pos x="11" y="181"/>
                </a:cxn>
                <a:cxn ang="0">
                  <a:pos x="14" y="118"/>
                </a:cxn>
                <a:cxn ang="0">
                  <a:pos x="16" y="73"/>
                </a:cxn>
                <a:cxn ang="0">
                  <a:pos x="17" y="29"/>
                </a:cxn>
                <a:cxn ang="0">
                  <a:pos x="16" y="18"/>
                </a:cxn>
                <a:cxn ang="0">
                  <a:pos x="3" y="8"/>
                </a:cxn>
                <a:cxn ang="0">
                  <a:pos x="0" y="6"/>
                </a:cxn>
                <a:cxn ang="0">
                  <a:pos x="0" y="3"/>
                </a:cxn>
                <a:cxn ang="0">
                  <a:pos x="1" y="0"/>
                </a:cxn>
                <a:cxn ang="0">
                  <a:pos x="7" y="0"/>
                </a:cxn>
                <a:cxn ang="0">
                  <a:pos x="21" y="2"/>
                </a:cxn>
                <a:cxn ang="0">
                  <a:pos x="36" y="9"/>
                </a:cxn>
                <a:cxn ang="0">
                  <a:pos x="43" y="14"/>
                </a:cxn>
                <a:cxn ang="0">
                  <a:pos x="50" y="21"/>
                </a:cxn>
                <a:cxn ang="0">
                  <a:pos x="52" y="25"/>
                </a:cxn>
                <a:cxn ang="0">
                  <a:pos x="49" y="32"/>
                </a:cxn>
                <a:cxn ang="0">
                  <a:pos x="45" y="40"/>
                </a:cxn>
                <a:cxn ang="0">
                  <a:pos x="42" y="50"/>
                </a:cxn>
                <a:cxn ang="0">
                  <a:pos x="36" y="122"/>
                </a:cxn>
                <a:cxn ang="0">
                  <a:pos x="33" y="186"/>
                </a:cxn>
                <a:cxn ang="0">
                  <a:pos x="35" y="196"/>
                </a:cxn>
                <a:cxn ang="0">
                  <a:pos x="39" y="210"/>
                </a:cxn>
                <a:cxn ang="0">
                  <a:pos x="48" y="219"/>
                </a:cxn>
                <a:cxn ang="0">
                  <a:pos x="62" y="223"/>
                </a:cxn>
                <a:cxn ang="0">
                  <a:pos x="71" y="223"/>
                </a:cxn>
                <a:cxn ang="0">
                  <a:pos x="106" y="219"/>
                </a:cxn>
                <a:cxn ang="0">
                  <a:pos x="136" y="205"/>
                </a:cxn>
                <a:cxn ang="0">
                  <a:pos x="164" y="180"/>
                </a:cxn>
                <a:cxn ang="0">
                  <a:pos x="188" y="148"/>
                </a:cxn>
              </a:cxnLst>
              <a:rect l="0" t="0" r="r" b="b"/>
              <a:pathLst>
                <a:path w="195" h="248">
                  <a:moveTo>
                    <a:pt x="195" y="153"/>
                  </a:moveTo>
                  <a:lnTo>
                    <a:pt x="195" y="153"/>
                  </a:lnTo>
                  <a:lnTo>
                    <a:pt x="185" y="174"/>
                  </a:lnTo>
                  <a:lnTo>
                    <a:pt x="174" y="193"/>
                  </a:lnTo>
                  <a:lnTo>
                    <a:pt x="161" y="210"/>
                  </a:lnTo>
                  <a:lnTo>
                    <a:pt x="146" y="223"/>
                  </a:lnTo>
                  <a:lnTo>
                    <a:pt x="130" y="234"/>
                  </a:lnTo>
                  <a:lnTo>
                    <a:pt x="113" y="242"/>
                  </a:lnTo>
                  <a:lnTo>
                    <a:pt x="94" y="247"/>
                  </a:lnTo>
                  <a:lnTo>
                    <a:pt x="75" y="248"/>
                  </a:lnTo>
                  <a:lnTo>
                    <a:pt x="75" y="248"/>
                  </a:lnTo>
                  <a:lnTo>
                    <a:pt x="61" y="247"/>
                  </a:lnTo>
                  <a:lnTo>
                    <a:pt x="49" y="244"/>
                  </a:lnTo>
                  <a:lnTo>
                    <a:pt x="37" y="239"/>
                  </a:lnTo>
                  <a:lnTo>
                    <a:pt x="29" y="232"/>
                  </a:lnTo>
                  <a:lnTo>
                    <a:pt x="21" y="222"/>
                  </a:lnTo>
                  <a:lnTo>
                    <a:pt x="16" y="212"/>
                  </a:lnTo>
                  <a:lnTo>
                    <a:pt x="13" y="197"/>
                  </a:lnTo>
                  <a:lnTo>
                    <a:pt x="11" y="181"/>
                  </a:lnTo>
                  <a:lnTo>
                    <a:pt x="11" y="181"/>
                  </a:lnTo>
                  <a:lnTo>
                    <a:pt x="13" y="148"/>
                  </a:lnTo>
                  <a:lnTo>
                    <a:pt x="14" y="118"/>
                  </a:lnTo>
                  <a:lnTo>
                    <a:pt x="14" y="118"/>
                  </a:lnTo>
                  <a:lnTo>
                    <a:pt x="16" y="73"/>
                  </a:lnTo>
                  <a:lnTo>
                    <a:pt x="17" y="29"/>
                  </a:lnTo>
                  <a:lnTo>
                    <a:pt x="17" y="29"/>
                  </a:lnTo>
                  <a:lnTo>
                    <a:pt x="17" y="24"/>
                  </a:lnTo>
                  <a:lnTo>
                    <a:pt x="16" y="18"/>
                  </a:lnTo>
                  <a:lnTo>
                    <a:pt x="10" y="14"/>
                  </a:lnTo>
                  <a:lnTo>
                    <a:pt x="3" y="8"/>
                  </a:lnTo>
                  <a:lnTo>
                    <a:pt x="3" y="8"/>
                  </a:lnTo>
                  <a:lnTo>
                    <a:pt x="0" y="6"/>
                  </a:lnTo>
                  <a:lnTo>
                    <a:pt x="0" y="3"/>
                  </a:lnTo>
                  <a:lnTo>
                    <a:pt x="0" y="3"/>
                  </a:lnTo>
                  <a:lnTo>
                    <a:pt x="0" y="2"/>
                  </a:lnTo>
                  <a:lnTo>
                    <a:pt x="1" y="0"/>
                  </a:lnTo>
                  <a:lnTo>
                    <a:pt x="7" y="0"/>
                  </a:lnTo>
                  <a:lnTo>
                    <a:pt x="7" y="0"/>
                  </a:lnTo>
                  <a:lnTo>
                    <a:pt x="13" y="0"/>
                  </a:lnTo>
                  <a:lnTo>
                    <a:pt x="21" y="2"/>
                  </a:lnTo>
                  <a:lnTo>
                    <a:pt x="29" y="5"/>
                  </a:lnTo>
                  <a:lnTo>
                    <a:pt x="36" y="9"/>
                  </a:lnTo>
                  <a:lnTo>
                    <a:pt x="36" y="9"/>
                  </a:lnTo>
                  <a:lnTo>
                    <a:pt x="43" y="14"/>
                  </a:lnTo>
                  <a:lnTo>
                    <a:pt x="48" y="18"/>
                  </a:lnTo>
                  <a:lnTo>
                    <a:pt x="50" y="21"/>
                  </a:lnTo>
                  <a:lnTo>
                    <a:pt x="52" y="25"/>
                  </a:lnTo>
                  <a:lnTo>
                    <a:pt x="52" y="25"/>
                  </a:lnTo>
                  <a:lnTo>
                    <a:pt x="50" y="29"/>
                  </a:lnTo>
                  <a:lnTo>
                    <a:pt x="49" y="32"/>
                  </a:lnTo>
                  <a:lnTo>
                    <a:pt x="49" y="32"/>
                  </a:lnTo>
                  <a:lnTo>
                    <a:pt x="45" y="40"/>
                  </a:lnTo>
                  <a:lnTo>
                    <a:pt x="42" y="50"/>
                  </a:lnTo>
                  <a:lnTo>
                    <a:pt x="42" y="50"/>
                  </a:lnTo>
                  <a:lnTo>
                    <a:pt x="36" y="122"/>
                  </a:lnTo>
                  <a:lnTo>
                    <a:pt x="36" y="122"/>
                  </a:lnTo>
                  <a:lnTo>
                    <a:pt x="35" y="155"/>
                  </a:lnTo>
                  <a:lnTo>
                    <a:pt x="33" y="186"/>
                  </a:lnTo>
                  <a:lnTo>
                    <a:pt x="33" y="186"/>
                  </a:lnTo>
                  <a:lnTo>
                    <a:pt x="35" y="196"/>
                  </a:lnTo>
                  <a:lnTo>
                    <a:pt x="36" y="205"/>
                  </a:lnTo>
                  <a:lnTo>
                    <a:pt x="39" y="210"/>
                  </a:lnTo>
                  <a:lnTo>
                    <a:pt x="43" y="216"/>
                  </a:lnTo>
                  <a:lnTo>
                    <a:pt x="48" y="219"/>
                  </a:lnTo>
                  <a:lnTo>
                    <a:pt x="55" y="222"/>
                  </a:lnTo>
                  <a:lnTo>
                    <a:pt x="62" y="223"/>
                  </a:lnTo>
                  <a:lnTo>
                    <a:pt x="71" y="223"/>
                  </a:lnTo>
                  <a:lnTo>
                    <a:pt x="71" y="223"/>
                  </a:lnTo>
                  <a:lnTo>
                    <a:pt x="88" y="223"/>
                  </a:lnTo>
                  <a:lnTo>
                    <a:pt x="106" y="219"/>
                  </a:lnTo>
                  <a:lnTo>
                    <a:pt x="122" y="213"/>
                  </a:lnTo>
                  <a:lnTo>
                    <a:pt x="136" y="205"/>
                  </a:lnTo>
                  <a:lnTo>
                    <a:pt x="151" y="193"/>
                  </a:lnTo>
                  <a:lnTo>
                    <a:pt x="164" y="180"/>
                  </a:lnTo>
                  <a:lnTo>
                    <a:pt x="177" y="166"/>
                  </a:lnTo>
                  <a:lnTo>
                    <a:pt x="188" y="148"/>
                  </a:lnTo>
                  <a:lnTo>
                    <a:pt x="195" y="15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27" name="Freeform 131"/>
            <p:cNvSpPr>
              <a:spLocks/>
            </p:cNvSpPr>
            <p:nvPr userDrawn="1"/>
          </p:nvSpPr>
          <p:spPr bwMode="auto">
            <a:xfrm>
              <a:off x="5603876" y="1768476"/>
              <a:ext cx="127000" cy="120650"/>
            </a:xfrm>
            <a:custGeom>
              <a:avLst/>
              <a:gdLst/>
              <a:ahLst/>
              <a:cxnLst>
                <a:cxn ang="0">
                  <a:pos x="165" y="26"/>
                </a:cxn>
                <a:cxn ang="0">
                  <a:pos x="58" y="56"/>
                </a:cxn>
                <a:cxn ang="0">
                  <a:pos x="46" y="59"/>
                </a:cxn>
                <a:cxn ang="0">
                  <a:pos x="39" y="63"/>
                </a:cxn>
                <a:cxn ang="0">
                  <a:pos x="30" y="66"/>
                </a:cxn>
                <a:cxn ang="0">
                  <a:pos x="26" y="66"/>
                </a:cxn>
                <a:cxn ang="0">
                  <a:pos x="16" y="60"/>
                </a:cxn>
                <a:cxn ang="0">
                  <a:pos x="10" y="55"/>
                </a:cxn>
                <a:cxn ang="0">
                  <a:pos x="1" y="40"/>
                </a:cxn>
                <a:cxn ang="0">
                  <a:pos x="0" y="31"/>
                </a:cxn>
                <a:cxn ang="0">
                  <a:pos x="1" y="27"/>
                </a:cxn>
                <a:cxn ang="0">
                  <a:pos x="3" y="26"/>
                </a:cxn>
                <a:cxn ang="0">
                  <a:pos x="7" y="28"/>
                </a:cxn>
                <a:cxn ang="0">
                  <a:pos x="12" y="33"/>
                </a:cxn>
                <a:cxn ang="0">
                  <a:pos x="22" y="37"/>
                </a:cxn>
                <a:cxn ang="0">
                  <a:pos x="26" y="39"/>
                </a:cxn>
                <a:cxn ang="0">
                  <a:pos x="48" y="36"/>
                </a:cxn>
                <a:cxn ang="0">
                  <a:pos x="119" y="20"/>
                </a:cxn>
                <a:cxn ang="0">
                  <a:pos x="180" y="7"/>
                </a:cxn>
                <a:cxn ang="0">
                  <a:pos x="203" y="2"/>
                </a:cxn>
                <a:cxn ang="0">
                  <a:pos x="219" y="0"/>
                </a:cxn>
                <a:cxn ang="0">
                  <a:pos x="236" y="5"/>
                </a:cxn>
                <a:cxn ang="0">
                  <a:pos x="242" y="17"/>
                </a:cxn>
                <a:cxn ang="0">
                  <a:pos x="241" y="23"/>
                </a:cxn>
                <a:cxn ang="0">
                  <a:pos x="236" y="26"/>
                </a:cxn>
                <a:cxn ang="0">
                  <a:pos x="230" y="27"/>
                </a:cxn>
                <a:cxn ang="0">
                  <a:pos x="217" y="28"/>
                </a:cxn>
                <a:cxn ang="0">
                  <a:pos x="186" y="33"/>
                </a:cxn>
                <a:cxn ang="0">
                  <a:pos x="154" y="50"/>
                </a:cxn>
                <a:cxn ang="0">
                  <a:pos x="143" y="59"/>
                </a:cxn>
                <a:cxn ang="0">
                  <a:pos x="129" y="76"/>
                </a:cxn>
                <a:cxn ang="0">
                  <a:pos x="119" y="97"/>
                </a:cxn>
                <a:cxn ang="0">
                  <a:pos x="114" y="118"/>
                </a:cxn>
                <a:cxn ang="0">
                  <a:pos x="114" y="128"/>
                </a:cxn>
                <a:cxn ang="0">
                  <a:pos x="116" y="146"/>
                </a:cxn>
                <a:cxn ang="0">
                  <a:pos x="122" y="162"/>
                </a:cxn>
                <a:cxn ang="0">
                  <a:pos x="132" y="173"/>
                </a:cxn>
                <a:cxn ang="0">
                  <a:pos x="146" y="185"/>
                </a:cxn>
                <a:cxn ang="0">
                  <a:pos x="155" y="189"/>
                </a:cxn>
                <a:cxn ang="0">
                  <a:pos x="177" y="196"/>
                </a:cxn>
                <a:cxn ang="0">
                  <a:pos x="190" y="198"/>
                </a:cxn>
                <a:cxn ang="0">
                  <a:pos x="209" y="204"/>
                </a:cxn>
                <a:cxn ang="0">
                  <a:pos x="213" y="215"/>
                </a:cxn>
                <a:cxn ang="0">
                  <a:pos x="212" y="221"/>
                </a:cxn>
                <a:cxn ang="0">
                  <a:pos x="203" y="227"/>
                </a:cxn>
                <a:cxn ang="0">
                  <a:pos x="197" y="228"/>
                </a:cxn>
                <a:cxn ang="0">
                  <a:pos x="174" y="225"/>
                </a:cxn>
                <a:cxn ang="0">
                  <a:pos x="148" y="217"/>
                </a:cxn>
                <a:cxn ang="0">
                  <a:pos x="136" y="209"/>
                </a:cxn>
                <a:cxn ang="0">
                  <a:pos x="117" y="194"/>
                </a:cxn>
                <a:cxn ang="0">
                  <a:pos x="103" y="173"/>
                </a:cxn>
                <a:cxn ang="0">
                  <a:pos x="96" y="147"/>
                </a:cxn>
                <a:cxn ang="0">
                  <a:pos x="96" y="133"/>
                </a:cxn>
                <a:cxn ang="0">
                  <a:pos x="97" y="114"/>
                </a:cxn>
                <a:cxn ang="0">
                  <a:pos x="110" y="79"/>
                </a:cxn>
                <a:cxn ang="0">
                  <a:pos x="122" y="63"/>
                </a:cxn>
                <a:cxn ang="0">
                  <a:pos x="133" y="52"/>
                </a:cxn>
                <a:cxn ang="0">
                  <a:pos x="154" y="34"/>
                </a:cxn>
                <a:cxn ang="0">
                  <a:pos x="165" y="26"/>
                </a:cxn>
              </a:cxnLst>
              <a:rect l="0" t="0" r="r" b="b"/>
              <a:pathLst>
                <a:path w="242" h="228">
                  <a:moveTo>
                    <a:pt x="165" y="26"/>
                  </a:moveTo>
                  <a:lnTo>
                    <a:pt x="165" y="26"/>
                  </a:lnTo>
                  <a:lnTo>
                    <a:pt x="113" y="39"/>
                  </a:lnTo>
                  <a:lnTo>
                    <a:pt x="58" y="56"/>
                  </a:lnTo>
                  <a:lnTo>
                    <a:pt x="58" y="56"/>
                  </a:lnTo>
                  <a:lnTo>
                    <a:pt x="46" y="59"/>
                  </a:lnTo>
                  <a:lnTo>
                    <a:pt x="39" y="63"/>
                  </a:lnTo>
                  <a:lnTo>
                    <a:pt x="39" y="63"/>
                  </a:lnTo>
                  <a:lnTo>
                    <a:pt x="35" y="65"/>
                  </a:lnTo>
                  <a:lnTo>
                    <a:pt x="30" y="66"/>
                  </a:lnTo>
                  <a:lnTo>
                    <a:pt x="30" y="66"/>
                  </a:lnTo>
                  <a:lnTo>
                    <a:pt x="26" y="66"/>
                  </a:lnTo>
                  <a:lnTo>
                    <a:pt x="22" y="65"/>
                  </a:lnTo>
                  <a:lnTo>
                    <a:pt x="16" y="60"/>
                  </a:lnTo>
                  <a:lnTo>
                    <a:pt x="10" y="55"/>
                  </a:lnTo>
                  <a:lnTo>
                    <a:pt x="10" y="55"/>
                  </a:lnTo>
                  <a:lnTo>
                    <a:pt x="6" y="47"/>
                  </a:lnTo>
                  <a:lnTo>
                    <a:pt x="1" y="40"/>
                  </a:lnTo>
                  <a:lnTo>
                    <a:pt x="0" y="36"/>
                  </a:lnTo>
                  <a:lnTo>
                    <a:pt x="0" y="31"/>
                  </a:lnTo>
                  <a:lnTo>
                    <a:pt x="0" y="31"/>
                  </a:lnTo>
                  <a:lnTo>
                    <a:pt x="1" y="27"/>
                  </a:lnTo>
                  <a:lnTo>
                    <a:pt x="3" y="26"/>
                  </a:lnTo>
                  <a:lnTo>
                    <a:pt x="3" y="26"/>
                  </a:lnTo>
                  <a:lnTo>
                    <a:pt x="4" y="27"/>
                  </a:lnTo>
                  <a:lnTo>
                    <a:pt x="7" y="28"/>
                  </a:lnTo>
                  <a:lnTo>
                    <a:pt x="7" y="28"/>
                  </a:lnTo>
                  <a:lnTo>
                    <a:pt x="12" y="33"/>
                  </a:lnTo>
                  <a:lnTo>
                    <a:pt x="17" y="36"/>
                  </a:lnTo>
                  <a:lnTo>
                    <a:pt x="22" y="37"/>
                  </a:lnTo>
                  <a:lnTo>
                    <a:pt x="26" y="39"/>
                  </a:lnTo>
                  <a:lnTo>
                    <a:pt x="26" y="39"/>
                  </a:lnTo>
                  <a:lnTo>
                    <a:pt x="36" y="37"/>
                  </a:lnTo>
                  <a:lnTo>
                    <a:pt x="48" y="36"/>
                  </a:lnTo>
                  <a:lnTo>
                    <a:pt x="48" y="36"/>
                  </a:lnTo>
                  <a:lnTo>
                    <a:pt x="119" y="20"/>
                  </a:lnTo>
                  <a:lnTo>
                    <a:pt x="180" y="7"/>
                  </a:lnTo>
                  <a:lnTo>
                    <a:pt x="180" y="7"/>
                  </a:lnTo>
                  <a:lnTo>
                    <a:pt x="203" y="2"/>
                  </a:lnTo>
                  <a:lnTo>
                    <a:pt x="203" y="2"/>
                  </a:lnTo>
                  <a:lnTo>
                    <a:pt x="219" y="0"/>
                  </a:lnTo>
                  <a:lnTo>
                    <a:pt x="219" y="0"/>
                  </a:lnTo>
                  <a:lnTo>
                    <a:pt x="229" y="1"/>
                  </a:lnTo>
                  <a:lnTo>
                    <a:pt x="236" y="5"/>
                  </a:lnTo>
                  <a:lnTo>
                    <a:pt x="241" y="11"/>
                  </a:lnTo>
                  <a:lnTo>
                    <a:pt x="242" y="17"/>
                  </a:lnTo>
                  <a:lnTo>
                    <a:pt x="242" y="17"/>
                  </a:lnTo>
                  <a:lnTo>
                    <a:pt x="241" y="23"/>
                  </a:lnTo>
                  <a:lnTo>
                    <a:pt x="239" y="24"/>
                  </a:lnTo>
                  <a:lnTo>
                    <a:pt x="236" y="26"/>
                  </a:lnTo>
                  <a:lnTo>
                    <a:pt x="236" y="26"/>
                  </a:lnTo>
                  <a:lnTo>
                    <a:pt x="230" y="27"/>
                  </a:lnTo>
                  <a:lnTo>
                    <a:pt x="217" y="28"/>
                  </a:lnTo>
                  <a:lnTo>
                    <a:pt x="217" y="28"/>
                  </a:lnTo>
                  <a:lnTo>
                    <a:pt x="200" y="28"/>
                  </a:lnTo>
                  <a:lnTo>
                    <a:pt x="186" y="33"/>
                  </a:lnTo>
                  <a:lnTo>
                    <a:pt x="170" y="39"/>
                  </a:lnTo>
                  <a:lnTo>
                    <a:pt x="154" y="50"/>
                  </a:lnTo>
                  <a:lnTo>
                    <a:pt x="154" y="50"/>
                  </a:lnTo>
                  <a:lnTo>
                    <a:pt x="143" y="59"/>
                  </a:lnTo>
                  <a:lnTo>
                    <a:pt x="136" y="68"/>
                  </a:lnTo>
                  <a:lnTo>
                    <a:pt x="129" y="76"/>
                  </a:lnTo>
                  <a:lnTo>
                    <a:pt x="123" y="86"/>
                  </a:lnTo>
                  <a:lnTo>
                    <a:pt x="119" y="97"/>
                  </a:lnTo>
                  <a:lnTo>
                    <a:pt x="116" y="107"/>
                  </a:lnTo>
                  <a:lnTo>
                    <a:pt x="114" y="118"/>
                  </a:lnTo>
                  <a:lnTo>
                    <a:pt x="114" y="128"/>
                  </a:lnTo>
                  <a:lnTo>
                    <a:pt x="114" y="128"/>
                  </a:lnTo>
                  <a:lnTo>
                    <a:pt x="114" y="139"/>
                  </a:lnTo>
                  <a:lnTo>
                    <a:pt x="116" y="146"/>
                  </a:lnTo>
                  <a:lnTo>
                    <a:pt x="119" y="154"/>
                  </a:lnTo>
                  <a:lnTo>
                    <a:pt x="122" y="162"/>
                  </a:lnTo>
                  <a:lnTo>
                    <a:pt x="126" y="167"/>
                  </a:lnTo>
                  <a:lnTo>
                    <a:pt x="132" y="173"/>
                  </a:lnTo>
                  <a:lnTo>
                    <a:pt x="139" y="179"/>
                  </a:lnTo>
                  <a:lnTo>
                    <a:pt x="146" y="185"/>
                  </a:lnTo>
                  <a:lnTo>
                    <a:pt x="146" y="185"/>
                  </a:lnTo>
                  <a:lnTo>
                    <a:pt x="155" y="189"/>
                  </a:lnTo>
                  <a:lnTo>
                    <a:pt x="165" y="192"/>
                  </a:lnTo>
                  <a:lnTo>
                    <a:pt x="177" y="196"/>
                  </a:lnTo>
                  <a:lnTo>
                    <a:pt x="190" y="198"/>
                  </a:lnTo>
                  <a:lnTo>
                    <a:pt x="190" y="198"/>
                  </a:lnTo>
                  <a:lnTo>
                    <a:pt x="201" y="201"/>
                  </a:lnTo>
                  <a:lnTo>
                    <a:pt x="209" y="204"/>
                  </a:lnTo>
                  <a:lnTo>
                    <a:pt x="212" y="208"/>
                  </a:lnTo>
                  <a:lnTo>
                    <a:pt x="213" y="215"/>
                  </a:lnTo>
                  <a:lnTo>
                    <a:pt x="213" y="215"/>
                  </a:lnTo>
                  <a:lnTo>
                    <a:pt x="212" y="221"/>
                  </a:lnTo>
                  <a:lnTo>
                    <a:pt x="209" y="225"/>
                  </a:lnTo>
                  <a:lnTo>
                    <a:pt x="203" y="227"/>
                  </a:lnTo>
                  <a:lnTo>
                    <a:pt x="197" y="228"/>
                  </a:lnTo>
                  <a:lnTo>
                    <a:pt x="197" y="228"/>
                  </a:lnTo>
                  <a:lnTo>
                    <a:pt x="187" y="228"/>
                  </a:lnTo>
                  <a:lnTo>
                    <a:pt x="174" y="225"/>
                  </a:lnTo>
                  <a:lnTo>
                    <a:pt x="161" y="221"/>
                  </a:lnTo>
                  <a:lnTo>
                    <a:pt x="148" y="217"/>
                  </a:lnTo>
                  <a:lnTo>
                    <a:pt x="148" y="217"/>
                  </a:lnTo>
                  <a:lnTo>
                    <a:pt x="136" y="209"/>
                  </a:lnTo>
                  <a:lnTo>
                    <a:pt x="126" y="202"/>
                  </a:lnTo>
                  <a:lnTo>
                    <a:pt x="117" y="194"/>
                  </a:lnTo>
                  <a:lnTo>
                    <a:pt x="109" y="183"/>
                  </a:lnTo>
                  <a:lnTo>
                    <a:pt x="103" y="173"/>
                  </a:lnTo>
                  <a:lnTo>
                    <a:pt x="99" y="160"/>
                  </a:lnTo>
                  <a:lnTo>
                    <a:pt x="96" y="147"/>
                  </a:lnTo>
                  <a:lnTo>
                    <a:pt x="96" y="133"/>
                  </a:lnTo>
                  <a:lnTo>
                    <a:pt x="96" y="133"/>
                  </a:lnTo>
                  <a:lnTo>
                    <a:pt x="96" y="123"/>
                  </a:lnTo>
                  <a:lnTo>
                    <a:pt x="97" y="114"/>
                  </a:lnTo>
                  <a:lnTo>
                    <a:pt x="103" y="97"/>
                  </a:lnTo>
                  <a:lnTo>
                    <a:pt x="110" y="79"/>
                  </a:lnTo>
                  <a:lnTo>
                    <a:pt x="116" y="70"/>
                  </a:lnTo>
                  <a:lnTo>
                    <a:pt x="122" y="63"/>
                  </a:lnTo>
                  <a:lnTo>
                    <a:pt x="122" y="63"/>
                  </a:lnTo>
                  <a:lnTo>
                    <a:pt x="133" y="52"/>
                  </a:lnTo>
                  <a:lnTo>
                    <a:pt x="143" y="43"/>
                  </a:lnTo>
                  <a:lnTo>
                    <a:pt x="154" y="34"/>
                  </a:lnTo>
                  <a:lnTo>
                    <a:pt x="167" y="27"/>
                  </a:lnTo>
                  <a:lnTo>
                    <a:pt x="165" y="2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28" name="Freeform 132"/>
            <p:cNvSpPr>
              <a:spLocks noEditPoints="1"/>
            </p:cNvSpPr>
            <p:nvPr userDrawn="1"/>
          </p:nvSpPr>
          <p:spPr bwMode="auto">
            <a:xfrm>
              <a:off x="5759451" y="1776413"/>
              <a:ext cx="127000" cy="106363"/>
            </a:xfrm>
            <a:custGeom>
              <a:avLst/>
              <a:gdLst/>
              <a:ahLst/>
              <a:cxnLst>
                <a:cxn ang="0">
                  <a:pos x="104" y="94"/>
                </a:cxn>
                <a:cxn ang="0">
                  <a:pos x="82" y="148"/>
                </a:cxn>
                <a:cxn ang="0">
                  <a:pos x="77" y="172"/>
                </a:cxn>
                <a:cxn ang="0">
                  <a:pos x="77" y="178"/>
                </a:cxn>
                <a:cxn ang="0">
                  <a:pos x="79" y="184"/>
                </a:cxn>
                <a:cxn ang="0">
                  <a:pos x="81" y="192"/>
                </a:cxn>
                <a:cxn ang="0">
                  <a:pos x="79" y="195"/>
                </a:cxn>
                <a:cxn ang="0">
                  <a:pos x="74" y="201"/>
                </a:cxn>
                <a:cxn ang="0">
                  <a:pos x="69" y="201"/>
                </a:cxn>
                <a:cxn ang="0">
                  <a:pos x="61" y="200"/>
                </a:cxn>
                <a:cxn ang="0">
                  <a:pos x="40" y="182"/>
                </a:cxn>
                <a:cxn ang="0">
                  <a:pos x="30" y="171"/>
                </a:cxn>
                <a:cxn ang="0">
                  <a:pos x="16" y="136"/>
                </a:cxn>
                <a:cxn ang="0">
                  <a:pos x="10" y="91"/>
                </a:cxn>
                <a:cxn ang="0">
                  <a:pos x="11" y="62"/>
                </a:cxn>
                <a:cxn ang="0">
                  <a:pos x="13" y="38"/>
                </a:cxn>
                <a:cxn ang="0">
                  <a:pos x="13" y="33"/>
                </a:cxn>
                <a:cxn ang="0">
                  <a:pos x="10" y="20"/>
                </a:cxn>
                <a:cxn ang="0">
                  <a:pos x="1" y="6"/>
                </a:cxn>
                <a:cxn ang="0">
                  <a:pos x="0" y="3"/>
                </a:cxn>
                <a:cxn ang="0">
                  <a:pos x="1" y="1"/>
                </a:cxn>
                <a:cxn ang="0">
                  <a:pos x="6" y="0"/>
                </a:cxn>
                <a:cxn ang="0">
                  <a:pos x="13" y="4"/>
                </a:cxn>
                <a:cxn ang="0">
                  <a:pos x="26" y="14"/>
                </a:cxn>
                <a:cxn ang="0">
                  <a:pos x="33" y="20"/>
                </a:cxn>
                <a:cxn ang="0">
                  <a:pos x="39" y="30"/>
                </a:cxn>
                <a:cxn ang="0">
                  <a:pos x="39" y="36"/>
                </a:cxn>
                <a:cxn ang="0">
                  <a:pos x="37" y="48"/>
                </a:cxn>
                <a:cxn ang="0">
                  <a:pos x="33" y="59"/>
                </a:cxn>
                <a:cxn ang="0">
                  <a:pos x="29" y="100"/>
                </a:cxn>
                <a:cxn ang="0">
                  <a:pos x="30" y="117"/>
                </a:cxn>
                <a:cxn ang="0">
                  <a:pos x="39" y="146"/>
                </a:cxn>
                <a:cxn ang="0">
                  <a:pos x="46" y="158"/>
                </a:cxn>
                <a:cxn ang="0">
                  <a:pos x="53" y="162"/>
                </a:cxn>
                <a:cxn ang="0">
                  <a:pos x="56" y="162"/>
                </a:cxn>
                <a:cxn ang="0">
                  <a:pos x="58" y="159"/>
                </a:cxn>
                <a:cxn ang="0">
                  <a:pos x="69" y="139"/>
                </a:cxn>
                <a:cxn ang="0">
                  <a:pos x="104" y="94"/>
                </a:cxn>
                <a:cxn ang="0">
                  <a:pos x="165" y="36"/>
                </a:cxn>
                <a:cxn ang="0">
                  <a:pos x="194" y="52"/>
                </a:cxn>
                <a:cxn ang="0">
                  <a:pos x="217" y="72"/>
                </a:cxn>
                <a:cxn ang="0">
                  <a:pos x="225" y="84"/>
                </a:cxn>
                <a:cxn ang="0">
                  <a:pos x="236" y="111"/>
                </a:cxn>
                <a:cxn ang="0">
                  <a:pos x="238" y="124"/>
                </a:cxn>
                <a:cxn ang="0">
                  <a:pos x="235" y="140"/>
                </a:cxn>
                <a:cxn ang="0">
                  <a:pos x="229" y="146"/>
                </a:cxn>
                <a:cxn ang="0">
                  <a:pos x="222" y="148"/>
                </a:cxn>
                <a:cxn ang="0">
                  <a:pos x="217" y="146"/>
                </a:cxn>
                <a:cxn ang="0">
                  <a:pos x="211" y="139"/>
                </a:cxn>
                <a:cxn ang="0">
                  <a:pos x="211" y="133"/>
                </a:cxn>
                <a:cxn ang="0">
                  <a:pos x="206" y="103"/>
                </a:cxn>
                <a:cxn ang="0">
                  <a:pos x="197" y="81"/>
                </a:cxn>
                <a:cxn ang="0">
                  <a:pos x="190" y="71"/>
                </a:cxn>
                <a:cxn ang="0">
                  <a:pos x="171" y="52"/>
                </a:cxn>
                <a:cxn ang="0">
                  <a:pos x="165" y="36"/>
                </a:cxn>
              </a:cxnLst>
              <a:rect l="0" t="0" r="r" b="b"/>
              <a:pathLst>
                <a:path w="238" h="201">
                  <a:moveTo>
                    <a:pt x="104" y="94"/>
                  </a:moveTo>
                  <a:lnTo>
                    <a:pt x="104" y="94"/>
                  </a:lnTo>
                  <a:lnTo>
                    <a:pt x="82" y="148"/>
                  </a:lnTo>
                  <a:lnTo>
                    <a:pt x="82" y="148"/>
                  </a:lnTo>
                  <a:lnTo>
                    <a:pt x="78" y="162"/>
                  </a:lnTo>
                  <a:lnTo>
                    <a:pt x="77" y="172"/>
                  </a:lnTo>
                  <a:lnTo>
                    <a:pt x="77" y="172"/>
                  </a:lnTo>
                  <a:lnTo>
                    <a:pt x="77" y="178"/>
                  </a:lnTo>
                  <a:lnTo>
                    <a:pt x="79" y="184"/>
                  </a:lnTo>
                  <a:lnTo>
                    <a:pt x="79" y="184"/>
                  </a:lnTo>
                  <a:lnTo>
                    <a:pt x="81" y="188"/>
                  </a:lnTo>
                  <a:lnTo>
                    <a:pt x="81" y="192"/>
                  </a:lnTo>
                  <a:lnTo>
                    <a:pt x="81" y="192"/>
                  </a:lnTo>
                  <a:lnTo>
                    <a:pt x="79" y="195"/>
                  </a:lnTo>
                  <a:lnTo>
                    <a:pt x="78" y="200"/>
                  </a:lnTo>
                  <a:lnTo>
                    <a:pt x="74" y="201"/>
                  </a:lnTo>
                  <a:lnTo>
                    <a:pt x="69" y="201"/>
                  </a:lnTo>
                  <a:lnTo>
                    <a:pt x="69" y="201"/>
                  </a:lnTo>
                  <a:lnTo>
                    <a:pt x="65" y="201"/>
                  </a:lnTo>
                  <a:lnTo>
                    <a:pt x="61" y="200"/>
                  </a:lnTo>
                  <a:lnTo>
                    <a:pt x="50" y="192"/>
                  </a:lnTo>
                  <a:lnTo>
                    <a:pt x="40" y="182"/>
                  </a:lnTo>
                  <a:lnTo>
                    <a:pt x="30" y="171"/>
                  </a:lnTo>
                  <a:lnTo>
                    <a:pt x="30" y="171"/>
                  </a:lnTo>
                  <a:lnTo>
                    <a:pt x="21" y="155"/>
                  </a:lnTo>
                  <a:lnTo>
                    <a:pt x="16" y="136"/>
                  </a:lnTo>
                  <a:lnTo>
                    <a:pt x="11" y="114"/>
                  </a:lnTo>
                  <a:lnTo>
                    <a:pt x="10" y="91"/>
                  </a:lnTo>
                  <a:lnTo>
                    <a:pt x="10" y="91"/>
                  </a:lnTo>
                  <a:lnTo>
                    <a:pt x="11" y="62"/>
                  </a:lnTo>
                  <a:lnTo>
                    <a:pt x="13" y="38"/>
                  </a:lnTo>
                  <a:lnTo>
                    <a:pt x="13" y="38"/>
                  </a:lnTo>
                  <a:lnTo>
                    <a:pt x="13" y="33"/>
                  </a:lnTo>
                  <a:lnTo>
                    <a:pt x="13" y="33"/>
                  </a:lnTo>
                  <a:lnTo>
                    <a:pt x="13" y="27"/>
                  </a:lnTo>
                  <a:lnTo>
                    <a:pt x="10" y="20"/>
                  </a:lnTo>
                  <a:lnTo>
                    <a:pt x="7" y="14"/>
                  </a:lnTo>
                  <a:lnTo>
                    <a:pt x="1" y="6"/>
                  </a:lnTo>
                  <a:lnTo>
                    <a:pt x="1" y="6"/>
                  </a:lnTo>
                  <a:lnTo>
                    <a:pt x="0" y="3"/>
                  </a:lnTo>
                  <a:lnTo>
                    <a:pt x="0" y="3"/>
                  </a:lnTo>
                  <a:lnTo>
                    <a:pt x="1" y="1"/>
                  </a:lnTo>
                  <a:lnTo>
                    <a:pt x="6" y="0"/>
                  </a:lnTo>
                  <a:lnTo>
                    <a:pt x="6" y="0"/>
                  </a:lnTo>
                  <a:lnTo>
                    <a:pt x="8" y="1"/>
                  </a:lnTo>
                  <a:lnTo>
                    <a:pt x="13" y="4"/>
                  </a:lnTo>
                  <a:lnTo>
                    <a:pt x="19" y="7"/>
                  </a:lnTo>
                  <a:lnTo>
                    <a:pt x="26" y="14"/>
                  </a:lnTo>
                  <a:lnTo>
                    <a:pt x="26" y="14"/>
                  </a:lnTo>
                  <a:lnTo>
                    <a:pt x="33" y="20"/>
                  </a:lnTo>
                  <a:lnTo>
                    <a:pt x="36" y="26"/>
                  </a:lnTo>
                  <a:lnTo>
                    <a:pt x="39" y="30"/>
                  </a:lnTo>
                  <a:lnTo>
                    <a:pt x="39" y="36"/>
                  </a:lnTo>
                  <a:lnTo>
                    <a:pt x="39" y="36"/>
                  </a:lnTo>
                  <a:lnTo>
                    <a:pt x="39" y="42"/>
                  </a:lnTo>
                  <a:lnTo>
                    <a:pt x="37" y="48"/>
                  </a:lnTo>
                  <a:lnTo>
                    <a:pt x="33" y="59"/>
                  </a:lnTo>
                  <a:lnTo>
                    <a:pt x="33" y="59"/>
                  </a:lnTo>
                  <a:lnTo>
                    <a:pt x="30" y="80"/>
                  </a:lnTo>
                  <a:lnTo>
                    <a:pt x="29" y="100"/>
                  </a:lnTo>
                  <a:lnTo>
                    <a:pt x="29" y="100"/>
                  </a:lnTo>
                  <a:lnTo>
                    <a:pt x="30" y="117"/>
                  </a:lnTo>
                  <a:lnTo>
                    <a:pt x="33" y="133"/>
                  </a:lnTo>
                  <a:lnTo>
                    <a:pt x="39" y="146"/>
                  </a:lnTo>
                  <a:lnTo>
                    <a:pt x="46" y="158"/>
                  </a:lnTo>
                  <a:lnTo>
                    <a:pt x="46" y="158"/>
                  </a:lnTo>
                  <a:lnTo>
                    <a:pt x="50" y="162"/>
                  </a:lnTo>
                  <a:lnTo>
                    <a:pt x="53" y="162"/>
                  </a:lnTo>
                  <a:lnTo>
                    <a:pt x="53" y="162"/>
                  </a:lnTo>
                  <a:lnTo>
                    <a:pt x="56" y="162"/>
                  </a:lnTo>
                  <a:lnTo>
                    <a:pt x="58" y="159"/>
                  </a:lnTo>
                  <a:lnTo>
                    <a:pt x="58" y="159"/>
                  </a:lnTo>
                  <a:lnTo>
                    <a:pt x="69" y="139"/>
                  </a:lnTo>
                  <a:lnTo>
                    <a:pt x="69" y="139"/>
                  </a:lnTo>
                  <a:lnTo>
                    <a:pt x="97" y="90"/>
                  </a:lnTo>
                  <a:lnTo>
                    <a:pt x="104" y="94"/>
                  </a:lnTo>
                  <a:close/>
                  <a:moveTo>
                    <a:pt x="165" y="36"/>
                  </a:moveTo>
                  <a:lnTo>
                    <a:pt x="165" y="36"/>
                  </a:lnTo>
                  <a:lnTo>
                    <a:pt x="180" y="43"/>
                  </a:lnTo>
                  <a:lnTo>
                    <a:pt x="194" y="52"/>
                  </a:lnTo>
                  <a:lnTo>
                    <a:pt x="207" y="62"/>
                  </a:lnTo>
                  <a:lnTo>
                    <a:pt x="217" y="72"/>
                  </a:lnTo>
                  <a:lnTo>
                    <a:pt x="217" y="72"/>
                  </a:lnTo>
                  <a:lnTo>
                    <a:pt x="225" y="84"/>
                  </a:lnTo>
                  <a:lnTo>
                    <a:pt x="232" y="97"/>
                  </a:lnTo>
                  <a:lnTo>
                    <a:pt x="236" y="111"/>
                  </a:lnTo>
                  <a:lnTo>
                    <a:pt x="238" y="124"/>
                  </a:lnTo>
                  <a:lnTo>
                    <a:pt x="238" y="124"/>
                  </a:lnTo>
                  <a:lnTo>
                    <a:pt x="238" y="133"/>
                  </a:lnTo>
                  <a:lnTo>
                    <a:pt x="235" y="140"/>
                  </a:lnTo>
                  <a:lnTo>
                    <a:pt x="232" y="143"/>
                  </a:lnTo>
                  <a:lnTo>
                    <a:pt x="229" y="146"/>
                  </a:lnTo>
                  <a:lnTo>
                    <a:pt x="226" y="146"/>
                  </a:lnTo>
                  <a:lnTo>
                    <a:pt x="222" y="148"/>
                  </a:lnTo>
                  <a:lnTo>
                    <a:pt x="222" y="148"/>
                  </a:lnTo>
                  <a:lnTo>
                    <a:pt x="217" y="146"/>
                  </a:lnTo>
                  <a:lnTo>
                    <a:pt x="214" y="143"/>
                  </a:lnTo>
                  <a:lnTo>
                    <a:pt x="211" y="139"/>
                  </a:lnTo>
                  <a:lnTo>
                    <a:pt x="211" y="133"/>
                  </a:lnTo>
                  <a:lnTo>
                    <a:pt x="211" y="133"/>
                  </a:lnTo>
                  <a:lnTo>
                    <a:pt x="209" y="117"/>
                  </a:lnTo>
                  <a:lnTo>
                    <a:pt x="206" y="103"/>
                  </a:lnTo>
                  <a:lnTo>
                    <a:pt x="201" y="91"/>
                  </a:lnTo>
                  <a:lnTo>
                    <a:pt x="197" y="81"/>
                  </a:lnTo>
                  <a:lnTo>
                    <a:pt x="197" y="81"/>
                  </a:lnTo>
                  <a:lnTo>
                    <a:pt x="190" y="71"/>
                  </a:lnTo>
                  <a:lnTo>
                    <a:pt x="181" y="61"/>
                  </a:lnTo>
                  <a:lnTo>
                    <a:pt x="171" y="52"/>
                  </a:lnTo>
                  <a:lnTo>
                    <a:pt x="159" y="43"/>
                  </a:lnTo>
                  <a:lnTo>
                    <a:pt x="165" y="3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29" name="Freeform 133"/>
            <p:cNvSpPr>
              <a:spLocks/>
            </p:cNvSpPr>
            <p:nvPr userDrawn="1"/>
          </p:nvSpPr>
          <p:spPr bwMode="auto">
            <a:xfrm>
              <a:off x="5915026" y="1757363"/>
              <a:ext cx="107950" cy="134938"/>
            </a:xfrm>
            <a:custGeom>
              <a:avLst/>
              <a:gdLst/>
              <a:ahLst/>
              <a:cxnLst>
                <a:cxn ang="0">
                  <a:pos x="26" y="55"/>
                </a:cxn>
                <a:cxn ang="0">
                  <a:pos x="62" y="55"/>
                </a:cxn>
                <a:cxn ang="0">
                  <a:pos x="71" y="25"/>
                </a:cxn>
                <a:cxn ang="0">
                  <a:pos x="52" y="16"/>
                </a:cxn>
                <a:cxn ang="0">
                  <a:pos x="49" y="7"/>
                </a:cxn>
                <a:cxn ang="0">
                  <a:pos x="74" y="0"/>
                </a:cxn>
                <a:cxn ang="0">
                  <a:pos x="91" y="6"/>
                </a:cxn>
                <a:cxn ang="0">
                  <a:pos x="97" y="31"/>
                </a:cxn>
                <a:cxn ang="0">
                  <a:pos x="135" y="39"/>
                </a:cxn>
                <a:cxn ang="0">
                  <a:pos x="156" y="28"/>
                </a:cxn>
                <a:cxn ang="0">
                  <a:pos x="174" y="29"/>
                </a:cxn>
                <a:cxn ang="0">
                  <a:pos x="177" y="41"/>
                </a:cxn>
                <a:cxn ang="0">
                  <a:pos x="155" y="52"/>
                </a:cxn>
                <a:cxn ang="0">
                  <a:pos x="132" y="97"/>
                </a:cxn>
                <a:cxn ang="0">
                  <a:pos x="169" y="86"/>
                </a:cxn>
                <a:cxn ang="0">
                  <a:pos x="193" y="74"/>
                </a:cxn>
                <a:cxn ang="0">
                  <a:pos x="204" y="84"/>
                </a:cxn>
                <a:cxn ang="0">
                  <a:pos x="198" y="93"/>
                </a:cxn>
                <a:cxn ang="0">
                  <a:pos x="142" y="113"/>
                </a:cxn>
                <a:cxn ang="0">
                  <a:pos x="178" y="162"/>
                </a:cxn>
                <a:cxn ang="0">
                  <a:pos x="187" y="181"/>
                </a:cxn>
                <a:cxn ang="0">
                  <a:pos x="179" y="196"/>
                </a:cxn>
                <a:cxn ang="0">
                  <a:pos x="162" y="191"/>
                </a:cxn>
                <a:cxn ang="0">
                  <a:pos x="137" y="180"/>
                </a:cxn>
                <a:cxn ang="0">
                  <a:pos x="90" y="173"/>
                </a:cxn>
                <a:cxn ang="0">
                  <a:pos x="48" y="181"/>
                </a:cxn>
                <a:cxn ang="0">
                  <a:pos x="33" y="203"/>
                </a:cxn>
                <a:cxn ang="0">
                  <a:pos x="46" y="223"/>
                </a:cxn>
                <a:cxn ang="0">
                  <a:pos x="77" y="230"/>
                </a:cxn>
                <a:cxn ang="0">
                  <a:pos x="107" y="230"/>
                </a:cxn>
                <a:cxn ang="0">
                  <a:pos x="145" y="229"/>
                </a:cxn>
                <a:cxn ang="0">
                  <a:pos x="158" y="242"/>
                </a:cxn>
                <a:cxn ang="0">
                  <a:pos x="149" y="254"/>
                </a:cxn>
                <a:cxn ang="0">
                  <a:pos x="88" y="255"/>
                </a:cxn>
                <a:cxn ang="0">
                  <a:pos x="32" y="236"/>
                </a:cxn>
                <a:cxn ang="0">
                  <a:pos x="17" y="212"/>
                </a:cxn>
                <a:cxn ang="0">
                  <a:pos x="21" y="186"/>
                </a:cxn>
                <a:cxn ang="0">
                  <a:pos x="62" y="162"/>
                </a:cxn>
                <a:cxn ang="0">
                  <a:pos x="121" y="161"/>
                </a:cxn>
                <a:cxn ang="0">
                  <a:pos x="153" y="165"/>
                </a:cxn>
                <a:cxn ang="0">
                  <a:pos x="155" y="162"/>
                </a:cxn>
                <a:cxn ang="0">
                  <a:pos x="152" y="157"/>
                </a:cxn>
                <a:cxn ang="0">
                  <a:pos x="61" y="128"/>
                </a:cxn>
                <a:cxn ang="0">
                  <a:pos x="27" y="126"/>
                </a:cxn>
                <a:cxn ang="0">
                  <a:pos x="7" y="113"/>
                </a:cxn>
                <a:cxn ang="0">
                  <a:pos x="11" y="103"/>
                </a:cxn>
                <a:cxn ang="0">
                  <a:pos x="39" y="110"/>
                </a:cxn>
                <a:cxn ang="0">
                  <a:pos x="116" y="100"/>
                </a:cxn>
                <a:cxn ang="0">
                  <a:pos x="69" y="73"/>
                </a:cxn>
                <a:cxn ang="0">
                  <a:pos x="24" y="68"/>
                </a:cxn>
              </a:cxnLst>
              <a:rect l="0" t="0" r="r" b="b"/>
              <a:pathLst>
                <a:path w="204" h="257">
                  <a:moveTo>
                    <a:pt x="13" y="49"/>
                  </a:moveTo>
                  <a:lnTo>
                    <a:pt x="13" y="49"/>
                  </a:lnTo>
                  <a:lnTo>
                    <a:pt x="19" y="52"/>
                  </a:lnTo>
                  <a:lnTo>
                    <a:pt x="26" y="55"/>
                  </a:lnTo>
                  <a:lnTo>
                    <a:pt x="33" y="57"/>
                  </a:lnTo>
                  <a:lnTo>
                    <a:pt x="40" y="57"/>
                  </a:lnTo>
                  <a:lnTo>
                    <a:pt x="40" y="57"/>
                  </a:lnTo>
                  <a:lnTo>
                    <a:pt x="62" y="55"/>
                  </a:lnTo>
                  <a:lnTo>
                    <a:pt x="87" y="51"/>
                  </a:lnTo>
                  <a:lnTo>
                    <a:pt x="87" y="51"/>
                  </a:lnTo>
                  <a:lnTo>
                    <a:pt x="71" y="25"/>
                  </a:lnTo>
                  <a:lnTo>
                    <a:pt x="71" y="25"/>
                  </a:lnTo>
                  <a:lnTo>
                    <a:pt x="68" y="22"/>
                  </a:lnTo>
                  <a:lnTo>
                    <a:pt x="63" y="19"/>
                  </a:lnTo>
                  <a:lnTo>
                    <a:pt x="52" y="16"/>
                  </a:lnTo>
                  <a:lnTo>
                    <a:pt x="52" y="16"/>
                  </a:lnTo>
                  <a:lnTo>
                    <a:pt x="48" y="13"/>
                  </a:lnTo>
                  <a:lnTo>
                    <a:pt x="46" y="12"/>
                  </a:lnTo>
                  <a:lnTo>
                    <a:pt x="46" y="12"/>
                  </a:lnTo>
                  <a:lnTo>
                    <a:pt x="49" y="7"/>
                  </a:lnTo>
                  <a:lnTo>
                    <a:pt x="55" y="3"/>
                  </a:lnTo>
                  <a:lnTo>
                    <a:pt x="55" y="3"/>
                  </a:lnTo>
                  <a:lnTo>
                    <a:pt x="62" y="2"/>
                  </a:lnTo>
                  <a:lnTo>
                    <a:pt x="74" y="0"/>
                  </a:lnTo>
                  <a:lnTo>
                    <a:pt x="74" y="0"/>
                  </a:lnTo>
                  <a:lnTo>
                    <a:pt x="82" y="2"/>
                  </a:lnTo>
                  <a:lnTo>
                    <a:pt x="88" y="3"/>
                  </a:lnTo>
                  <a:lnTo>
                    <a:pt x="91" y="6"/>
                  </a:lnTo>
                  <a:lnTo>
                    <a:pt x="92" y="10"/>
                  </a:lnTo>
                  <a:lnTo>
                    <a:pt x="92" y="10"/>
                  </a:lnTo>
                  <a:lnTo>
                    <a:pt x="94" y="21"/>
                  </a:lnTo>
                  <a:lnTo>
                    <a:pt x="97" y="31"/>
                  </a:lnTo>
                  <a:lnTo>
                    <a:pt x="97" y="31"/>
                  </a:lnTo>
                  <a:lnTo>
                    <a:pt x="104" y="48"/>
                  </a:lnTo>
                  <a:lnTo>
                    <a:pt x="104" y="48"/>
                  </a:lnTo>
                  <a:lnTo>
                    <a:pt x="135" y="39"/>
                  </a:lnTo>
                  <a:lnTo>
                    <a:pt x="143" y="36"/>
                  </a:lnTo>
                  <a:lnTo>
                    <a:pt x="149" y="32"/>
                  </a:lnTo>
                  <a:lnTo>
                    <a:pt x="149" y="32"/>
                  </a:lnTo>
                  <a:lnTo>
                    <a:pt x="156" y="28"/>
                  </a:lnTo>
                  <a:lnTo>
                    <a:pt x="164" y="26"/>
                  </a:lnTo>
                  <a:lnTo>
                    <a:pt x="164" y="26"/>
                  </a:lnTo>
                  <a:lnTo>
                    <a:pt x="169" y="28"/>
                  </a:lnTo>
                  <a:lnTo>
                    <a:pt x="174" y="29"/>
                  </a:lnTo>
                  <a:lnTo>
                    <a:pt x="177" y="34"/>
                  </a:lnTo>
                  <a:lnTo>
                    <a:pt x="178" y="38"/>
                  </a:lnTo>
                  <a:lnTo>
                    <a:pt x="178" y="38"/>
                  </a:lnTo>
                  <a:lnTo>
                    <a:pt x="177" y="41"/>
                  </a:lnTo>
                  <a:lnTo>
                    <a:pt x="175" y="42"/>
                  </a:lnTo>
                  <a:lnTo>
                    <a:pt x="168" y="47"/>
                  </a:lnTo>
                  <a:lnTo>
                    <a:pt x="168" y="47"/>
                  </a:lnTo>
                  <a:lnTo>
                    <a:pt x="155" y="52"/>
                  </a:lnTo>
                  <a:lnTo>
                    <a:pt x="140" y="57"/>
                  </a:lnTo>
                  <a:lnTo>
                    <a:pt x="113" y="64"/>
                  </a:lnTo>
                  <a:lnTo>
                    <a:pt x="113" y="64"/>
                  </a:lnTo>
                  <a:lnTo>
                    <a:pt x="132" y="97"/>
                  </a:lnTo>
                  <a:lnTo>
                    <a:pt x="132" y="97"/>
                  </a:lnTo>
                  <a:lnTo>
                    <a:pt x="153" y="91"/>
                  </a:lnTo>
                  <a:lnTo>
                    <a:pt x="169" y="86"/>
                  </a:lnTo>
                  <a:lnTo>
                    <a:pt x="169" y="86"/>
                  </a:lnTo>
                  <a:lnTo>
                    <a:pt x="181" y="78"/>
                  </a:lnTo>
                  <a:lnTo>
                    <a:pt x="187" y="76"/>
                  </a:lnTo>
                  <a:lnTo>
                    <a:pt x="193" y="74"/>
                  </a:lnTo>
                  <a:lnTo>
                    <a:pt x="193" y="74"/>
                  </a:lnTo>
                  <a:lnTo>
                    <a:pt x="197" y="74"/>
                  </a:lnTo>
                  <a:lnTo>
                    <a:pt x="200" y="77"/>
                  </a:lnTo>
                  <a:lnTo>
                    <a:pt x="203" y="80"/>
                  </a:lnTo>
                  <a:lnTo>
                    <a:pt x="204" y="84"/>
                  </a:lnTo>
                  <a:lnTo>
                    <a:pt x="204" y="84"/>
                  </a:lnTo>
                  <a:lnTo>
                    <a:pt x="203" y="87"/>
                  </a:lnTo>
                  <a:lnTo>
                    <a:pt x="201" y="90"/>
                  </a:lnTo>
                  <a:lnTo>
                    <a:pt x="198" y="93"/>
                  </a:lnTo>
                  <a:lnTo>
                    <a:pt x="193" y="96"/>
                  </a:lnTo>
                  <a:lnTo>
                    <a:pt x="193" y="96"/>
                  </a:lnTo>
                  <a:lnTo>
                    <a:pt x="172" y="104"/>
                  </a:lnTo>
                  <a:lnTo>
                    <a:pt x="142" y="113"/>
                  </a:lnTo>
                  <a:lnTo>
                    <a:pt x="142" y="113"/>
                  </a:lnTo>
                  <a:lnTo>
                    <a:pt x="155" y="133"/>
                  </a:lnTo>
                  <a:lnTo>
                    <a:pt x="178" y="162"/>
                  </a:lnTo>
                  <a:lnTo>
                    <a:pt x="178" y="162"/>
                  </a:lnTo>
                  <a:lnTo>
                    <a:pt x="182" y="168"/>
                  </a:lnTo>
                  <a:lnTo>
                    <a:pt x="185" y="173"/>
                  </a:lnTo>
                  <a:lnTo>
                    <a:pt x="187" y="177"/>
                  </a:lnTo>
                  <a:lnTo>
                    <a:pt x="187" y="181"/>
                  </a:lnTo>
                  <a:lnTo>
                    <a:pt x="187" y="181"/>
                  </a:lnTo>
                  <a:lnTo>
                    <a:pt x="185" y="187"/>
                  </a:lnTo>
                  <a:lnTo>
                    <a:pt x="182" y="191"/>
                  </a:lnTo>
                  <a:lnTo>
                    <a:pt x="179" y="196"/>
                  </a:lnTo>
                  <a:lnTo>
                    <a:pt x="174" y="197"/>
                  </a:lnTo>
                  <a:lnTo>
                    <a:pt x="174" y="197"/>
                  </a:lnTo>
                  <a:lnTo>
                    <a:pt x="168" y="196"/>
                  </a:lnTo>
                  <a:lnTo>
                    <a:pt x="162" y="191"/>
                  </a:lnTo>
                  <a:lnTo>
                    <a:pt x="162" y="191"/>
                  </a:lnTo>
                  <a:lnTo>
                    <a:pt x="152" y="186"/>
                  </a:lnTo>
                  <a:lnTo>
                    <a:pt x="137" y="180"/>
                  </a:lnTo>
                  <a:lnTo>
                    <a:pt x="137" y="180"/>
                  </a:lnTo>
                  <a:lnTo>
                    <a:pt x="113" y="175"/>
                  </a:lnTo>
                  <a:lnTo>
                    <a:pt x="101" y="173"/>
                  </a:lnTo>
                  <a:lnTo>
                    <a:pt x="90" y="173"/>
                  </a:lnTo>
                  <a:lnTo>
                    <a:pt x="90" y="173"/>
                  </a:lnTo>
                  <a:lnTo>
                    <a:pt x="77" y="173"/>
                  </a:lnTo>
                  <a:lnTo>
                    <a:pt x="66" y="174"/>
                  </a:lnTo>
                  <a:lnTo>
                    <a:pt x="56" y="177"/>
                  </a:lnTo>
                  <a:lnTo>
                    <a:pt x="48" y="181"/>
                  </a:lnTo>
                  <a:lnTo>
                    <a:pt x="42" y="186"/>
                  </a:lnTo>
                  <a:lnTo>
                    <a:pt x="37" y="190"/>
                  </a:lnTo>
                  <a:lnTo>
                    <a:pt x="34" y="196"/>
                  </a:lnTo>
                  <a:lnTo>
                    <a:pt x="33" y="203"/>
                  </a:lnTo>
                  <a:lnTo>
                    <a:pt x="33" y="203"/>
                  </a:lnTo>
                  <a:lnTo>
                    <a:pt x="34" y="212"/>
                  </a:lnTo>
                  <a:lnTo>
                    <a:pt x="39" y="217"/>
                  </a:lnTo>
                  <a:lnTo>
                    <a:pt x="46" y="223"/>
                  </a:lnTo>
                  <a:lnTo>
                    <a:pt x="55" y="226"/>
                  </a:lnTo>
                  <a:lnTo>
                    <a:pt x="55" y="226"/>
                  </a:lnTo>
                  <a:lnTo>
                    <a:pt x="65" y="229"/>
                  </a:lnTo>
                  <a:lnTo>
                    <a:pt x="77" y="230"/>
                  </a:lnTo>
                  <a:lnTo>
                    <a:pt x="98" y="232"/>
                  </a:lnTo>
                  <a:lnTo>
                    <a:pt x="98" y="232"/>
                  </a:lnTo>
                  <a:lnTo>
                    <a:pt x="107" y="230"/>
                  </a:lnTo>
                  <a:lnTo>
                    <a:pt x="107" y="230"/>
                  </a:lnTo>
                  <a:lnTo>
                    <a:pt x="121" y="229"/>
                  </a:lnTo>
                  <a:lnTo>
                    <a:pt x="135" y="229"/>
                  </a:lnTo>
                  <a:lnTo>
                    <a:pt x="135" y="229"/>
                  </a:lnTo>
                  <a:lnTo>
                    <a:pt x="145" y="229"/>
                  </a:lnTo>
                  <a:lnTo>
                    <a:pt x="152" y="232"/>
                  </a:lnTo>
                  <a:lnTo>
                    <a:pt x="156" y="236"/>
                  </a:lnTo>
                  <a:lnTo>
                    <a:pt x="158" y="242"/>
                  </a:lnTo>
                  <a:lnTo>
                    <a:pt x="158" y="242"/>
                  </a:lnTo>
                  <a:lnTo>
                    <a:pt x="158" y="246"/>
                  </a:lnTo>
                  <a:lnTo>
                    <a:pt x="156" y="249"/>
                  </a:lnTo>
                  <a:lnTo>
                    <a:pt x="153" y="251"/>
                  </a:lnTo>
                  <a:lnTo>
                    <a:pt x="149" y="254"/>
                  </a:lnTo>
                  <a:lnTo>
                    <a:pt x="133" y="255"/>
                  </a:lnTo>
                  <a:lnTo>
                    <a:pt x="107" y="257"/>
                  </a:lnTo>
                  <a:lnTo>
                    <a:pt x="107" y="257"/>
                  </a:lnTo>
                  <a:lnTo>
                    <a:pt x="88" y="255"/>
                  </a:lnTo>
                  <a:lnTo>
                    <a:pt x="71" y="254"/>
                  </a:lnTo>
                  <a:lnTo>
                    <a:pt x="55" y="249"/>
                  </a:lnTo>
                  <a:lnTo>
                    <a:pt x="42" y="243"/>
                  </a:lnTo>
                  <a:lnTo>
                    <a:pt x="32" y="236"/>
                  </a:lnTo>
                  <a:lnTo>
                    <a:pt x="23" y="228"/>
                  </a:lnTo>
                  <a:lnTo>
                    <a:pt x="20" y="223"/>
                  </a:lnTo>
                  <a:lnTo>
                    <a:pt x="19" y="217"/>
                  </a:lnTo>
                  <a:lnTo>
                    <a:pt x="17" y="212"/>
                  </a:lnTo>
                  <a:lnTo>
                    <a:pt x="16" y="206"/>
                  </a:lnTo>
                  <a:lnTo>
                    <a:pt x="16" y="206"/>
                  </a:lnTo>
                  <a:lnTo>
                    <a:pt x="17" y="196"/>
                  </a:lnTo>
                  <a:lnTo>
                    <a:pt x="21" y="186"/>
                  </a:lnTo>
                  <a:lnTo>
                    <a:pt x="27" y="178"/>
                  </a:lnTo>
                  <a:lnTo>
                    <a:pt x="37" y="171"/>
                  </a:lnTo>
                  <a:lnTo>
                    <a:pt x="48" y="167"/>
                  </a:lnTo>
                  <a:lnTo>
                    <a:pt x="62" y="162"/>
                  </a:lnTo>
                  <a:lnTo>
                    <a:pt x="77" y="160"/>
                  </a:lnTo>
                  <a:lnTo>
                    <a:pt x="95" y="160"/>
                  </a:lnTo>
                  <a:lnTo>
                    <a:pt x="95" y="160"/>
                  </a:lnTo>
                  <a:lnTo>
                    <a:pt x="121" y="161"/>
                  </a:lnTo>
                  <a:lnTo>
                    <a:pt x="148" y="164"/>
                  </a:lnTo>
                  <a:lnTo>
                    <a:pt x="148" y="164"/>
                  </a:lnTo>
                  <a:lnTo>
                    <a:pt x="153" y="165"/>
                  </a:lnTo>
                  <a:lnTo>
                    <a:pt x="153" y="165"/>
                  </a:lnTo>
                  <a:lnTo>
                    <a:pt x="155" y="165"/>
                  </a:lnTo>
                  <a:lnTo>
                    <a:pt x="155" y="164"/>
                  </a:lnTo>
                  <a:lnTo>
                    <a:pt x="155" y="164"/>
                  </a:lnTo>
                  <a:lnTo>
                    <a:pt x="155" y="162"/>
                  </a:lnTo>
                  <a:lnTo>
                    <a:pt x="155" y="162"/>
                  </a:lnTo>
                  <a:lnTo>
                    <a:pt x="155" y="161"/>
                  </a:lnTo>
                  <a:lnTo>
                    <a:pt x="152" y="157"/>
                  </a:lnTo>
                  <a:lnTo>
                    <a:pt x="152" y="157"/>
                  </a:lnTo>
                  <a:lnTo>
                    <a:pt x="124" y="118"/>
                  </a:lnTo>
                  <a:lnTo>
                    <a:pt x="124" y="118"/>
                  </a:lnTo>
                  <a:lnTo>
                    <a:pt x="81" y="126"/>
                  </a:lnTo>
                  <a:lnTo>
                    <a:pt x="61" y="128"/>
                  </a:lnTo>
                  <a:lnTo>
                    <a:pt x="43" y="129"/>
                  </a:lnTo>
                  <a:lnTo>
                    <a:pt x="43" y="129"/>
                  </a:lnTo>
                  <a:lnTo>
                    <a:pt x="34" y="128"/>
                  </a:lnTo>
                  <a:lnTo>
                    <a:pt x="27" y="126"/>
                  </a:lnTo>
                  <a:lnTo>
                    <a:pt x="21" y="125"/>
                  </a:lnTo>
                  <a:lnTo>
                    <a:pt x="16" y="122"/>
                  </a:lnTo>
                  <a:lnTo>
                    <a:pt x="11" y="119"/>
                  </a:lnTo>
                  <a:lnTo>
                    <a:pt x="7" y="113"/>
                  </a:lnTo>
                  <a:lnTo>
                    <a:pt x="0" y="103"/>
                  </a:lnTo>
                  <a:lnTo>
                    <a:pt x="7" y="97"/>
                  </a:lnTo>
                  <a:lnTo>
                    <a:pt x="7" y="97"/>
                  </a:lnTo>
                  <a:lnTo>
                    <a:pt x="11" y="103"/>
                  </a:lnTo>
                  <a:lnTo>
                    <a:pt x="19" y="107"/>
                  </a:lnTo>
                  <a:lnTo>
                    <a:pt x="27" y="110"/>
                  </a:lnTo>
                  <a:lnTo>
                    <a:pt x="39" y="110"/>
                  </a:lnTo>
                  <a:lnTo>
                    <a:pt x="39" y="110"/>
                  </a:lnTo>
                  <a:lnTo>
                    <a:pt x="58" y="110"/>
                  </a:lnTo>
                  <a:lnTo>
                    <a:pt x="77" y="107"/>
                  </a:lnTo>
                  <a:lnTo>
                    <a:pt x="97" y="104"/>
                  </a:lnTo>
                  <a:lnTo>
                    <a:pt x="116" y="100"/>
                  </a:lnTo>
                  <a:lnTo>
                    <a:pt x="116" y="100"/>
                  </a:lnTo>
                  <a:lnTo>
                    <a:pt x="95" y="68"/>
                  </a:lnTo>
                  <a:lnTo>
                    <a:pt x="95" y="68"/>
                  </a:lnTo>
                  <a:lnTo>
                    <a:pt x="69" y="73"/>
                  </a:lnTo>
                  <a:lnTo>
                    <a:pt x="48" y="74"/>
                  </a:lnTo>
                  <a:lnTo>
                    <a:pt x="48" y="74"/>
                  </a:lnTo>
                  <a:lnTo>
                    <a:pt x="36" y="73"/>
                  </a:lnTo>
                  <a:lnTo>
                    <a:pt x="24" y="68"/>
                  </a:lnTo>
                  <a:lnTo>
                    <a:pt x="16" y="63"/>
                  </a:lnTo>
                  <a:lnTo>
                    <a:pt x="8" y="55"/>
                  </a:lnTo>
                  <a:lnTo>
                    <a:pt x="13" y="4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30" name="Freeform 134"/>
            <p:cNvSpPr>
              <a:spLocks noEditPoints="1"/>
            </p:cNvSpPr>
            <p:nvPr userDrawn="1"/>
          </p:nvSpPr>
          <p:spPr bwMode="auto">
            <a:xfrm>
              <a:off x="6056313" y="1754188"/>
              <a:ext cx="111125" cy="139700"/>
            </a:xfrm>
            <a:custGeom>
              <a:avLst/>
              <a:gdLst/>
              <a:ahLst/>
              <a:cxnLst>
                <a:cxn ang="0">
                  <a:pos x="23" y="64"/>
                </a:cxn>
                <a:cxn ang="0">
                  <a:pos x="77" y="64"/>
                </a:cxn>
                <a:cxn ang="0">
                  <a:pos x="103" y="35"/>
                </a:cxn>
                <a:cxn ang="0">
                  <a:pos x="91" y="10"/>
                </a:cxn>
                <a:cxn ang="0">
                  <a:pos x="84" y="7"/>
                </a:cxn>
                <a:cxn ang="0">
                  <a:pos x="101" y="0"/>
                </a:cxn>
                <a:cxn ang="0">
                  <a:pos x="120" y="4"/>
                </a:cxn>
                <a:cxn ang="0">
                  <a:pos x="133" y="16"/>
                </a:cxn>
                <a:cxn ang="0">
                  <a:pos x="129" y="25"/>
                </a:cxn>
                <a:cxn ang="0">
                  <a:pos x="123" y="61"/>
                </a:cxn>
                <a:cxn ang="0">
                  <a:pos x="178" y="48"/>
                </a:cxn>
                <a:cxn ang="0">
                  <a:pos x="191" y="45"/>
                </a:cxn>
                <a:cxn ang="0">
                  <a:pos x="207" y="55"/>
                </a:cxn>
                <a:cxn ang="0">
                  <a:pos x="204" y="64"/>
                </a:cxn>
                <a:cxn ang="0">
                  <a:pos x="177" y="71"/>
                </a:cxn>
                <a:cxn ang="0">
                  <a:pos x="123" y="93"/>
                </a:cxn>
                <a:cxn ang="0">
                  <a:pos x="152" y="120"/>
                </a:cxn>
                <a:cxn ang="0">
                  <a:pos x="177" y="111"/>
                </a:cxn>
                <a:cxn ang="0">
                  <a:pos x="193" y="114"/>
                </a:cxn>
                <a:cxn ang="0">
                  <a:pos x="196" y="126"/>
                </a:cxn>
                <a:cxn ang="0">
                  <a:pos x="181" y="135"/>
                </a:cxn>
                <a:cxn ang="0">
                  <a:pos x="126" y="195"/>
                </a:cxn>
                <a:cxn ang="0">
                  <a:pos x="177" y="214"/>
                </a:cxn>
                <a:cxn ang="0">
                  <a:pos x="206" y="233"/>
                </a:cxn>
                <a:cxn ang="0">
                  <a:pos x="209" y="247"/>
                </a:cxn>
                <a:cxn ang="0">
                  <a:pos x="199" y="255"/>
                </a:cxn>
                <a:cxn ang="0">
                  <a:pos x="181" y="247"/>
                </a:cxn>
                <a:cxn ang="0">
                  <a:pos x="126" y="216"/>
                </a:cxn>
                <a:cxn ang="0">
                  <a:pos x="120" y="239"/>
                </a:cxn>
                <a:cxn ang="0">
                  <a:pos x="103" y="256"/>
                </a:cxn>
                <a:cxn ang="0">
                  <a:pos x="72" y="262"/>
                </a:cxn>
                <a:cxn ang="0">
                  <a:pos x="32" y="252"/>
                </a:cxn>
                <a:cxn ang="0">
                  <a:pos x="17" y="226"/>
                </a:cxn>
                <a:cxn ang="0">
                  <a:pos x="27" y="206"/>
                </a:cxn>
                <a:cxn ang="0">
                  <a:pos x="65" y="191"/>
                </a:cxn>
                <a:cxn ang="0">
                  <a:pos x="106" y="192"/>
                </a:cxn>
                <a:cxn ang="0">
                  <a:pos x="62" y="148"/>
                </a:cxn>
                <a:cxn ang="0">
                  <a:pos x="35" y="143"/>
                </a:cxn>
                <a:cxn ang="0">
                  <a:pos x="26" y="127"/>
                </a:cxn>
                <a:cxn ang="0">
                  <a:pos x="41" y="108"/>
                </a:cxn>
                <a:cxn ang="0">
                  <a:pos x="41" y="123"/>
                </a:cxn>
                <a:cxn ang="0">
                  <a:pos x="64" y="130"/>
                </a:cxn>
                <a:cxn ang="0">
                  <a:pos x="104" y="127"/>
                </a:cxn>
                <a:cxn ang="0">
                  <a:pos x="49" y="84"/>
                </a:cxn>
                <a:cxn ang="0">
                  <a:pos x="20" y="78"/>
                </a:cxn>
                <a:cxn ang="0">
                  <a:pos x="6" y="53"/>
                </a:cxn>
                <a:cxn ang="0">
                  <a:pos x="48" y="208"/>
                </a:cxn>
                <a:cxn ang="0">
                  <a:pos x="32" y="220"/>
                </a:cxn>
                <a:cxn ang="0">
                  <a:pos x="33" y="232"/>
                </a:cxn>
                <a:cxn ang="0">
                  <a:pos x="49" y="242"/>
                </a:cxn>
                <a:cxn ang="0">
                  <a:pos x="85" y="242"/>
                </a:cxn>
                <a:cxn ang="0">
                  <a:pos x="103" y="230"/>
                </a:cxn>
                <a:cxn ang="0">
                  <a:pos x="106" y="210"/>
                </a:cxn>
              </a:cxnLst>
              <a:rect l="0" t="0" r="r" b="b"/>
              <a:pathLst>
                <a:path w="210" h="262">
                  <a:moveTo>
                    <a:pt x="6" y="53"/>
                  </a:moveTo>
                  <a:lnTo>
                    <a:pt x="6" y="53"/>
                  </a:lnTo>
                  <a:lnTo>
                    <a:pt x="14" y="59"/>
                  </a:lnTo>
                  <a:lnTo>
                    <a:pt x="23" y="64"/>
                  </a:lnTo>
                  <a:lnTo>
                    <a:pt x="35" y="65"/>
                  </a:lnTo>
                  <a:lnTo>
                    <a:pt x="52" y="65"/>
                  </a:lnTo>
                  <a:lnTo>
                    <a:pt x="52" y="65"/>
                  </a:lnTo>
                  <a:lnTo>
                    <a:pt x="77" y="64"/>
                  </a:lnTo>
                  <a:lnTo>
                    <a:pt x="103" y="62"/>
                  </a:lnTo>
                  <a:lnTo>
                    <a:pt x="103" y="62"/>
                  </a:lnTo>
                  <a:lnTo>
                    <a:pt x="103" y="35"/>
                  </a:lnTo>
                  <a:lnTo>
                    <a:pt x="103" y="35"/>
                  </a:lnTo>
                  <a:lnTo>
                    <a:pt x="103" y="25"/>
                  </a:lnTo>
                  <a:lnTo>
                    <a:pt x="101" y="17"/>
                  </a:lnTo>
                  <a:lnTo>
                    <a:pt x="97" y="13"/>
                  </a:lnTo>
                  <a:lnTo>
                    <a:pt x="91" y="10"/>
                  </a:lnTo>
                  <a:lnTo>
                    <a:pt x="91" y="10"/>
                  </a:lnTo>
                  <a:lnTo>
                    <a:pt x="85" y="9"/>
                  </a:lnTo>
                  <a:lnTo>
                    <a:pt x="84" y="7"/>
                  </a:lnTo>
                  <a:lnTo>
                    <a:pt x="84" y="7"/>
                  </a:lnTo>
                  <a:lnTo>
                    <a:pt x="85" y="4"/>
                  </a:lnTo>
                  <a:lnTo>
                    <a:pt x="88" y="3"/>
                  </a:lnTo>
                  <a:lnTo>
                    <a:pt x="94" y="0"/>
                  </a:lnTo>
                  <a:lnTo>
                    <a:pt x="101" y="0"/>
                  </a:lnTo>
                  <a:lnTo>
                    <a:pt x="101" y="0"/>
                  </a:lnTo>
                  <a:lnTo>
                    <a:pt x="110" y="1"/>
                  </a:lnTo>
                  <a:lnTo>
                    <a:pt x="120" y="4"/>
                  </a:lnTo>
                  <a:lnTo>
                    <a:pt x="120" y="4"/>
                  </a:lnTo>
                  <a:lnTo>
                    <a:pt x="126" y="7"/>
                  </a:lnTo>
                  <a:lnTo>
                    <a:pt x="130" y="10"/>
                  </a:lnTo>
                  <a:lnTo>
                    <a:pt x="132" y="13"/>
                  </a:lnTo>
                  <a:lnTo>
                    <a:pt x="133" y="16"/>
                  </a:lnTo>
                  <a:lnTo>
                    <a:pt x="133" y="16"/>
                  </a:lnTo>
                  <a:lnTo>
                    <a:pt x="132" y="19"/>
                  </a:lnTo>
                  <a:lnTo>
                    <a:pt x="129" y="25"/>
                  </a:lnTo>
                  <a:lnTo>
                    <a:pt x="129" y="25"/>
                  </a:lnTo>
                  <a:lnTo>
                    <a:pt x="126" y="29"/>
                  </a:lnTo>
                  <a:lnTo>
                    <a:pt x="125" y="36"/>
                  </a:lnTo>
                  <a:lnTo>
                    <a:pt x="123" y="61"/>
                  </a:lnTo>
                  <a:lnTo>
                    <a:pt x="123" y="61"/>
                  </a:lnTo>
                  <a:lnTo>
                    <a:pt x="159" y="53"/>
                  </a:lnTo>
                  <a:lnTo>
                    <a:pt x="159" y="53"/>
                  </a:lnTo>
                  <a:lnTo>
                    <a:pt x="168" y="52"/>
                  </a:lnTo>
                  <a:lnTo>
                    <a:pt x="178" y="48"/>
                  </a:lnTo>
                  <a:lnTo>
                    <a:pt x="178" y="48"/>
                  </a:lnTo>
                  <a:lnTo>
                    <a:pt x="184" y="46"/>
                  </a:lnTo>
                  <a:lnTo>
                    <a:pt x="191" y="45"/>
                  </a:lnTo>
                  <a:lnTo>
                    <a:pt x="191" y="45"/>
                  </a:lnTo>
                  <a:lnTo>
                    <a:pt x="199" y="46"/>
                  </a:lnTo>
                  <a:lnTo>
                    <a:pt x="204" y="48"/>
                  </a:lnTo>
                  <a:lnTo>
                    <a:pt x="207" y="52"/>
                  </a:lnTo>
                  <a:lnTo>
                    <a:pt x="207" y="55"/>
                  </a:lnTo>
                  <a:lnTo>
                    <a:pt x="207" y="55"/>
                  </a:lnTo>
                  <a:lnTo>
                    <a:pt x="207" y="59"/>
                  </a:lnTo>
                  <a:lnTo>
                    <a:pt x="206" y="62"/>
                  </a:lnTo>
                  <a:lnTo>
                    <a:pt x="204" y="64"/>
                  </a:lnTo>
                  <a:lnTo>
                    <a:pt x="201" y="65"/>
                  </a:lnTo>
                  <a:lnTo>
                    <a:pt x="201" y="65"/>
                  </a:lnTo>
                  <a:lnTo>
                    <a:pt x="191" y="68"/>
                  </a:lnTo>
                  <a:lnTo>
                    <a:pt x="177" y="71"/>
                  </a:lnTo>
                  <a:lnTo>
                    <a:pt x="177" y="71"/>
                  </a:lnTo>
                  <a:lnTo>
                    <a:pt x="123" y="78"/>
                  </a:lnTo>
                  <a:lnTo>
                    <a:pt x="123" y="78"/>
                  </a:lnTo>
                  <a:lnTo>
                    <a:pt x="123" y="93"/>
                  </a:lnTo>
                  <a:lnTo>
                    <a:pt x="123" y="93"/>
                  </a:lnTo>
                  <a:lnTo>
                    <a:pt x="123" y="126"/>
                  </a:lnTo>
                  <a:lnTo>
                    <a:pt x="123" y="126"/>
                  </a:lnTo>
                  <a:lnTo>
                    <a:pt x="152" y="120"/>
                  </a:lnTo>
                  <a:lnTo>
                    <a:pt x="164" y="117"/>
                  </a:lnTo>
                  <a:lnTo>
                    <a:pt x="171" y="114"/>
                  </a:lnTo>
                  <a:lnTo>
                    <a:pt x="171" y="114"/>
                  </a:lnTo>
                  <a:lnTo>
                    <a:pt x="177" y="111"/>
                  </a:lnTo>
                  <a:lnTo>
                    <a:pt x="183" y="111"/>
                  </a:lnTo>
                  <a:lnTo>
                    <a:pt x="183" y="111"/>
                  </a:lnTo>
                  <a:lnTo>
                    <a:pt x="188" y="113"/>
                  </a:lnTo>
                  <a:lnTo>
                    <a:pt x="193" y="114"/>
                  </a:lnTo>
                  <a:lnTo>
                    <a:pt x="196" y="117"/>
                  </a:lnTo>
                  <a:lnTo>
                    <a:pt x="196" y="122"/>
                  </a:lnTo>
                  <a:lnTo>
                    <a:pt x="196" y="122"/>
                  </a:lnTo>
                  <a:lnTo>
                    <a:pt x="196" y="126"/>
                  </a:lnTo>
                  <a:lnTo>
                    <a:pt x="193" y="129"/>
                  </a:lnTo>
                  <a:lnTo>
                    <a:pt x="188" y="132"/>
                  </a:lnTo>
                  <a:lnTo>
                    <a:pt x="181" y="135"/>
                  </a:lnTo>
                  <a:lnTo>
                    <a:pt x="181" y="135"/>
                  </a:lnTo>
                  <a:lnTo>
                    <a:pt x="154" y="139"/>
                  </a:lnTo>
                  <a:lnTo>
                    <a:pt x="123" y="143"/>
                  </a:lnTo>
                  <a:lnTo>
                    <a:pt x="123" y="143"/>
                  </a:lnTo>
                  <a:lnTo>
                    <a:pt x="126" y="195"/>
                  </a:lnTo>
                  <a:lnTo>
                    <a:pt x="126" y="195"/>
                  </a:lnTo>
                  <a:lnTo>
                    <a:pt x="145" y="201"/>
                  </a:lnTo>
                  <a:lnTo>
                    <a:pt x="162" y="207"/>
                  </a:lnTo>
                  <a:lnTo>
                    <a:pt x="177" y="214"/>
                  </a:lnTo>
                  <a:lnTo>
                    <a:pt x="191" y="221"/>
                  </a:lnTo>
                  <a:lnTo>
                    <a:pt x="191" y="221"/>
                  </a:lnTo>
                  <a:lnTo>
                    <a:pt x="200" y="227"/>
                  </a:lnTo>
                  <a:lnTo>
                    <a:pt x="206" y="233"/>
                  </a:lnTo>
                  <a:lnTo>
                    <a:pt x="209" y="237"/>
                  </a:lnTo>
                  <a:lnTo>
                    <a:pt x="210" y="243"/>
                  </a:lnTo>
                  <a:lnTo>
                    <a:pt x="210" y="243"/>
                  </a:lnTo>
                  <a:lnTo>
                    <a:pt x="209" y="247"/>
                  </a:lnTo>
                  <a:lnTo>
                    <a:pt x="207" y="252"/>
                  </a:lnTo>
                  <a:lnTo>
                    <a:pt x="203" y="255"/>
                  </a:lnTo>
                  <a:lnTo>
                    <a:pt x="199" y="255"/>
                  </a:lnTo>
                  <a:lnTo>
                    <a:pt x="199" y="255"/>
                  </a:lnTo>
                  <a:lnTo>
                    <a:pt x="194" y="255"/>
                  </a:lnTo>
                  <a:lnTo>
                    <a:pt x="190" y="253"/>
                  </a:lnTo>
                  <a:lnTo>
                    <a:pt x="181" y="247"/>
                  </a:lnTo>
                  <a:lnTo>
                    <a:pt x="181" y="247"/>
                  </a:lnTo>
                  <a:lnTo>
                    <a:pt x="170" y="237"/>
                  </a:lnTo>
                  <a:lnTo>
                    <a:pt x="157" y="229"/>
                  </a:lnTo>
                  <a:lnTo>
                    <a:pt x="142" y="221"/>
                  </a:lnTo>
                  <a:lnTo>
                    <a:pt x="126" y="216"/>
                  </a:lnTo>
                  <a:lnTo>
                    <a:pt x="126" y="216"/>
                  </a:lnTo>
                  <a:lnTo>
                    <a:pt x="125" y="230"/>
                  </a:lnTo>
                  <a:lnTo>
                    <a:pt x="120" y="239"/>
                  </a:lnTo>
                  <a:lnTo>
                    <a:pt x="120" y="239"/>
                  </a:lnTo>
                  <a:lnTo>
                    <a:pt x="117" y="245"/>
                  </a:lnTo>
                  <a:lnTo>
                    <a:pt x="113" y="249"/>
                  </a:lnTo>
                  <a:lnTo>
                    <a:pt x="109" y="253"/>
                  </a:lnTo>
                  <a:lnTo>
                    <a:pt x="103" y="256"/>
                  </a:lnTo>
                  <a:lnTo>
                    <a:pt x="96" y="259"/>
                  </a:lnTo>
                  <a:lnTo>
                    <a:pt x="88" y="261"/>
                  </a:lnTo>
                  <a:lnTo>
                    <a:pt x="72" y="262"/>
                  </a:lnTo>
                  <a:lnTo>
                    <a:pt x="72" y="262"/>
                  </a:lnTo>
                  <a:lnTo>
                    <a:pt x="61" y="261"/>
                  </a:lnTo>
                  <a:lnTo>
                    <a:pt x="49" y="259"/>
                  </a:lnTo>
                  <a:lnTo>
                    <a:pt x="41" y="256"/>
                  </a:lnTo>
                  <a:lnTo>
                    <a:pt x="32" y="252"/>
                  </a:lnTo>
                  <a:lnTo>
                    <a:pt x="26" y="246"/>
                  </a:lnTo>
                  <a:lnTo>
                    <a:pt x="22" y="240"/>
                  </a:lnTo>
                  <a:lnTo>
                    <a:pt x="19" y="233"/>
                  </a:lnTo>
                  <a:lnTo>
                    <a:pt x="17" y="226"/>
                  </a:lnTo>
                  <a:lnTo>
                    <a:pt x="17" y="226"/>
                  </a:lnTo>
                  <a:lnTo>
                    <a:pt x="19" y="219"/>
                  </a:lnTo>
                  <a:lnTo>
                    <a:pt x="22" y="211"/>
                  </a:lnTo>
                  <a:lnTo>
                    <a:pt x="27" y="206"/>
                  </a:lnTo>
                  <a:lnTo>
                    <a:pt x="35" y="200"/>
                  </a:lnTo>
                  <a:lnTo>
                    <a:pt x="43" y="195"/>
                  </a:lnTo>
                  <a:lnTo>
                    <a:pt x="54" y="192"/>
                  </a:lnTo>
                  <a:lnTo>
                    <a:pt x="65" y="191"/>
                  </a:lnTo>
                  <a:lnTo>
                    <a:pt x="78" y="191"/>
                  </a:lnTo>
                  <a:lnTo>
                    <a:pt x="78" y="191"/>
                  </a:lnTo>
                  <a:lnTo>
                    <a:pt x="106" y="192"/>
                  </a:lnTo>
                  <a:lnTo>
                    <a:pt x="106" y="192"/>
                  </a:lnTo>
                  <a:lnTo>
                    <a:pt x="106" y="146"/>
                  </a:lnTo>
                  <a:lnTo>
                    <a:pt x="106" y="146"/>
                  </a:lnTo>
                  <a:lnTo>
                    <a:pt x="84" y="148"/>
                  </a:lnTo>
                  <a:lnTo>
                    <a:pt x="62" y="148"/>
                  </a:lnTo>
                  <a:lnTo>
                    <a:pt x="62" y="148"/>
                  </a:lnTo>
                  <a:lnTo>
                    <a:pt x="46" y="146"/>
                  </a:lnTo>
                  <a:lnTo>
                    <a:pt x="41" y="145"/>
                  </a:lnTo>
                  <a:lnTo>
                    <a:pt x="35" y="143"/>
                  </a:lnTo>
                  <a:lnTo>
                    <a:pt x="30" y="140"/>
                  </a:lnTo>
                  <a:lnTo>
                    <a:pt x="27" y="136"/>
                  </a:lnTo>
                  <a:lnTo>
                    <a:pt x="26" y="132"/>
                  </a:lnTo>
                  <a:lnTo>
                    <a:pt x="26" y="127"/>
                  </a:lnTo>
                  <a:lnTo>
                    <a:pt x="26" y="127"/>
                  </a:lnTo>
                  <a:lnTo>
                    <a:pt x="27" y="117"/>
                  </a:lnTo>
                  <a:lnTo>
                    <a:pt x="30" y="107"/>
                  </a:lnTo>
                  <a:lnTo>
                    <a:pt x="41" y="108"/>
                  </a:lnTo>
                  <a:lnTo>
                    <a:pt x="41" y="108"/>
                  </a:lnTo>
                  <a:lnTo>
                    <a:pt x="39" y="117"/>
                  </a:lnTo>
                  <a:lnTo>
                    <a:pt x="39" y="117"/>
                  </a:lnTo>
                  <a:lnTo>
                    <a:pt x="41" y="123"/>
                  </a:lnTo>
                  <a:lnTo>
                    <a:pt x="42" y="126"/>
                  </a:lnTo>
                  <a:lnTo>
                    <a:pt x="45" y="127"/>
                  </a:lnTo>
                  <a:lnTo>
                    <a:pt x="52" y="130"/>
                  </a:lnTo>
                  <a:lnTo>
                    <a:pt x="64" y="130"/>
                  </a:lnTo>
                  <a:lnTo>
                    <a:pt x="64" y="130"/>
                  </a:lnTo>
                  <a:lnTo>
                    <a:pt x="84" y="130"/>
                  </a:lnTo>
                  <a:lnTo>
                    <a:pt x="104" y="127"/>
                  </a:lnTo>
                  <a:lnTo>
                    <a:pt x="104" y="127"/>
                  </a:lnTo>
                  <a:lnTo>
                    <a:pt x="104" y="81"/>
                  </a:lnTo>
                  <a:lnTo>
                    <a:pt x="104" y="81"/>
                  </a:lnTo>
                  <a:lnTo>
                    <a:pt x="74" y="82"/>
                  </a:lnTo>
                  <a:lnTo>
                    <a:pt x="49" y="84"/>
                  </a:lnTo>
                  <a:lnTo>
                    <a:pt x="49" y="84"/>
                  </a:lnTo>
                  <a:lnTo>
                    <a:pt x="32" y="82"/>
                  </a:lnTo>
                  <a:lnTo>
                    <a:pt x="26" y="81"/>
                  </a:lnTo>
                  <a:lnTo>
                    <a:pt x="20" y="78"/>
                  </a:lnTo>
                  <a:lnTo>
                    <a:pt x="14" y="75"/>
                  </a:lnTo>
                  <a:lnTo>
                    <a:pt x="9" y="71"/>
                  </a:lnTo>
                  <a:lnTo>
                    <a:pt x="0" y="59"/>
                  </a:lnTo>
                  <a:lnTo>
                    <a:pt x="6" y="53"/>
                  </a:lnTo>
                  <a:close/>
                  <a:moveTo>
                    <a:pt x="74" y="206"/>
                  </a:moveTo>
                  <a:lnTo>
                    <a:pt x="74" y="206"/>
                  </a:lnTo>
                  <a:lnTo>
                    <a:pt x="55" y="207"/>
                  </a:lnTo>
                  <a:lnTo>
                    <a:pt x="48" y="208"/>
                  </a:lnTo>
                  <a:lnTo>
                    <a:pt x="42" y="210"/>
                  </a:lnTo>
                  <a:lnTo>
                    <a:pt x="36" y="213"/>
                  </a:lnTo>
                  <a:lnTo>
                    <a:pt x="33" y="217"/>
                  </a:lnTo>
                  <a:lnTo>
                    <a:pt x="32" y="220"/>
                  </a:lnTo>
                  <a:lnTo>
                    <a:pt x="30" y="224"/>
                  </a:lnTo>
                  <a:lnTo>
                    <a:pt x="30" y="224"/>
                  </a:lnTo>
                  <a:lnTo>
                    <a:pt x="30" y="229"/>
                  </a:lnTo>
                  <a:lnTo>
                    <a:pt x="33" y="232"/>
                  </a:lnTo>
                  <a:lnTo>
                    <a:pt x="35" y="236"/>
                  </a:lnTo>
                  <a:lnTo>
                    <a:pt x="39" y="237"/>
                  </a:lnTo>
                  <a:lnTo>
                    <a:pt x="43" y="240"/>
                  </a:lnTo>
                  <a:lnTo>
                    <a:pt x="49" y="242"/>
                  </a:lnTo>
                  <a:lnTo>
                    <a:pt x="65" y="243"/>
                  </a:lnTo>
                  <a:lnTo>
                    <a:pt x="65" y="243"/>
                  </a:lnTo>
                  <a:lnTo>
                    <a:pt x="75" y="243"/>
                  </a:lnTo>
                  <a:lnTo>
                    <a:pt x="85" y="242"/>
                  </a:lnTo>
                  <a:lnTo>
                    <a:pt x="93" y="239"/>
                  </a:lnTo>
                  <a:lnTo>
                    <a:pt x="99" y="234"/>
                  </a:lnTo>
                  <a:lnTo>
                    <a:pt x="99" y="234"/>
                  </a:lnTo>
                  <a:lnTo>
                    <a:pt x="103" y="230"/>
                  </a:lnTo>
                  <a:lnTo>
                    <a:pt x="104" y="224"/>
                  </a:lnTo>
                  <a:lnTo>
                    <a:pt x="106" y="219"/>
                  </a:lnTo>
                  <a:lnTo>
                    <a:pt x="106" y="210"/>
                  </a:lnTo>
                  <a:lnTo>
                    <a:pt x="106" y="210"/>
                  </a:lnTo>
                  <a:lnTo>
                    <a:pt x="88" y="207"/>
                  </a:lnTo>
                  <a:lnTo>
                    <a:pt x="74" y="206"/>
                  </a:lnTo>
                  <a:lnTo>
                    <a:pt x="74" y="20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31" name="Freeform 135"/>
            <p:cNvSpPr>
              <a:spLocks noEditPoints="1"/>
            </p:cNvSpPr>
            <p:nvPr userDrawn="1"/>
          </p:nvSpPr>
          <p:spPr bwMode="auto">
            <a:xfrm>
              <a:off x="6191251" y="1755776"/>
              <a:ext cx="138113" cy="139700"/>
            </a:xfrm>
            <a:custGeom>
              <a:avLst/>
              <a:gdLst/>
              <a:ahLst/>
              <a:cxnLst>
                <a:cxn ang="0">
                  <a:pos x="90" y="248"/>
                </a:cxn>
                <a:cxn ang="0">
                  <a:pos x="122" y="225"/>
                </a:cxn>
                <a:cxn ang="0">
                  <a:pos x="139" y="196"/>
                </a:cxn>
                <a:cxn ang="0">
                  <a:pos x="132" y="191"/>
                </a:cxn>
                <a:cxn ang="0">
                  <a:pos x="112" y="191"/>
                </a:cxn>
                <a:cxn ang="0">
                  <a:pos x="92" y="181"/>
                </a:cxn>
                <a:cxn ang="0">
                  <a:pos x="81" y="161"/>
                </a:cxn>
                <a:cxn ang="0">
                  <a:pos x="81" y="142"/>
                </a:cxn>
                <a:cxn ang="0">
                  <a:pos x="92" y="118"/>
                </a:cxn>
                <a:cxn ang="0">
                  <a:pos x="112" y="107"/>
                </a:cxn>
                <a:cxn ang="0">
                  <a:pos x="131" y="107"/>
                </a:cxn>
                <a:cxn ang="0">
                  <a:pos x="141" y="74"/>
                </a:cxn>
                <a:cxn ang="0">
                  <a:pos x="68" y="84"/>
                </a:cxn>
                <a:cxn ang="0">
                  <a:pos x="51" y="89"/>
                </a:cxn>
                <a:cxn ang="0">
                  <a:pos x="36" y="94"/>
                </a:cxn>
                <a:cxn ang="0">
                  <a:pos x="28" y="96"/>
                </a:cxn>
                <a:cxn ang="0">
                  <a:pos x="12" y="84"/>
                </a:cxn>
                <a:cxn ang="0">
                  <a:pos x="0" y="67"/>
                </a:cxn>
                <a:cxn ang="0">
                  <a:pos x="3" y="61"/>
                </a:cxn>
                <a:cxn ang="0">
                  <a:pos x="9" y="66"/>
                </a:cxn>
                <a:cxn ang="0">
                  <a:pos x="19" y="70"/>
                </a:cxn>
                <a:cxn ang="0">
                  <a:pos x="39" y="71"/>
                </a:cxn>
                <a:cxn ang="0">
                  <a:pos x="99" y="63"/>
                </a:cxn>
                <a:cxn ang="0">
                  <a:pos x="139" y="26"/>
                </a:cxn>
                <a:cxn ang="0">
                  <a:pos x="134" y="15"/>
                </a:cxn>
                <a:cxn ang="0">
                  <a:pos x="121" y="10"/>
                </a:cxn>
                <a:cxn ang="0">
                  <a:pos x="119" y="8"/>
                </a:cxn>
                <a:cxn ang="0">
                  <a:pos x="122" y="3"/>
                </a:cxn>
                <a:cxn ang="0">
                  <a:pos x="132" y="0"/>
                </a:cxn>
                <a:cxn ang="0">
                  <a:pos x="157" y="5"/>
                </a:cxn>
                <a:cxn ang="0">
                  <a:pos x="170" y="13"/>
                </a:cxn>
                <a:cxn ang="0">
                  <a:pos x="170" y="21"/>
                </a:cxn>
                <a:cxn ang="0">
                  <a:pos x="164" y="28"/>
                </a:cxn>
                <a:cxn ang="0">
                  <a:pos x="160" y="57"/>
                </a:cxn>
                <a:cxn ang="0">
                  <a:pos x="212" y="52"/>
                </a:cxn>
                <a:cxn ang="0">
                  <a:pos x="228" y="48"/>
                </a:cxn>
                <a:cxn ang="0">
                  <a:pos x="242" y="50"/>
                </a:cxn>
                <a:cxn ang="0">
                  <a:pos x="257" y="57"/>
                </a:cxn>
                <a:cxn ang="0">
                  <a:pos x="261" y="66"/>
                </a:cxn>
                <a:cxn ang="0">
                  <a:pos x="260" y="71"/>
                </a:cxn>
                <a:cxn ang="0">
                  <a:pos x="252" y="74"/>
                </a:cxn>
                <a:cxn ang="0">
                  <a:pos x="219" y="71"/>
                </a:cxn>
                <a:cxn ang="0">
                  <a:pos x="160" y="73"/>
                </a:cxn>
                <a:cxn ang="0">
                  <a:pos x="158" y="128"/>
                </a:cxn>
                <a:cxn ang="0">
                  <a:pos x="165" y="155"/>
                </a:cxn>
                <a:cxn ang="0">
                  <a:pos x="164" y="186"/>
                </a:cxn>
                <a:cxn ang="0">
                  <a:pos x="141" y="229"/>
                </a:cxn>
                <a:cxn ang="0">
                  <a:pos x="97" y="258"/>
                </a:cxn>
                <a:cxn ang="0">
                  <a:pos x="119" y="119"/>
                </a:cxn>
                <a:cxn ang="0">
                  <a:pos x="110" y="121"/>
                </a:cxn>
                <a:cxn ang="0">
                  <a:pos x="100" y="131"/>
                </a:cxn>
                <a:cxn ang="0">
                  <a:pos x="94" y="148"/>
                </a:cxn>
                <a:cxn ang="0">
                  <a:pos x="97" y="160"/>
                </a:cxn>
                <a:cxn ang="0">
                  <a:pos x="106" y="170"/>
                </a:cxn>
                <a:cxn ang="0">
                  <a:pos x="121" y="174"/>
                </a:cxn>
                <a:cxn ang="0">
                  <a:pos x="129" y="171"/>
                </a:cxn>
                <a:cxn ang="0">
                  <a:pos x="138" y="163"/>
                </a:cxn>
                <a:cxn ang="0">
                  <a:pos x="141" y="145"/>
                </a:cxn>
                <a:cxn ang="0">
                  <a:pos x="135" y="126"/>
                </a:cxn>
                <a:cxn ang="0">
                  <a:pos x="123" y="119"/>
                </a:cxn>
              </a:cxnLst>
              <a:rect l="0" t="0" r="r" b="b"/>
              <a:pathLst>
                <a:path w="261" h="264">
                  <a:moveTo>
                    <a:pt x="77" y="255"/>
                  </a:moveTo>
                  <a:lnTo>
                    <a:pt x="77" y="255"/>
                  </a:lnTo>
                  <a:lnTo>
                    <a:pt x="90" y="248"/>
                  </a:lnTo>
                  <a:lnTo>
                    <a:pt x="102" y="241"/>
                  </a:lnTo>
                  <a:lnTo>
                    <a:pt x="113" y="233"/>
                  </a:lnTo>
                  <a:lnTo>
                    <a:pt x="122" y="225"/>
                  </a:lnTo>
                  <a:lnTo>
                    <a:pt x="129" y="216"/>
                  </a:lnTo>
                  <a:lnTo>
                    <a:pt x="135" y="206"/>
                  </a:lnTo>
                  <a:lnTo>
                    <a:pt x="139" y="196"/>
                  </a:lnTo>
                  <a:lnTo>
                    <a:pt x="142" y="186"/>
                  </a:lnTo>
                  <a:lnTo>
                    <a:pt x="142" y="186"/>
                  </a:lnTo>
                  <a:lnTo>
                    <a:pt x="132" y="191"/>
                  </a:lnTo>
                  <a:lnTo>
                    <a:pt x="121" y="193"/>
                  </a:lnTo>
                  <a:lnTo>
                    <a:pt x="121" y="193"/>
                  </a:lnTo>
                  <a:lnTo>
                    <a:pt x="112" y="191"/>
                  </a:lnTo>
                  <a:lnTo>
                    <a:pt x="105" y="190"/>
                  </a:lnTo>
                  <a:lnTo>
                    <a:pt x="97" y="186"/>
                  </a:lnTo>
                  <a:lnTo>
                    <a:pt x="92" y="181"/>
                  </a:lnTo>
                  <a:lnTo>
                    <a:pt x="87" y="176"/>
                  </a:lnTo>
                  <a:lnTo>
                    <a:pt x="83" y="168"/>
                  </a:lnTo>
                  <a:lnTo>
                    <a:pt x="81" y="161"/>
                  </a:lnTo>
                  <a:lnTo>
                    <a:pt x="80" y="152"/>
                  </a:lnTo>
                  <a:lnTo>
                    <a:pt x="80" y="152"/>
                  </a:lnTo>
                  <a:lnTo>
                    <a:pt x="81" y="142"/>
                  </a:lnTo>
                  <a:lnTo>
                    <a:pt x="83" y="132"/>
                  </a:lnTo>
                  <a:lnTo>
                    <a:pt x="87" y="125"/>
                  </a:lnTo>
                  <a:lnTo>
                    <a:pt x="92" y="118"/>
                  </a:lnTo>
                  <a:lnTo>
                    <a:pt x="97" y="113"/>
                  </a:lnTo>
                  <a:lnTo>
                    <a:pt x="105" y="109"/>
                  </a:lnTo>
                  <a:lnTo>
                    <a:pt x="112" y="107"/>
                  </a:lnTo>
                  <a:lnTo>
                    <a:pt x="121" y="106"/>
                  </a:lnTo>
                  <a:lnTo>
                    <a:pt x="121" y="106"/>
                  </a:lnTo>
                  <a:lnTo>
                    <a:pt x="131" y="107"/>
                  </a:lnTo>
                  <a:lnTo>
                    <a:pt x="141" y="112"/>
                  </a:lnTo>
                  <a:lnTo>
                    <a:pt x="141" y="112"/>
                  </a:lnTo>
                  <a:lnTo>
                    <a:pt x="141" y="74"/>
                  </a:lnTo>
                  <a:lnTo>
                    <a:pt x="141" y="74"/>
                  </a:lnTo>
                  <a:lnTo>
                    <a:pt x="103" y="79"/>
                  </a:lnTo>
                  <a:lnTo>
                    <a:pt x="68" y="84"/>
                  </a:lnTo>
                  <a:lnTo>
                    <a:pt x="68" y="84"/>
                  </a:lnTo>
                  <a:lnTo>
                    <a:pt x="51" y="89"/>
                  </a:lnTo>
                  <a:lnTo>
                    <a:pt x="51" y="89"/>
                  </a:lnTo>
                  <a:lnTo>
                    <a:pt x="41" y="93"/>
                  </a:lnTo>
                  <a:lnTo>
                    <a:pt x="41" y="93"/>
                  </a:lnTo>
                  <a:lnTo>
                    <a:pt x="36" y="94"/>
                  </a:lnTo>
                  <a:lnTo>
                    <a:pt x="32" y="96"/>
                  </a:lnTo>
                  <a:lnTo>
                    <a:pt x="32" y="96"/>
                  </a:lnTo>
                  <a:lnTo>
                    <a:pt x="28" y="96"/>
                  </a:lnTo>
                  <a:lnTo>
                    <a:pt x="23" y="93"/>
                  </a:lnTo>
                  <a:lnTo>
                    <a:pt x="12" y="84"/>
                  </a:lnTo>
                  <a:lnTo>
                    <a:pt x="12" y="84"/>
                  </a:lnTo>
                  <a:lnTo>
                    <a:pt x="3" y="74"/>
                  </a:lnTo>
                  <a:lnTo>
                    <a:pt x="2" y="71"/>
                  </a:lnTo>
                  <a:lnTo>
                    <a:pt x="0" y="67"/>
                  </a:lnTo>
                  <a:lnTo>
                    <a:pt x="0" y="67"/>
                  </a:lnTo>
                  <a:lnTo>
                    <a:pt x="0" y="63"/>
                  </a:lnTo>
                  <a:lnTo>
                    <a:pt x="3" y="61"/>
                  </a:lnTo>
                  <a:lnTo>
                    <a:pt x="3" y="61"/>
                  </a:lnTo>
                  <a:lnTo>
                    <a:pt x="6" y="63"/>
                  </a:lnTo>
                  <a:lnTo>
                    <a:pt x="9" y="66"/>
                  </a:lnTo>
                  <a:lnTo>
                    <a:pt x="9" y="66"/>
                  </a:lnTo>
                  <a:lnTo>
                    <a:pt x="15" y="68"/>
                  </a:lnTo>
                  <a:lnTo>
                    <a:pt x="19" y="70"/>
                  </a:lnTo>
                  <a:lnTo>
                    <a:pt x="28" y="71"/>
                  </a:lnTo>
                  <a:lnTo>
                    <a:pt x="28" y="71"/>
                  </a:lnTo>
                  <a:lnTo>
                    <a:pt x="39" y="71"/>
                  </a:lnTo>
                  <a:lnTo>
                    <a:pt x="51" y="70"/>
                  </a:lnTo>
                  <a:lnTo>
                    <a:pt x="51" y="70"/>
                  </a:lnTo>
                  <a:lnTo>
                    <a:pt x="99" y="63"/>
                  </a:lnTo>
                  <a:lnTo>
                    <a:pt x="141" y="58"/>
                  </a:lnTo>
                  <a:lnTo>
                    <a:pt x="141" y="58"/>
                  </a:lnTo>
                  <a:lnTo>
                    <a:pt x="139" y="26"/>
                  </a:lnTo>
                  <a:lnTo>
                    <a:pt x="139" y="26"/>
                  </a:lnTo>
                  <a:lnTo>
                    <a:pt x="138" y="19"/>
                  </a:lnTo>
                  <a:lnTo>
                    <a:pt x="134" y="15"/>
                  </a:lnTo>
                  <a:lnTo>
                    <a:pt x="134" y="15"/>
                  </a:lnTo>
                  <a:lnTo>
                    <a:pt x="128" y="12"/>
                  </a:lnTo>
                  <a:lnTo>
                    <a:pt x="121" y="10"/>
                  </a:lnTo>
                  <a:lnTo>
                    <a:pt x="121" y="10"/>
                  </a:lnTo>
                  <a:lnTo>
                    <a:pt x="119" y="9"/>
                  </a:lnTo>
                  <a:lnTo>
                    <a:pt x="119" y="8"/>
                  </a:lnTo>
                  <a:lnTo>
                    <a:pt x="119" y="8"/>
                  </a:lnTo>
                  <a:lnTo>
                    <a:pt x="119" y="6"/>
                  </a:lnTo>
                  <a:lnTo>
                    <a:pt x="122" y="3"/>
                  </a:lnTo>
                  <a:lnTo>
                    <a:pt x="126" y="2"/>
                  </a:lnTo>
                  <a:lnTo>
                    <a:pt x="132" y="0"/>
                  </a:lnTo>
                  <a:lnTo>
                    <a:pt x="132" y="0"/>
                  </a:lnTo>
                  <a:lnTo>
                    <a:pt x="144" y="2"/>
                  </a:lnTo>
                  <a:lnTo>
                    <a:pt x="157" y="5"/>
                  </a:lnTo>
                  <a:lnTo>
                    <a:pt x="157" y="5"/>
                  </a:lnTo>
                  <a:lnTo>
                    <a:pt x="163" y="8"/>
                  </a:lnTo>
                  <a:lnTo>
                    <a:pt x="167" y="10"/>
                  </a:lnTo>
                  <a:lnTo>
                    <a:pt x="170" y="13"/>
                  </a:lnTo>
                  <a:lnTo>
                    <a:pt x="170" y="18"/>
                  </a:lnTo>
                  <a:lnTo>
                    <a:pt x="170" y="18"/>
                  </a:lnTo>
                  <a:lnTo>
                    <a:pt x="170" y="21"/>
                  </a:lnTo>
                  <a:lnTo>
                    <a:pt x="167" y="24"/>
                  </a:lnTo>
                  <a:lnTo>
                    <a:pt x="167" y="24"/>
                  </a:lnTo>
                  <a:lnTo>
                    <a:pt x="164" y="28"/>
                  </a:lnTo>
                  <a:lnTo>
                    <a:pt x="163" y="34"/>
                  </a:lnTo>
                  <a:lnTo>
                    <a:pt x="160" y="57"/>
                  </a:lnTo>
                  <a:lnTo>
                    <a:pt x="160" y="57"/>
                  </a:lnTo>
                  <a:lnTo>
                    <a:pt x="202" y="54"/>
                  </a:lnTo>
                  <a:lnTo>
                    <a:pt x="202" y="54"/>
                  </a:lnTo>
                  <a:lnTo>
                    <a:pt x="212" y="52"/>
                  </a:lnTo>
                  <a:lnTo>
                    <a:pt x="221" y="51"/>
                  </a:lnTo>
                  <a:lnTo>
                    <a:pt x="221" y="51"/>
                  </a:lnTo>
                  <a:lnTo>
                    <a:pt x="228" y="48"/>
                  </a:lnTo>
                  <a:lnTo>
                    <a:pt x="234" y="48"/>
                  </a:lnTo>
                  <a:lnTo>
                    <a:pt x="234" y="48"/>
                  </a:lnTo>
                  <a:lnTo>
                    <a:pt x="242" y="50"/>
                  </a:lnTo>
                  <a:lnTo>
                    <a:pt x="254" y="54"/>
                  </a:lnTo>
                  <a:lnTo>
                    <a:pt x="254" y="54"/>
                  </a:lnTo>
                  <a:lnTo>
                    <a:pt x="257" y="57"/>
                  </a:lnTo>
                  <a:lnTo>
                    <a:pt x="260" y="60"/>
                  </a:lnTo>
                  <a:lnTo>
                    <a:pt x="261" y="63"/>
                  </a:lnTo>
                  <a:lnTo>
                    <a:pt x="261" y="66"/>
                  </a:lnTo>
                  <a:lnTo>
                    <a:pt x="261" y="66"/>
                  </a:lnTo>
                  <a:lnTo>
                    <a:pt x="261" y="68"/>
                  </a:lnTo>
                  <a:lnTo>
                    <a:pt x="260" y="71"/>
                  </a:lnTo>
                  <a:lnTo>
                    <a:pt x="257" y="73"/>
                  </a:lnTo>
                  <a:lnTo>
                    <a:pt x="252" y="74"/>
                  </a:lnTo>
                  <a:lnTo>
                    <a:pt x="252" y="74"/>
                  </a:lnTo>
                  <a:lnTo>
                    <a:pt x="235" y="73"/>
                  </a:lnTo>
                  <a:lnTo>
                    <a:pt x="235" y="73"/>
                  </a:lnTo>
                  <a:lnTo>
                    <a:pt x="219" y="71"/>
                  </a:lnTo>
                  <a:lnTo>
                    <a:pt x="202" y="71"/>
                  </a:lnTo>
                  <a:lnTo>
                    <a:pt x="202" y="71"/>
                  </a:lnTo>
                  <a:lnTo>
                    <a:pt x="160" y="73"/>
                  </a:lnTo>
                  <a:lnTo>
                    <a:pt x="160" y="73"/>
                  </a:lnTo>
                  <a:lnTo>
                    <a:pt x="158" y="128"/>
                  </a:lnTo>
                  <a:lnTo>
                    <a:pt x="158" y="128"/>
                  </a:lnTo>
                  <a:lnTo>
                    <a:pt x="161" y="135"/>
                  </a:lnTo>
                  <a:lnTo>
                    <a:pt x="164" y="145"/>
                  </a:lnTo>
                  <a:lnTo>
                    <a:pt x="165" y="155"/>
                  </a:lnTo>
                  <a:lnTo>
                    <a:pt x="165" y="167"/>
                  </a:lnTo>
                  <a:lnTo>
                    <a:pt x="165" y="167"/>
                  </a:lnTo>
                  <a:lnTo>
                    <a:pt x="164" y="186"/>
                  </a:lnTo>
                  <a:lnTo>
                    <a:pt x="160" y="202"/>
                  </a:lnTo>
                  <a:lnTo>
                    <a:pt x="151" y="216"/>
                  </a:lnTo>
                  <a:lnTo>
                    <a:pt x="141" y="229"/>
                  </a:lnTo>
                  <a:lnTo>
                    <a:pt x="129" y="241"/>
                  </a:lnTo>
                  <a:lnTo>
                    <a:pt x="115" y="251"/>
                  </a:lnTo>
                  <a:lnTo>
                    <a:pt x="97" y="258"/>
                  </a:lnTo>
                  <a:lnTo>
                    <a:pt x="80" y="264"/>
                  </a:lnTo>
                  <a:lnTo>
                    <a:pt x="77" y="255"/>
                  </a:lnTo>
                  <a:close/>
                  <a:moveTo>
                    <a:pt x="119" y="119"/>
                  </a:moveTo>
                  <a:lnTo>
                    <a:pt x="119" y="119"/>
                  </a:lnTo>
                  <a:lnTo>
                    <a:pt x="115" y="119"/>
                  </a:lnTo>
                  <a:lnTo>
                    <a:pt x="110" y="121"/>
                  </a:lnTo>
                  <a:lnTo>
                    <a:pt x="106" y="123"/>
                  </a:lnTo>
                  <a:lnTo>
                    <a:pt x="103" y="126"/>
                  </a:lnTo>
                  <a:lnTo>
                    <a:pt x="100" y="131"/>
                  </a:lnTo>
                  <a:lnTo>
                    <a:pt x="97" y="135"/>
                  </a:lnTo>
                  <a:lnTo>
                    <a:pt x="96" y="142"/>
                  </a:lnTo>
                  <a:lnTo>
                    <a:pt x="94" y="148"/>
                  </a:lnTo>
                  <a:lnTo>
                    <a:pt x="94" y="148"/>
                  </a:lnTo>
                  <a:lnTo>
                    <a:pt x="96" y="154"/>
                  </a:lnTo>
                  <a:lnTo>
                    <a:pt x="97" y="160"/>
                  </a:lnTo>
                  <a:lnTo>
                    <a:pt x="99" y="164"/>
                  </a:lnTo>
                  <a:lnTo>
                    <a:pt x="103" y="167"/>
                  </a:lnTo>
                  <a:lnTo>
                    <a:pt x="106" y="170"/>
                  </a:lnTo>
                  <a:lnTo>
                    <a:pt x="110" y="173"/>
                  </a:lnTo>
                  <a:lnTo>
                    <a:pt x="115" y="173"/>
                  </a:lnTo>
                  <a:lnTo>
                    <a:pt x="121" y="174"/>
                  </a:lnTo>
                  <a:lnTo>
                    <a:pt x="121" y="174"/>
                  </a:lnTo>
                  <a:lnTo>
                    <a:pt x="125" y="173"/>
                  </a:lnTo>
                  <a:lnTo>
                    <a:pt x="129" y="171"/>
                  </a:lnTo>
                  <a:lnTo>
                    <a:pt x="132" y="170"/>
                  </a:lnTo>
                  <a:lnTo>
                    <a:pt x="135" y="167"/>
                  </a:lnTo>
                  <a:lnTo>
                    <a:pt x="138" y="163"/>
                  </a:lnTo>
                  <a:lnTo>
                    <a:pt x="139" y="157"/>
                  </a:lnTo>
                  <a:lnTo>
                    <a:pt x="141" y="145"/>
                  </a:lnTo>
                  <a:lnTo>
                    <a:pt x="141" y="145"/>
                  </a:lnTo>
                  <a:lnTo>
                    <a:pt x="139" y="135"/>
                  </a:lnTo>
                  <a:lnTo>
                    <a:pt x="138" y="131"/>
                  </a:lnTo>
                  <a:lnTo>
                    <a:pt x="135" y="126"/>
                  </a:lnTo>
                  <a:lnTo>
                    <a:pt x="132" y="123"/>
                  </a:lnTo>
                  <a:lnTo>
                    <a:pt x="128" y="121"/>
                  </a:lnTo>
                  <a:lnTo>
                    <a:pt x="123" y="119"/>
                  </a:lnTo>
                  <a:lnTo>
                    <a:pt x="119" y="119"/>
                  </a:lnTo>
                  <a:lnTo>
                    <a:pt x="119" y="11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32" name="Freeform 136"/>
            <p:cNvSpPr>
              <a:spLocks noEditPoints="1"/>
            </p:cNvSpPr>
            <p:nvPr userDrawn="1"/>
          </p:nvSpPr>
          <p:spPr bwMode="auto">
            <a:xfrm>
              <a:off x="6318251" y="1849438"/>
              <a:ext cx="50800" cy="49213"/>
            </a:xfrm>
            <a:custGeom>
              <a:avLst/>
              <a:gdLst/>
              <a:ahLst/>
              <a:cxnLst>
                <a:cxn ang="0">
                  <a:pos x="95" y="47"/>
                </a:cxn>
                <a:cxn ang="0">
                  <a:pos x="90" y="66"/>
                </a:cxn>
                <a:cxn ang="0">
                  <a:pos x="82" y="80"/>
                </a:cxn>
                <a:cxn ang="0">
                  <a:pos x="66" y="90"/>
                </a:cxn>
                <a:cxn ang="0">
                  <a:pos x="48" y="93"/>
                </a:cxn>
                <a:cxn ang="0">
                  <a:pos x="38" y="93"/>
                </a:cxn>
                <a:cxn ang="0">
                  <a:pos x="22" y="86"/>
                </a:cxn>
                <a:cxn ang="0">
                  <a:pos x="9" y="73"/>
                </a:cxn>
                <a:cxn ang="0">
                  <a:pos x="2" y="57"/>
                </a:cxn>
                <a:cxn ang="0">
                  <a:pos x="0" y="47"/>
                </a:cxn>
                <a:cxn ang="0">
                  <a:pos x="5" y="29"/>
                </a:cxn>
                <a:cxn ang="0">
                  <a:pos x="15" y="15"/>
                </a:cxn>
                <a:cxn ang="0">
                  <a:pos x="29" y="5"/>
                </a:cxn>
                <a:cxn ang="0">
                  <a:pos x="48" y="0"/>
                </a:cxn>
                <a:cxn ang="0">
                  <a:pos x="57" y="2"/>
                </a:cxn>
                <a:cxn ang="0">
                  <a:pos x="74" y="9"/>
                </a:cxn>
                <a:cxn ang="0">
                  <a:pos x="86" y="21"/>
                </a:cxn>
                <a:cxn ang="0">
                  <a:pos x="93" y="38"/>
                </a:cxn>
                <a:cxn ang="0">
                  <a:pos x="95" y="47"/>
                </a:cxn>
                <a:cxn ang="0">
                  <a:pos x="16" y="47"/>
                </a:cxn>
                <a:cxn ang="0">
                  <a:pos x="19" y="60"/>
                </a:cxn>
                <a:cxn ang="0">
                  <a:pos x="27" y="68"/>
                </a:cxn>
                <a:cxn ang="0">
                  <a:pos x="35" y="76"/>
                </a:cxn>
                <a:cxn ang="0">
                  <a:pos x="48" y="79"/>
                </a:cxn>
                <a:cxn ang="0">
                  <a:pos x="54" y="77"/>
                </a:cxn>
                <a:cxn ang="0">
                  <a:pos x="66" y="73"/>
                </a:cxn>
                <a:cxn ang="0">
                  <a:pos x="73" y="64"/>
                </a:cxn>
                <a:cxn ang="0">
                  <a:pos x="77" y="54"/>
                </a:cxn>
                <a:cxn ang="0">
                  <a:pos x="79" y="47"/>
                </a:cxn>
                <a:cxn ang="0">
                  <a:pos x="76" y="35"/>
                </a:cxn>
                <a:cxn ang="0">
                  <a:pos x="70" y="25"/>
                </a:cxn>
                <a:cxn ang="0">
                  <a:pos x="60" y="19"/>
                </a:cxn>
                <a:cxn ang="0">
                  <a:pos x="48" y="16"/>
                </a:cxn>
                <a:cxn ang="0">
                  <a:pos x="41" y="18"/>
                </a:cxn>
                <a:cxn ang="0">
                  <a:pos x="31" y="22"/>
                </a:cxn>
                <a:cxn ang="0">
                  <a:pos x="22" y="29"/>
                </a:cxn>
                <a:cxn ang="0">
                  <a:pos x="18" y="41"/>
                </a:cxn>
                <a:cxn ang="0">
                  <a:pos x="16" y="47"/>
                </a:cxn>
              </a:cxnLst>
              <a:rect l="0" t="0" r="r" b="b"/>
              <a:pathLst>
                <a:path w="95" h="93">
                  <a:moveTo>
                    <a:pt x="95" y="47"/>
                  </a:moveTo>
                  <a:lnTo>
                    <a:pt x="95" y="47"/>
                  </a:lnTo>
                  <a:lnTo>
                    <a:pt x="93" y="57"/>
                  </a:lnTo>
                  <a:lnTo>
                    <a:pt x="90" y="66"/>
                  </a:lnTo>
                  <a:lnTo>
                    <a:pt x="86" y="73"/>
                  </a:lnTo>
                  <a:lnTo>
                    <a:pt x="82" y="80"/>
                  </a:lnTo>
                  <a:lnTo>
                    <a:pt x="74" y="86"/>
                  </a:lnTo>
                  <a:lnTo>
                    <a:pt x="66" y="90"/>
                  </a:lnTo>
                  <a:lnTo>
                    <a:pt x="57" y="93"/>
                  </a:lnTo>
                  <a:lnTo>
                    <a:pt x="48" y="93"/>
                  </a:lnTo>
                  <a:lnTo>
                    <a:pt x="48" y="93"/>
                  </a:lnTo>
                  <a:lnTo>
                    <a:pt x="38" y="93"/>
                  </a:lnTo>
                  <a:lnTo>
                    <a:pt x="29" y="90"/>
                  </a:lnTo>
                  <a:lnTo>
                    <a:pt x="22" y="86"/>
                  </a:lnTo>
                  <a:lnTo>
                    <a:pt x="15" y="80"/>
                  </a:lnTo>
                  <a:lnTo>
                    <a:pt x="9" y="73"/>
                  </a:lnTo>
                  <a:lnTo>
                    <a:pt x="5" y="66"/>
                  </a:lnTo>
                  <a:lnTo>
                    <a:pt x="2" y="57"/>
                  </a:lnTo>
                  <a:lnTo>
                    <a:pt x="0" y="47"/>
                  </a:lnTo>
                  <a:lnTo>
                    <a:pt x="0" y="47"/>
                  </a:lnTo>
                  <a:lnTo>
                    <a:pt x="2" y="38"/>
                  </a:lnTo>
                  <a:lnTo>
                    <a:pt x="5" y="29"/>
                  </a:lnTo>
                  <a:lnTo>
                    <a:pt x="9" y="21"/>
                  </a:lnTo>
                  <a:lnTo>
                    <a:pt x="15" y="15"/>
                  </a:lnTo>
                  <a:lnTo>
                    <a:pt x="22" y="9"/>
                  </a:lnTo>
                  <a:lnTo>
                    <a:pt x="29" y="5"/>
                  </a:lnTo>
                  <a:lnTo>
                    <a:pt x="38" y="2"/>
                  </a:lnTo>
                  <a:lnTo>
                    <a:pt x="48" y="0"/>
                  </a:lnTo>
                  <a:lnTo>
                    <a:pt x="48" y="0"/>
                  </a:lnTo>
                  <a:lnTo>
                    <a:pt x="57" y="2"/>
                  </a:lnTo>
                  <a:lnTo>
                    <a:pt x="66" y="5"/>
                  </a:lnTo>
                  <a:lnTo>
                    <a:pt x="74" y="9"/>
                  </a:lnTo>
                  <a:lnTo>
                    <a:pt x="82" y="15"/>
                  </a:lnTo>
                  <a:lnTo>
                    <a:pt x="86" y="21"/>
                  </a:lnTo>
                  <a:lnTo>
                    <a:pt x="90" y="29"/>
                  </a:lnTo>
                  <a:lnTo>
                    <a:pt x="93" y="38"/>
                  </a:lnTo>
                  <a:lnTo>
                    <a:pt x="95" y="47"/>
                  </a:lnTo>
                  <a:lnTo>
                    <a:pt x="95" y="47"/>
                  </a:lnTo>
                  <a:close/>
                  <a:moveTo>
                    <a:pt x="16" y="47"/>
                  </a:moveTo>
                  <a:lnTo>
                    <a:pt x="16" y="47"/>
                  </a:lnTo>
                  <a:lnTo>
                    <a:pt x="18" y="54"/>
                  </a:lnTo>
                  <a:lnTo>
                    <a:pt x="19" y="60"/>
                  </a:lnTo>
                  <a:lnTo>
                    <a:pt x="22" y="64"/>
                  </a:lnTo>
                  <a:lnTo>
                    <a:pt x="27" y="68"/>
                  </a:lnTo>
                  <a:lnTo>
                    <a:pt x="31" y="73"/>
                  </a:lnTo>
                  <a:lnTo>
                    <a:pt x="35" y="76"/>
                  </a:lnTo>
                  <a:lnTo>
                    <a:pt x="41" y="77"/>
                  </a:lnTo>
                  <a:lnTo>
                    <a:pt x="48" y="79"/>
                  </a:lnTo>
                  <a:lnTo>
                    <a:pt x="48" y="79"/>
                  </a:lnTo>
                  <a:lnTo>
                    <a:pt x="54" y="77"/>
                  </a:lnTo>
                  <a:lnTo>
                    <a:pt x="60" y="76"/>
                  </a:lnTo>
                  <a:lnTo>
                    <a:pt x="66" y="73"/>
                  </a:lnTo>
                  <a:lnTo>
                    <a:pt x="70" y="68"/>
                  </a:lnTo>
                  <a:lnTo>
                    <a:pt x="73" y="64"/>
                  </a:lnTo>
                  <a:lnTo>
                    <a:pt x="76" y="60"/>
                  </a:lnTo>
                  <a:lnTo>
                    <a:pt x="77" y="54"/>
                  </a:lnTo>
                  <a:lnTo>
                    <a:pt x="79" y="47"/>
                  </a:lnTo>
                  <a:lnTo>
                    <a:pt x="79" y="47"/>
                  </a:lnTo>
                  <a:lnTo>
                    <a:pt x="77" y="41"/>
                  </a:lnTo>
                  <a:lnTo>
                    <a:pt x="76" y="35"/>
                  </a:lnTo>
                  <a:lnTo>
                    <a:pt x="73" y="29"/>
                  </a:lnTo>
                  <a:lnTo>
                    <a:pt x="70" y="25"/>
                  </a:lnTo>
                  <a:lnTo>
                    <a:pt x="66" y="22"/>
                  </a:lnTo>
                  <a:lnTo>
                    <a:pt x="60" y="19"/>
                  </a:lnTo>
                  <a:lnTo>
                    <a:pt x="54" y="18"/>
                  </a:lnTo>
                  <a:lnTo>
                    <a:pt x="48" y="16"/>
                  </a:lnTo>
                  <a:lnTo>
                    <a:pt x="48" y="16"/>
                  </a:lnTo>
                  <a:lnTo>
                    <a:pt x="41" y="18"/>
                  </a:lnTo>
                  <a:lnTo>
                    <a:pt x="35" y="19"/>
                  </a:lnTo>
                  <a:lnTo>
                    <a:pt x="31" y="22"/>
                  </a:lnTo>
                  <a:lnTo>
                    <a:pt x="27" y="25"/>
                  </a:lnTo>
                  <a:lnTo>
                    <a:pt x="22" y="29"/>
                  </a:lnTo>
                  <a:lnTo>
                    <a:pt x="19" y="35"/>
                  </a:lnTo>
                  <a:lnTo>
                    <a:pt x="18" y="41"/>
                  </a:lnTo>
                  <a:lnTo>
                    <a:pt x="16" y="47"/>
                  </a:lnTo>
                  <a:lnTo>
                    <a:pt x="16" y="47"/>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33" name="Freeform 137"/>
            <p:cNvSpPr>
              <a:spLocks noEditPoints="1"/>
            </p:cNvSpPr>
            <p:nvPr userDrawn="1"/>
          </p:nvSpPr>
          <p:spPr bwMode="auto">
            <a:xfrm>
              <a:off x="2541588" y="1460501"/>
              <a:ext cx="147638" cy="149225"/>
            </a:xfrm>
            <a:custGeom>
              <a:avLst/>
              <a:gdLst/>
              <a:ahLst/>
              <a:cxnLst>
                <a:cxn ang="0">
                  <a:pos x="100" y="125"/>
                </a:cxn>
                <a:cxn ang="0">
                  <a:pos x="120" y="138"/>
                </a:cxn>
                <a:cxn ang="0">
                  <a:pos x="128" y="155"/>
                </a:cxn>
                <a:cxn ang="0">
                  <a:pos x="125" y="168"/>
                </a:cxn>
                <a:cxn ang="0">
                  <a:pos x="116" y="176"/>
                </a:cxn>
                <a:cxn ang="0">
                  <a:pos x="109" y="165"/>
                </a:cxn>
                <a:cxn ang="0">
                  <a:pos x="100" y="147"/>
                </a:cxn>
                <a:cxn ang="0">
                  <a:pos x="86" y="184"/>
                </a:cxn>
                <a:cxn ang="0">
                  <a:pos x="86" y="273"/>
                </a:cxn>
                <a:cxn ang="0">
                  <a:pos x="84" y="277"/>
                </a:cxn>
                <a:cxn ang="0">
                  <a:pos x="68" y="280"/>
                </a:cxn>
                <a:cxn ang="0">
                  <a:pos x="59" y="275"/>
                </a:cxn>
                <a:cxn ang="0">
                  <a:pos x="64" y="135"/>
                </a:cxn>
                <a:cxn ang="0">
                  <a:pos x="35" y="186"/>
                </a:cxn>
                <a:cxn ang="0">
                  <a:pos x="4" y="220"/>
                </a:cxn>
                <a:cxn ang="0">
                  <a:pos x="17" y="187"/>
                </a:cxn>
                <a:cxn ang="0">
                  <a:pos x="58" y="97"/>
                </a:cxn>
                <a:cxn ang="0">
                  <a:pos x="17" y="97"/>
                </a:cxn>
                <a:cxn ang="0">
                  <a:pos x="4" y="83"/>
                </a:cxn>
                <a:cxn ang="0">
                  <a:pos x="62" y="87"/>
                </a:cxn>
                <a:cxn ang="0">
                  <a:pos x="35" y="45"/>
                </a:cxn>
                <a:cxn ang="0">
                  <a:pos x="7" y="41"/>
                </a:cxn>
                <a:cxn ang="0">
                  <a:pos x="74" y="21"/>
                </a:cxn>
                <a:cxn ang="0">
                  <a:pos x="104" y="6"/>
                </a:cxn>
                <a:cxn ang="0">
                  <a:pos x="135" y="13"/>
                </a:cxn>
                <a:cxn ang="0">
                  <a:pos x="141" y="21"/>
                </a:cxn>
                <a:cxn ang="0">
                  <a:pos x="135" y="25"/>
                </a:cxn>
                <a:cxn ang="0">
                  <a:pos x="102" y="32"/>
                </a:cxn>
                <a:cxn ang="0">
                  <a:pos x="104" y="87"/>
                </a:cxn>
                <a:cxn ang="0">
                  <a:pos x="120" y="67"/>
                </a:cxn>
                <a:cxn ang="0">
                  <a:pos x="145" y="94"/>
                </a:cxn>
                <a:cxn ang="0">
                  <a:pos x="142" y="97"/>
                </a:cxn>
                <a:cxn ang="0">
                  <a:pos x="212" y="139"/>
                </a:cxn>
                <a:cxn ang="0">
                  <a:pos x="241" y="168"/>
                </a:cxn>
                <a:cxn ang="0">
                  <a:pos x="264" y="197"/>
                </a:cxn>
                <a:cxn ang="0">
                  <a:pos x="278" y="225"/>
                </a:cxn>
                <a:cxn ang="0">
                  <a:pos x="278" y="245"/>
                </a:cxn>
                <a:cxn ang="0">
                  <a:pos x="265" y="265"/>
                </a:cxn>
                <a:cxn ang="0">
                  <a:pos x="260" y="265"/>
                </a:cxn>
                <a:cxn ang="0">
                  <a:pos x="255" y="255"/>
                </a:cxn>
                <a:cxn ang="0">
                  <a:pos x="248" y="229"/>
                </a:cxn>
                <a:cxn ang="0">
                  <a:pos x="126" y="258"/>
                </a:cxn>
                <a:cxn ang="0">
                  <a:pos x="122" y="273"/>
                </a:cxn>
                <a:cxn ang="0">
                  <a:pos x="116" y="271"/>
                </a:cxn>
                <a:cxn ang="0">
                  <a:pos x="104" y="233"/>
                </a:cxn>
                <a:cxn ang="0">
                  <a:pos x="145" y="186"/>
                </a:cxn>
                <a:cxn ang="0">
                  <a:pos x="168" y="87"/>
                </a:cxn>
                <a:cxn ang="0">
                  <a:pos x="178" y="29"/>
                </a:cxn>
                <a:cxn ang="0">
                  <a:pos x="219" y="24"/>
                </a:cxn>
                <a:cxn ang="0">
                  <a:pos x="223" y="29"/>
                </a:cxn>
                <a:cxn ang="0">
                  <a:pos x="220" y="34"/>
                </a:cxn>
                <a:cxn ang="0">
                  <a:pos x="191" y="94"/>
                </a:cxn>
                <a:cxn ang="0">
                  <a:pos x="144" y="232"/>
                </a:cxn>
                <a:cxn ang="0">
                  <a:pos x="245" y="219"/>
                </a:cxn>
                <a:cxn ang="0">
                  <a:pos x="231" y="184"/>
                </a:cxn>
                <a:cxn ang="0">
                  <a:pos x="212" y="139"/>
                </a:cxn>
              </a:cxnLst>
              <a:rect l="0" t="0" r="r" b="b"/>
              <a:pathLst>
                <a:path w="280" h="280">
                  <a:moveTo>
                    <a:pt x="86" y="118"/>
                  </a:moveTo>
                  <a:lnTo>
                    <a:pt x="86" y="118"/>
                  </a:lnTo>
                  <a:lnTo>
                    <a:pt x="100" y="125"/>
                  </a:lnTo>
                  <a:lnTo>
                    <a:pt x="113" y="134"/>
                  </a:lnTo>
                  <a:lnTo>
                    <a:pt x="113" y="134"/>
                  </a:lnTo>
                  <a:lnTo>
                    <a:pt x="120" y="138"/>
                  </a:lnTo>
                  <a:lnTo>
                    <a:pt x="125" y="144"/>
                  </a:lnTo>
                  <a:lnTo>
                    <a:pt x="128" y="148"/>
                  </a:lnTo>
                  <a:lnTo>
                    <a:pt x="128" y="155"/>
                  </a:lnTo>
                  <a:lnTo>
                    <a:pt x="128" y="155"/>
                  </a:lnTo>
                  <a:lnTo>
                    <a:pt x="126" y="163"/>
                  </a:lnTo>
                  <a:lnTo>
                    <a:pt x="125" y="168"/>
                  </a:lnTo>
                  <a:lnTo>
                    <a:pt x="120" y="174"/>
                  </a:lnTo>
                  <a:lnTo>
                    <a:pt x="116" y="176"/>
                  </a:lnTo>
                  <a:lnTo>
                    <a:pt x="116" y="176"/>
                  </a:lnTo>
                  <a:lnTo>
                    <a:pt x="115" y="176"/>
                  </a:lnTo>
                  <a:lnTo>
                    <a:pt x="113" y="174"/>
                  </a:lnTo>
                  <a:lnTo>
                    <a:pt x="109" y="165"/>
                  </a:lnTo>
                  <a:lnTo>
                    <a:pt x="109" y="165"/>
                  </a:lnTo>
                  <a:lnTo>
                    <a:pt x="104" y="155"/>
                  </a:lnTo>
                  <a:lnTo>
                    <a:pt x="100" y="147"/>
                  </a:lnTo>
                  <a:lnTo>
                    <a:pt x="94" y="138"/>
                  </a:lnTo>
                  <a:lnTo>
                    <a:pt x="86" y="128"/>
                  </a:lnTo>
                  <a:lnTo>
                    <a:pt x="86" y="184"/>
                  </a:lnTo>
                  <a:lnTo>
                    <a:pt x="86" y="184"/>
                  </a:lnTo>
                  <a:lnTo>
                    <a:pt x="86" y="273"/>
                  </a:lnTo>
                  <a:lnTo>
                    <a:pt x="86" y="273"/>
                  </a:lnTo>
                  <a:lnTo>
                    <a:pt x="86" y="275"/>
                  </a:lnTo>
                  <a:lnTo>
                    <a:pt x="84" y="277"/>
                  </a:lnTo>
                  <a:lnTo>
                    <a:pt x="84" y="277"/>
                  </a:lnTo>
                  <a:lnTo>
                    <a:pt x="78" y="278"/>
                  </a:lnTo>
                  <a:lnTo>
                    <a:pt x="68" y="280"/>
                  </a:lnTo>
                  <a:lnTo>
                    <a:pt x="68" y="280"/>
                  </a:lnTo>
                  <a:lnTo>
                    <a:pt x="61" y="278"/>
                  </a:lnTo>
                  <a:lnTo>
                    <a:pt x="61" y="277"/>
                  </a:lnTo>
                  <a:lnTo>
                    <a:pt x="59" y="275"/>
                  </a:lnTo>
                  <a:lnTo>
                    <a:pt x="59" y="275"/>
                  </a:lnTo>
                  <a:lnTo>
                    <a:pt x="64" y="163"/>
                  </a:lnTo>
                  <a:lnTo>
                    <a:pt x="64" y="135"/>
                  </a:lnTo>
                  <a:lnTo>
                    <a:pt x="64" y="135"/>
                  </a:lnTo>
                  <a:lnTo>
                    <a:pt x="49" y="163"/>
                  </a:lnTo>
                  <a:lnTo>
                    <a:pt x="35" y="186"/>
                  </a:lnTo>
                  <a:lnTo>
                    <a:pt x="35" y="186"/>
                  </a:lnTo>
                  <a:lnTo>
                    <a:pt x="22" y="203"/>
                  </a:lnTo>
                  <a:lnTo>
                    <a:pt x="4" y="220"/>
                  </a:lnTo>
                  <a:lnTo>
                    <a:pt x="0" y="215"/>
                  </a:lnTo>
                  <a:lnTo>
                    <a:pt x="0" y="215"/>
                  </a:lnTo>
                  <a:lnTo>
                    <a:pt x="17" y="187"/>
                  </a:lnTo>
                  <a:lnTo>
                    <a:pt x="33" y="160"/>
                  </a:lnTo>
                  <a:lnTo>
                    <a:pt x="46" y="129"/>
                  </a:lnTo>
                  <a:lnTo>
                    <a:pt x="58" y="97"/>
                  </a:lnTo>
                  <a:lnTo>
                    <a:pt x="29" y="97"/>
                  </a:lnTo>
                  <a:lnTo>
                    <a:pt x="29" y="97"/>
                  </a:lnTo>
                  <a:lnTo>
                    <a:pt x="17" y="97"/>
                  </a:lnTo>
                  <a:lnTo>
                    <a:pt x="7" y="99"/>
                  </a:lnTo>
                  <a:lnTo>
                    <a:pt x="4" y="83"/>
                  </a:lnTo>
                  <a:lnTo>
                    <a:pt x="4" y="83"/>
                  </a:lnTo>
                  <a:lnTo>
                    <a:pt x="17" y="86"/>
                  </a:lnTo>
                  <a:lnTo>
                    <a:pt x="29" y="87"/>
                  </a:lnTo>
                  <a:lnTo>
                    <a:pt x="62" y="87"/>
                  </a:lnTo>
                  <a:lnTo>
                    <a:pt x="62" y="41"/>
                  </a:lnTo>
                  <a:lnTo>
                    <a:pt x="62" y="41"/>
                  </a:lnTo>
                  <a:lnTo>
                    <a:pt x="35" y="45"/>
                  </a:lnTo>
                  <a:lnTo>
                    <a:pt x="9" y="48"/>
                  </a:lnTo>
                  <a:lnTo>
                    <a:pt x="7" y="41"/>
                  </a:lnTo>
                  <a:lnTo>
                    <a:pt x="7" y="41"/>
                  </a:lnTo>
                  <a:lnTo>
                    <a:pt x="42" y="32"/>
                  </a:lnTo>
                  <a:lnTo>
                    <a:pt x="74" y="21"/>
                  </a:lnTo>
                  <a:lnTo>
                    <a:pt x="74" y="21"/>
                  </a:lnTo>
                  <a:lnTo>
                    <a:pt x="87" y="16"/>
                  </a:lnTo>
                  <a:lnTo>
                    <a:pt x="96" y="10"/>
                  </a:lnTo>
                  <a:lnTo>
                    <a:pt x="104" y="6"/>
                  </a:lnTo>
                  <a:lnTo>
                    <a:pt x="112" y="0"/>
                  </a:lnTo>
                  <a:lnTo>
                    <a:pt x="112" y="0"/>
                  </a:lnTo>
                  <a:lnTo>
                    <a:pt x="135" y="13"/>
                  </a:lnTo>
                  <a:lnTo>
                    <a:pt x="139" y="18"/>
                  </a:lnTo>
                  <a:lnTo>
                    <a:pt x="141" y="21"/>
                  </a:lnTo>
                  <a:lnTo>
                    <a:pt x="141" y="21"/>
                  </a:lnTo>
                  <a:lnTo>
                    <a:pt x="139" y="25"/>
                  </a:lnTo>
                  <a:lnTo>
                    <a:pt x="135" y="25"/>
                  </a:lnTo>
                  <a:lnTo>
                    <a:pt x="135" y="25"/>
                  </a:lnTo>
                  <a:lnTo>
                    <a:pt x="125" y="25"/>
                  </a:lnTo>
                  <a:lnTo>
                    <a:pt x="125" y="25"/>
                  </a:lnTo>
                  <a:lnTo>
                    <a:pt x="102" y="32"/>
                  </a:lnTo>
                  <a:lnTo>
                    <a:pt x="86" y="37"/>
                  </a:lnTo>
                  <a:lnTo>
                    <a:pt x="86" y="87"/>
                  </a:lnTo>
                  <a:lnTo>
                    <a:pt x="104" y="87"/>
                  </a:lnTo>
                  <a:lnTo>
                    <a:pt x="104" y="87"/>
                  </a:lnTo>
                  <a:lnTo>
                    <a:pt x="120" y="67"/>
                  </a:lnTo>
                  <a:lnTo>
                    <a:pt x="120" y="67"/>
                  </a:lnTo>
                  <a:lnTo>
                    <a:pt x="144" y="90"/>
                  </a:lnTo>
                  <a:lnTo>
                    <a:pt x="144" y="90"/>
                  </a:lnTo>
                  <a:lnTo>
                    <a:pt x="145" y="94"/>
                  </a:lnTo>
                  <a:lnTo>
                    <a:pt x="145" y="94"/>
                  </a:lnTo>
                  <a:lnTo>
                    <a:pt x="145" y="96"/>
                  </a:lnTo>
                  <a:lnTo>
                    <a:pt x="142" y="97"/>
                  </a:lnTo>
                  <a:lnTo>
                    <a:pt x="86" y="97"/>
                  </a:lnTo>
                  <a:lnTo>
                    <a:pt x="86" y="118"/>
                  </a:lnTo>
                  <a:close/>
                  <a:moveTo>
                    <a:pt x="212" y="139"/>
                  </a:moveTo>
                  <a:lnTo>
                    <a:pt x="212" y="139"/>
                  </a:lnTo>
                  <a:lnTo>
                    <a:pt x="228" y="155"/>
                  </a:lnTo>
                  <a:lnTo>
                    <a:pt x="241" y="168"/>
                  </a:lnTo>
                  <a:lnTo>
                    <a:pt x="252" y="181"/>
                  </a:lnTo>
                  <a:lnTo>
                    <a:pt x="264" y="197"/>
                  </a:lnTo>
                  <a:lnTo>
                    <a:pt x="264" y="197"/>
                  </a:lnTo>
                  <a:lnTo>
                    <a:pt x="273" y="209"/>
                  </a:lnTo>
                  <a:lnTo>
                    <a:pt x="277" y="218"/>
                  </a:lnTo>
                  <a:lnTo>
                    <a:pt x="278" y="225"/>
                  </a:lnTo>
                  <a:lnTo>
                    <a:pt x="280" y="233"/>
                  </a:lnTo>
                  <a:lnTo>
                    <a:pt x="280" y="233"/>
                  </a:lnTo>
                  <a:lnTo>
                    <a:pt x="278" y="245"/>
                  </a:lnTo>
                  <a:lnTo>
                    <a:pt x="274" y="255"/>
                  </a:lnTo>
                  <a:lnTo>
                    <a:pt x="268" y="264"/>
                  </a:lnTo>
                  <a:lnTo>
                    <a:pt x="265" y="265"/>
                  </a:lnTo>
                  <a:lnTo>
                    <a:pt x="261" y="267"/>
                  </a:lnTo>
                  <a:lnTo>
                    <a:pt x="261" y="267"/>
                  </a:lnTo>
                  <a:lnTo>
                    <a:pt x="260" y="265"/>
                  </a:lnTo>
                  <a:lnTo>
                    <a:pt x="258" y="264"/>
                  </a:lnTo>
                  <a:lnTo>
                    <a:pt x="255" y="255"/>
                  </a:lnTo>
                  <a:lnTo>
                    <a:pt x="255" y="255"/>
                  </a:lnTo>
                  <a:lnTo>
                    <a:pt x="252" y="245"/>
                  </a:lnTo>
                  <a:lnTo>
                    <a:pt x="248" y="229"/>
                  </a:lnTo>
                  <a:lnTo>
                    <a:pt x="248" y="229"/>
                  </a:lnTo>
                  <a:lnTo>
                    <a:pt x="219" y="238"/>
                  </a:lnTo>
                  <a:lnTo>
                    <a:pt x="194" y="244"/>
                  </a:lnTo>
                  <a:lnTo>
                    <a:pt x="126" y="258"/>
                  </a:lnTo>
                  <a:lnTo>
                    <a:pt x="126" y="258"/>
                  </a:lnTo>
                  <a:lnTo>
                    <a:pt x="123" y="270"/>
                  </a:lnTo>
                  <a:lnTo>
                    <a:pt x="122" y="273"/>
                  </a:lnTo>
                  <a:lnTo>
                    <a:pt x="119" y="273"/>
                  </a:lnTo>
                  <a:lnTo>
                    <a:pt x="119" y="273"/>
                  </a:lnTo>
                  <a:lnTo>
                    <a:pt x="116" y="271"/>
                  </a:lnTo>
                  <a:lnTo>
                    <a:pt x="113" y="267"/>
                  </a:lnTo>
                  <a:lnTo>
                    <a:pt x="104" y="233"/>
                  </a:lnTo>
                  <a:lnTo>
                    <a:pt x="104" y="233"/>
                  </a:lnTo>
                  <a:lnTo>
                    <a:pt x="132" y="232"/>
                  </a:lnTo>
                  <a:lnTo>
                    <a:pt x="132" y="232"/>
                  </a:lnTo>
                  <a:lnTo>
                    <a:pt x="145" y="186"/>
                  </a:lnTo>
                  <a:lnTo>
                    <a:pt x="160" y="129"/>
                  </a:lnTo>
                  <a:lnTo>
                    <a:pt x="160" y="129"/>
                  </a:lnTo>
                  <a:lnTo>
                    <a:pt x="168" y="87"/>
                  </a:lnTo>
                  <a:lnTo>
                    <a:pt x="177" y="45"/>
                  </a:lnTo>
                  <a:lnTo>
                    <a:pt x="177" y="45"/>
                  </a:lnTo>
                  <a:lnTo>
                    <a:pt x="178" y="29"/>
                  </a:lnTo>
                  <a:lnTo>
                    <a:pt x="180" y="15"/>
                  </a:lnTo>
                  <a:lnTo>
                    <a:pt x="180" y="15"/>
                  </a:lnTo>
                  <a:lnTo>
                    <a:pt x="219" y="24"/>
                  </a:lnTo>
                  <a:lnTo>
                    <a:pt x="219" y="24"/>
                  </a:lnTo>
                  <a:lnTo>
                    <a:pt x="222" y="26"/>
                  </a:lnTo>
                  <a:lnTo>
                    <a:pt x="223" y="29"/>
                  </a:lnTo>
                  <a:lnTo>
                    <a:pt x="223" y="29"/>
                  </a:lnTo>
                  <a:lnTo>
                    <a:pt x="223" y="32"/>
                  </a:lnTo>
                  <a:lnTo>
                    <a:pt x="220" y="34"/>
                  </a:lnTo>
                  <a:lnTo>
                    <a:pt x="207" y="38"/>
                  </a:lnTo>
                  <a:lnTo>
                    <a:pt x="207" y="38"/>
                  </a:lnTo>
                  <a:lnTo>
                    <a:pt x="191" y="94"/>
                  </a:lnTo>
                  <a:lnTo>
                    <a:pt x="175" y="149"/>
                  </a:lnTo>
                  <a:lnTo>
                    <a:pt x="158" y="196"/>
                  </a:lnTo>
                  <a:lnTo>
                    <a:pt x="144" y="232"/>
                  </a:lnTo>
                  <a:lnTo>
                    <a:pt x="144" y="232"/>
                  </a:lnTo>
                  <a:lnTo>
                    <a:pt x="200" y="226"/>
                  </a:lnTo>
                  <a:lnTo>
                    <a:pt x="245" y="219"/>
                  </a:lnTo>
                  <a:lnTo>
                    <a:pt x="245" y="219"/>
                  </a:lnTo>
                  <a:lnTo>
                    <a:pt x="239" y="202"/>
                  </a:lnTo>
                  <a:lnTo>
                    <a:pt x="231" y="184"/>
                  </a:lnTo>
                  <a:lnTo>
                    <a:pt x="219" y="164"/>
                  </a:lnTo>
                  <a:lnTo>
                    <a:pt x="206" y="144"/>
                  </a:lnTo>
                  <a:lnTo>
                    <a:pt x="212" y="13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34" name="Freeform 138"/>
            <p:cNvSpPr>
              <a:spLocks noEditPoints="1"/>
            </p:cNvSpPr>
            <p:nvPr userDrawn="1"/>
          </p:nvSpPr>
          <p:spPr bwMode="auto">
            <a:xfrm>
              <a:off x="2711451" y="1466851"/>
              <a:ext cx="127000" cy="130175"/>
            </a:xfrm>
            <a:custGeom>
              <a:avLst/>
              <a:gdLst/>
              <a:ahLst/>
              <a:cxnLst>
                <a:cxn ang="0">
                  <a:pos x="20" y="71"/>
                </a:cxn>
                <a:cxn ang="0">
                  <a:pos x="49" y="73"/>
                </a:cxn>
                <a:cxn ang="0">
                  <a:pos x="83" y="22"/>
                </a:cxn>
                <a:cxn ang="0">
                  <a:pos x="74" y="11"/>
                </a:cxn>
                <a:cxn ang="0">
                  <a:pos x="65" y="5"/>
                </a:cxn>
                <a:cxn ang="0">
                  <a:pos x="68" y="2"/>
                </a:cxn>
                <a:cxn ang="0">
                  <a:pos x="84" y="0"/>
                </a:cxn>
                <a:cxn ang="0">
                  <a:pos x="109" y="11"/>
                </a:cxn>
                <a:cxn ang="0">
                  <a:pos x="114" y="19"/>
                </a:cxn>
                <a:cxn ang="0">
                  <a:pos x="107" y="32"/>
                </a:cxn>
                <a:cxn ang="0">
                  <a:pos x="96" y="64"/>
                </a:cxn>
                <a:cxn ang="0">
                  <a:pos x="133" y="50"/>
                </a:cxn>
                <a:cxn ang="0">
                  <a:pos x="149" y="51"/>
                </a:cxn>
                <a:cxn ang="0">
                  <a:pos x="152" y="63"/>
                </a:cxn>
                <a:cxn ang="0">
                  <a:pos x="138" y="71"/>
                </a:cxn>
                <a:cxn ang="0">
                  <a:pos x="80" y="119"/>
                </a:cxn>
                <a:cxn ang="0">
                  <a:pos x="39" y="226"/>
                </a:cxn>
                <a:cxn ang="0">
                  <a:pos x="20" y="244"/>
                </a:cxn>
                <a:cxn ang="0">
                  <a:pos x="10" y="238"/>
                </a:cxn>
                <a:cxn ang="0">
                  <a:pos x="13" y="221"/>
                </a:cxn>
                <a:cxn ang="0">
                  <a:pos x="35" y="176"/>
                </a:cxn>
                <a:cxn ang="0">
                  <a:pos x="70" y="87"/>
                </a:cxn>
                <a:cxn ang="0">
                  <a:pos x="35" y="92"/>
                </a:cxn>
                <a:cxn ang="0">
                  <a:pos x="0" y="71"/>
                </a:cxn>
                <a:cxn ang="0">
                  <a:pos x="129" y="189"/>
                </a:cxn>
                <a:cxn ang="0">
                  <a:pos x="130" y="210"/>
                </a:cxn>
                <a:cxn ang="0">
                  <a:pos x="157" y="223"/>
                </a:cxn>
                <a:cxn ang="0">
                  <a:pos x="196" y="225"/>
                </a:cxn>
                <a:cxn ang="0">
                  <a:pos x="223" y="221"/>
                </a:cxn>
                <a:cxn ang="0">
                  <a:pos x="238" y="228"/>
                </a:cxn>
                <a:cxn ang="0">
                  <a:pos x="236" y="239"/>
                </a:cxn>
                <a:cxn ang="0">
                  <a:pos x="223" y="247"/>
                </a:cxn>
                <a:cxn ang="0">
                  <a:pos x="177" y="248"/>
                </a:cxn>
                <a:cxn ang="0">
                  <a:pos x="139" y="239"/>
                </a:cxn>
                <a:cxn ang="0">
                  <a:pos x="116" y="216"/>
                </a:cxn>
                <a:cxn ang="0">
                  <a:pos x="114" y="196"/>
                </a:cxn>
                <a:cxn ang="0">
                  <a:pos x="132" y="174"/>
                </a:cxn>
                <a:cxn ang="0">
                  <a:pos x="139" y="105"/>
                </a:cxn>
                <a:cxn ang="0">
                  <a:pos x="194" y="92"/>
                </a:cxn>
                <a:cxn ang="0">
                  <a:pos x="222" y="97"/>
                </a:cxn>
                <a:cxn ang="0">
                  <a:pos x="232" y="112"/>
                </a:cxn>
                <a:cxn ang="0">
                  <a:pos x="228" y="119"/>
                </a:cxn>
                <a:cxn ang="0">
                  <a:pos x="209" y="118"/>
                </a:cxn>
                <a:cxn ang="0">
                  <a:pos x="197" y="121"/>
                </a:cxn>
                <a:cxn ang="0">
                  <a:pos x="162" y="134"/>
                </a:cxn>
                <a:cxn ang="0">
                  <a:pos x="188" y="111"/>
                </a:cxn>
                <a:cxn ang="0">
                  <a:pos x="177" y="109"/>
                </a:cxn>
                <a:cxn ang="0">
                  <a:pos x="126" y="124"/>
                </a:cxn>
              </a:cxnLst>
              <a:rect l="0" t="0" r="r" b="b"/>
              <a:pathLst>
                <a:path w="239" h="248">
                  <a:moveTo>
                    <a:pt x="6" y="66"/>
                  </a:moveTo>
                  <a:lnTo>
                    <a:pt x="6" y="66"/>
                  </a:lnTo>
                  <a:lnTo>
                    <a:pt x="13" y="70"/>
                  </a:lnTo>
                  <a:lnTo>
                    <a:pt x="20" y="71"/>
                  </a:lnTo>
                  <a:lnTo>
                    <a:pt x="29" y="73"/>
                  </a:lnTo>
                  <a:lnTo>
                    <a:pt x="36" y="74"/>
                  </a:lnTo>
                  <a:lnTo>
                    <a:pt x="36" y="74"/>
                  </a:lnTo>
                  <a:lnTo>
                    <a:pt x="49" y="73"/>
                  </a:lnTo>
                  <a:lnTo>
                    <a:pt x="74" y="69"/>
                  </a:lnTo>
                  <a:lnTo>
                    <a:pt x="74" y="69"/>
                  </a:lnTo>
                  <a:lnTo>
                    <a:pt x="81" y="41"/>
                  </a:lnTo>
                  <a:lnTo>
                    <a:pt x="83" y="22"/>
                  </a:lnTo>
                  <a:lnTo>
                    <a:pt x="83" y="22"/>
                  </a:lnTo>
                  <a:lnTo>
                    <a:pt x="83" y="19"/>
                  </a:lnTo>
                  <a:lnTo>
                    <a:pt x="80" y="15"/>
                  </a:lnTo>
                  <a:lnTo>
                    <a:pt x="74" y="11"/>
                  </a:lnTo>
                  <a:lnTo>
                    <a:pt x="67" y="8"/>
                  </a:lnTo>
                  <a:lnTo>
                    <a:pt x="67" y="8"/>
                  </a:lnTo>
                  <a:lnTo>
                    <a:pt x="67" y="6"/>
                  </a:lnTo>
                  <a:lnTo>
                    <a:pt x="65" y="5"/>
                  </a:lnTo>
                  <a:lnTo>
                    <a:pt x="65" y="5"/>
                  </a:lnTo>
                  <a:lnTo>
                    <a:pt x="67" y="3"/>
                  </a:lnTo>
                  <a:lnTo>
                    <a:pt x="68" y="2"/>
                  </a:lnTo>
                  <a:lnTo>
                    <a:pt x="68" y="2"/>
                  </a:lnTo>
                  <a:lnTo>
                    <a:pt x="72" y="0"/>
                  </a:lnTo>
                  <a:lnTo>
                    <a:pt x="77" y="0"/>
                  </a:lnTo>
                  <a:lnTo>
                    <a:pt x="77" y="0"/>
                  </a:lnTo>
                  <a:lnTo>
                    <a:pt x="84" y="0"/>
                  </a:lnTo>
                  <a:lnTo>
                    <a:pt x="90" y="2"/>
                  </a:lnTo>
                  <a:lnTo>
                    <a:pt x="104" y="8"/>
                  </a:lnTo>
                  <a:lnTo>
                    <a:pt x="104" y="8"/>
                  </a:lnTo>
                  <a:lnTo>
                    <a:pt x="109" y="11"/>
                  </a:lnTo>
                  <a:lnTo>
                    <a:pt x="112" y="14"/>
                  </a:lnTo>
                  <a:lnTo>
                    <a:pt x="114" y="16"/>
                  </a:lnTo>
                  <a:lnTo>
                    <a:pt x="114" y="19"/>
                  </a:lnTo>
                  <a:lnTo>
                    <a:pt x="114" y="19"/>
                  </a:lnTo>
                  <a:lnTo>
                    <a:pt x="114" y="24"/>
                  </a:lnTo>
                  <a:lnTo>
                    <a:pt x="112" y="27"/>
                  </a:lnTo>
                  <a:lnTo>
                    <a:pt x="112" y="27"/>
                  </a:lnTo>
                  <a:lnTo>
                    <a:pt x="107" y="32"/>
                  </a:lnTo>
                  <a:lnTo>
                    <a:pt x="104" y="40"/>
                  </a:lnTo>
                  <a:lnTo>
                    <a:pt x="104" y="40"/>
                  </a:lnTo>
                  <a:lnTo>
                    <a:pt x="96" y="64"/>
                  </a:lnTo>
                  <a:lnTo>
                    <a:pt x="96" y="64"/>
                  </a:lnTo>
                  <a:lnTo>
                    <a:pt x="112" y="58"/>
                  </a:lnTo>
                  <a:lnTo>
                    <a:pt x="126" y="51"/>
                  </a:lnTo>
                  <a:lnTo>
                    <a:pt x="126" y="51"/>
                  </a:lnTo>
                  <a:lnTo>
                    <a:pt x="133" y="50"/>
                  </a:lnTo>
                  <a:lnTo>
                    <a:pt x="139" y="48"/>
                  </a:lnTo>
                  <a:lnTo>
                    <a:pt x="139" y="48"/>
                  </a:lnTo>
                  <a:lnTo>
                    <a:pt x="145" y="50"/>
                  </a:lnTo>
                  <a:lnTo>
                    <a:pt x="149" y="51"/>
                  </a:lnTo>
                  <a:lnTo>
                    <a:pt x="152" y="54"/>
                  </a:lnTo>
                  <a:lnTo>
                    <a:pt x="154" y="58"/>
                  </a:lnTo>
                  <a:lnTo>
                    <a:pt x="154" y="58"/>
                  </a:lnTo>
                  <a:lnTo>
                    <a:pt x="152" y="63"/>
                  </a:lnTo>
                  <a:lnTo>
                    <a:pt x="149" y="66"/>
                  </a:lnTo>
                  <a:lnTo>
                    <a:pt x="145" y="69"/>
                  </a:lnTo>
                  <a:lnTo>
                    <a:pt x="138" y="71"/>
                  </a:lnTo>
                  <a:lnTo>
                    <a:pt x="138" y="71"/>
                  </a:lnTo>
                  <a:lnTo>
                    <a:pt x="113" y="79"/>
                  </a:lnTo>
                  <a:lnTo>
                    <a:pt x="90" y="84"/>
                  </a:lnTo>
                  <a:lnTo>
                    <a:pt x="90" y="84"/>
                  </a:lnTo>
                  <a:lnTo>
                    <a:pt x="80" y="119"/>
                  </a:lnTo>
                  <a:lnTo>
                    <a:pt x="67" y="154"/>
                  </a:lnTo>
                  <a:lnTo>
                    <a:pt x="54" y="190"/>
                  </a:lnTo>
                  <a:lnTo>
                    <a:pt x="39" y="226"/>
                  </a:lnTo>
                  <a:lnTo>
                    <a:pt x="39" y="226"/>
                  </a:lnTo>
                  <a:lnTo>
                    <a:pt x="35" y="235"/>
                  </a:lnTo>
                  <a:lnTo>
                    <a:pt x="30" y="241"/>
                  </a:lnTo>
                  <a:lnTo>
                    <a:pt x="26" y="244"/>
                  </a:lnTo>
                  <a:lnTo>
                    <a:pt x="20" y="244"/>
                  </a:lnTo>
                  <a:lnTo>
                    <a:pt x="20" y="244"/>
                  </a:lnTo>
                  <a:lnTo>
                    <a:pt x="17" y="244"/>
                  </a:lnTo>
                  <a:lnTo>
                    <a:pt x="13" y="242"/>
                  </a:lnTo>
                  <a:lnTo>
                    <a:pt x="10" y="238"/>
                  </a:lnTo>
                  <a:lnTo>
                    <a:pt x="10" y="234"/>
                  </a:lnTo>
                  <a:lnTo>
                    <a:pt x="10" y="234"/>
                  </a:lnTo>
                  <a:lnTo>
                    <a:pt x="10" y="225"/>
                  </a:lnTo>
                  <a:lnTo>
                    <a:pt x="13" y="221"/>
                  </a:lnTo>
                  <a:lnTo>
                    <a:pt x="16" y="215"/>
                  </a:lnTo>
                  <a:lnTo>
                    <a:pt x="16" y="215"/>
                  </a:lnTo>
                  <a:lnTo>
                    <a:pt x="23" y="200"/>
                  </a:lnTo>
                  <a:lnTo>
                    <a:pt x="35" y="176"/>
                  </a:lnTo>
                  <a:lnTo>
                    <a:pt x="35" y="176"/>
                  </a:lnTo>
                  <a:lnTo>
                    <a:pt x="52" y="137"/>
                  </a:lnTo>
                  <a:lnTo>
                    <a:pt x="61" y="112"/>
                  </a:lnTo>
                  <a:lnTo>
                    <a:pt x="70" y="87"/>
                  </a:lnTo>
                  <a:lnTo>
                    <a:pt x="70" y="87"/>
                  </a:lnTo>
                  <a:lnTo>
                    <a:pt x="52" y="90"/>
                  </a:lnTo>
                  <a:lnTo>
                    <a:pt x="35" y="92"/>
                  </a:lnTo>
                  <a:lnTo>
                    <a:pt x="35" y="92"/>
                  </a:lnTo>
                  <a:lnTo>
                    <a:pt x="27" y="90"/>
                  </a:lnTo>
                  <a:lnTo>
                    <a:pt x="19" y="87"/>
                  </a:lnTo>
                  <a:lnTo>
                    <a:pt x="10" y="82"/>
                  </a:lnTo>
                  <a:lnTo>
                    <a:pt x="0" y="71"/>
                  </a:lnTo>
                  <a:lnTo>
                    <a:pt x="6" y="66"/>
                  </a:lnTo>
                  <a:close/>
                  <a:moveTo>
                    <a:pt x="132" y="174"/>
                  </a:moveTo>
                  <a:lnTo>
                    <a:pt x="132" y="174"/>
                  </a:lnTo>
                  <a:lnTo>
                    <a:pt x="129" y="189"/>
                  </a:lnTo>
                  <a:lnTo>
                    <a:pt x="128" y="197"/>
                  </a:lnTo>
                  <a:lnTo>
                    <a:pt x="128" y="197"/>
                  </a:lnTo>
                  <a:lnTo>
                    <a:pt x="129" y="205"/>
                  </a:lnTo>
                  <a:lnTo>
                    <a:pt x="130" y="210"/>
                  </a:lnTo>
                  <a:lnTo>
                    <a:pt x="135" y="215"/>
                  </a:lnTo>
                  <a:lnTo>
                    <a:pt x="141" y="219"/>
                  </a:lnTo>
                  <a:lnTo>
                    <a:pt x="148" y="222"/>
                  </a:lnTo>
                  <a:lnTo>
                    <a:pt x="157" y="223"/>
                  </a:lnTo>
                  <a:lnTo>
                    <a:pt x="165" y="225"/>
                  </a:lnTo>
                  <a:lnTo>
                    <a:pt x="177" y="226"/>
                  </a:lnTo>
                  <a:lnTo>
                    <a:pt x="177" y="226"/>
                  </a:lnTo>
                  <a:lnTo>
                    <a:pt x="196" y="225"/>
                  </a:lnTo>
                  <a:lnTo>
                    <a:pt x="210" y="222"/>
                  </a:lnTo>
                  <a:lnTo>
                    <a:pt x="210" y="222"/>
                  </a:lnTo>
                  <a:lnTo>
                    <a:pt x="216" y="221"/>
                  </a:lnTo>
                  <a:lnTo>
                    <a:pt x="223" y="221"/>
                  </a:lnTo>
                  <a:lnTo>
                    <a:pt x="223" y="221"/>
                  </a:lnTo>
                  <a:lnTo>
                    <a:pt x="230" y="222"/>
                  </a:lnTo>
                  <a:lnTo>
                    <a:pt x="235" y="225"/>
                  </a:lnTo>
                  <a:lnTo>
                    <a:pt x="238" y="228"/>
                  </a:lnTo>
                  <a:lnTo>
                    <a:pt x="239" y="232"/>
                  </a:lnTo>
                  <a:lnTo>
                    <a:pt x="239" y="232"/>
                  </a:lnTo>
                  <a:lnTo>
                    <a:pt x="238" y="236"/>
                  </a:lnTo>
                  <a:lnTo>
                    <a:pt x="236" y="239"/>
                  </a:lnTo>
                  <a:lnTo>
                    <a:pt x="235" y="242"/>
                  </a:lnTo>
                  <a:lnTo>
                    <a:pt x="232" y="244"/>
                  </a:lnTo>
                  <a:lnTo>
                    <a:pt x="232" y="244"/>
                  </a:lnTo>
                  <a:lnTo>
                    <a:pt x="223" y="247"/>
                  </a:lnTo>
                  <a:lnTo>
                    <a:pt x="213" y="248"/>
                  </a:lnTo>
                  <a:lnTo>
                    <a:pt x="190" y="248"/>
                  </a:lnTo>
                  <a:lnTo>
                    <a:pt x="190" y="248"/>
                  </a:lnTo>
                  <a:lnTo>
                    <a:pt x="177" y="248"/>
                  </a:lnTo>
                  <a:lnTo>
                    <a:pt x="165" y="247"/>
                  </a:lnTo>
                  <a:lnTo>
                    <a:pt x="152" y="244"/>
                  </a:lnTo>
                  <a:lnTo>
                    <a:pt x="139" y="239"/>
                  </a:lnTo>
                  <a:lnTo>
                    <a:pt x="139" y="239"/>
                  </a:lnTo>
                  <a:lnTo>
                    <a:pt x="129" y="234"/>
                  </a:lnTo>
                  <a:lnTo>
                    <a:pt x="122" y="226"/>
                  </a:lnTo>
                  <a:lnTo>
                    <a:pt x="119" y="222"/>
                  </a:lnTo>
                  <a:lnTo>
                    <a:pt x="116" y="216"/>
                  </a:lnTo>
                  <a:lnTo>
                    <a:pt x="114" y="210"/>
                  </a:lnTo>
                  <a:lnTo>
                    <a:pt x="114" y="203"/>
                  </a:lnTo>
                  <a:lnTo>
                    <a:pt x="114" y="203"/>
                  </a:lnTo>
                  <a:lnTo>
                    <a:pt x="114" y="196"/>
                  </a:lnTo>
                  <a:lnTo>
                    <a:pt x="116" y="189"/>
                  </a:lnTo>
                  <a:lnTo>
                    <a:pt x="120" y="180"/>
                  </a:lnTo>
                  <a:lnTo>
                    <a:pt x="125" y="173"/>
                  </a:lnTo>
                  <a:lnTo>
                    <a:pt x="132" y="174"/>
                  </a:lnTo>
                  <a:close/>
                  <a:moveTo>
                    <a:pt x="123" y="116"/>
                  </a:moveTo>
                  <a:lnTo>
                    <a:pt x="123" y="116"/>
                  </a:lnTo>
                  <a:lnTo>
                    <a:pt x="130" y="111"/>
                  </a:lnTo>
                  <a:lnTo>
                    <a:pt x="139" y="105"/>
                  </a:lnTo>
                  <a:lnTo>
                    <a:pt x="148" y="100"/>
                  </a:lnTo>
                  <a:lnTo>
                    <a:pt x="157" y="97"/>
                  </a:lnTo>
                  <a:lnTo>
                    <a:pt x="175" y="93"/>
                  </a:lnTo>
                  <a:lnTo>
                    <a:pt x="194" y="92"/>
                  </a:lnTo>
                  <a:lnTo>
                    <a:pt x="194" y="92"/>
                  </a:lnTo>
                  <a:lnTo>
                    <a:pt x="210" y="93"/>
                  </a:lnTo>
                  <a:lnTo>
                    <a:pt x="217" y="95"/>
                  </a:lnTo>
                  <a:lnTo>
                    <a:pt x="222" y="97"/>
                  </a:lnTo>
                  <a:lnTo>
                    <a:pt x="226" y="100"/>
                  </a:lnTo>
                  <a:lnTo>
                    <a:pt x="229" y="103"/>
                  </a:lnTo>
                  <a:lnTo>
                    <a:pt x="232" y="108"/>
                  </a:lnTo>
                  <a:lnTo>
                    <a:pt x="232" y="112"/>
                  </a:lnTo>
                  <a:lnTo>
                    <a:pt x="232" y="112"/>
                  </a:lnTo>
                  <a:lnTo>
                    <a:pt x="232" y="115"/>
                  </a:lnTo>
                  <a:lnTo>
                    <a:pt x="230" y="118"/>
                  </a:lnTo>
                  <a:lnTo>
                    <a:pt x="228" y="119"/>
                  </a:lnTo>
                  <a:lnTo>
                    <a:pt x="225" y="121"/>
                  </a:lnTo>
                  <a:lnTo>
                    <a:pt x="225" y="121"/>
                  </a:lnTo>
                  <a:lnTo>
                    <a:pt x="216" y="119"/>
                  </a:lnTo>
                  <a:lnTo>
                    <a:pt x="209" y="118"/>
                  </a:lnTo>
                  <a:lnTo>
                    <a:pt x="209" y="118"/>
                  </a:lnTo>
                  <a:lnTo>
                    <a:pt x="203" y="119"/>
                  </a:lnTo>
                  <a:lnTo>
                    <a:pt x="197" y="121"/>
                  </a:lnTo>
                  <a:lnTo>
                    <a:pt x="197" y="121"/>
                  </a:lnTo>
                  <a:lnTo>
                    <a:pt x="184" y="128"/>
                  </a:lnTo>
                  <a:lnTo>
                    <a:pt x="168" y="139"/>
                  </a:lnTo>
                  <a:lnTo>
                    <a:pt x="162" y="134"/>
                  </a:lnTo>
                  <a:lnTo>
                    <a:pt x="162" y="134"/>
                  </a:lnTo>
                  <a:lnTo>
                    <a:pt x="186" y="113"/>
                  </a:lnTo>
                  <a:lnTo>
                    <a:pt x="186" y="113"/>
                  </a:lnTo>
                  <a:lnTo>
                    <a:pt x="187" y="112"/>
                  </a:lnTo>
                  <a:lnTo>
                    <a:pt x="188" y="111"/>
                  </a:lnTo>
                  <a:lnTo>
                    <a:pt x="188" y="111"/>
                  </a:lnTo>
                  <a:lnTo>
                    <a:pt x="186" y="109"/>
                  </a:lnTo>
                  <a:lnTo>
                    <a:pt x="177" y="109"/>
                  </a:lnTo>
                  <a:lnTo>
                    <a:pt x="177" y="109"/>
                  </a:lnTo>
                  <a:lnTo>
                    <a:pt x="168" y="109"/>
                  </a:lnTo>
                  <a:lnTo>
                    <a:pt x="155" y="112"/>
                  </a:lnTo>
                  <a:lnTo>
                    <a:pt x="141" y="116"/>
                  </a:lnTo>
                  <a:lnTo>
                    <a:pt x="126" y="124"/>
                  </a:lnTo>
                  <a:lnTo>
                    <a:pt x="123" y="11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35" name="Freeform 139"/>
            <p:cNvSpPr>
              <a:spLocks/>
            </p:cNvSpPr>
            <p:nvPr userDrawn="1"/>
          </p:nvSpPr>
          <p:spPr bwMode="auto">
            <a:xfrm>
              <a:off x="2860676" y="1465263"/>
              <a:ext cx="120650" cy="138113"/>
            </a:xfrm>
            <a:custGeom>
              <a:avLst/>
              <a:gdLst/>
              <a:ahLst/>
              <a:cxnLst>
                <a:cxn ang="0">
                  <a:pos x="16" y="68"/>
                </a:cxn>
                <a:cxn ang="0">
                  <a:pos x="45" y="72"/>
                </a:cxn>
                <a:cxn ang="0">
                  <a:pos x="70" y="70"/>
                </a:cxn>
                <a:cxn ang="0">
                  <a:pos x="74" y="23"/>
                </a:cxn>
                <a:cxn ang="0">
                  <a:pos x="71" y="16"/>
                </a:cxn>
                <a:cxn ang="0">
                  <a:pos x="63" y="9"/>
                </a:cxn>
                <a:cxn ang="0">
                  <a:pos x="58" y="6"/>
                </a:cxn>
                <a:cxn ang="0">
                  <a:pos x="61" y="1"/>
                </a:cxn>
                <a:cxn ang="0">
                  <a:pos x="71" y="0"/>
                </a:cxn>
                <a:cxn ang="0">
                  <a:pos x="103" y="13"/>
                </a:cxn>
                <a:cxn ang="0">
                  <a:pos x="106" y="20"/>
                </a:cxn>
                <a:cxn ang="0">
                  <a:pos x="103" y="28"/>
                </a:cxn>
                <a:cxn ang="0">
                  <a:pos x="97" y="36"/>
                </a:cxn>
                <a:cxn ang="0">
                  <a:pos x="109" y="61"/>
                </a:cxn>
                <a:cxn ang="0">
                  <a:pos x="132" y="54"/>
                </a:cxn>
                <a:cxn ang="0">
                  <a:pos x="145" y="46"/>
                </a:cxn>
                <a:cxn ang="0">
                  <a:pos x="158" y="46"/>
                </a:cxn>
                <a:cxn ang="0">
                  <a:pos x="167" y="51"/>
                </a:cxn>
                <a:cxn ang="0">
                  <a:pos x="167" y="59"/>
                </a:cxn>
                <a:cxn ang="0">
                  <a:pos x="150" y="70"/>
                </a:cxn>
                <a:cxn ang="0">
                  <a:pos x="86" y="85"/>
                </a:cxn>
                <a:cxn ang="0">
                  <a:pos x="68" y="169"/>
                </a:cxn>
                <a:cxn ang="0">
                  <a:pos x="106" y="145"/>
                </a:cxn>
                <a:cxn ang="0">
                  <a:pos x="141" y="132"/>
                </a:cxn>
                <a:cxn ang="0">
                  <a:pos x="164" y="129"/>
                </a:cxn>
                <a:cxn ang="0">
                  <a:pos x="202" y="139"/>
                </a:cxn>
                <a:cxn ang="0">
                  <a:pos x="225" y="162"/>
                </a:cxn>
                <a:cxn ang="0">
                  <a:pos x="229" y="184"/>
                </a:cxn>
                <a:cxn ang="0">
                  <a:pos x="219" y="214"/>
                </a:cxn>
                <a:cxn ang="0">
                  <a:pos x="195" y="236"/>
                </a:cxn>
                <a:cxn ang="0">
                  <a:pos x="147" y="253"/>
                </a:cxn>
                <a:cxn ang="0">
                  <a:pos x="74" y="261"/>
                </a:cxn>
                <a:cxn ang="0">
                  <a:pos x="95" y="248"/>
                </a:cxn>
                <a:cxn ang="0">
                  <a:pos x="158" y="230"/>
                </a:cxn>
                <a:cxn ang="0">
                  <a:pos x="190" y="210"/>
                </a:cxn>
                <a:cxn ang="0">
                  <a:pos x="202" y="188"/>
                </a:cxn>
                <a:cxn ang="0">
                  <a:pos x="202" y="171"/>
                </a:cxn>
                <a:cxn ang="0">
                  <a:pos x="192" y="154"/>
                </a:cxn>
                <a:cxn ang="0">
                  <a:pos x="170" y="145"/>
                </a:cxn>
                <a:cxn ang="0">
                  <a:pos x="145" y="145"/>
                </a:cxn>
                <a:cxn ang="0">
                  <a:pos x="100" y="168"/>
                </a:cxn>
                <a:cxn ang="0">
                  <a:pos x="79" y="188"/>
                </a:cxn>
                <a:cxn ang="0">
                  <a:pos x="71" y="198"/>
                </a:cxn>
                <a:cxn ang="0">
                  <a:pos x="63" y="204"/>
                </a:cxn>
                <a:cxn ang="0">
                  <a:pos x="51" y="197"/>
                </a:cxn>
                <a:cxn ang="0">
                  <a:pos x="45" y="178"/>
                </a:cxn>
                <a:cxn ang="0">
                  <a:pos x="48" y="169"/>
                </a:cxn>
                <a:cxn ang="0">
                  <a:pos x="60" y="123"/>
                </a:cxn>
                <a:cxn ang="0">
                  <a:pos x="41" y="90"/>
                </a:cxn>
                <a:cxn ang="0">
                  <a:pos x="18" y="85"/>
                </a:cxn>
                <a:cxn ang="0">
                  <a:pos x="7" y="62"/>
                </a:cxn>
              </a:cxnLst>
              <a:rect l="0" t="0" r="r" b="b"/>
              <a:pathLst>
                <a:path w="229" h="261">
                  <a:moveTo>
                    <a:pt x="7" y="62"/>
                  </a:moveTo>
                  <a:lnTo>
                    <a:pt x="7" y="62"/>
                  </a:lnTo>
                  <a:lnTo>
                    <a:pt x="16" y="68"/>
                  </a:lnTo>
                  <a:lnTo>
                    <a:pt x="25" y="71"/>
                  </a:lnTo>
                  <a:lnTo>
                    <a:pt x="34" y="72"/>
                  </a:lnTo>
                  <a:lnTo>
                    <a:pt x="45" y="72"/>
                  </a:lnTo>
                  <a:lnTo>
                    <a:pt x="45" y="72"/>
                  </a:lnTo>
                  <a:lnTo>
                    <a:pt x="57" y="71"/>
                  </a:lnTo>
                  <a:lnTo>
                    <a:pt x="70" y="70"/>
                  </a:lnTo>
                  <a:lnTo>
                    <a:pt x="70" y="70"/>
                  </a:lnTo>
                  <a:lnTo>
                    <a:pt x="73" y="45"/>
                  </a:lnTo>
                  <a:lnTo>
                    <a:pt x="74" y="23"/>
                  </a:lnTo>
                  <a:lnTo>
                    <a:pt x="74" y="23"/>
                  </a:lnTo>
                  <a:lnTo>
                    <a:pt x="74" y="19"/>
                  </a:lnTo>
                  <a:lnTo>
                    <a:pt x="71" y="16"/>
                  </a:lnTo>
                  <a:lnTo>
                    <a:pt x="68" y="12"/>
                  </a:lnTo>
                  <a:lnTo>
                    <a:pt x="63" y="9"/>
                  </a:lnTo>
                  <a:lnTo>
                    <a:pt x="63" y="9"/>
                  </a:lnTo>
                  <a:lnTo>
                    <a:pt x="60" y="7"/>
                  </a:lnTo>
                  <a:lnTo>
                    <a:pt x="58" y="6"/>
                  </a:lnTo>
                  <a:lnTo>
                    <a:pt x="58" y="6"/>
                  </a:lnTo>
                  <a:lnTo>
                    <a:pt x="60" y="3"/>
                  </a:lnTo>
                  <a:lnTo>
                    <a:pt x="60" y="3"/>
                  </a:lnTo>
                  <a:lnTo>
                    <a:pt x="61" y="1"/>
                  </a:lnTo>
                  <a:lnTo>
                    <a:pt x="65" y="1"/>
                  </a:lnTo>
                  <a:lnTo>
                    <a:pt x="71" y="0"/>
                  </a:lnTo>
                  <a:lnTo>
                    <a:pt x="71" y="0"/>
                  </a:lnTo>
                  <a:lnTo>
                    <a:pt x="83" y="3"/>
                  </a:lnTo>
                  <a:lnTo>
                    <a:pt x="95" y="7"/>
                  </a:lnTo>
                  <a:lnTo>
                    <a:pt x="103" y="13"/>
                  </a:lnTo>
                  <a:lnTo>
                    <a:pt x="105" y="16"/>
                  </a:lnTo>
                  <a:lnTo>
                    <a:pt x="106" y="20"/>
                  </a:lnTo>
                  <a:lnTo>
                    <a:pt x="106" y="20"/>
                  </a:lnTo>
                  <a:lnTo>
                    <a:pt x="106" y="23"/>
                  </a:lnTo>
                  <a:lnTo>
                    <a:pt x="103" y="28"/>
                  </a:lnTo>
                  <a:lnTo>
                    <a:pt x="103" y="28"/>
                  </a:lnTo>
                  <a:lnTo>
                    <a:pt x="99" y="32"/>
                  </a:lnTo>
                  <a:lnTo>
                    <a:pt x="97" y="36"/>
                  </a:lnTo>
                  <a:lnTo>
                    <a:pt x="97" y="36"/>
                  </a:lnTo>
                  <a:lnTo>
                    <a:pt x="90" y="67"/>
                  </a:lnTo>
                  <a:lnTo>
                    <a:pt x="90" y="67"/>
                  </a:lnTo>
                  <a:lnTo>
                    <a:pt x="109" y="61"/>
                  </a:lnTo>
                  <a:lnTo>
                    <a:pt x="125" y="57"/>
                  </a:lnTo>
                  <a:lnTo>
                    <a:pt x="125" y="57"/>
                  </a:lnTo>
                  <a:lnTo>
                    <a:pt x="132" y="54"/>
                  </a:lnTo>
                  <a:lnTo>
                    <a:pt x="138" y="49"/>
                  </a:lnTo>
                  <a:lnTo>
                    <a:pt x="138" y="49"/>
                  </a:lnTo>
                  <a:lnTo>
                    <a:pt x="145" y="46"/>
                  </a:lnTo>
                  <a:lnTo>
                    <a:pt x="153" y="45"/>
                  </a:lnTo>
                  <a:lnTo>
                    <a:pt x="153" y="45"/>
                  </a:lnTo>
                  <a:lnTo>
                    <a:pt x="158" y="46"/>
                  </a:lnTo>
                  <a:lnTo>
                    <a:pt x="164" y="48"/>
                  </a:lnTo>
                  <a:lnTo>
                    <a:pt x="164" y="48"/>
                  </a:lnTo>
                  <a:lnTo>
                    <a:pt x="167" y="51"/>
                  </a:lnTo>
                  <a:lnTo>
                    <a:pt x="168" y="57"/>
                  </a:lnTo>
                  <a:lnTo>
                    <a:pt x="168" y="57"/>
                  </a:lnTo>
                  <a:lnTo>
                    <a:pt x="167" y="59"/>
                  </a:lnTo>
                  <a:lnTo>
                    <a:pt x="164" y="64"/>
                  </a:lnTo>
                  <a:lnTo>
                    <a:pt x="158" y="67"/>
                  </a:lnTo>
                  <a:lnTo>
                    <a:pt x="150" y="70"/>
                  </a:lnTo>
                  <a:lnTo>
                    <a:pt x="150" y="70"/>
                  </a:lnTo>
                  <a:lnTo>
                    <a:pt x="122" y="78"/>
                  </a:lnTo>
                  <a:lnTo>
                    <a:pt x="86" y="85"/>
                  </a:lnTo>
                  <a:lnTo>
                    <a:pt x="86" y="85"/>
                  </a:lnTo>
                  <a:lnTo>
                    <a:pt x="68" y="169"/>
                  </a:lnTo>
                  <a:lnTo>
                    <a:pt x="68" y="169"/>
                  </a:lnTo>
                  <a:lnTo>
                    <a:pt x="81" y="161"/>
                  </a:lnTo>
                  <a:lnTo>
                    <a:pt x="95" y="152"/>
                  </a:lnTo>
                  <a:lnTo>
                    <a:pt x="106" y="145"/>
                  </a:lnTo>
                  <a:lnTo>
                    <a:pt x="118" y="139"/>
                  </a:lnTo>
                  <a:lnTo>
                    <a:pt x="129" y="135"/>
                  </a:lnTo>
                  <a:lnTo>
                    <a:pt x="141" y="132"/>
                  </a:lnTo>
                  <a:lnTo>
                    <a:pt x="153" y="130"/>
                  </a:lnTo>
                  <a:lnTo>
                    <a:pt x="164" y="129"/>
                  </a:lnTo>
                  <a:lnTo>
                    <a:pt x="164" y="129"/>
                  </a:lnTo>
                  <a:lnTo>
                    <a:pt x="179" y="130"/>
                  </a:lnTo>
                  <a:lnTo>
                    <a:pt x="190" y="133"/>
                  </a:lnTo>
                  <a:lnTo>
                    <a:pt x="202" y="139"/>
                  </a:lnTo>
                  <a:lnTo>
                    <a:pt x="212" y="145"/>
                  </a:lnTo>
                  <a:lnTo>
                    <a:pt x="219" y="152"/>
                  </a:lnTo>
                  <a:lnTo>
                    <a:pt x="225" y="162"/>
                  </a:lnTo>
                  <a:lnTo>
                    <a:pt x="228" y="172"/>
                  </a:lnTo>
                  <a:lnTo>
                    <a:pt x="229" y="184"/>
                  </a:lnTo>
                  <a:lnTo>
                    <a:pt x="229" y="184"/>
                  </a:lnTo>
                  <a:lnTo>
                    <a:pt x="228" y="196"/>
                  </a:lnTo>
                  <a:lnTo>
                    <a:pt x="225" y="206"/>
                  </a:lnTo>
                  <a:lnTo>
                    <a:pt x="219" y="214"/>
                  </a:lnTo>
                  <a:lnTo>
                    <a:pt x="212" y="223"/>
                  </a:lnTo>
                  <a:lnTo>
                    <a:pt x="205" y="230"/>
                  </a:lnTo>
                  <a:lnTo>
                    <a:pt x="195" y="236"/>
                  </a:lnTo>
                  <a:lnTo>
                    <a:pt x="184" y="242"/>
                  </a:lnTo>
                  <a:lnTo>
                    <a:pt x="171" y="246"/>
                  </a:lnTo>
                  <a:lnTo>
                    <a:pt x="147" y="253"/>
                  </a:lnTo>
                  <a:lnTo>
                    <a:pt x="121" y="258"/>
                  </a:lnTo>
                  <a:lnTo>
                    <a:pt x="96" y="259"/>
                  </a:lnTo>
                  <a:lnTo>
                    <a:pt x="74" y="261"/>
                  </a:lnTo>
                  <a:lnTo>
                    <a:pt x="73" y="252"/>
                  </a:lnTo>
                  <a:lnTo>
                    <a:pt x="73" y="252"/>
                  </a:lnTo>
                  <a:lnTo>
                    <a:pt x="95" y="248"/>
                  </a:lnTo>
                  <a:lnTo>
                    <a:pt x="116" y="243"/>
                  </a:lnTo>
                  <a:lnTo>
                    <a:pt x="138" y="237"/>
                  </a:lnTo>
                  <a:lnTo>
                    <a:pt x="158" y="230"/>
                  </a:lnTo>
                  <a:lnTo>
                    <a:pt x="176" y="222"/>
                  </a:lnTo>
                  <a:lnTo>
                    <a:pt x="183" y="216"/>
                  </a:lnTo>
                  <a:lnTo>
                    <a:pt x="190" y="210"/>
                  </a:lnTo>
                  <a:lnTo>
                    <a:pt x="195" y="203"/>
                  </a:lnTo>
                  <a:lnTo>
                    <a:pt x="199" y="196"/>
                  </a:lnTo>
                  <a:lnTo>
                    <a:pt x="202" y="188"/>
                  </a:lnTo>
                  <a:lnTo>
                    <a:pt x="202" y="180"/>
                  </a:lnTo>
                  <a:lnTo>
                    <a:pt x="202" y="180"/>
                  </a:lnTo>
                  <a:lnTo>
                    <a:pt x="202" y="171"/>
                  </a:lnTo>
                  <a:lnTo>
                    <a:pt x="199" y="164"/>
                  </a:lnTo>
                  <a:lnTo>
                    <a:pt x="196" y="158"/>
                  </a:lnTo>
                  <a:lnTo>
                    <a:pt x="192" y="154"/>
                  </a:lnTo>
                  <a:lnTo>
                    <a:pt x="186" y="149"/>
                  </a:lnTo>
                  <a:lnTo>
                    <a:pt x="179" y="146"/>
                  </a:lnTo>
                  <a:lnTo>
                    <a:pt x="170" y="145"/>
                  </a:lnTo>
                  <a:lnTo>
                    <a:pt x="161" y="143"/>
                  </a:lnTo>
                  <a:lnTo>
                    <a:pt x="161" y="143"/>
                  </a:lnTo>
                  <a:lnTo>
                    <a:pt x="145" y="145"/>
                  </a:lnTo>
                  <a:lnTo>
                    <a:pt x="131" y="151"/>
                  </a:lnTo>
                  <a:lnTo>
                    <a:pt x="115" y="158"/>
                  </a:lnTo>
                  <a:lnTo>
                    <a:pt x="100" y="168"/>
                  </a:lnTo>
                  <a:lnTo>
                    <a:pt x="100" y="168"/>
                  </a:lnTo>
                  <a:lnTo>
                    <a:pt x="84" y="181"/>
                  </a:lnTo>
                  <a:lnTo>
                    <a:pt x="79" y="188"/>
                  </a:lnTo>
                  <a:lnTo>
                    <a:pt x="74" y="194"/>
                  </a:lnTo>
                  <a:lnTo>
                    <a:pt x="74" y="194"/>
                  </a:lnTo>
                  <a:lnTo>
                    <a:pt x="71" y="198"/>
                  </a:lnTo>
                  <a:lnTo>
                    <a:pt x="67" y="201"/>
                  </a:lnTo>
                  <a:lnTo>
                    <a:pt x="64" y="203"/>
                  </a:lnTo>
                  <a:lnTo>
                    <a:pt x="63" y="204"/>
                  </a:lnTo>
                  <a:lnTo>
                    <a:pt x="63" y="204"/>
                  </a:lnTo>
                  <a:lnTo>
                    <a:pt x="57" y="203"/>
                  </a:lnTo>
                  <a:lnTo>
                    <a:pt x="51" y="197"/>
                  </a:lnTo>
                  <a:lnTo>
                    <a:pt x="47" y="188"/>
                  </a:lnTo>
                  <a:lnTo>
                    <a:pt x="45" y="184"/>
                  </a:lnTo>
                  <a:lnTo>
                    <a:pt x="45" y="178"/>
                  </a:lnTo>
                  <a:lnTo>
                    <a:pt x="45" y="178"/>
                  </a:lnTo>
                  <a:lnTo>
                    <a:pt x="45" y="175"/>
                  </a:lnTo>
                  <a:lnTo>
                    <a:pt x="48" y="169"/>
                  </a:lnTo>
                  <a:lnTo>
                    <a:pt x="52" y="154"/>
                  </a:lnTo>
                  <a:lnTo>
                    <a:pt x="52" y="154"/>
                  </a:lnTo>
                  <a:lnTo>
                    <a:pt x="60" y="123"/>
                  </a:lnTo>
                  <a:lnTo>
                    <a:pt x="65" y="88"/>
                  </a:lnTo>
                  <a:lnTo>
                    <a:pt x="65" y="88"/>
                  </a:lnTo>
                  <a:lnTo>
                    <a:pt x="41" y="90"/>
                  </a:lnTo>
                  <a:lnTo>
                    <a:pt x="41" y="90"/>
                  </a:lnTo>
                  <a:lnTo>
                    <a:pt x="28" y="90"/>
                  </a:lnTo>
                  <a:lnTo>
                    <a:pt x="18" y="85"/>
                  </a:lnTo>
                  <a:lnTo>
                    <a:pt x="9" y="78"/>
                  </a:lnTo>
                  <a:lnTo>
                    <a:pt x="0" y="68"/>
                  </a:lnTo>
                  <a:lnTo>
                    <a:pt x="7" y="6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36" name="Freeform 140"/>
            <p:cNvSpPr>
              <a:spLocks noEditPoints="1"/>
            </p:cNvSpPr>
            <p:nvPr userDrawn="1"/>
          </p:nvSpPr>
          <p:spPr bwMode="auto">
            <a:xfrm>
              <a:off x="3014663" y="1473201"/>
              <a:ext cx="127000" cy="127000"/>
            </a:xfrm>
            <a:custGeom>
              <a:avLst/>
              <a:gdLst/>
              <a:ahLst/>
              <a:cxnLst>
                <a:cxn ang="0">
                  <a:pos x="49" y="159"/>
                </a:cxn>
                <a:cxn ang="0">
                  <a:pos x="37" y="209"/>
                </a:cxn>
                <a:cxn ang="0">
                  <a:pos x="36" y="234"/>
                </a:cxn>
                <a:cxn ang="0">
                  <a:pos x="21" y="237"/>
                </a:cxn>
                <a:cxn ang="0">
                  <a:pos x="4" y="204"/>
                </a:cxn>
                <a:cxn ang="0">
                  <a:pos x="0" y="159"/>
                </a:cxn>
                <a:cxn ang="0">
                  <a:pos x="13" y="57"/>
                </a:cxn>
                <a:cxn ang="0">
                  <a:pos x="19" y="28"/>
                </a:cxn>
                <a:cxn ang="0">
                  <a:pos x="11" y="1"/>
                </a:cxn>
                <a:cxn ang="0">
                  <a:pos x="16" y="0"/>
                </a:cxn>
                <a:cxn ang="0">
                  <a:pos x="33" y="11"/>
                </a:cxn>
                <a:cxn ang="0">
                  <a:pos x="43" y="30"/>
                </a:cxn>
                <a:cxn ang="0">
                  <a:pos x="39" y="56"/>
                </a:cxn>
                <a:cxn ang="0">
                  <a:pos x="19" y="131"/>
                </a:cxn>
                <a:cxn ang="0">
                  <a:pos x="20" y="179"/>
                </a:cxn>
                <a:cxn ang="0">
                  <a:pos x="23" y="186"/>
                </a:cxn>
                <a:cxn ang="0">
                  <a:pos x="27" y="181"/>
                </a:cxn>
                <a:cxn ang="0">
                  <a:pos x="87" y="62"/>
                </a:cxn>
                <a:cxn ang="0">
                  <a:pos x="107" y="69"/>
                </a:cxn>
                <a:cxn ang="0">
                  <a:pos x="162" y="65"/>
                </a:cxn>
                <a:cxn ang="0">
                  <a:pos x="161" y="26"/>
                </a:cxn>
                <a:cxn ang="0">
                  <a:pos x="148" y="10"/>
                </a:cxn>
                <a:cxn ang="0">
                  <a:pos x="140" y="5"/>
                </a:cxn>
                <a:cxn ang="0">
                  <a:pos x="149" y="0"/>
                </a:cxn>
                <a:cxn ang="0">
                  <a:pos x="178" y="2"/>
                </a:cxn>
                <a:cxn ang="0">
                  <a:pos x="187" y="10"/>
                </a:cxn>
                <a:cxn ang="0">
                  <a:pos x="185" y="20"/>
                </a:cxn>
                <a:cxn ang="0">
                  <a:pos x="195" y="57"/>
                </a:cxn>
                <a:cxn ang="0">
                  <a:pos x="211" y="52"/>
                </a:cxn>
                <a:cxn ang="0">
                  <a:pos x="224" y="50"/>
                </a:cxn>
                <a:cxn ang="0">
                  <a:pos x="233" y="62"/>
                </a:cxn>
                <a:cxn ang="0">
                  <a:pos x="222" y="72"/>
                </a:cxn>
                <a:cxn ang="0">
                  <a:pos x="185" y="170"/>
                </a:cxn>
                <a:cxn ang="0">
                  <a:pos x="227" y="189"/>
                </a:cxn>
                <a:cxn ang="0">
                  <a:pos x="240" y="209"/>
                </a:cxn>
                <a:cxn ang="0">
                  <a:pos x="233" y="221"/>
                </a:cxn>
                <a:cxn ang="0">
                  <a:pos x="217" y="215"/>
                </a:cxn>
                <a:cxn ang="0">
                  <a:pos x="184" y="189"/>
                </a:cxn>
                <a:cxn ang="0">
                  <a:pos x="178" y="212"/>
                </a:cxn>
                <a:cxn ang="0">
                  <a:pos x="158" y="228"/>
                </a:cxn>
                <a:cxn ang="0">
                  <a:pos x="122" y="231"/>
                </a:cxn>
                <a:cxn ang="0">
                  <a:pos x="94" y="218"/>
                </a:cxn>
                <a:cxn ang="0">
                  <a:pos x="87" y="199"/>
                </a:cxn>
                <a:cxn ang="0">
                  <a:pos x="101" y="173"/>
                </a:cxn>
                <a:cxn ang="0">
                  <a:pos x="142" y="165"/>
                </a:cxn>
                <a:cxn ang="0">
                  <a:pos x="162" y="83"/>
                </a:cxn>
                <a:cxn ang="0">
                  <a:pos x="126" y="86"/>
                </a:cxn>
                <a:cxn ang="0">
                  <a:pos x="82" y="68"/>
                </a:cxn>
                <a:cxn ang="0">
                  <a:pos x="119" y="181"/>
                </a:cxn>
                <a:cxn ang="0">
                  <a:pos x="101" y="194"/>
                </a:cxn>
                <a:cxn ang="0">
                  <a:pos x="101" y="205"/>
                </a:cxn>
                <a:cxn ang="0">
                  <a:pos x="127" y="215"/>
                </a:cxn>
                <a:cxn ang="0">
                  <a:pos x="152" y="211"/>
                </a:cxn>
                <a:cxn ang="0">
                  <a:pos x="162" y="196"/>
                </a:cxn>
                <a:cxn ang="0">
                  <a:pos x="148" y="181"/>
                </a:cxn>
              </a:cxnLst>
              <a:rect l="0" t="0" r="r" b="b"/>
              <a:pathLst>
                <a:path w="240" h="238">
                  <a:moveTo>
                    <a:pt x="58" y="130"/>
                  </a:moveTo>
                  <a:lnTo>
                    <a:pt x="58" y="130"/>
                  </a:lnTo>
                  <a:lnTo>
                    <a:pt x="49" y="159"/>
                  </a:lnTo>
                  <a:lnTo>
                    <a:pt x="49" y="159"/>
                  </a:lnTo>
                  <a:lnTo>
                    <a:pt x="40" y="189"/>
                  </a:lnTo>
                  <a:lnTo>
                    <a:pt x="37" y="201"/>
                  </a:lnTo>
                  <a:lnTo>
                    <a:pt x="37" y="209"/>
                  </a:lnTo>
                  <a:lnTo>
                    <a:pt x="37" y="209"/>
                  </a:lnTo>
                  <a:lnTo>
                    <a:pt x="39" y="225"/>
                  </a:lnTo>
                  <a:lnTo>
                    <a:pt x="39" y="225"/>
                  </a:lnTo>
                  <a:lnTo>
                    <a:pt x="37" y="231"/>
                  </a:lnTo>
                  <a:lnTo>
                    <a:pt x="36" y="234"/>
                  </a:lnTo>
                  <a:lnTo>
                    <a:pt x="32" y="237"/>
                  </a:lnTo>
                  <a:lnTo>
                    <a:pt x="27" y="238"/>
                  </a:lnTo>
                  <a:lnTo>
                    <a:pt x="27" y="238"/>
                  </a:lnTo>
                  <a:lnTo>
                    <a:pt x="21" y="237"/>
                  </a:lnTo>
                  <a:lnTo>
                    <a:pt x="17" y="233"/>
                  </a:lnTo>
                  <a:lnTo>
                    <a:pt x="13" y="225"/>
                  </a:lnTo>
                  <a:lnTo>
                    <a:pt x="8" y="215"/>
                  </a:lnTo>
                  <a:lnTo>
                    <a:pt x="4" y="204"/>
                  </a:lnTo>
                  <a:lnTo>
                    <a:pt x="3" y="189"/>
                  </a:lnTo>
                  <a:lnTo>
                    <a:pt x="1" y="175"/>
                  </a:lnTo>
                  <a:lnTo>
                    <a:pt x="0" y="159"/>
                  </a:lnTo>
                  <a:lnTo>
                    <a:pt x="0" y="159"/>
                  </a:lnTo>
                  <a:lnTo>
                    <a:pt x="1" y="136"/>
                  </a:lnTo>
                  <a:lnTo>
                    <a:pt x="3" y="112"/>
                  </a:lnTo>
                  <a:lnTo>
                    <a:pt x="7" y="86"/>
                  </a:lnTo>
                  <a:lnTo>
                    <a:pt x="13" y="57"/>
                  </a:lnTo>
                  <a:lnTo>
                    <a:pt x="13" y="57"/>
                  </a:lnTo>
                  <a:lnTo>
                    <a:pt x="17" y="40"/>
                  </a:lnTo>
                  <a:lnTo>
                    <a:pt x="19" y="28"/>
                  </a:lnTo>
                  <a:lnTo>
                    <a:pt x="19" y="28"/>
                  </a:lnTo>
                  <a:lnTo>
                    <a:pt x="17" y="15"/>
                  </a:lnTo>
                  <a:lnTo>
                    <a:pt x="13" y="4"/>
                  </a:lnTo>
                  <a:lnTo>
                    <a:pt x="13" y="4"/>
                  </a:lnTo>
                  <a:lnTo>
                    <a:pt x="11" y="1"/>
                  </a:lnTo>
                  <a:lnTo>
                    <a:pt x="11" y="1"/>
                  </a:lnTo>
                  <a:lnTo>
                    <a:pt x="13" y="0"/>
                  </a:lnTo>
                  <a:lnTo>
                    <a:pt x="16" y="0"/>
                  </a:lnTo>
                  <a:lnTo>
                    <a:pt x="16" y="0"/>
                  </a:lnTo>
                  <a:lnTo>
                    <a:pt x="19" y="0"/>
                  </a:lnTo>
                  <a:lnTo>
                    <a:pt x="23" y="2"/>
                  </a:lnTo>
                  <a:lnTo>
                    <a:pt x="27" y="5"/>
                  </a:lnTo>
                  <a:lnTo>
                    <a:pt x="33" y="11"/>
                  </a:lnTo>
                  <a:lnTo>
                    <a:pt x="33" y="11"/>
                  </a:lnTo>
                  <a:lnTo>
                    <a:pt x="37" y="18"/>
                  </a:lnTo>
                  <a:lnTo>
                    <a:pt x="42" y="24"/>
                  </a:lnTo>
                  <a:lnTo>
                    <a:pt x="43" y="30"/>
                  </a:lnTo>
                  <a:lnTo>
                    <a:pt x="43" y="37"/>
                  </a:lnTo>
                  <a:lnTo>
                    <a:pt x="43" y="37"/>
                  </a:lnTo>
                  <a:lnTo>
                    <a:pt x="42" y="46"/>
                  </a:lnTo>
                  <a:lnTo>
                    <a:pt x="39" y="56"/>
                  </a:lnTo>
                  <a:lnTo>
                    <a:pt x="39" y="56"/>
                  </a:lnTo>
                  <a:lnTo>
                    <a:pt x="29" y="82"/>
                  </a:lnTo>
                  <a:lnTo>
                    <a:pt x="23" y="107"/>
                  </a:lnTo>
                  <a:lnTo>
                    <a:pt x="19" y="131"/>
                  </a:lnTo>
                  <a:lnTo>
                    <a:pt x="19" y="153"/>
                  </a:lnTo>
                  <a:lnTo>
                    <a:pt x="19" y="153"/>
                  </a:lnTo>
                  <a:lnTo>
                    <a:pt x="19" y="172"/>
                  </a:lnTo>
                  <a:lnTo>
                    <a:pt x="20" y="179"/>
                  </a:lnTo>
                  <a:lnTo>
                    <a:pt x="21" y="183"/>
                  </a:lnTo>
                  <a:lnTo>
                    <a:pt x="21" y="183"/>
                  </a:lnTo>
                  <a:lnTo>
                    <a:pt x="21" y="185"/>
                  </a:lnTo>
                  <a:lnTo>
                    <a:pt x="23" y="186"/>
                  </a:lnTo>
                  <a:lnTo>
                    <a:pt x="23" y="186"/>
                  </a:lnTo>
                  <a:lnTo>
                    <a:pt x="24" y="185"/>
                  </a:lnTo>
                  <a:lnTo>
                    <a:pt x="27" y="181"/>
                  </a:lnTo>
                  <a:lnTo>
                    <a:pt x="27" y="181"/>
                  </a:lnTo>
                  <a:lnTo>
                    <a:pt x="39" y="153"/>
                  </a:lnTo>
                  <a:lnTo>
                    <a:pt x="50" y="127"/>
                  </a:lnTo>
                  <a:lnTo>
                    <a:pt x="58" y="130"/>
                  </a:lnTo>
                  <a:close/>
                  <a:moveTo>
                    <a:pt x="87" y="62"/>
                  </a:moveTo>
                  <a:lnTo>
                    <a:pt x="87" y="62"/>
                  </a:lnTo>
                  <a:lnTo>
                    <a:pt x="93" y="65"/>
                  </a:lnTo>
                  <a:lnTo>
                    <a:pt x="100" y="68"/>
                  </a:lnTo>
                  <a:lnTo>
                    <a:pt x="107" y="69"/>
                  </a:lnTo>
                  <a:lnTo>
                    <a:pt x="114" y="69"/>
                  </a:lnTo>
                  <a:lnTo>
                    <a:pt x="114" y="69"/>
                  </a:lnTo>
                  <a:lnTo>
                    <a:pt x="139" y="68"/>
                  </a:lnTo>
                  <a:lnTo>
                    <a:pt x="162" y="65"/>
                  </a:lnTo>
                  <a:lnTo>
                    <a:pt x="162" y="65"/>
                  </a:lnTo>
                  <a:lnTo>
                    <a:pt x="162" y="43"/>
                  </a:lnTo>
                  <a:lnTo>
                    <a:pt x="161" y="26"/>
                  </a:lnTo>
                  <a:lnTo>
                    <a:pt x="161" y="26"/>
                  </a:lnTo>
                  <a:lnTo>
                    <a:pt x="159" y="18"/>
                  </a:lnTo>
                  <a:lnTo>
                    <a:pt x="158" y="14"/>
                  </a:lnTo>
                  <a:lnTo>
                    <a:pt x="153" y="13"/>
                  </a:lnTo>
                  <a:lnTo>
                    <a:pt x="148" y="10"/>
                  </a:lnTo>
                  <a:lnTo>
                    <a:pt x="148" y="10"/>
                  </a:lnTo>
                  <a:lnTo>
                    <a:pt x="142" y="8"/>
                  </a:lnTo>
                  <a:lnTo>
                    <a:pt x="140" y="7"/>
                  </a:lnTo>
                  <a:lnTo>
                    <a:pt x="140" y="5"/>
                  </a:lnTo>
                  <a:lnTo>
                    <a:pt x="140" y="5"/>
                  </a:lnTo>
                  <a:lnTo>
                    <a:pt x="142" y="4"/>
                  </a:lnTo>
                  <a:lnTo>
                    <a:pt x="145" y="1"/>
                  </a:lnTo>
                  <a:lnTo>
                    <a:pt x="149" y="0"/>
                  </a:lnTo>
                  <a:lnTo>
                    <a:pt x="155" y="0"/>
                  </a:lnTo>
                  <a:lnTo>
                    <a:pt x="155" y="0"/>
                  </a:lnTo>
                  <a:lnTo>
                    <a:pt x="166" y="0"/>
                  </a:lnTo>
                  <a:lnTo>
                    <a:pt x="178" y="2"/>
                  </a:lnTo>
                  <a:lnTo>
                    <a:pt x="178" y="2"/>
                  </a:lnTo>
                  <a:lnTo>
                    <a:pt x="182" y="4"/>
                  </a:lnTo>
                  <a:lnTo>
                    <a:pt x="185" y="7"/>
                  </a:lnTo>
                  <a:lnTo>
                    <a:pt x="187" y="10"/>
                  </a:lnTo>
                  <a:lnTo>
                    <a:pt x="188" y="13"/>
                  </a:lnTo>
                  <a:lnTo>
                    <a:pt x="188" y="13"/>
                  </a:lnTo>
                  <a:lnTo>
                    <a:pt x="185" y="20"/>
                  </a:lnTo>
                  <a:lnTo>
                    <a:pt x="185" y="20"/>
                  </a:lnTo>
                  <a:lnTo>
                    <a:pt x="184" y="34"/>
                  </a:lnTo>
                  <a:lnTo>
                    <a:pt x="182" y="62"/>
                  </a:lnTo>
                  <a:lnTo>
                    <a:pt x="182" y="62"/>
                  </a:lnTo>
                  <a:lnTo>
                    <a:pt x="195" y="57"/>
                  </a:lnTo>
                  <a:lnTo>
                    <a:pt x="207" y="53"/>
                  </a:lnTo>
                  <a:lnTo>
                    <a:pt x="207" y="53"/>
                  </a:lnTo>
                  <a:lnTo>
                    <a:pt x="211" y="52"/>
                  </a:lnTo>
                  <a:lnTo>
                    <a:pt x="211" y="52"/>
                  </a:lnTo>
                  <a:lnTo>
                    <a:pt x="214" y="50"/>
                  </a:lnTo>
                  <a:lnTo>
                    <a:pt x="219" y="50"/>
                  </a:lnTo>
                  <a:lnTo>
                    <a:pt x="219" y="50"/>
                  </a:lnTo>
                  <a:lnTo>
                    <a:pt x="224" y="50"/>
                  </a:lnTo>
                  <a:lnTo>
                    <a:pt x="229" y="53"/>
                  </a:lnTo>
                  <a:lnTo>
                    <a:pt x="232" y="56"/>
                  </a:lnTo>
                  <a:lnTo>
                    <a:pt x="233" y="62"/>
                  </a:lnTo>
                  <a:lnTo>
                    <a:pt x="233" y="62"/>
                  </a:lnTo>
                  <a:lnTo>
                    <a:pt x="232" y="65"/>
                  </a:lnTo>
                  <a:lnTo>
                    <a:pt x="230" y="66"/>
                  </a:lnTo>
                  <a:lnTo>
                    <a:pt x="222" y="72"/>
                  </a:lnTo>
                  <a:lnTo>
                    <a:pt x="222" y="72"/>
                  </a:lnTo>
                  <a:lnTo>
                    <a:pt x="206" y="76"/>
                  </a:lnTo>
                  <a:lnTo>
                    <a:pt x="182" y="81"/>
                  </a:lnTo>
                  <a:lnTo>
                    <a:pt x="182" y="81"/>
                  </a:lnTo>
                  <a:lnTo>
                    <a:pt x="185" y="170"/>
                  </a:lnTo>
                  <a:lnTo>
                    <a:pt x="185" y="170"/>
                  </a:lnTo>
                  <a:lnTo>
                    <a:pt x="210" y="179"/>
                  </a:lnTo>
                  <a:lnTo>
                    <a:pt x="219" y="185"/>
                  </a:lnTo>
                  <a:lnTo>
                    <a:pt x="227" y="189"/>
                  </a:lnTo>
                  <a:lnTo>
                    <a:pt x="233" y="194"/>
                  </a:lnTo>
                  <a:lnTo>
                    <a:pt x="238" y="199"/>
                  </a:lnTo>
                  <a:lnTo>
                    <a:pt x="239" y="204"/>
                  </a:lnTo>
                  <a:lnTo>
                    <a:pt x="240" y="209"/>
                  </a:lnTo>
                  <a:lnTo>
                    <a:pt x="240" y="209"/>
                  </a:lnTo>
                  <a:lnTo>
                    <a:pt x="239" y="215"/>
                  </a:lnTo>
                  <a:lnTo>
                    <a:pt x="238" y="218"/>
                  </a:lnTo>
                  <a:lnTo>
                    <a:pt x="233" y="221"/>
                  </a:lnTo>
                  <a:lnTo>
                    <a:pt x="229" y="222"/>
                  </a:lnTo>
                  <a:lnTo>
                    <a:pt x="229" y="222"/>
                  </a:lnTo>
                  <a:lnTo>
                    <a:pt x="224" y="221"/>
                  </a:lnTo>
                  <a:lnTo>
                    <a:pt x="217" y="215"/>
                  </a:lnTo>
                  <a:lnTo>
                    <a:pt x="217" y="215"/>
                  </a:lnTo>
                  <a:lnTo>
                    <a:pt x="209" y="207"/>
                  </a:lnTo>
                  <a:lnTo>
                    <a:pt x="201" y="201"/>
                  </a:lnTo>
                  <a:lnTo>
                    <a:pt x="184" y="189"/>
                  </a:lnTo>
                  <a:lnTo>
                    <a:pt x="184" y="189"/>
                  </a:lnTo>
                  <a:lnTo>
                    <a:pt x="182" y="199"/>
                  </a:lnTo>
                  <a:lnTo>
                    <a:pt x="181" y="207"/>
                  </a:lnTo>
                  <a:lnTo>
                    <a:pt x="178" y="212"/>
                  </a:lnTo>
                  <a:lnTo>
                    <a:pt x="174" y="218"/>
                  </a:lnTo>
                  <a:lnTo>
                    <a:pt x="174" y="218"/>
                  </a:lnTo>
                  <a:lnTo>
                    <a:pt x="166" y="224"/>
                  </a:lnTo>
                  <a:lnTo>
                    <a:pt x="158" y="228"/>
                  </a:lnTo>
                  <a:lnTo>
                    <a:pt x="146" y="231"/>
                  </a:lnTo>
                  <a:lnTo>
                    <a:pt x="132" y="233"/>
                  </a:lnTo>
                  <a:lnTo>
                    <a:pt x="132" y="233"/>
                  </a:lnTo>
                  <a:lnTo>
                    <a:pt x="122" y="231"/>
                  </a:lnTo>
                  <a:lnTo>
                    <a:pt x="113" y="230"/>
                  </a:lnTo>
                  <a:lnTo>
                    <a:pt x="106" y="227"/>
                  </a:lnTo>
                  <a:lnTo>
                    <a:pt x="98" y="222"/>
                  </a:lnTo>
                  <a:lnTo>
                    <a:pt x="94" y="218"/>
                  </a:lnTo>
                  <a:lnTo>
                    <a:pt x="90" y="212"/>
                  </a:lnTo>
                  <a:lnTo>
                    <a:pt x="87" y="207"/>
                  </a:lnTo>
                  <a:lnTo>
                    <a:pt x="87" y="199"/>
                  </a:lnTo>
                  <a:lnTo>
                    <a:pt x="87" y="199"/>
                  </a:lnTo>
                  <a:lnTo>
                    <a:pt x="88" y="192"/>
                  </a:lnTo>
                  <a:lnTo>
                    <a:pt x="91" y="185"/>
                  </a:lnTo>
                  <a:lnTo>
                    <a:pt x="95" y="179"/>
                  </a:lnTo>
                  <a:lnTo>
                    <a:pt x="101" y="173"/>
                  </a:lnTo>
                  <a:lnTo>
                    <a:pt x="110" y="170"/>
                  </a:lnTo>
                  <a:lnTo>
                    <a:pt x="119" y="167"/>
                  </a:lnTo>
                  <a:lnTo>
                    <a:pt x="130" y="165"/>
                  </a:lnTo>
                  <a:lnTo>
                    <a:pt x="142" y="165"/>
                  </a:lnTo>
                  <a:lnTo>
                    <a:pt x="142" y="165"/>
                  </a:lnTo>
                  <a:lnTo>
                    <a:pt x="165" y="166"/>
                  </a:lnTo>
                  <a:lnTo>
                    <a:pt x="165" y="166"/>
                  </a:lnTo>
                  <a:lnTo>
                    <a:pt x="162" y="83"/>
                  </a:lnTo>
                  <a:lnTo>
                    <a:pt x="162" y="83"/>
                  </a:lnTo>
                  <a:lnTo>
                    <a:pt x="145" y="86"/>
                  </a:lnTo>
                  <a:lnTo>
                    <a:pt x="126" y="86"/>
                  </a:lnTo>
                  <a:lnTo>
                    <a:pt x="126" y="86"/>
                  </a:lnTo>
                  <a:lnTo>
                    <a:pt x="111" y="85"/>
                  </a:lnTo>
                  <a:lnTo>
                    <a:pt x="100" y="82"/>
                  </a:lnTo>
                  <a:lnTo>
                    <a:pt x="90" y="76"/>
                  </a:lnTo>
                  <a:lnTo>
                    <a:pt x="82" y="68"/>
                  </a:lnTo>
                  <a:lnTo>
                    <a:pt x="87" y="62"/>
                  </a:lnTo>
                  <a:close/>
                  <a:moveTo>
                    <a:pt x="132" y="179"/>
                  </a:moveTo>
                  <a:lnTo>
                    <a:pt x="132" y="179"/>
                  </a:lnTo>
                  <a:lnTo>
                    <a:pt x="119" y="181"/>
                  </a:lnTo>
                  <a:lnTo>
                    <a:pt x="108" y="185"/>
                  </a:lnTo>
                  <a:lnTo>
                    <a:pt x="106" y="186"/>
                  </a:lnTo>
                  <a:lnTo>
                    <a:pt x="103" y="191"/>
                  </a:lnTo>
                  <a:lnTo>
                    <a:pt x="101" y="194"/>
                  </a:lnTo>
                  <a:lnTo>
                    <a:pt x="100" y="198"/>
                  </a:lnTo>
                  <a:lnTo>
                    <a:pt x="100" y="198"/>
                  </a:lnTo>
                  <a:lnTo>
                    <a:pt x="100" y="202"/>
                  </a:lnTo>
                  <a:lnTo>
                    <a:pt x="101" y="205"/>
                  </a:lnTo>
                  <a:lnTo>
                    <a:pt x="104" y="208"/>
                  </a:lnTo>
                  <a:lnTo>
                    <a:pt x="107" y="211"/>
                  </a:lnTo>
                  <a:lnTo>
                    <a:pt x="116" y="214"/>
                  </a:lnTo>
                  <a:lnTo>
                    <a:pt x="127" y="215"/>
                  </a:lnTo>
                  <a:lnTo>
                    <a:pt x="127" y="215"/>
                  </a:lnTo>
                  <a:lnTo>
                    <a:pt x="137" y="215"/>
                  </a:lnTo>
                  <a:lnTo>
                    <a:pt x="145" y="214"/>
                  </a:lnTo>
                  <a:lnTo>
                    <a:pt x="152" y="211"/>
                  </a:lnTo>
                  <a:lnTo>
                    <a:pt x="156" y="207"/>
                  </a:lnTo>
                  <a:lnTo>
                    <a:pt x="156" y="207"/>
                  </a:lnTo>
                  <a:lnTo>
                    <a:pt x="159" y="201"/>
                  </a:lnTo>
                  <a:lnTo>
                    <a:pt x="162" y="196"/>
                  </a:lnTo>
                  <a:lnTo>
                    <a:pt x="162" y="191"/>
                  </a:lnTo>
                  <a:lnTo>
                    <a:pt x="164" y="183"/>
                  </a:lnTo>
                  <a:lnTo>
                    <a:pt x="164" y="183"/>
                  </a:lnTo>
                  <a:lnTo>
                    <a:pt x="148" y="181"/>
                  </a:lnTo>
                  <a:lnTo>
                    <a:pt x="132" y="179"/>
                  </a:lnTo>
                  <a:lnTo>
                    <a:pt x="132" y="17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37" name="Freeform 141"/>
            <p:cNvSpPr>
              <a:spLocks/>
            </p:cNvSpPr>
            <p:nvPr userDrawn="1"/>
          </p:nvSpPr>
          <p:spPr bwMode="auto">
            <a:xfrm>
              <a:off x="3160713" y="1568451"/>
              <a:ext cx="46038" cy="41275"/>
            </a:xfrm>
            <a:custGeom>
              <a:avLst/>
              <a:gdLst/>
              <a:ahLst/>
              <a:cxnLst>
                <a:cxn ang="0">
                  <a:pos x="5" y="0"/>
                </a:cxn>
                <a:cxn ang="0">
                  <a:pos x="5" y="0"/>
                </a:cxn>
                <a:cxn ang="0">
                  <a:pos x="22" y="4"/>
                </a:cxn>
                <a:cxn ang="0">
                  <a:pos x="36" y="10"/>
                </a:cxn>
                <a:cxn ang="0">
                  <a:pos x="51" y="16"/>
                </a:cxn>
                <a:cxn ang="0">
                  <a:pos x="63" y="24"/>
                </a:cxn>
                <a:cxn ang="0">
                  <a:pos x="73" y="31"/>
                </a:cxn>
                <a:cxn ang="0">
                  <a:pos x="81" y="40"/>
                </a:cxn>
                <a:cxn ang="0">
                  <a:pos x="86" y="50"/>
                </a:cxn>
                <a:cxn ang="0">
                  <a:pos x="87" y="60"/>
                </a:cxn>
                <a:cxn ang="0">
                  <a:pos x="87" y="60"/>
                </a:cxn>
                <a:cxn ang="0">
                  <a:pos x="86" y="66"/>
                </a:cxn>
                <a:cxn ang="0">
                  <a:pos x="83" y="72"/>
                </a:cxn>
                <a:cxn ang="0">
                  <a:pos x="79" y="76"/>
                </a:cxn>
                <a:cxn ang="0">
                  <a:pos x="71" y="78"/>
                </a:cxn>
                <a:cxn ang="0">
                  <a:pos x="71" y="78"/>
                </a:cxn>
                <a:cxn ang="0">
                  <a:pos x="67" y="78"/>
                </a:cxn>
                <a:cxn ang="0">
                  <a:pos x="63" y="75"/>
                </a:cxn>
                <a:cxn ang="0">
                  <a:pos x="60" y="72"/>
                </a:cxn>
                <a:cxn ang="0">
                  <a:pos x="55" y="65"/>
                </a:cxn>
                <a:cxn ang="0">
                  <a:pos x="55" y="65"/>
                </a:cxn>
                <a:cxn ang="0">
                  <a:pos x="44" y="46"/>
                </a:cxn>
                <a:cxn ang="0">
                  <a:pos x="31" y="30"/>
                </a:cxn>
                <a:cxn ang="0">
                  <a:pos x="16" y="17"/>
                </a:cxn>
                <a:cxn ang="0">
                  <a:pos x="0" y="7"/>
                </a:cxn>
                <a:cxn ang="0">
                  <a:pos x="5" y="0"/>
                </a:cxn>
              </a:cxnLst>
              <a:rect l="0" t="0" r="r" b="b"/>
              <a:pathLst>
                <a:path w="87" h="78">
                  <a:moveTo>
                    <a:pt x="5" y="0"/>
                  </a:moveTo>
                  <a:lnTo>
                    <a:pt x="5" y="0"/>
                  </a:lnTo>
                  <a:lnTo>
                    <a:pt x="22" y="4"/>
                  </a:lnTo>
                  <a:lnTo>
                    <a:pt x="36" y="10"/>
                  </a:lnTo>
                  <a:lnTo>
                    <a:pt x="51" y="16"/>
                  </a:lnTo>
                  <a:lnTo>
                    <a:pt x="63" y="24"/>
                  </a:lnTo>
                  <a:lnTo>
                    <a:pt x="73" y="31"/>
                  </a:lnTo>
                  <a:lnTo>
                    <a:pt x="81" y="40"/>
                  </a:lnTo>
                  <a:lnTo>
                    <a:pt x="86" y="50"/>
                  </a:lnTo>
                  <a:lnTo>
                    <a:pt x="87" y="60"/>
                  </a:lnTo>
                  <a:lnTo>
                    <a:pt x="87" y="60"/>
                  </a:lnTo>
                  <a:lnTo>
                    <a:pt x="86" y="66"/>
                  </a:lnTo>
                  <a:lnTo>
                    <a:pt x="83" y="72"/>
                  </a:lnTo>
                  <a:lnTo>
                    <a:pt x="79" y="76"/>
                  </a:lnTo>
                  <a:lnTo>
                    <a:pt x="71" y="78"/>
                  </a:lnTo>
                  <a:lnTo>
                    <a:pt x="71" y="78"/>
                  </a:lnTo>
                  <a:lnTo>
                    <a:pt x="67" y="78"/>
                  </a:lnTo>
                  <a:lnTo>
                    <a:pt x="63" y="75"/>
                  </a:lnTo>
                  <a:lnTo>
                    <a:pt x="60" y="72"/>
                  </a:lnTo>
                  <a:lnTo>
                    <a:pt x="55" y="65"/>
                  </a:lnTo>
                  <a:lnTo>
                    <a:pt x="55" y="65"/>
                  </a:lnTo>
                  <a:lnTo>
                    <a:pt x="44" y="46"/>
                  </a:lnTo>
                  <a:lnTo>
                    <a:pt x="31" y="30"/>
                  </a:lnTo>
                  <a:lnTo>
                    <a:pt x="16" y="17"/>
                  </a:lnTo>
                  <a:lnTo>
                    <a:pt x="0" y="7"/>
                  </a:lnTo>
                  <a:lnTo>
                    <a:pt x="5"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38" name="Freeform 142"/>
            <p:cNvSpPr>
              <a:spLocks/>
            </p:cNvSpPr>
            <p:nvPr userDrawn="1"/>
          </p:nvSpPr>
          <p:spPr bwMode="auto">
            <a:xfrm>
              <a:off x="3289301" y="1474788"/>
              <a:ext cx="46038" cy="122238"/>
            </a:xfrm>
            <a:custGeom>
              <a:avLst/>
              <a:gdLst/>
              <a:ahLst/>
              <a:cxnLst>
                <a:cxn ang="0">
                  <a:pos x="0" y="232"/>
                </a:cxn>
                <a:cxn ang="0">
                  <a:pos x="0" y="220"/>
                </a:cxn>
                <a:cxn ang="0">
                  <a:pos x="0" y="220"/>
                </a:cxn>
                <a:cxn ang="0">
                  <a:pos x="9" y="220"/>
                </a:cxn>
                <a:cxn ang="0">
                  <a:pos x="16" y="219"/>
                </a:cxn>
                <a:cxn ang="0">
                  <a:pos x="20" y="218"/>
                </a:cxn>
                <a:cxn ang="0">
                  <a:pos x="25" y="213"/>
                </a:cxn>
                <a:cxn ang="0">
                  <a:pos x="26" y="207"/>
                </a:cxn>
                <a:cxn ang="0">
                  <a:pos x="27" y="199"/>
                </a:cxn>
                <a:cxn ang="0">
                  <a:pos x="27" y="170"/>
                </a:cxn>
                <a:cxn ang="0">
                  <a:pos x="27" y="63"/>
                </a:cxn>
                <a:cxn ang="0">
                  <a:pos x="27" y="63"/>
                </a:cxn>
                <a:cxn ang="0">
                  <a:pos x="27" y="34"/>
                </a:cxn>
                <a:cxn ang="0">
                  <a:pos x="26" y="25"/>
                </a:cxn>
                <a:cxn ang="0">
                  <a:pos x="25" y="18"/>
                </a:cxn>
                <a:cxn ang="0">
                  <a:pos x="20" y="15"/>
                </a:cxn>
                <a:cxn ang="0">
                  <a:pos x="16" y="12"/>
                </a:cxn>
                <a:cxn ang="0">
                  <a:pos x="9" y="12"/>
                </a:cxn>
                <a:cxn ang="0">
                  <a:pos x="0" y="11"/>
                </a:cxn>
                <a:cxn ang="0">
                  <a:pos x="0" y="0"/>
                </a:cxn>
                <a:cxn ang="0">
                  <a:pos x="85" y="0"/>
                </a:cxn>
                <a:cxn ang="0">
                  <a:pos x="85" y="11"/>
                </a:cxn>
                <a:cxn ang="0">
                  <a:pos x="85" y="11"/>
                </a:cxn>
                <a:cxn ang="0">
                  <a:pos x="77" y="12"/>
                </a:cxn>
                <a:cxn ang="0">
                  <a:pos x="71" y="12"/>
                </a:cxn>
                <a:cxn ang="0">
                  <a:pos x="65" y="15"/>
                </a:cxn>
                <a:cxn ang="0">
                  <a:pos x="62" y="18"/>
                </a:cxn>
                <a:cxn ang="0">
                  <a:pos x="61" y="25"/>
                </a:cxn>
                <a:cxn ang="0">
                  <a:pos x="59" y="34"/>
                </a:cxn>
                <a:cxn ang="0">
                  <a:pos x="59" y="63"/>
                </a:cxn>
                <a:cxn ang="0">
                  <a:pos x="59" y="170"/>
                </a:cxn>
                <a:cxn ang="0">
                  <a:pos x="59" y="170"/>
                </a:cxn>
                <a:cxn ang="0">
                  <a:pos x="59" y="199"/>
                </a:cxn>
                <a:cxn ang="0">
                  <a:pos x="61" y="207"/>
                </a:cxn>
                <a:cxn ang="0">
                  <a:pos x="62" y="213"/>
                </a:cxn>
                <a:cxn ang="0">
                  <a:pos x="65" y="218"/>
                </a:cxn>
                <a:cxn ang="0">
                  <a:pos x="71" y="219"/>
                </a:cxn>
                <a:cxn ang="0">
                  <a:pos x="77" y="220"/>
                </a:cxn>
                <a:cxn ang="0">
                  <a:pos x="85" y="220"/>
                </a:cxn>
                <a:cxn ang="0">
                  <a:pos x="85" y="232"/>
                </a:cxn>
                <a:cxn ang="0">
                  <a:pos x="0" y="232"/>
                </a:cxn>
              </a:cxnLst>
              <a:rect l="0" t="0" r="r" b="b"/>
              <a:pathLst>
                <a:path w="85" h="232">
                  <a:moveTo>
                    <a:pt x="0" y="232"/>
                  </a:moveTo>
                  <a:lnTo>
                    <a:pt x="0" y="220"/>
                  </a:lnTo>
                  <a:lnTo>
                    <a:pt x="0" y="220"/>
                  </a:lnTo>
                  <a:lnTo>
                    <a:pt x="9" y="220"/>
                  </a:lnTo>
                  <a:lnTo>
                    <a:pt x="16" y="219"/>
                  </a:lnTo>
                  <a:lnTo>
                    <a:pt x="20" y="218"/>
                  </a:lnTo>
                  <a:lnTo>
                    <a:pt x="25" y="213"/>
                  </a:lnTo>
                  <a:lnTo>
                    <a:pt x="26" y="207"/>
                  </a:lnTo>
                  <a:lnTo>
                    <a:pt x="27" y="199"/>
                  </a:lnTo>
                  <a:lnTo>
                    <a:pt x="27" y="170"/>
                  </a:lnTo>
                  <a:lnTo>
                    <a:pt x="27" y="63"/>
                  </a:lnTo>
                  <a:lnTo>
                    <a:pt x="27" y="63"/>
                  </a:lnTo>
                  <a:lnTo>
                    <a:pt x="27" y="34"/>
                  </a:lnTo>
                  <a:lnTo>
                    <a:pt x="26" y="25"/>
                  </a:lnTo>
                  <a:lnTo>
                    <a:pt x="25" y="18"/>
                  </a:lnTo>
                  <a:lnTo>
                    <a:pt x="20" y="15"/>
                  </a:lnTo>
                  <a:lnTo>
                    <a:pt x="16" y="12"/>
                  </a:lnTo>
                  <a:lnTo>
                    <a:pt x="9" y="12"/>
                  </a:lnTo>
                  <a:lnTo>
                    <a:pt x="0" y="11"/>
                  </a:lnTo>
                  <a:lnTo>
                    <a:pt x="0" y="0"/>
                  </a:lnTo>
                  <a:lnTo>
                    <a:pt x="85" y="0"/>
                  </a:lnTo>
                  <a:lnTo>
                    <a:pt x="85" y="11"/>
                  </a:lnTo>
                  <a:lnTo>
                    <a:pt x="85" y="11"/>
                  </a:lnTo>
                  <a:lnTo>
                    <a:pt x="77" y="12"/>
                  </a:lnTo>
                  <a:lnTo>
                    <a:pt x="71" y="12"/>
                  </a:lnTo>
                  <a:lnTo>
                    <a:pt x="65" y="15"/>
                  </a:lnTo>
                  <a:lnTo>
                    <a:pt x="62" y="18"/>
                  </a:lnTo>
                  <a:lnTo>
                    <a:pt x="61" y="25"/>
                  </a:lnTo>
                  <a:lnTo>
                    <a:pt x="59" y="34"/>
                  </a:lnTo>
                  <a:lnTo>
                    <a:pt x="59" y="63"/>
                  </a:lnTo>
                  <a:lnTo>
                    <a:pt x="59" y="170"/>
                  </a:lnTo>
                  <a:lnTo>
                    <a:pt x="59" y="170"/>
                  </a:lnTo>
                  <a:lnTo>
                    <a:pt x="59" y="199"/>
                  </a:lnTo>
                  <a:lnTo>
                    <a:pt x="61" y="207"/>
                  </a:lnTo>
                  <a:lnTo>
                    <a:pt x="62" y="213"/>
                  </a:lnTo>
                  <a:lnTo>
                    <a:pt x="65" y="218"/>
                  </a:lnTo>
                  <a:lnTo>
                    <a:pt x="71" y="219"/>
                  </a:lnTo>
                  <a:lnTo>
                    <a:pt x="77" y="220"/>
                  </a:lnTo>
                  <a:lnTo>
                    <a:pt x="85" y="220"/>
                  </a:lnTo>
                  <a:lnTo>
                    <a:pt x="85" y="232"/>
                  </a:lnTo>
                  <a:lnTo>
                    <a:pt x="0" y="23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39" name="Freeform 143"/>
            <p:cNvSpPr>
              <a:spLocks/>
            </p:cNvSpPr>
            <p:nvPr userDrawn="1"/>
          </p:nvSpPr>
          <p:spPr bwMode="auto">
            <a:xfrm>
              <a:off x="3355976" y="1474788"/>
              <a:ext cx="100013" cy="122238"/>
            </a:xfrm>
            <a:custGeom>
              <a:avLst/>
              <a:gdLst/>
              <a:ahLst/>
              <a:cxnLst>
                <a:cxn ang="0">
                  <a:pos x="178" y="53"/>
                </a:cxn>
                <a:cxn ang="0">
                  <a:pos x="178" y="53"/>
                </a:cxn>
                <a:cxn ang="0">
                  <a:pos x="175" y="37"/>
                </a:cxn>
                <a:cxn ang="0">
                  <a:pos x="175" y="37"/>
                </a:cxn>
                <a:cxn ang="0">
                  <a:pos x="174" y="31"/>
                </a:cxn>
                <a:cxn ang="0">
                  <a:pos x="171" y="25"/>
                </a:cxn>
                <a:cxn ang="0">
                  <a:pos x="168" y="21"/>
                </a:cxn>
                <a:cxn ang="0">
                  <a:pos x="163" y="18"/>
                </a:cxn>
                <a:cxn ang="0">
                  <a:pos x="158" y="15"/>
                </a:cxn>
                <a:cxn ang="0">
                  <a:pos x="152" y="13"/>
                </a:cxn>
                <a:cxn ang="0">
                  <a:pos x="133" y="12"/>
                </a:cxn>
                <a:cxn ang="0">
                  <a:pos x="110" y="12"/>
                </a:cxn>
                <a:cxn ang="0">
                  <a:pos x="110" y="170"/>
                </a:cxn>
                <a:cxn ang="0">
                  <a:pos x="110" y="170"/>
                </a:cxn>
                <a:cxn ang="0">
                  <a:pos x="110" y="199"/>
                </a:cxn>
                <a:cxn ang="0">
                  <a:pos x="111" y="207"/>
                </a:cxn>
                <a:cxn ang="0">
                  <a:pos x="114" y="213"/>
                </a:cxn>
                <a:cxn ang="0">
                  <a:pos x="118" y="218"/>
                </a:cxn>
                <a:cxn ang="0">
                  <a:pos x="124" y="219"/>
                </a:cxn>
                <a:cxn ang="0">
                  <a:pos x="133" y="220"/>
                </a:cxn>
                <a:cxn ang="0">
                  <a:pos x="145" y="220"/>
                </a:cxn>
                <a:cxn ang="0">
                  <a:pos x="145" y="232"/>
                </a:cxn>
                <a:cxn ang="0">
                  <a:pos x="45" y="232"/>
                </a:cxn>
                <a:cxn ang="0">
                  <a:pos x="45" y="220"/>
                </a:cxn>
                <a:cxn ang="0">
                  <a:pos x="45" y="220"/>
                </a:cxn>
                <a:cxn ang="0">
                  <a:pos x="55" y="220"/>
                </a:cxn>
                <a:cxn ang="0">
                  <a:pos x="63" y="219"/>
                </a:cxn>
                <a:cxn ang="0">
                  <a:pos x="69" y="218"/>
                </a:cxn>
                <a:cxn ang="0">
                  <a:pos x="74" y="213"/>
                </a:cxn>
                <a:cxn ang="0">
                  <a:pos x="76" y="207"/>
                </a:cxn>
                <a:cxn ang="0">
                  <a:pos x="78" y="199"/>
                </a:cxn>
                <a:cxn ang="0">
                  <a:pos x="79" y="170"/>
                </a:cxn>
                <a:cxn ang="0">
                  <a:pos x="79" y="12"/>
                </a:cxn>
                <a:cxn ang="0">
                  <a:pos x="56" y="12"/>
                </a:cxn>
                <a:cxn ang="0">
                  <a:pos x="56" y="12"/>
                </a:cxn>
                <a:cxn ang="0">
                  <a:pos x="37" y="13"/>
                </a:cxn>
                <a:cxn ang="0">
                  <a:pos x="30" y="15"/>
                </a:cxn>
                <a:cxn ang="0">
                  <a:pos x="26" y="18"/>
                </a:cxn>
                <a:cxn ang="0">
                  <a:pos x="21" y="21"/>
                </a:cxn>
                <a:cxn ang="0">
                  <a:pos x="18" y="25"/>
                </a:cxn>
                <a:cxn ang="0">
                  <a:pos x="16" y="31"/>
                </a:cxn>
                <a:cxn ang="0">
                  <a:pos x="14" y="37"/>
                </a:cxn>
                <a:cxn ang="0">
                  <a:pos x="14" y="37"/>
                </a:cxn>
                <a:cxn ang="0">
                  <a:pos x="11" y="53"/>
                </a:cxn>
                <a:cxn ang="0">
                  <a:pos x="0" y="53"/>
                </a:cxn>
                <a:cxn ang="0">
                  <a:pos x="0" y="0"/>
                </a:cxn>
                <a:cxn ang="0">
                  <a:pos x="190" y="0"/>
                </a:cxn>
                <a:cxn ang="0">
                  <a:pos x="190" y="53"/>
                </a:cxn>
                <a:cxn ang="0">
                  <a:pos x="178" y="53"/>
                </a:cxn>
              </a:cxnLst>
              <a:rect l="0" t="0" r="r" b="b"/>
              <a:pathLst>
                <a:path w="190" h="232">
                  <a:moveTo>
                    <a:pt x="178" y="53"/>
                  </a:moveTo>
                  <a:lnTo>
                    <a:pt x="178" y="53"/>
                  </a:lnTo>
                  <a:lnTo>
                    <a:pt x="175" y="37"/>
                  </a:lnTo>
                  <a:lnTo>
                    <a:pt x="175" y="37"/>
                  </a:lnTo>
                  <a:lnTo>
                    <a:pt x="174" y="31"/>
                  </a:lnTo>
                  <a:lnTo>
                    <a:pt x="171" y="25"/>
                  </a:lnTo>
                  <a:lnTo>
                    <a:pt x="168" y="21"/>
                  </a:lnTo>
                  <a:lnTo>
                    <a:pt x="163" y="18"/>
                  </a:lnTo>
                  <a:lnTo>
                    <a:pt x="158" y="15"/>
                  </a:lnTo>
                  <a:lnTo>
                    <a:pt x="152" y="13"/>
                  </a:lnTo>
                  <a:lnTo>
                    <a:pt x="133" y="12"/>
                  </a:lnTo>
                  <a:lnTo>
                    <a:pt x="110" y="12"/>
                  </a:lnTo>
                  <a:lnTo>
                    <a:pt x="110" y="170"/>
                  </a:lnTo>
                  <a:lnTo>
                    <a:pt x="110" y="170"/>
                  </a:lnTo>
                  <a:lnTo>
                    <a:pt x="110" y="199"/>
                  </a:lnTo>
                  <a:lnTo>
                    <a:pt x="111" y="207"/>
                  </a:lnTo>
                  <a:lnTo>
                    <a:pt x="114" y="213"/>
                  </a:lnTo>
                  <a:lnTo>
                    <a:pt x="118" y="218"/>
                  </a:lnTo>
                  <a:lnTo>
                    <a:pt x="124" y="219"/>
                  </a:lnTo>
                  <a:lnTo>
                    <a:pt x="133" y="220"/>
                  </a:lnTo>
                  <a:lnTo>
                    <a:pt x="145" y="220"/>
                  </a:lnTo>
                  <a:lnTo>
                    <a:pt x="145" y="232"/>
                  </a:lnTo>
                  <a:lnTo>
                    <a:pt x="45" y="232"/>
                  </a:lnTo>
                  <a:lnTo>
                    <a:pt x="45" y="220"/>
                  </a:lnTo>
                  <a:lnTo>
                    <a:pt x="45" y="220"/>
                  </a:lnTo>
                  <a:lnTo>
                    <a:pt x="55" y="220"/>
                  </a:lnTo>
                  <a:lnTo>
                    <a:pt x="63" y="219"/>
                  </a:lnTo>
                  <a:lnTo>
                    <a:pt x="69" y="218"/>
                  </a:lnTo>
                  <a:lnTo>
                    <a:pt x="74" y="213"/>
                  </a:lnTo>
                  <a:lnTo>
                    <a:pt x="76" y="207"/>
                  </a:lnTo>
                  <a:lnTo>
                    <a:pt x="78" y="199"/>
                  </a:lnTo>
                  <a:lnTo>
                    <a:pt x="79" y="170"/>
                  </a:lnTo>
                  <a:lnTo>
                    <a:pt x="79" y="12"/>
                  </a:lnTo>
                  <a:lnTo>
                    <a:pt x="56" y="12"/>
                  </a:lnTo>
                  <a:lnTo>
                    <a:pt x="56" y="12"/>
                  </a:lnTo>
                  <a:lnTo>
                    <a:pt x="37" y="13"/>
                  </a:lnTo>
                  <a:lnTo>
                    <a:pt x="30" y="15"/>
                  </a:lnTo>
                  <a:lnTo>
                    <a:pt x="26" y="18"/>
                  </a:lnTo>
                  <a:lnTo>
                    <a:pt x="21" y="21"/>
                  </a:lnTo>
                  <a:lnTo>
                    <a:pt x="18" y="25"/>
                  </a:lnTo>
                  <a:lnTo>
                    <a:pt x="16" y="31"/>
                  </a:lnTo>
                  <a:lnTo>
                    <a:pt x="14" y="37"/>
                  </a:lnTo>
                  <a:lnTo>
                    <a:pt x="14" y="37"/>
                  </a:lnTo>
                  <a:lnTo>
                    <a:pt x="11" y="53"/>
                  </a:lnTo>
                  <a:lnTo>
                    <a:pt x="0" y="53"/>
                  </a:lnTo>
                  <a:lnTo>
                    <a:pt x="0" y="0"/>
                  </a:lnTo>
                  <a:lnTo>
                    <a:pt x="190" y="0"/>
                  </a:lnTo>
                  <a:lnTo>
                    <a:pt x="190" y="53"/>
                  </a:lnTo>
                  <a:lnTo>
                    <a:pt x="178" y="5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40" name="Freeform 144"/>
            <p:cNvSpPr>
              <a:spLocks/>
            </p:cNvSpPr>
            <p:nvPr userDrawn="1"/>
          </p:nvSpPr>
          <p:spPr bwMode="auto">
            <a:xfrm>
              <a:off x="3481388" y="1466851"/>
              <a:ext cx="93663" cy="131763"/>
            </a:xfrm>
            <a:custGeom>
              <a:avLst/>
              <a:gdLst/>
              <a:ahLst/>
              <a:cxnLst>
                <a:cxn ang="0">
                  <a:pos x="54" y="91"/>
                </a:cxn>
                <a:cxn ang="0">
                  <a:pos x="51" y="39"/>
                </a:cxn>
                <a:cxn ang="0">
                  <a:pos x="51" y="29"/>
                </a:cxn>
                <a:cxn ang="0">
                  <a:pos x="50" y="23"/>
                </a:cxn>
                <a:cxn ang="0">
                  <a:pos x="42" y="14"/>
                </a:cxn>
                <a:cxn ang="0">
                  <a:pos x="31" y="7"/>
                </a:cxn>
                <a:cxn ang="0">
                  <a:pos x="31" y="6"/>
                </a:cxn>
                <a:cxn ang="0">
                  <a:pos x="31" y="4"/>
                </a:cxn>
                <a:cxn ang="0">
                  <a:pos x="41" y="0"/>
                </a:cxn>
                <a:cxn ang="0">
                  <a:pos x="53" y="1"/>
                </a:cxn>
                <a:cxn ang="0">
                  <a:pos x="66" y="6"/>
                </a:cxn>
                <a:cxn ang="0">
                  <a:pos x="76" y="12"/>
                </a:cxn>
                <a:cxn ang="0">
                  <a:pos x="79" y="19"/>
                </a:cxn>
                <a:cxn ang="0">
                  <a:pos x="77" y="27"/>
                </a:cxn>
                <a:cxn ang="0">
                  <a:pos x="74" y="43"/>
                </a:cxn>
                <a:cxn ang="0">
                  <a:pos x="74" y="68"/>
                </a:cxn>
                <a:cxn ang="0">
                  <a:pos x="74" y="88"/>
                </a:cxn>
                <a:cxn ang="0">
                  <a:pos x="77" y="106"/>
                </a:cxn>
                <a:cxn ang="0">
                  <a:pos x="84" y="110"/>
                </a:cxn>
                <a:cxn ang="0">
                  <a:pos x="89" y="110"/>
                </a:cxn>
                <a:cxn ang="0">
                  <a:pos x="98" y="106"/>
                </a:cxn>
                <a:cxn ang="0">
                  <a:pos x="131" y="90"/>
                </a:cxn>
                <a:cxn ang="0">
                  <a:pos x="144" y="87"/>
                </a:cxn>
                <a:cxn ang="0">
                  <a:pos x="150" y="88"/>
                </a:cxn>
                <a:cxn ang="0">
                  <a:pos x="158" y="94"/>
                </a:cxn>
                <a:cxn ang="0">
                  <a:pos x="160" y="98"/>
                </a:cxn>
                <a:cxn ang="0">
                  <a:pos x="157" y="106"/>
                </a:cxn>
                <a:cxn ang="0">
                  <a:pos x="150" y="111"/>
                </a:cxn>
                <a:cxn ang="0">
                  <a:pos x="138" y="116"/>
                </a:cxn>
                <a:cxn ang="0">
                  <a:pos x="121" y="120"/>
                </a:cxn>
                <a:cxn ang="0">
                  <a:pos x="77" y="136"/>
                </a:cxn>
                <a:cxn ang="0">
                  <a:pos x="45" y="153"/>
                </a:cxn>
                <a:cxn ang="0">
                  <a:pos x="25" y="174"/>
                </a:cxn>
                <a:cxn ang="0">
                  <a:pos x="18" y="190"/>
                </a:cxn>
                <a:cxn ang="0">
                  <a:pos x="18" y="194"/>
                </a:cxn>
                <a:cxn ang="0">
                  <a:pos x="21" y="207"/>
                </a:cxn>
                <a:cxn ang="0">
                  <a:pos x="31" y="216"/>
                </a:cxn>
                <a:cxn ang="0">
                  <a:pos x="51" y="221"/>
                </a:cxn>
                <a:cxn ang="0">
                  <a:pos x="80" y="223"/>
                </a:cxn>
                <a:cxn ang="0">
                  <a:pos x="113" y="221"/>
                </a:cxn>
                <a:cxn ang="0">
                  <a:pos x="154" y="216"/>
                </a:cxn>
                <a:cxn ang="0">
                  <a:pos x="163" y="216"/>
                </a:cxn>
                <a:cxn ang="0">
                  <a:pos x="169" y="217"/>
                </a:cxn>
                <a:cxn ang="0">
                  <a:pos x="176" y="224"/>
                </a:cxn>
                <a:cxn ang="0">
                  <a:pos x="177" y="230"/>
                </a:cxn>
                <a:cxn ang="0">
                  <a:pos x="173" y="239"/>
                </a:cxn>
                <a:cxn ang="0">
                  <a:pos x="163" y="243"/>
                </a:cxn>
                <a:cxn ang="0">
                  <a:pos x="151" y="245"/>
                </a:cxn>
                <a:cxn ang="0">
                  <a:pos x="96" y="248"/>
                </a:cxn>
                <a:cxn ang="0">
                  <a:pos x="71" y="246"/>
                </a:cxn>
                <a:cxn ang="0">
                  <a:pos x="35" y="240"/>
                </a:cxn>
                <a:cxn ang="0">
                  <a:pos x="22" y="234"/>
                </a:cxn>
                <a:cxn ang="0">
                  <a:pos x="5" y="219"/>
                </a:cxn>
                <a:cxn ang="0">
                  <a:pos x="0" y="197"/>
                </a:cxn>
                <a:cxn ang="0">
                  <a:pos x="0" y="187"/>
                </a:cxn>
                <a:cxn ang="0">
                  <a:pos x="9" y="168"/>
                </a:cxn>
                <a:cxn ang="0">
                  <a:pos x="25" y="149"/>
                </a:cxn>
                <a:cxn ang="0">
                  <a:pos x="51" y="130"/>
                </a:cxn>
                <a:cxn ang="0">
                  <a:pos x="69" y="120"/>
                </a:cxn>
                <a:cxn ang="0">
                  <a:pos x="57" y="110"/>
                </a:cxn>
                <a:cxn ang="0">
                  <a:pos x="54" y="91"/>
                </a:cxn>
              </a:cxnLst>
              <a:rect l="0" t="0" r="r" b="b"/>
              <a:pathLst>
                <a:path w="177" h="248">
                  <a:moveTo>
                    <a:pt x="54" y="91"/>
                  </a:moveTo>
                  <a:lnTo>
                    <a:pt x="54" y="91"/>
                  </a:lnTo>
                  <a:lnTo>
                    <a:pt x="51" y="65"/>
                  </a:lnTo>
                  <a:lnTo>
                    <a:pt x="51" y="39"/>
                  </a:lnTo>
                  <a:lnTo>
                    <a:pt x="51" y="39"/>
                  </a:lnTo>
                  <a:lnTo>
                    <a:pt x="51" y="29"/>
                  </a:lnTo>
                  <a:lnTo>
                    <a:pt x="50" y="23"/>
                  </a:lnTo>
                  <a:lnTo>
                    <a:pt x="50" y="23"/>
                  </a:lnTo>
                  <a:lnTo>
                    <a:pt x="47" y="19"/>
                  </a:lnTo>
                  <a:lnTo>
                    <a:pt x="42" y="14"/>
                  </a:lnTo>
                  <a:lnTo>
                    <a:pt x="42" y="14"/>
                  </a:lnTo>
                  <a:lnTo>
                    <a:pt x="31" y="7"/>
                  </a:lnTo>
                  <a:lnTo>
                    <a:pt x="31" y="7"/>
                  </a:lnTo>
                  <a:lnTo>
                    <a:pt x="31" y="6"/>
                  </a:lnTo>
                  <a:lnTo>
                    <a:pt x="31" y="6"/>
                  </a:lnTo>
                  <a:lnTo>
                    <a:pt x="31" y="4"/>
                  </a:lnTo>
                  <a:lnTo>
                    <a:pt x="34" y="1"/>
                  </a:lnTo>
                  <a:lnTo>
                    <a:pt x="41" y="0"/>
                  </a:lnTo>
                  <a:lnTo>
                    <a:pt x="41" y="0"/>
                  </a:lnTo>
                  <a:lnTo>
                    <a:pt x="53" y="1"/>
                  </a:lnTo>
                  <a:lnTo>
                    <a:pt x="66" y="6"/>
                  </a:lnTo>
                  <a:lnTo>
                    <a:pt x="66" y="6"/>
                  </a:lnTo>
                  <a:lnTo>
                    <a:pt x="71" y="9"/>
                  </a:lnTo>
                  <a:lnTo>
                    <a:pt x="76" y="12"/>
                  </a:lnTo>
                  <a:lnTo>
                    <a:pt x="79" y="14"/>
                  </a:lnTo>
                  <a:lnTo>
                    <a:pt x="79" y="19"/>
                  </a:lnTo>
                  <a:lnTo>
                    <a:pt x="79" y="19"/>
                  </a:lnTo>
                  <a:lnTo>
                    <a:pt x="77" y="27"/>
                  </a:lnTo>
                  <a:lnTo>
                    <a:pt x="77" y="27"/>
                  </a:lnTo>
                  <a:lnTo>
                    <a:pt x="74" y="43"/>
                  </a:lnTo>
                  <a:lnTo>
                    <a:pt x="74" y="68"/>
                  </a:lnTo>
                  <a:lnTo>
                    <a:pt x="74" y="68"/>
                  </a:lnTo>
                  <a:lnTo>
                    <a:pt x="74" y="88"/>
                  </a:lnTo>
                  <a:lnTo>
                    <a:pt x="74" y="88"/>
                  </a:lnTo>
                  <a:lnTo>
                    <a:pt x="76" y="98"/>
                  </a:lnTo>
                  <a:lnTo>
                    <a:pt x="77" y="106"/>
                  </a:lnTo>
                  <a:lnTo>
                    <a:pt x="80" y="110"/>
                  </a:lnTo>
                  <a:lnTo>
                    <a:pt x="84" y="110"/>
                  </a:lnTo>
                  <a:lnTo>
                    <a:pt x="84" y="110"/>
                  </a:lnTo>
                  <a:lnTo>
                    <a:pt x="89" y="110"/>
                  </a:lnTo>
                  <a:lnTo>
                    <a:pt x="98" y="106"/>
                  </a:lnTo>
                  <a:lnTo>
                    <a:pt x="98" y="106"/>
                  </a:lnTo>
                  <a:lnTo>
                    <a:pt x="131" y="90"/>
                  </a:lnTo>
                  <a:lnTo>
                    <a:pt x="131" y="90"/>
                  </a:lnTo>
                  <a:lnTo>
                    <a:pt x="138" y="87"/>
                  </a:lnTo>
                  <a:lnTo>
                    <a:pt x="144" y="87"/>
                  </a:lnTo>
                  <a:lnTo>
                    <a:pt x="144" y="87"/>
                  </a:lnTo>
                  <a:lnTo>
                    <a:pt x="150" y="88"/>
                  </a:lnTo>
                  <a:lnTo>
                    <a:pt x="154" y="90"/>
                  </a:lnTo>
                  <a:lnTo>
                    <a:pt x="158" y="94"/>
                  </a:lnTo>
                  <a:lnTo>
                    <a:pt x="160" y="98"/>
                  </a:lnTo>
                  <a:lnTo>
                    <a:pt x="160" y="98"/>
                  </a:lnTo>
                  <a:lnTo>
                    <a:pt x="158" y="103"/>
                  </a:lnTo>
                  <a:lnTo>
                    <a:pt x="157" y="106"/>
                  </a:lnTo>
                  <a:lnTo>
                    <a:pt x="154" y="109"/>
                  </a:lnTo>
                  <a:lnTo>
                    <a:pt x="150" y="111"/>
                  </a:lnTo>
                  <a:lnTo>
                    <a:pt x="150" y="111"/>
                  </a:lnTo>
                  <a:lnTo>
                    <a:pt x="138" y="116"/>
                  </a:lnTo>
                  <a:lnTo>
                    <a:pt x="121" y="120"/>
                  </a:lnTo>
                  <a:lnTo>
                    <a:pt x="121" y="120"/>
                  </a:lnTo>
                  <a:lnTo>
                    <a:pt x="98" y="127"/>
                  </a:lnTo>
                  <a:lnTo>
                    <a:pt x="77" y="136"/>
                  </a:lnTo>
                  <a:lnTo>
                    <a:pt x="60" y="145"/>
                  </a:lnTo>
                  <a:lnTo>
                    <a:pt x="45" y="153"/>
                  </a:lnTo>
                  <a:lnTo>
                    <a:pt x="34" y="164"/>
                  </a:lnTo>
                  <a:lnTo>
                    <a:pt x="25" y="174"/>
                  </a:lnTo>
                  <a:lnTo>
                    <a:pt x="19" y="184"/>
                  </a:lnTo>
                  <a:lnTo>
                    <a:pt x="18" y="190"/>
                  </a:lnTo>
                  <a:lnTo>
                    <a:pt x="18" y="194"/>
                  </a:lnTo>
                  <a:lnTo>
                    <a:pt x="18" y="194"/>
                  </a:lnTo>
                  <a:lnTo>
                    <a:pt x="18" y="201"/>
                  </a:lnTo>
                  <a:lnTo>
                    <a:pt x="21" y="207"/>
                  </a:lnTo>
                  <a:lnTo>
                    <a:pt x="25" y="211"/>
                  </a:lnTo>
                  <a:lnTo>
                    <a:pt x="31" y="216"/>
                  </a:lnTo>
                  <a:lnTo>
                    <a:pt x="40" y="219"/>
                  </a:lnTo>
                  <a:lnTo>
                    <a:pt x="51" y="221"/>
                  </a:lnTo>
                  <a:lnTo>
                    <a:pt x="64" y="223"/>
                  </a:lnTo>
                  <a:lnTo>
                    <a:pt x="80" y="223"/>
                  </a:lnTo>
                  <a:lnTo>
                    <a:pt x="80" y="223"/>
                  </a:lnTo>
                  <a:lnTo>
                    <a:pt x="113" y="221"/>
                  </a:lnTo>
                  <a:lnTo>
                    <a:pt x="134" y="220"/>
                  </a:lnTo>
                  <a:lnTo>
                    <a:pt x="154" y="216"/>
                  </a:lnTo>
                  <a:lnTo>
                    <a:pt x="154" y="216"/>
                  </a:lnTo>
                  <a:lnTo>
                    <a:pt x="163" y="216"/>
                  </a:lnTo>
                  <a:lnTo>
                    <a:pt x="163" y="216"/>
                  </a:lnTo>
                  <a:lnTo>
                    <a:pt x="169" y="217"/>
                  </a:lnTo>
                  <a:lnTo>
                    <a:pt x="173" y="220"/>
                  </a:lnTo>
                  <a:lnTo>
                    <a:pt x="176" y="224"/>
                  </a:lnTo>
                  <a:lnTo>
                    <a:pt x="177" y="230"/>
                  </a:lnTo>
                  <a:lnTo>
                    <a:pt x="177" y="230"/>
                  </a:lnTo>
                  <a:lnTo>
                    <a:pt x="176" y="234"/>
                  </a:lnTo>
                  <a:lnTo>
                    <a:pt x="173" y="239"/>
                  </a:lnTo>
                  <a:lnTo>
                    <a:pt x="169" y="242"/>
                  </a:lnTo>
                  <a:lnTo>
                    <a:pt x="163" y="243"/>
                  </a:lnTo>
                  <a:lnTo>
                    <a:pt x="163" y="243"/>
                  </a:lnTo>
                  <a:lnTo>
                    <a:pt x="151" y="245"/>
                  </a:lnTo>
                  <a:lnTo>
                    <a:pt x="134" y="246"/>
                  </a:lnTo>
                  <a:lnTo>
                    <a:pt x="96" y="248"/>
                  </a:lnTo>
                  <a:lnTo>
                    <a:pt x="96" y="248"/>
                  </a:lnTo>
                  <a:lnTo>
                    <a:pt x="71" y="246"/>
                  </a:lnTo>
                  <a:lnTo>
                    <a:pt x="53" y="245"/>
                  </a:lnTo>
                  <a:lnTo>
                    <a:pt x="35" y="240"/>
                  </a:lnTo>
                  <a:lnTo>
                    <a:pt x="22" y="234"/>
                  </a:lnTo>
                  <a:lnTo>
                    <a:pt x="22" y="234"/>
                  </a:lnTo>
                  <a:lnTo>
                    <a:pt x="12" y="227"/>
                  </a:lnTo>
                  <a:lnTo>
                    <a:pt x="5" y="219"/>
                  </a:lnTo>
                  <a:lnTo>
                    <a:pt x="2" y="208"/>
                  </a:lnTo>
                  <a:lnTo>
                    <a:pt x="0" y="197"/>
                  </a:lnTo>
                  <a:lnTo>
                    <a:pt x="0" y="197"/>
                  </a:lnTo>
                  <a:lnTo>
                    <a:pt x="0" y="187"/>
                  </a:lnTo>
                  <a:lnTo>
                    <a:pt x="3" y="178"/>
                  </a:lnTo>
                  <a:lnTo>
                    <a:pt x="9" y="168"/>
                  </a:lnTo>
                  <a:lnTo>
                    <a:pt x="16" y="159"/>
                  </a:lnTo>
                  <a:lnTo>
                    <a:pt x="25" y="149"/>
                  </a:lnTo>
                  <a:lnTo>
                    <a:pt x="38" y="140"/>
                  </a:lnTo>
                  <a:lnTo>
                    <a:pt x="51" y="130"/>
                  </a:lnTo>
                  <a:lnTo>
                    <a:pt x="69" y="120"/>
                  </a:lnTo>
                  <a:lnTo>
                    <a:pt x="69" y="120"/>
                  </a:lnTo>
                  <a:lnTo>
                    <a:pt x="61" y="116"/>
                  </a:lnTo>
                  <a:lnTo>
                    <a:pt x="57" y="110"/>
                  </a:lnTo>
                  <a:lnTo>
                    <a:pt x="55" y="101"/>
                  </a:lnTo>
                  <a:lnTo>
                    <a:pt x="54" y="91"/>
                  </a:lnTo>
                  <a:lnTo>
                    <a:pt x="54" y="91"/>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41" name="Freeform 145"/>
            <p:cNvSpPr>
              <a:spLocks noEditPoints="1"/>
            </p:cNvSpPr>
            <p:nvPr userDrawn="1"/>
          </p:nvSpPr>
          <p:spPr bwMode="auto">
            <a:xfrm>
              <a:off x="3611563" y="1458913"/>
              <a:ext cx="147638" cy="150813"/>
            </a:xfrm>
            <a:custGeom>
              <a:avLst/>
              <a:gdLst/>
              <a:ahLst/>
              <a:cxnLst>
                <a:cxn ang="0">
                  <a:pos x="79" y="31"/>
                </a:cxn>
                <a:cxn ang="0">
                  <a:pos x="95" y="3"/>
                </a:cxn>
                <a:cxn ang="0">
                  <a:pos x="115" y="9"/>
                </a:cxn>
                <a:cxn ang="0">
                  <a:pos x="101" y="54"/>
                </a:cxn>
                <a:cxn ang="0">
                  <a:pos x="147" y="34"/>
                </a:cxn>
                <a:cxn ang="0">
                  <a:pos x="173" y="63"/>
                </a:cxn>
                <a:cxn ang="0">
                  <a:pos x="101" y="64"/>
                </a:cxn>
                <a:cxn ang="0">
                  <a:pos x="101" y="80"/>
                </a:cxn>
                <a:cxn ang="0">
                  <a:pos x="101" y="103"/>
                </a:cxn>
                <a:cxn ang="0">
                  <a:pos x="156" y="82"/>
                </a:cxn>
                <a:cxn ang="0">
                  <a:pos x="182" y="110"/>
                </a:cxn>
                <a:cxn ang="0">
                  <a:pos x="101" y="113"/>
                </a:cxn>
                <a:cxn ang="0">
                  <a:pos x="145" y="135"/>
                </a:cxn>
                <a:cxn ang="0">
                  <a:pos x="167" y="151"/>
                </a:cxn>
                <a:cxn ang="0">
                  <a:pos x="167" y="158"/>
                </a:cxn>
                <a:cxn ang="0">
                  <a:pos x="160" y="236"/>
                </a:cxn>
                <a:cxn ang="0">
                  <a:pos x="156" y="249"/>
                </a:cxn>
                <a:cxn ang="0">
                  <a:pos x="130" y="260"/>
                </a:cxn>
                <a:cxn ang="0">
                  <a:pos x="118" y="244"/>
                </a:cxn>
                <a:cxn ang="0">
                  <a:pos x="130" y="236"/>
                </a:cxn>
                <a:cxn ang="0">
                  <a:pos x="135" y="235"/>
                </a:cxn>
                <a:cxn ang="0">
                  <a:pos x="102" y="160"/>
                </a:cxn>
                <a:cxn ang="0">
                  <a:pos x="99" y="281"/>
                </a:cxn>
                <a:cxn ang="0">
                  <a:pos x="83" y="283"/>
                </a:cxn>
                <a:cxn ang="0">
                  <a:pos x="77" y="277"/>
                </a:cxn>
                <a:cxn ang="0">
                  <a:pos x="44" y="258"/>
                </a:cxn>
                <a:cxn ang="0">
                  <a:pos x="41" y="264"/>
                </a:cxn>
                <a:cxn ang="0">
                  <a:pos x="21" y="264"/>
                </a:cxn>
                <a:cxn ang="0">
                  <a:pos x="21" y="163"/>
                </a:cxn>
                <a:cxn ang="0">
                  <a:pos x="47" y="148"/>
                </a:cxn>
                <a:cxn ang="0">
                  <a:pos x="24" y="113"/>
                </a:cxn>
                <a:cxn ang="0">
                  <a:pos x="25" y="103"/>
                </a:cxn>
                <a:cxn ang="0">
                  <a:pos x="31" y="64"/>
                </a:cxn>
                <a:cxn ang="0">
                  <a:pos x="0" y="87"/>
                </a:cxn>
                <a:cxn ang="0">
                  <a:pos x="34" y="21"/>
                </a:cxn>
                <a:cxn ang="0">
                  <a:pos x="72" y="18"/>
                </a:cxn>
                <a:cxn ang="0">
                  <a:pos x="69" y="25"/>
                </a:cxn>
                <a:cxn ang="0">
                  <a:pos x="40" y="54"/>
                </a:cxn>
                <a:cxn ang="0">
                  <a:pos x="224" y="34"/>
                </a:cxn>
                <a:cxn ang="0">
                  <a:pos x="211" y="84"/>
                </a:cxn>
                <a:cxn ang="0">
                  <a:pos x="211" y="213"/>
                </a:cxn>
                <a:cxn ang="0">
                  <a:pos x="193" y="216"/>
                </a:cxn>
                <a:cxn ang="0">
                  <a:pos x="188" y="210"/>
                </a:cxn>
                <a:cxn ang="0">
                  <a:pos x="188" y="22"/>
                </a:cxn>
                <a:cxn ang="0">
                  <a:pos x="222" y="28"/>
                </a:cxn>
                <a:cxn ang="0">
                  <a:pos x="244" y="31"/>
                </a:cxn>
                <a:cxn ang="0">
                  <a:pos x="280" y="8"/>
                </a:cxn>
                <a:cxn ang="0">
                  <a:pos x="279" y="15"/>
                </a:cxn>
                <a:cxn ang="0">
                  <a:pos x="270" y="251"/>
                </a:cxn>
                <a:cxn ang="0">
                  <a:pos x="269" y="258"/>
                </a:cxn>
                <a:cxn ang="0">
                  <a:pos x="256" y="273"/>
                </a:cxn>
                <a:cxn ang="0">
                  <a:pos x="227" y="270"/>
                </a:cxn>
                <a:cxn ang="0">
                  <a:pos x="217" y="261"/>
                </a:cxn>
                <a:cxn ang="0">
                  <a:pos x="193" y="247"/>
                </a:cxn>
                <a:cxn ang="0">
                  <a:pos x="238" y="249"/>
                </a:cxn>
                <a:cxn ang="0">
                  <a:pos x="244" y="245"/>
                </a:cxn>
              </a:cxnLst>
              <a:rect l="0" t="0" r="r" b="b"/>
              <a:pathLst>
                <a:path w="280" h="283">
                  <a:moveTo>
                    <a:pt x="79" y="54"/>
                  </a:moveTo>
                  <a:lnTo>
                    <a:pt x="79" y="54"/>
                  </a:lnTo>
                  <a:lnTo>
                    <a:pt x="79" y="31"/>
                  </a:lnTo>
                  <a:lnTo>
                    <a:pt x="79" y="31"/>
                  </a:lnTo>
                  <a:lnTo>
                    <a:pt x="77" y="0"/>
                  </a:lnTo>
                  <a:lnTo>
                    <a:pt x="77" y="0"/>
                  </a:lnTo>
                  <a:lnTo>
                    <a:pt x="95" y="3"/>
                  </a:lnTo>
                  <a:lnTo>
                    <a:pt x="95" y="3"/>
                  </a:lnTo>
                  <a:lnTo>
                    <a:pt x="111" y="5"/>
                  </a:lnTo>
                  <a:lnTo>
                    <a:pt x="114" y="8"/>
                  </a:lnTo>
                  <a:lnTo>
                    <a:pt x="115" y="9"/>
                  </a:lnTo>
                  <a:lnTo>
                    <a:pt x="115" y="9"/>
                  </a:lnTo>
                  <a:lnTo>
                    <a:pt x="114" y="12"/>
                  </a:lnTo>
                  <a:lnTo>
                    <a:pt x="112" y="13"/>
                  </a:lnTo>
                  <a:lnTo>
                    <a:pt x="101" y="18"/>
                  </a:lnTo>
                  <a:lnTo>
                    <a:pt x="101" y="54"/>
                  </a:lnTo>
                  <a:lnTo>
                    <a:pt x="130" y="54"/>
                  </a:lnTo>
                  <a:lnTo>
                    <a:pt x="130" y="54"/>
                  </a:lnTo>
                  <a:lnTo>
                    <a:pt x="138" y="44"/>
                  </a:lnTo>
                  <a:lnTo>
                    <a:pt x="147" y="34"/>
                  </a:lnTo>
                  <a:lnTo>
                    <a:pt x="147" y="34"/>
                  </a:lnTo>
                  <a:lnTo>
                    <a:pt x="172" y="60"/>
                  </a:lnTo>
                  <a:lnTo>
                    <a:pt x="172" y="60"/>
                  </a:lnTo>
                  <a:lnTo>
                    <a:pt x="173" y="63"/>
                  </a:lnTo>
                  <a:lnTo>
                    <a:pt x="173" y="63"/>
                  </a:lnTo>
                  <a:lnTo>
                    <a:pt x="172" y="64"/>
                  </a:lnTo>
                  <a:lnTo>
                    <a:pt x="170" y="64"/>
                  </a:lnTo>
                  <a:lnTo>
                    <a:pt x="101" y="64"/>
                  </a:lnTo>
                  <a:lnTo>
                    <a:pt x="101" y="69"/>
                  </a:lnTo>
                  <a:lnTo>
                    <a:pt x="101" y="69"/>
                  </a:lnTo>
                  <a:lnTo>
                    <a:pt x="101" y="80"/>
                  </a:lnTo>
                  <a:lnTo>
                    <a:pt x="101" y="80"/>
                  </a:lnTo>
                  <a:lnTo>
                    <a:pt x="101" y="86"/>
                  </a:lnTo>
                  <a:lnTo>
                    <a:pt x="101" y="86"/>
                  </a:lnTo>
                  <a:lnTo>
                    <a:pt x="101" y="92"/>
                  </a:lnTo>
                  <a:lnTo>
                    <a:pt x="101" y="103"/>
                  </a:lnTo>
                  <a:lnTo>
                    <a:pt x="137" y="103"/>
                  </a:lnTo>
                  <a:lnTo>
                    <a:pt x="137" y="103"/>
                  </a:lnTo>
                  <a:lnTo>
                    <a:pt x="156" y="82"/>
                  </a:lnTo>
                  <a:lnTo>
                    <a:pt x="156" y="82"/>
                  </a:lnTo>
                  <a:lnTo>
                    <a:pt x="167" y="93"/>
                  </a:lnTo>
                  <a:lnTo>
                    <a:pt x="179" y="106"/>
                  </a:lnTo>
                  <a:lnTo>
                    <a:pt x="179" y="106"/>
                  </a:lnTo>
                  <a:lnTo>
                    <a:pt x="182" y="110"/>
                  </a:lnTo>
                  <a:lnTo>
                    <a:pt x="182" y="110"/>
                  </a:lnTo>
                  <a:lnTo>
                    <a:pt x="180" y="112"/>
                  </a:lnTo>
                  <a:lnTo>
                    <a:pt x="177" y="113"/>
                  </a:lnTo>
                  <a:lnTo>
                    <a:pt x="101" y="113"/>
                  </a:lnTo>
                  <a:lnTo>
                    <a:pt x="102" y="148"/>
                  </a:lnTo>
                  <a:lnTo>
                    <a:pt x="132" y="148"/>
                  </a:lnTo>
                  <a:lnTo>
                    <a:pt x="132" y="148"/>
                  </a:lnTo>
                  <a:lnTo>
                    <a:pt x="145" y="135"/>
                  </a:lnTo>
                  <a:lnTo>
                    <a:pt x="145" y="135"/>
                  </a:lnTo>
                  <a:lnTo>
                    <a:pt x="164" y="148"/>
                  </a:lnTo>
                  <a:lnTo>
                    <a:pt x="164" y="148"/>
                  </a:lnTo>
                  <a:lnTo>
                    <a:pt x="167" y="151"/>
                  </a:lnTo>
                  <a:lnTo>
                    <a:pt x="169" y="154"/>
                  </a:lnTo>
                  <a:lnTo>
                    <a:pt x="169" y="154"/>
                  </a:lnTo>
                  <a:lnTo>
                    <a:pt x="169" y="157"/>
                  </a:lnTo>
                  <a:lnTo>
                    <a:pt x="167" y="158"/>
                  </a:lnTo>
                  <a:lnTo>
                    <a:pt x="160" y="166"/>
                  </a:lnTo>
                  <a:lnTo>
                    <a:pt x="160" y="210"/>
                  </a:lnTo>
                  <a:lnTo>
                    <a:pt x="160" y="210"/>
                  </a:lnTo>
                  <a:lnTo>
                    <a:pt x="160" y="236"/>
                  </a:lnTo>
                  <a:lnTo>
                    <a:pt x="160" y="236"/>
                  </a:lnTo>
                  <a:lnTo>
                    <a:pt x="160" y="242"/>
                  </a:lnTo>
                  <a:lnTo>
                    <a:pt x="159" y="247"/>
                  </a:lnTo>
                  <a:lnTo>
                    <a:pt x="156" y="249"/>
                  </a:lnTo>
                  <a:lnTo>
                    <a:pt x="153" y="252"/>
                  </a:lnTo>
                  <a:lnTo>
                    <a:pt x="153" y="252"/>
                  </a:lnTo>
                  <a:lnTo>
                    <a:pt x="143" y="257"/>
                  </a:lnTo>
                  <a:lnTo>
                    <a:pt x="130" y="260"/>
                  </a:lnTo>
                  <a:lnTo>
                    <a:pt x="130" y="260"/>
                  </a:lnTo>
                  <a:lnTo>
                    <a:pt x="128" y="252"/>
                  </a:lnTo>
                  <a:lnTo>
                    <a:pt x="124" y="247"/>
                  </a:lnTo>
                  <a:lnTo>
                    <a:pt x="118" y="244"/>
                  </a:lnTo>
                  <a:lnTo>
                    <a:pt x="108" y="241"/>
                  </a:lnTo>
                  <a:lnTo>
                    <a:pt x="108" y="235"/>
                  </a:lnTo>
                  <a:lnTo>
                    <a:pt x="108" y="235"/>
                  </a:lnTo>
                  <a:lnTo>
                    <a:pt x="130" y="236"/>
                  </a:lnTo>
                  <a:lnTo>
                    <a:pt x="130" y="236"/>
                  </a:lnTo>
                  <a:lnTo>
                    <a:pt x="132" y="236"/>
                  </a:lnTo>
                  <a:lnTo>
                    <a:pt x="132" y="236"/>
                  </a:lnTo>
                  <a:lnTo>
                    <a:pt x="135" y="235"/>
                  </a:lnTo>
                  <a:lnTo>
                    <a:pt x="137" y="231"/>
                  </a:lnTo>
                  <a:lnTo>
                    <a:pt x="137" y="160"/>
                  </a:lnTo>
                  <a:lnTo>
                    <a:pt x="102" y="160"/>
                  </a:lnTo>
                  <a:lnTo>
                    <a:pt x="102" y="160"/>
                  </a:lnTo>
                  <a:lnTo>
                    <a:pt x="102" y="276"/>
                  </a:lnTo>
                  <a:lnTo>
                    <a:pt x="102" y="276"/>
                  </a:lnTo>
                  <a:lnTo>
                    <a:pt x="102" y="278"/>
                  </a:lnTo>
                  <a:lnTo>
                    <a:pt x="99" y="281"/>
                  </a:lnTo>
                  <a:lnTo>
                    <a:pt x="99" y="281"/>
                  </a:lnTo>
                  <a:lnTo>
                    <a:pt x="93" y="281"/>
                  </a:lnTo>
                  <a:lnTo>
                    <a:pt x="83" y="283"/>
                  </a:lnTo>
                  <a:lnTo>
                    <a:pt x="83" y="283"/>
                  </a:lnTo>
                  <a:lnTo>
                    <a:pt x="80" y="283"/>
                  </a:lnTo>
                  <a:lnTo>
                    <a:pt x="79" y="281"/>
                  </a:lnTo>
                  <a:lnTo>
                    <a:pt x="77" y="280"/>
                  </a:lnTo>
                  <a:lnTo>
                    <a:pt x="77" y="277"/>
                  </a:lnTo>
                  <a:lnTo>
                    <a:pt x="77" y="277"/>
                  </a:lnTo>
                  <a:lnTo>
                    <a:pt x="79" y="160"/>
                  </a:lnTo>
                  <a:lnTo>
                    <a:pt x="44" y="160"/>
                  </a:lnTo>
                  <a:lnTo>
                    <a:pt x="44" y="258"/>
                  </a:lnTo>
                  <a:lnTo>
                    <a:pt x="44" y="258"/>
                  </a:lnTo>
                  <a:lnTo>
                    <a:pt x="44" y="263"/>
                  </a:lnTo>
                  <a:lnTo>
                    <a:pt x="41" y="264"/>
                  </a:lnTo>
                  <a:lnTo>
                    <a:pt x="41" y="264"/>
                  </a:lnTo>
                  <a:lnTo>
                    <a:pt x="27" y="265"/>
                  </a:lnTo>
                  <a:lnTo>
                    <a:pt x="27" y="265"/>
                  </a:lnTo>
                  <a:lnTo>
                    <a:pt x="24" y="265"/>
                  </a:lnTo>
                  <a:lnTo>
                    <a:pt x="21" y="264"/>
                  </a:lnTo>
                  <a:lnTo>
                    <a:pt x="21" y="263"/>
                  </a:lnTo>
                  <a:lnTo>
                    <a:pt x="19" y="260"/>
                  </a:lnTo>
                  <a:lnTo>
                    <a:pt x="19" y="260"/>
                  </a:lnTo>
                  <a:lnTo>
                    <a:pt x="21" y="163"/>
                  </a:lnTo>
                  <a:lnTo>
                    <a:pt x="21" y="163"/>
                  </a:lnTo>
                  <a:lnTo>
                    <a:pt x="19" y="134"/>
                  </a:lnTo>
                  <a:lnTo>
                    <a:pt x="19" y="134"/>
                  </a:lnTo>
                  <a:lnTo>
                    <a:pt x="47" y="148"/>
                  </a:lnTo>
                  <a:lnTo>
                    <a:pt x="79" y="148"/>
                  </a:lnTo>
                  <a:lnTo>
                    <a:pt x="79" y="113"/>
                  </a:lnTo>
                  <a:lnTo>
                    <a:pt x="24" y="113"/>
                  </a:lnTo>
                  <a:lnTo>
                    <a:pt x="24" y="113"/>
                  </a:lnTo>
                  <a:lnTo>
                    <a:pt x="3" y="115"/>
                  </a:lnTo>
                  <a:lnTo>
                    <a:pt x="2" y="100"/>
                  </a:lnTo>
                  <a:lnTo>
                    <a:pt x="2" y="100"/>
                  </a:lnTo>
                  <a:lnTo>
                    <a:pt x="25" y="103"/>
                  </a:lnTo>
                  <a:lnTo>
                    <a:pt x="79" y="103"/>
                  </a:lnTo>
                  <a:lnTo>
                    <a:pt x="79" y="64"/>
                  </a:lnTo>
                  <a:lnTo>
                    <a:pt x="31" y="64"/>
                  </a:lnTo>
                  <a:lnTo>
                    <a:pt x="31" y="64"/>
                  </a:lnTo>
                  <a:lnTo>
                    <a:pt x="18" y="79"/>
                  </a:lnTo>
                  <a:lnTo>
                    <a:pt x="5" y="92"/>
                  </a:lnTo>
                  <a:lnTo>
                    <a:pt x="0" y="87"/>
                  </a:lnTo>
                  <a:lnTo>
                    <a:pt x="0" y="87"/>
                  </a:lnTo>
                  <a:lnTo>
                    <a:pt x="15" y="64"/>
                  </a:lnTo>
                  <a:lnTo>
                    <a:pt x="28" y="37"/>
                  </a:lnTo>
                  <a:lnTo>
                    <a:pt x="28" y="37"/>
                  </a:lnTo>
                  <a:lnTo>
                    <a:pt x="34" y="21"/>
                  </a:lnTo>
                  <a:lnTo>
                    <a:pt x="37" y="6"/>
                  </a:lnTo>
                  <a:lnTo>
                    <a:pt x="37" y="6"/>
                  </a:lnTo>
                  <a:lnTo>
                    <a:pt x="67" y="15"/>
                  </a:lnTo>
                  <a:lnTo>
                    <a:pt x="72" y="18"/>
                  </a:lnTo>
                  <a:lnTo>
                    <a:pt x="72" y="19"/>
                  </a:lnTo>
                  <a:lnTo>
                    <a:pt x="72" y="19"/>
                  </a:lnTo>
                  <a:lnTo>
                    <a:pt x="72" y="22"/>
                  </a:lnTo>
                  <a:lnTo>
                    <a:pt x="69" y="25"/>
                  </a:lnTo>
                  <a:lnTo>
                    <a:pt x="57" y="27"/>
                  </a:lnTo>
                  <a:lnTo>
                    <a:pt x="57" y="27"/>
                  </a:lnTo>
                  <a:lnTo>
                    <a:pt x="48" y="40"/>
                  </a:lnTo>
                  <a:lnTo>
                    <a:pt x="40" y="54"/>
                  </a:lnTo>
                  <a:lnTo>
                    <a:pt x="79" y="54"/>
                  </a:lnTo>
                  <a:close/>
                  <a:moveTo>
                    <a:pt x="224" y="31"/>
                  </a:moveTo>
                  <a:lnTo>
                    <a:pt x="224" y="31"/>
                  </a:lnTo>
                  <a:lnTo>
                    <a:pt x="224" y="34"/>
                  </a:lnTo>
                  <a:lnTo>
                    <a:pt x="221" y="35"/>
                  </a:lnTo>
                  <a:lnTo>
                    <a:pt x="211" y="41"/>
                  </a:lnTo>
                  <a:lnTo>
                    <a:pt x="211" y="41"/>
                  </a:lnTo>
                  <a:lnTo>
                    <a:pt x="211" y="84"/>
                  </a:lnTo>
                  <a:lnTo>
                    <a:pt x="211" y="84"/>
                  </a:lnTo>
                  <a:lnTo>
                    <a:pt x="212" y="210"/>
                  </a:lnTo>
                  <a:lnTo>
                    <a:pt x="212" y="210"/>
                  </a:lnTo>
                  <a:lnTo>
                    <a:pt x="211" y="213"/>
                  </a:lnTo>
                  <a:lnTo>
                    <a:pt x="208" y="215"/>
                  </a:lnTo>
                  <a:lnTo>
                    <a:pt x="208" y="215"/>
                  </a:lnTo>
                  <a:lnTo>
                    <a:pt x="193" y="216"/>
                  </a:lnTo>
                  <a:lnTo>
                    <a:pt x="193" y="216"/>
                  </a:lnTo>
                  <a:lnTo>
                    <a:pt x="190" y="216"/>
                  </a:lnTo>
                  <a:lnTo>
                    <a:pt x="189" y="215"/>
                  </a:lnTo>
                  <a:lnTo>
                    <a:pt x="188" y="213"/>
                  </a:lnTo>
                  <a:lnTo>
                    <a:pt x="188" y="210"/>
                  </a:lnTo>
                  <a:lnTo>
                    <a:pt x="188" y="210"/>
                  </a:lnTo>
                  <a:lnTo>
                    <a:pt x="189" y="135"/>
                  </a:lnTo>
                  <a:lnTo>
                    <a:pt x="189" y="135"/>
                  </a:lnTo>
                  <a:lnTo>
                    <a:pt x="188" y="22"/>
                  </a:lnTo>
                  <a:lnTo>
                    <a:pt x="188" y="22"/>
                  </a:lnTo>
                  <a:lnTo>
                    <a:pt x="206" y="24"/>
                  </a:lnTo>
                  <a:lnTo>
                    <a:pt x="218" y="27"/>
                  </a:lnTo>
                  <a:lnTo>
                    <a:pt x="222" y="28"/>
                  </a:lnTo>
                  <a:lnTo>
                    <a:pt x="224" y="31"/>
                  </a:lnTo>
                  <a:lnTo>
                    <a:pt x="224" y="31"/>
                  </a:lnTo>
                  <a:close/>
                  <a:moveTo>
                    <a:pt x="244" y="31"/>
                  </a:moveTo>
                  <a:lnTo>
                    <a:pt x="244" y="31"/>
                  </a:lnTo>
                  <a:lnTo>
                    <a:pt x="243" y="0"/>
                  </a:lnTo>
                  <a:lnTo>
                    <a:pt x="243" y="0"/>
                  </a:lnTo>
                  <a:lnTo>
                    <a:pt x="275" y="5"/>
                  </a:lnTo>
                  <a:lnTo>
                    <a:pt x="280" y="8"/>
                  </a:lnTo>
                  <a:lnTo>
                    <a:pt x="280" y="11"/>
                  </a:lnTo>
                  <a:lnTo>
                    <a:pt x="280" y="11"/>
                  </a:lnTo>
                  <a:lnTo>
                    <a:pt x="280" y="12"/>
                  </a:lnTo>
                  <a:lnTo>
                    <a:pt x="279" y="15"/>
                  </a:lnTo>
                  <a:lnTo>
                    <a:pt x="270" y="19"/>
                  </a:lnTo>
                  <a:lnTo>
                    <a:pt x="270" y="193"/>
                  </a:lnTo>
                  <a:lnTo>
                    <a:pt x="270" y="193"/>
                  </a:lnTo>
                  <a:lnTo>
                    <a:pt x="270" y="251"/>
                  </a:lnTo>
                  <a:lnTo>
                    <a:pt x="270" y="251"/>
                  </a:lnTo>
                  <a:lnTo>
                    <a:pt x="270" y="252"/>
                  </a:lnTo>
                  <a:lnTo>
                    <a:pt x="270" y="252"/>
                  </a:lnTo>
                  <a:lnTo>
                    <a:pt x="269" y="258"/>
                  </a:lnTo>
                  <a:lnTo>
                    <a:pt x="267" y="264"/>
                  </a:lnTo>
                  <a:lnTo>
                    <a:pt x="266" y="267"/>
                  </a:lnTo>
                  <a:lnTo>
                    <a:pt x="261" y="271"/>
                  </a:lnTo>
                  <a:lnTo>
                    <a:pt x="256" y="273"/>
                  </a:lnTo>
                  <a:lnTo>
                    <a:pt x="248" y="276"/>
                  </a:lnTo>
                  <a:lnTo>
                    <a:pt x="228" y="278"/>
                  </a:lnTo>
                  <a:lnTo>
                    <a:pt x="228" y="278"/>
                  </a:lnTo>
                  <a:lnTo>
                    <a:pt x="227" y="270"/>
                  </a:lnTo>
                  <a:lnTo>
                    <a:pt x="225" y="267"/>
                  </a:lnTo>
                  <a:lnTo>
                    <a:pt x="222" y="264"/>
                  </a:lnTo>
                  <a:lnTo>
                    <a:pt x="222" y="264"/>
                  </a:lnTo>
                  <a:lnTo>
                    <a:pt x="217" y="261"/>
                  </a:lnTo>
                  <a:lnTo>
                    <a:pt x="211" y="258"/>
                  </a:lnTo>
                  <a:lnTo>
                    <a:pt x="193" y="254"/>
                  </a:lnTo>
                  <a:lnTo>
                    <a:pt x="193" y="247"/>
                  </a:lnTo>
                  <a:lnTo>
                    <a:pt x="193" y="247"/>
                  </a:lnTo>
                  <a:lnTo>
                    <a:pt x="206" y="248"/>
                  </a:lnTo>
                  <a:lnTo>
                    <a:pt x="206" y="248"/>
                  </a:lnTo>
                  <a:lnTo>
                    <a:pt x="238" y="249"/>
                  </a:lnTo>
                  <a:lnTo>
                    <a:pt x="238" y="249"/>
                  </a:lnTo>
                  <a:lnTo>
                    <a:pt x="240" y="249"/>
                  </a:lnTo>
                  <a:lnTo>
                    <a:pt x="240" y="249"/>
                  </a:lnTo>
                  <a:lnTo>
                    <a:pt x="243" y="249"/>
                  </a:lnTo>
                  <a:lnTo>
                    <a:pt x="244" y="245"/>
                  </a:lnTo>
                  <a:lnTo>
                    <a:pt x="244" y="31"/>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42" name="Freeform 146"/>
            <p:cNvSpPr>
              <a:spLocks noEditPoints="1"/>
            </p:cNvSpPr>
            <p:nvPr userDrawn="1"/>
          </p:nvSpPr>
          <p:spPr bwMode="auto">
            <a:xfrm>
              <a:off x="3789363" y="1460501"/>
              <a:ext cx="153988" cy="149225"/>
            </a:xfrm>
            <a:custGeom>
              <a:avLst/>
              <a:gdLst/>
              <a:ahLst/>
              <a:cxnLst>
                <a:cxn ang="0">
                  <a:pos x="180" y="84"/>
                </a:cxn>
                <a:cxn ang="0">
                  <a:pos x="199" y="106"/>
                </a:cxn>
                <a:cxn ang="0">
                  <a:pos x="197" y="111"/>
                </a:cxn>
                <a:cxn ang="0">
                  <a:pos x="161" y="155"/>
                </a:cxn>
                <a:cxn ang="0">
                  <a:pos x="196" y="159"/>
                </a:cxn>
                <a:cxn ang="0">
                  <a:pos x="194" y="166"/>
                </a:cxn>
                <a:cxn ang="0">
                  <a:pos x="196" y="207"/>
                </a:cxn>
                <a:cxn ang="0">
                  <a:pos x="145" y="234"/>
                </a:cxn>
                <a:cxn ang="0">
                  <a:pos x="85" y="262"/>
                </a:cxn>
                <a:cxn ang="0">
                  <a:pos x="80" y="263"/>
                </a:cxn>
                <a:cxn ang="0">
                  <a:pos x="88" y="230"/>
                </a:cxn>
                <a:cxn ang="0">
                  <a:pos x="87" y="130"/>
                </a:cxn>
                <a:cxn ang="0">
                  <a:pos x="120" y="139"/>
                </a:cxn>
                <a:cxn ang="0">
                  <a:pos x="110" y="148"/>
                </a:cxn>
                <a:cxn ang="0">
                  <a:pos x="133" y="111"/>
                </a:cxn>
                <a:cxn ang="0">
                  <a:pos x="80" y="98"/>
                </a:cxn>
                <a:cxn ang="0">
                  <a:pos x="133" y="101"/>
                </a:cxn>
                <a:cxn ang="0">
                  <a:pos x="100" y="69"/>
                </a:cxn>
                <a:cxn ang="0">
                  <a:pos x="93" y="80"/>
                </a:cxn>
                <a:cxn ang="0">
                  <a:pos x="80" y="85"/>
                </a:cxn>
                <a:cxn ang="0">
                  <a:pos x="54" y="130"/>
                </a:cxn>
                <a:cxn ang="0">
                  <a:pos x="68" y="136"/>
                </a:cxn>
                <a:cxn ang="0">
                  <a:pos x="59" y="143"/>
                </a:cxn>
                <a:cxn ang="0">
                  <a:pos x="59" y="275"/>
                </a:cxn>
                <a:cxn ang="0">
                  <a:pos x="42" y="281"/>
                </a:cxn>
                <a:cxn ang="0">
                  <a:pos x="35" y="276"/>
                </a:cxn>
                <a:cxn ang="0">
                  <a:pos x="36" y="143"/>
                </a:cxn>
                <a:cxn ang="0">
                  <a:pos x="0" y="166"/>
                </a:cxn>
                <a:cxn ang="0">
                  <a:pos x="46" y="101"/>
                </a:cxn>
                <a:cxn ang="0">
                  <a:pos x="61" y="64"/>
                </a:cxn>
                <a:cxn ang="0">
                  <a:pos x="98" y="48"/>
                </a:cxn>
                <a:cxn ang="0">
                  <a:pos x="113" y="1"/>
                </a:cxn>
                <a:cxn ang="0">
                  <a:pos x="148" y="13"/>
                </a:cxn>
                <a:cxn ang="0">
                  <a:pos x="145" y="20"/>
                </a:cxn>
                <a:cxn ang="0">
                  <a:pos x="116" y="48"/>
                </a:cxn>
                <a:cxn ang="0">
                  <a:pos x="174" y="29"/>
                </a:cxn>
                <a:cxn ang="0">
                  <a:pos x="197" y="56"/>
                </a:cxn>
                <a:cxn ang="0">
                  <a:pos x="155" y="58"/>
                </a:cxn>
                <a:cxn ang="0">
                  <a:pos x="16" y="68"/>
                </a:cxn>
                <a:cxn ang="0">
                  <a:pos x="40" y="32"/>
                </a:cxn>
                <a:cxn ang="0">
                  <a:pos x="72" y="6"/>
                </a:cxn>
                <a:cxn ang="0">
                  <a:pos x="90" y="17"/>
                </a:cxn>
                <a:cxn ang="0">
                  <a:pos x="75" y="22"/>
                </a:cxn>
                <a:cxn ang="0">
                  <a:pos x="27" y="72"/>
                </a:cxn>
                <a:cxn ang="0">
                  <a:pos x="226" y="234"/>
                </a:cxn>
                <a:cxn ang="0">
                  <a:pos x="228" y="276"/>
                </a:cxn>
                <a:cxn ang="0">
                  <a:pos x="220" y="282"/>
                </a:cxn>
                <a:cxn ang="0">
                  <a:pos x="204" y="282"/>
                </a:cxn>
                <a:cxn ang="0">
                  <a:pos x="204" y="168"/>
                </a:cxn>
                <a:cxn ang="0">
                  <a:pos x="203" y="9"/>
                </a:cxn>
                <a:cxn ang="0">
                  <a:pos x="268" y="9"/>
                </a:cxn>
                <a:cxn ang="0">
                  <a:pos x="291" y="27"/>
                </a:cxn>
                <a:cxn ang="0">
                  <a:pos x="288" y="35"/>
                </a:cxn>
                <a:cxn ang="0">
                  <a:pos x="281" y="223"/>
                </a:cxn>
                <a:cxn ang="0">
                  <a:pos x="277" y="236"/>
                </a:cxn>
                <a:cxn ang="0">
                  <a:pos x="264" y="243"/>
                </a:cxn>
                <a:cxn ang="0">
                  <a:pos x="241" y="232"/>
                </a:cxn>
                <a:cxn ang="0">
                  <a:pos x="226" y="219"/>
                </a:cxn>
                <a:cxn ang="0">
                  <a:pos x="257" y="219"/>
                </a:cxn>
                <a:cxn ang="0">
                  <a:pos x="226" y="219"/>
                </a:cxn>
              </a:cxnLst>
              <a:rect l="0" t="0" r="r" b="b"/>
              <a:pathLst>
                <a:path w="291" h="282">
                  <a:moveTo>
                    <a:pt x="155" y="101"/>
                  </a:moveTo>
                  <a:lnTo>
                    <a:pt x="165" y="101"/>
                  </a:lnTo>
                  <a:lnTo>
                    <a:pt x="165" y="101"/>
                  </a:lnTo>
                  <a:lnTo>
                    <a:pt x="180" y="84"/>
                  </a:lnTo>
                  <a:lnTo>
                    <a:pt x="180" y="84"/>
                  </a:lnTo>
                  <a:lnTo>
                    <a:pt x="190" y="94"/>
                  </a:lnTo>
                  <a:lnTo>
                    <a:pt x="199" y="106"/>
                  </a:lnTo>
                  <a:lnTo>
                    <a:pt x="199" y="106"/>
                  </a:lnTo>
                  <a:lnTo>
                    <a:pt x="200" y="108"/>
                  </a:lnTo>
                  <a:lnTo>
                    <a:pt x="200" y="108"/>
                  </a:lnTo>
                  <a:lnTo>
                    <a:pt x="200" y="111"/>
                  </a:lnTo>
                  <a:lnTo>
                    <a:pt x="197" y="111"/>
                  </a:lnTo>
                  <a:lnTo>
                    <a:pt x="155" y="111"/>
                  </a:lnTo>
                  <a:lnTo>
                    <a:pt x="155" y="155"/>
                  </a:lnTo>
                  <a:lnTo>
                    <a:pt x="161" y="155"/>
                  </a:lnTo>
                  <a:lnTo>
                    <a:pt x="161" y="155"/>
                  </a:lnTo>
                  <a:lnTo>
                    <a:pt x="175" y="139"/>
                  </a:lnTo>
                  <a:lnTo>
                    <a:pt x="175" y="139"/>
                  </a:lnTo>
                  <a:lnTo>
                    <a:pt x="196" y="159"/>
                  </a:lnTo>
                  <a:lnTo>
                    <a:pt x="196" y="159"/>
                  </a:lnTo>
                  <a:lnTo>
                    <a:pt x="197" y="164"/>
                  </a:lnTo>
                  <a:lnTo>
                    <a:pt x="197" y="164"/>
                  </a:lnTo>
                  <a:lnTo>
                    <a:pt x="197" y="165"/>
                  </a:lnTo>
                  <a:lnTo>
                    <a:pt x="194" y="166"/>
                  </a:lnTo>
                  <a:lnTo>
                    <a:pt x="155" y="166"/>
                  </a:lnTo>
                  <a:lnTo>
                    <a:pt x="155" y="217"/>
                  </a:lnTo>
                  <a:lnTo>
                    <a:pt x="155" y="217"/>
                  </a:lnTo>
                  <a:lnTo>
                    <a:pt x="196" y="207"/>
                  </a:lnTo>
                  <a:lnTo>
                    <a:pt x="197" y="214"/>
                  </a:lnTo>
                  <a:lnTo>
                    <a:pt x="197" y="214"/>
                  </a:lnTo>
                  <a:lnTo>
                    <a:pt x="171" y="224"/>
                  </a:lnTo>
                  <a:lnTo>
                    <a:pt x="145" y="234"/>
                  </a:lnTo>
                  <a:lnTo>
                    <a:pt x="117" y="245"/>
                  </a:lnTo>
                  <a:lnTo>
                    <a:pt x="88" y="252"/>
                  </a:lnTo>
                  <a:lnTo>
                    <a:pt x="88" y="252"/>
                  </a:lnTo>
                  <a:lnTo>
                    <a:pt x="85" y="262"/>
                  </a:lnTo>
                  <a:lnTo>
                    <a:pt x="84" y="263"/>
                  </a:lnTo>
                  <a:lnTo>
                    <a:pt x="83" y="265"/>
                  </a:lnTo>
                  <a:lnTo>
                    <a:pt x="83" y="265"/>
                  </a:lnTo>
                  <a:lnTo>
                    <a:pt x="80" y="263"/>
                  </a:lnTo>
                  <a:lnTo>
                    <a:pt x="77" y="259"/>
                  </a:lnTo>
                  <a:lnTo>
                    <a:pt x="68" y="232"/>
                  </a:lnTo>
                  <a:lnTo>
                    <a:pt x="68" y="232"/>
                  </a:lnTo>
                  <a:lnTo>
                    <a:pt x="88" y="230"/>
                  </a:lnTo>
                  <a:lnTo>
                    <a:pt x="88" y="159"/>
                  </a:lnTo>
                  <a:lnTo>
                    <a:pt x="88" y="159"/>
                  </a:lnTo>
                  <a:lnTo>
                    <a:pt x="88" y="145"/>
                  </a:lnTo>
                  <a:lnTo>
                    <a:pt x="87" y="130"/>
                  </a:lnTo>
                  <a:lnTo>
                    <a:pt x="87" y="130"/>
                  </a:lnTo>
                  <a:lnTo>
                    <a:pt x="114" y="135"/>
                  </a:lnTo>
                  <a:lnTo>
                    <a:pt x="119" y="137"/>
                  </a:lnTo>
                  <a:lnTo>
                    <a:pt x="120" y="139"/>
                  </a:lnTo>
                  <a:lnTo>
                    <a:pt x="120" y="139"/>
                  </a:lnTo>
                  <a:lnTo>
                    <a:pt x="120" y="142"/>
                  </a:lnTo>
                  <a:lnTo>
                    <a:pt x="119" y="143"/>
                  </a:lnTo>
                  <a:lnTo>
                    <a:pt x="110" y="148"/>
                  </a:lnTo>
                  <a:lnTo>
                    <a:pt x="110" y="227"/>
                  </a:lnTo>
                  <a:lnTo>
                    <a:pt x="110" y="227"/>
                  </a:lnTo>
                  <a:lnTo>
                    <a:pt x="133" y="223"/>
                  </a:lnTo>
                  <a:lnTo>
                    <a:pt x="133" y="111"/>
                  </a:lnTo>
                  <a:lnTo>
                    <a:pt x="100" y="111"/>
                  </a:lnTo>
                  <a:lnTo>
                    <a:pt x="100" y="111"/>
                  </a:lnTo>
                  <a:lnTo>
                    <a:pt x="83" y="113"/>
                  </a:lnTo>
                  <a:lnTo>
                    <a:pt x="80" y="98"/>
                  </a:lnTo>
                  <a:lnTo>
                    <a:pt x="80" y="98"/>
                  </a:lnTo>
                  <a:lnTo>
                    <a:pt x="90" y="101"/>
                  </a:lnTo>
                  <a:lnTo>
                    <a:pt x="100" y="101"/>
                  </a:lnTo>
                  <a:lnTo>
                    <a:pt x="133" y="101"/>
                  </a:lnTo>
                  <a:lnTo>
                    <a:pt x="133" y="58"/>
                  </a:lnTo>
                  <a:lnTo>
                    <a:pt x="109" y="58"/>
                  </a:lnTo>
                  <a:lnTo>
                    <a:pt x="109" y="58"/>
                  </a:lnTo>
                  <a:lnTo>
                    <a:pt x="100" y="69"/>
                  </a:lnTo>
                  <a:lnTo>
                    <a:pt x="91" y="78"/>
                  </a:lnTo>
                  <a:lnTo>
                    <a:pt x="91" y="78"/>
                  </a:lnTo>
                  <a:lnTo>
                    <a:pt x="93" y="80"/>
                  </a:lnTo>
                  <a:lnTo>
                    <a:pt x="93" y="80"/>
                  </a:lnTo>
                  <a:lnTo>
                    <a:pt x="93" y="82"/>
                  </a:lnTo>
                  <a:lnTo>
                    <a:pt x="90" y="84"/>
                  </a:lnTo>
                  <a:lnTo>
                    <a:pt x="80" y="85"/>
                  </a:lnTo>
                  <a:lnTo>
                    <a:pt x="80" y="85"/>
                  </a:lnTo>
                  <a:lnTo>
                    <a:pt x="65" y="108"/>
                  </a:lnTo>
                  <a:lnTo>
                    <a:pt x="49" y="129"/>
                  </a:lnTo>
                  <a:lnTo>
                    <a:pt x="49" y="129"/>
                  </a:lnTo>
                  <a:lnTo>
                    <a:pt x="54" y="130"/>
                  </a:lnTo>
                  <a:lnTo>
                    <a:pt x="54" y="130"/>
                  </a:lnTo>
                  <a:lnTo>
                    <a:pt x="65" y="133"/>
                  </a:lnTo>
                  <a:lnTo>
                    <a:pt x="68" y="135"/>
                  </a:lnTo>
                  <a:lnTo>
                    <a:pt x="68" y="136"/>
                  </a:lnTo>
                  <a:lnTo>
                    <a:pt x="68" y="136"/>
                  </a:lnTo>
                  <a:lnTo>
                    <a:pt x="68" y="139"/>
                  </a:lnTo>
                  <a:lnTo>
                    <a:pt x="67" y="140"/>
                  </a:lnTo>
                  <a:lnTo>
                    <a:pt x="59" y="143"/>
                  </a:lnTo>
                  <a:lnTo>
                    <a:pt x="59" y="204"/>
                  </a:lnTo>
                  <a:lnTo>
                    <a:pt x="59" y="204"/>
                  </a:lnTo>
                  <a:lnTo>
                    <a:pt x="59" y="275"/>
                  </a:lnTo>
                  <a:lnTo>
                    <a:pt x="59" y="275"/>
                  </a:lnTo>
                  <a:lnTo>
                    <a:pt x="58" y="278"/>
                  </a:lnTo>
                  <a:lnTo>
                    <a:pt x="55" y="279"/>
                  </a:lnTo>
                  <a:lnTo>
                    <a:pt x="51" y="281"/>
                  </a:lnTo>
                  <a:lnTo>
                    <a:pt x="42" y="281"/>
                  </a:lnTo>
                  <a:lnTo>
                    <a:pt x="42" y="281"/>
                  </a:lnTo>
                  <a:lnTo>
                    <a:pt x="36" y="279"/>
                  </a:lnTo>
                  <a:lnTo>
                    <a:pt x="35" y="278"/>
                  </a:lnTo>
                  <a:lnTo>
                    <a:pt x="35" y="276"/>
                  </a:lnTo>
                  <a:lnTo>
                    <a:pt x="35" y="276"/>
                  </a:lnTo>
                  <a:lnTo>
                    <a:pt x="36" y="204"/>
                  </a:lnTo>
                  <a:lnTo>
                    <a:pt x="36" y="143"/>
                  </a:lnTo>
                  <a:lnTo>
                    <a:pt x="36" y="143"/>
                  </a:lnTo>
                  <a:lnTo>
                    <a:pt x="22" y="158"/>
                  </a:lnTo>
                  <a:lnTo>
                    <a:pt x="4" y="172"/>
                  </a:lnTo>
                  <a:lnTo>
                    <a:pt x="0" y="166"/>
                  </a:lnTo>
                  <a:lnTo>
                    <a:pt x="0" y="166"/>
                  </a:lnTo>
                  <a:lnTo>
                    <a:pt x="14" y="149"/>
                  </a:lnTo>
                  <a:lnTo>
                    <a:pt x="27" y="133"/>
                  </a:lnTo>
                  <a:lnTo>
                    <a:pt x="36" y="117"/>
                  </a:lnTo>
                  <a:lnTo>
                    <a:pt x="46" y="101"/>
                  </a:lnTo>
                  <a:lnTo>
                    <a:pt x="46" y="101"/>
                  </a:lnTo>
                  <a:lnTo>
                    <a:pt x="55" y="81"/>
                  </a:lnTo>
                  <a:lnTo>
                    <a:pt x="61" y="64"/>
                  </a:lnTo>
                  <a:lnTo>
                    <a:pt x="61" y="64"/>
                  </a:lnTo>
                  <a:lnTo>
                    <a:pt x="85" y="74"/>
                  </a:lnTo>
                  <a:lnTo>
                    <a:pt x="85" y="74"/>
                  </a:lnTo>
                  <a:lnTo>
                    <a:pt x="98" y="48"/>
                  </a:lnTo>
                  <a:lnTo>
                    <a:pt x="98" y="48"/>
                  </a:lnTo>
                  <a:lnTo>
                    <a:pt x="109" y="22"/>
                  </a:lnTo>
                  <a:lnTo>
                    <a:pt x="112" y="11"/>
                  </a:lnTo>
                  <a:lnTo>
                    <a:pt x="113" y="1"/>
                  </a:lnTo>
                  <a:lnTo>
                    <a:pt x="113" y="1"/>
                  </a:lnTo>
                  <a:lnTo>
                    <a:pt x="130" y="6"/>
                  </a:lnTo>
                  <a:lnTo>
                    <a:pt x="130" y="6"/>
                  </a:lnTo>
                  <a:lnTo>
                    <a:pt x="145" y="11"/>
                  </a:lnTo>
                  <a:lnTo>
                    <a:pt x="148" y="13"/>
                  </a:lnTo>
                  <a:lnTo>
                    <a:pt x="148" y="16"/>
                  </a:lnTo>
                  <a:lnTo>
                    <a:pt x="148" y="16"/>
                  </a:lnTo>
                  <a:lnTo>
                    <a:pt x="148" y="17"/>
                  </a:lnTo>
                  <a:lnTo>
                    <a:pt x="145" y="20"/>
                  </a:lnTo>
                  <a:lnTo>
                    <a:pt x="133" y="22"/>
                  </a:lnTo>
                  <a:lnTo>
                    <a:pt x="133" y="22"/>
                  </a:lnTo>
                  <a:lnTo>
                    <a:pt x="125" y="35"/>
                  </a:lnTo>
                  <a:lnTo>
                    <a:pt x="116" y="48"/>
                  </a:lnTo>
                  <a:lnTo>
                    <a:pt x="159" y="48"/>
                  </a:lnTo>
                  <a:lnTo>
                    <a:pt x="159" y="48"/>
                  </a:lnTo>
                  <a:lnTo>
                    <a:pt x="174" y="29"/>
                  </a:lnTo>
                  <a:lnTo>
                    <a:pt x="174" y="29"/>
                  </a:lnTo>
                  <a:lnTo>
                    <a:pt x="185" y="40"/>
                  </a:lnTo>
                  <a:lnTo>
                    <a:pt x="196" y="52"/>
                  </a:lnTo>
                  <a:lnTo>
                    <a:pt x="196" y="52"/>
                  </a:lnTo>
                  <a:lnTo>
                    <a:pt x="197" y="56"/>
                  </a:lnTo>
                  <a:lnTo>
                    <a:pt x="197" y="56"/>
                  </a:lnTo>
                  <a:lnTo>
                    <a:pt x="197" y="58"/>
                  </a:lnTo>
                  <a:lnTo>
                    <a:pt x="194" y="58"/>
                  </a:lnTo>
                  <a:lnTo>
                    <a:pt x="155" y="58"/>
                  </a:lnTo>
                  <a:lnTo>
                    <a:pt x="155" y="101"/>
                  </a:lnTo>
                  <a:close/>
                  <a:moveTo>
                    <a:pt x="3" y="81"/>
                  </a:moveTo>
                  <a:lnTo>
                    <a:pt x="3" y="81"/>
                  </a:lnTo>
                  <a:lnTo>
                    <a:pt x="16" y="68"/>
                  </a:lnTo>
                  <a:lnTo>
                    <a:pt x="25" y="56"/>
                  </a:lnTo>
                  <a:lnTo>
                    <a:pt x="33" y="45"/>
                  </a:lnTo>
                  <a:lnTo>
                    <a:pt x="40" y="32"/>
                  </a:lnTo>
                  <a:lnTo>
                    <a:pt x="40" y="32"/>
                  </a:lnTo>
                  <a:lnTo>
                    <a:pt x="51" y="14"/>
                  </a:lnTo>
                  <a:lnTo>
                    <a:pt x="55" y="0"/>
                  </a:lnTo>
                  <a:lnTo>
                    <a:pt x="55" y="0"/>
                  </a:lnTo>
                  <a:lnTo>
                    <a:pt x="72" y="6"/>
                  </a:lnTo>
                  <a:lnTo>
                    <a:pt x="72" y="6"/>
                  </a:lnTo>
                  <a:lnTo>
                    <a:pt x="87" y="13"/>
                  </a:lnTo>
                  <a:lnTo>
                    <a:pt x="90" y="14"/>
                  </a:lnTo>
                  <a:lnTo>
                    <a:pt x="90" y="17"/>
                  </a:lnTo>
                  <a:lnTo>
                    <a:pt x="90" y="17"/>
                  </a:lnTo>
                  <a:lnTo>
                    <a:pt x="90" y="20"/>
                  </a:lnTo>
                  <a:lnTo>
                    <a:pt x="87" y="22"/>
                  </a:lnTo>
                  <a:lnTo>
                    <a:pt x="75" y="22"/>
                  </a:lnTo>
                  <a:lnTo>
                    <a:pt x="75" y="22"/>
                  </a:lnTo>
                  <a:lnTo>
                    <a:pt x="59" y="42"/>
                  </a:lnTo>
                  <a:lnTo>
                    <a:pt x="45" y="58"/>
                  </a:lnTo>
                  <a:lnTo>
                    <a:pt x="27" y="72"/>
                  </a:lnTo>
                  <a:lnTo>
                    <a:pt x="7" y="85"/>
                  </a:lnTo>
                  <a:lnTo>
                    <a:pt x="3" y="81"/>
                  </a:lnTo>
                  <a:close/>
                  <a:moveTo>
                    <a:pt x="226" y="234"/>
                  </a:moveTo>
                  <a:lnTo>
                    <a:pt x="226" y="234"/>
                  </a:lnTo>
                  <a:lnTo>
                    <a:pt x="228" y="255"/>
                  </a:lnTo>
                  <a:lnTo>
                    <a:pt x="228" y="255"/>
                  </a:lnTo>
                  <a:lnTo>
                    <a:pt x="228" y="276"/>
                  </a:lnTo>
                  <a:lnTo>
                    <a:pt x="228" y="276"/>
                  </a:lnTo>
                  <a:lnTo>
                    <a:pt x="226" y="279"/>
                  </a:lnTo>
                  <a:lnTo>
                    <a:pt x="226" y="281"/>
                  </a:lnTo>
                  <a:lnTo>
                    <a:pt x="226" y="281"/>
                  </a:lnTo>
                  <a:lnTo>
                    <a:pt x="220" y="282"/>
                  </a:lnTo>
                  <a:lnTo>
                    <a:pt x="210" y="282"/>
                  </a:lnTo>
                  <a:lnTo>
                    <a:pt x="210" y="282"/>
                  </a:lnTo>
                  <a:lnTo>
                    <a:pt x="206" y="282"/>
                  </a:lnTo>
                  <a:lnTo>
                    <a:pt x="204" y="282"/>
                  </a:lnTo>
                  <a:lnTo>
                    <a:pt x="203" y="279"/>
                  </a:lnTo>
                  <a:lnTo>
                    <a:pt x="203" y="278"/>
                  </a:lnTo>
                  <a:lnTo>
                    <a:pt x="203" y="278"/>
                  </a:lnTo>
                  <a:lnTo>
                    <a:pt x="204" y="168"/>
                  </a:lnTo>
                  <a:lnTo>
                    <a:pt x="204" y="168"/>
                  </a:lnTo>
                  <a:lnTo>
                    <a:pt x="204" y="48"/>
                  </a:lnTo>
                  <a:lnTo>
                    <a:pt x="203" y="9"/>
                  </a:lnTo>
                  <a:lnTo>
                    <a:pt x="203" y="9"/>
                  </a:lnTo>
                  <a:lnTo>
                    <a:pt x="229" y="23"/>
                  </a:lnTo>
                  <a:lnTo>
                    <a:pt x="255" y="23"/>
                  </a:lnTo>
                  <a:lnTo>
                    <a:pt x="255" y="23"/>
                  </a:lnTo>
                  <a:lnTo>
                    <a:pt x="268" y="9"/>
                  </a:lnTo>
                  <a:lnTo>
                    <a:pt x="268" y="9"/>
                  </a:lnTo>
                  <a:lnTo>
                    <a:pt x="288" y="26"/>
                  </a:lnTo>
                  <a:lnTo>
                    <a:pt x="288" y="26"/>
                  </a:lnTo>
                  <a:lnTo>
                    <a:pt x="291" y="27"/>
                  </a:lnTo>
                  <a:lnTo>
                    <a:pt x="291" y="30"/>
                  </a:lnTo>
                  <a:lnTo>
                    <a:pt x="291" y="30"/>
                  </a:lnTo>
                  <a:lnTo>
                    <a:pt x="291" y="32"/>
                  </a:lnTo>
                  <a:lnTo>
                    <a:pt x="288" y="35"/>
                  </a:lnTo>
                  <a:lnTo>
                    <a:pt x="281" y="40"/>
                  </a:lnTo>
                  <a:lnTo>
                    <a:pt x="281" y="133"/>
                  </a:lnTo>
                  <a:lnTo>
                    <a:pt x="281" y="133"/>
                  </a:lnTo>
                  <a:lnTo>
                    <a:pt x="281" y="223"/>
                  </a:lnTo>
                  <a:lnTo>
                    <a:pt x="281" y="223"/>
                  </a:lnTo>
                  <a:lnTo>
                    <a:pt x="281" y="229"/>
                  </a:lnTo>
                  <a:lnTo>
                    <a:pt x="280" y="233"/>
                  </a:lnTo>
                  <a:lnTo>
                    <a:pt x="277" y="236"/>
                  </a:lnTo>
                  <a:lnTo>
                    <a:pt x="274" y="239"/>
                  </a:lnTo>
                  <a:lnTo>
                    <a:pt x="274" y="239"/>
                  </a:lnTo>
                  <a:lnTo>
                    <a:pt x="270" y="242"/>
                  </a:lnTo>
                  <a:lnTo>
                    <a:pt x="264" y="243"/>
                  </a:lnTo>
                  <a:lnTo>
                    <a:pt x="246" y="246"/>
                  </a:lnTo>
                  <a:lnTo>
                    <a:pt x="246" y="246"/>
                  </a:lnTo>
                  <a:lnTo>
                    <a:pt x="245" y="239"/>
                  </a:lnTo>
                  <a:lnTo>
                    <a:pt x="241" y="232"/>
                  </a:lnTo>
                  <a:lnTo>
                    <a:pt x="235" y="229"/>
                  </a:lnTo>
                  <a:lnTo>
                    <a:pt x="226" y="226"/>
                  </a:lnTo>
                  <a:lnTo>
                    <a:pt x="226" y="234"/>
                  </a:lnTo>
                  <a:close/>
                  <a:moveTo>
                    <a:pt x="226" y="219"/>
                  </a:moveTo>
                  <a:lnTo>
                    <a:pt x="226" y="219"/>
                  </a:lnTo>
                  <a:lnTo>
                    <a:pt x="252" y="219"/>
                  </a:lnTo>
                  <a:lnTo>
                    <a:pt x="252" y="219"/>
                  </a:lnTo>
                  <a:lnTo>
                    <a:pt x="257" y="219"/>
                  </a:lnTo>
                  <a:lnTo>
                    <a:pt x="257" y="216"/>
                  </a:lnTo>
                  <a:lnTo>
                    <a:pt x="257" y="33"/>
                  </a:lnTo>
                  <a:lnTo>
                    <a:pt x="226" y="33"/>
                  </a:lnTo>
                  <a:lnTo>
                    <a:pt x="226" y="21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43" name="Freeform 147"/>
            <p:cNvSpPr>
              <a:spLocks noEditPoints="1"/>
            </p:cNvSpPr>
            <p:nvPr userDrawn="1"/>
          </p:nvSpPr>
          <p:spPr bwMode="auto">
            <a:xfrm>
              <a:off x="3981451" y="1462088"/>
              <a:ext cx="150813" cy="149225"/>
            </a:xfrm>
            <a:custGeom>
              <a:avLst/>
              <a:gdLst/>
              <a:ahLst/>
              <a:cxnLst>
                <a:cxn ang="0">
                  <a:pos x="134" y="56"/>
                </a:cxn>
                <a:cxn ang="0">
                  <a:pos x="167" y="17"/>
                </a:cxn>
                <a:cxn ang="0">
                  <a:pos x="205" y="6"/>
                </a:cxn>
                <a:cxn ang="0">
                  <a:pos x="202" y="13"/>
                </a:cxn>
                <a:cxn ang="0">
                  <a:pos x="234" y="56"/>
                </a:cxn>
                <a:cxn ang="0">
                  <a:pos x="280" y="58"/>
                </a:cxn>
                <a:cxn ang="0">
                  <a:pos x="279" y="66"/>
                </a:cxn>
                <a:cxn ang="0">
                  <a:pos x="240" y="101"/>
                </a:cxn>
                <a:cxn ang="0">
                  <a:pos x="266" y="126"/>
                </a:cxn>
                <a:cxn ang="0">
                  <a:pos x="266" y="132"/>
                </a:cxn>
                <a:cxn ang="0">
                  <a:pos x="227" y="181"/>
                </a:cxn>
                <a:cxn ang="0">
                  <a:pos x="215" y="227"/>
                </a:cxn>
                <a:cxn ang="0">
                  <a:pos x="285" y="253"/>
                </a:cxn>
                <a:cxn ang="0">
                  <a:pos x="269" y="262"/>
                </a:cxn>
                <a:cxn ang="0">
                  <a:pos x="237" y="266"/>
                </a:cxn>
                <a:cxn ang="0">
                  <a:pos x="180" y="227"/>
                </a:cxn>
                <a:cxn ang="0">
                  <a:pos x="74" y="279"/>
                </a:cxn>
                <a:cxn ang="0">
                  <a:pos x="124" y="246"/>
                </a:cxn>
                <a:cxn ang="0">
                  <a:pos x="157" y="201"/>
                </a:cxn>
                <a:cxn ang="0">
                  <a:pos x="132" y="158"/>
                </a:cxn>
                <a:cxn ang="0">
                  <a:pos x="111" y="130"/>
                </a:cxn>
                <a:cxn ang="0">
                  <a:pos x="69" y="149"/>
                </a:cxn>
                <a:cxn ang="0">
                  <a:pos x="69" y="256"/>
                </a:cxn>
                <a:cxn ang="0">
                  <a:pos x="61" y="273"/>
                </a:cxn>
                <a:cxn ang="0">
                  <a:pos x="34" y="282"/>
                </a:cxn>
                <a:cxn ang="0">
                  <a:pos x="16" y="263"/>
                </a:cxn>
                <a:cxn ang="0">
                  <a:pos x="27" y="253"/>
                </a:cxn>
                <a:cxn ang="0">
                  <a:pos x="45" y="250"/>
                </a:cxn>
                <a:cxn ang="0">
                  <a:pos x="24" y="176"/>
                </a:cxn>
                <a:cxn ang="0">
                  <a:pos x="16" y="189"/>
                </a:cxn>
                <a:cxn ang="0">
                  <a:pos x="2" y="156"/>
                </a:cxn>
                <a:cxn ang="0">
                  <a:pos x="45" y="77"/>
                </a:cxn>
                <a:cxn ang="0">
                  <a:pos x="2" y="78"/>
                </a:cxn>
                <a:cxn ang="0">
                  <a:pos x="24" y="66"/>
                </a:cxn>
                <a:cxn ang="0">
                  <a:pos x="45" y="19"/>
                </a:cxn>
                <a:cxn ang="0">
                  <a:pos x="77" y="4"/>
                </a:cxn>
                <a:cxn ang="0">
                  <a:pos x="83" y="8"/>
                </a:cxn>
                <a:cxn ang="0">
                  <a:pos x="69" y="66"/>
                </a:cxn>
                <a:cxn ang="0">
                  <a:pos x="87" y="48"/>
                </a:cxn>
                <a:cxn ang="0">
                  <a:pos x="109" y="71"/>
                </a:cxn>
                <a:cxn ang="0">
                  <a:pos x="109" y="77"/>
                </a:cxn>
                <a:cxn ang="0">
                  <a:pos x="69" y="132"/>
                </a:cxn>
                <a:cxn ang="0">
                  <a:pos x="111" y="116"/>
                </a:cxn>
                <a:cxn ang="0">
                  <a:pos x="167" y="119"/>
                </a:cxn>
                <a:cxn ang="0">
                  <a:pos x="119" y="68"/>
                </a:cxn>
                <a:cxn ang="0">
                  <a:pos x="137" y="129"/>
                </a:cxn>
                <a:cxn ang="0">
                  <a:pos x="145" y="159"/>
                </a:cxn>
                <a:cxn ang="0">
                  <a:pos x="169" y="192"/>
                </a:cxn>
                <a:cxn ang="0">
                  <a:pos x="206" y="168"/>
                </a:cxn>
              </a:cxnLst>
              <a:rect l="0" t="0" r="r" b="b"/>
              <a:pathLst>
                <a:path w="286" h="282">
                  <a:moveTo>
                    <a:pt x="105" y="53"/>
                  </a:moveTo>
                  <a:lnTo>
                    <a:pt x="105" y="53"/>
                  </a:lnTo>
                  <a:lnTo>
                    <a:pt x="119" y="56"/>
                  </a:lnTo>
                  <a:lnTo>
                    <a:pt x="134" y="56"/>
                  </a:lnTo>
                  <a:lnTo>
                    <a:pt x="167" y="56"/>
                  </a:lnTo>
                  <a:lnTo>
                    <a:pt x="167" y="32"/>
                  </a:lnTo>
                  <a:lnTo>
                    <a:pt x="167" y="32"/>
                  </a:lnTo>
                  <a:lnTo>
                    <a:pt x="167" y="17"/>
                  </a:lnTo>
                  <a:lnTo>
                    <a:pt x="166" y="0"/>
                  </a:lnTo>
                  <a:lnTo>
                    <a:pt x="166" y="0"/>
                  </a:lnTo>
                  <a:lnTo>
                    <a:pt x="201" y="4"/>
                  </a:lnTo>
                  <a:lnTo>
                    <a:pt x="205" y="6"/>
                  </a:lnTo>
                  <a:lnTo>
                    <a:pt x="205" y="8"/>
                  </a:lnTo>
                  <a:lnTo>
                    <a:pt x="205" y="8"/>
                  </a:lnTo>
                  <a:lnTo>
                    <a:pt x="205" y="11"/>
                  </a:lnTo>
                  <a:lnTo>
                    <a:pt x="202" y="13"/>
                  </a:lnTo>
                  <a:lnTo>
                    <a:pt x="192" y="17"/>
                  </a:lnTo>
                  <a:lnTo>
                    <a:pt x="192" y="56"/>
                  </a:lnTo>
                  <a:lnTo>
                    <a:pt x="234" y="56"/>
                  </a:lnTo>
                  <a:lnTo>
                    <a:pt x="234" y="56"/>
                  </a:lnTo>
                  <a:lnTo>
                    <a:pt x="251" y="33"/>
                  </a:lnTo>
                  <a:lnTo>
                    <a:pt x="251" y="33"/>
                  </a:lnTo>
                  <a:lnTo>
                    <a:pt x="280" y="58"/>
                  </a:lnTo>
                  <a:lnTo>
                    <a:pt x="280" y="58"/>
                  </a:lnTo>
                  <a:lnTo>
                    <a:pt x="282" y="64"/>
                  </a:lnTo>
                  <a:lnTo>
                    <a:pt x="282" y="64"/>
                  </a:lnTo>
                  <a:lnTo>
                    <a:pt x="282" y="65"/>
                  </a:lnTo>
                  <a:lnTo>
                    <a:pt x="279" y="66"/>
                  </a:lnTo>
                  <a:lnTo>
                    <a:pt x="192" y="66"/>
                  </a:lnTo>
                  <a:lnTo>
                    <a:pt x="192" y="119"/>
                  </a:lnTo>
                  <a:lnTo>
                    <a:pt x="225" y="119"/>
                  </a:lnTo>
                  <a:lnTo>
                    <a:pt x="240" y="101"/>
                  </a:lnTo>
                  <a:lnTo>
                    <a:pt x="240" y="101"/>
                  </a:lnTo>
                  <a:lnTo>
                    <a:pt x="263" y="121"/>
                  </a:lnTo>
                  <a:lnTo>
                    <a:pt x="263" y="121"/>
                  </a:lnTo>
                  <a:lnTo>
                    <a:pt x="266" y="126"/>
                  </a:lnTo>
                  <a:lnTo>
                    <a:pt x="267" y="129"/>
                  </a:lnTo>
                  <a:lnTo>
                    <a:pt x="267" y="129"/>
                  </a:lnTo>
                  <a:lnTo>
                    <a:pt x="267" y="130"/>
                  </a:lnTo>
                  <a:lnTo>
                    <a:pt x="266" y="132"/>
                  </a:lnTo>
                  <a:lnTo>
                    <a:pt x="254" y="136"/>
                  </a:lnTo>
                  <a:lnTo>
                    <a:pt x="254" y="136"/>
                  </a:lnTo>
                  <a:lnTo>
                    <a:pt x="241" y="161"/>
                  </a:lnTo>
                  <a:lnTo>
                    <a:pt x="227" y="181"/>
                  </a:lnTo>
                  <a:lnTo>
                    <a:pt x="212" y="198"/>
                  </a:lnTo>
                  <a:lnTo>
                    <a:pt x="195" y="216"/>
                  </a:lnTo>
                  <a:lnTo>
                    <a:pt x="195" y="216"/>
                  </a:lnTo>
                  <a:lnTo>
                    <a:pt x="215" y="227"/>
                  </a:lnTo>
                  <a:lnTo>
                    <a:pt x="235" y="236"/>
                  </a:lnTo>
                  <a:lnTo>
                    <a:pt x="259" y="242"/>
                  </a:lnTo>
                  <a:lnTo>
                    <a:pt x="286" y="246"/>
                  </a:lnTo>
                  <a:lnTo>
                    <a:pt x="285" y="253"/>
                  </a:lnTo>
                  <a:lnTo>
                    <a:pt x="285" y="253"/>
                  </a:lnTo>
                  <a:lnTo>
                    <a:pt x="276" y="256"/>
                  </a:lnTo>
                  <a:lnTo>
                    <a:pt x="269" y="262"/>
                  </a:lnTo>
                  <a:lnTo>
                    <a:pt x="269" y="262"/>
                  </a:lnTo>
                  <a:lnTo>
                    <a:pt x="264" y="268"/>
                  </a:lnTo>
                  <a:lnTo>
                    <a:pt x="261" y="276"/>
                  </a:lnTo>
                  <a:lnTo>
                    <a:pt x="261" y="276"/>
                  </a:lnTo>
                  <a:lnTo>
                    <a:pt x="237" y="266"/>
                  </a:lnTo>
                  <a:lnTo>
                    <a:pt x="216" y="256"/>
                  </a:lnTo>
                  <a:lnTo>
                    <a:pt x="198" y="243"/>
                  </a:lnTo>
                  <a:lnTo>
                    <a:pt x="180" y="227"/>
                  </a:lnTo>
                  <a:lnTo>
                    <a:pt x="180" y="227"/>
                  </a:lnTo>
                  <a:lnTo>
                    <a:pt x="156" y="244"/>
                  </a:lnTo>
                  <a:lnTo>
                    <a:pt x="131" y="259"/>
                  </a:lnTo>
                  <a:lnTo>
                    <a:pt x="103" y="271"/>
                  </a:lnTo>
                  <a:lnTo>
                    <a:pt x="74" y="279"/>
                  </a:lnTo>
                  <a:lnTo>
                    <a:pt x="71" y="273"/>
                  </a:lnTo>
                  <a:lnTo>
                    <a:pt x="71" y="273"/>
                  </a:lnTo>
                  <a:lnTo>
                    <a:pt x="99" y="260"/>
                  </a:lnTo>
                  <a:lnTo>
                    <a:pt x="124" y="246"/>
                  </a:lnTo>
                  <a:lnTo>
                    <a:pt x="145" y="231"/>
                  </a:lnTo>
                  <a:lnTo>
                    <a:pt x="167" y="214"/>
                  </a:lnTo>
                  <a:lnTo>
                    <a:pt x="167" y="214"/>
                  </a:lnTo>
                  <a:lnTo>
                    <a:pt x="157" y="201"/>
                  </a:lnTo>
                  <a:lnTo>
                    <a:pt x="147" y="187"/>
                  </a:lnTo>
                  <a:lnTo>
                    <a:pt x="140" y="172"/>
                  </a:lnTo>
                  <a:lnTo>
                    <a:pt x="132" y="158"/>
                  </a:lnTo>
                  <a:lnTo>
                    <a:pt x="132" y="158"/>
                  </a:lnTo>
                  <a:lnTo>
                    <a:pt x="128" y="145"/>
                  </a:lnTo>
                  <a:lnTo>
                    <a:pt x="124" y="129"/>
                  </a:lnTo>
                  <a:lnTo>
                    <a:pt x="124" y="129"/>
                  </a:lnTo>
                  <a:lnTo>
                    <a:pt x="111" y="130"/>
                  </a:lnTo>
                  <a:lnTo>
                    <a:pt x="109" y="117"/>
                  </a:lnTo>
                  <a:lnTo>
                    <a:pt x="109" y="117"/>
                  </a:lnTo>
                  <a:lnTo>
                    <a:pt x="92" y="132"/>
                  </a:lnTo>
                  <a:lnTo>
                    <a:pt x="69" y="149"/>
                  </a:lnTo>
                  <a:lnTo>
                    <a:pt x="69" y="233"/>
                  </a:lnTo>
                  <a:lnTo>
                    <a:pt x="69" y="233"/>
                  </a:lnTo>
                  <a:lnTo>
                    <a:pt x="69" y="256"/>
                  </a:lnTo>
                  <a:lnTo>
                    <a:pt x="69" y="256"/>
                  </a:lnTo>
                  <a:lnTo>
                    <a:pt x="69" y="262"/>
                  </a:lnTo>
                  <a:lnTo>
                    <a:pt x="67" y="266"/>
                  </a:lnTo>
                  <a:lnTo>
                    <a:pt x="64" y="271"/>
                  </a:lnTo>
                  <a:lnTo>
                    <a:pt x="61" y="273"/>
                  </a:lnTo>
                  <a:lnTo>
                    <a:pt x="57" y="275"/>
                  </a:lnTo>
                  <a:lnTo>
                    <a:pt x="51" y="278"/>
                  </a:lnTo>
                  <a:lnTo>
                    <a:pt x="34" y="282"/>
                  </a:lnTo>
                  <a:lnTo>
                    <a:pt x="34" y="282"/>
                  </a:lnTo>
                  <a:lnTo>
                    <a:pt x="31" y="273"/>
                  </a:lnTo>
                  <a:lnTo>
                    <a:pt x="29" y="271"/>
                  </a:lnTo>
                  <a:lnTo>
                    <a:pt x="27" y="268"/>
                  </a:lnTo>
                  <a:lnTo>
                    <a:pt x="16" y="263"/>
                  </a:lnTo>
                  <a:lnTo>
                    <a:pt x="2" y="258"/>
                  </a:lnTo>
                  <a:lnTo>
                    <a:pt x="2" y="252"/>
                  </a:lnTo>
                  <a:lnTo>
                    <a:pt x="2" y="252"/>
                  </a:lnTo>
                  <a:lnTo>
                    <a:pt x="27" y="253"/>
                  </a:lnTo>
                  <a:lnTo>
                    <a:pt x="41" y="255"/>
                  </a:lnTo>
                  <a:lnTo>
                    <a:pt x="41" y="255"/>
                  </a:lnTo>
                  <a:lnTo>
                    <a:pt x="44" y="253"/>
                  </a:lnTo>
                  <a:lnTo>
                    <a:pt x="45" y="250"/>
                  </a:lnTo>
                  <a:lnTo>
                    <a:pt x="45" y="162"/>
                  </a:lnTo>
                  <a:lnTo>
                    <a:pt x="45" y="162"/>
                  </a:lnTo>
                  <a:lnTo>
                    <a:pt x="24" y="176"/>
                  </a:lnTo>
                  <a:lnTo>
                    <a:pt x="24" y="176"/>
                  </a:lnTo>
                  <a:lnTo>
                    <a:pt x="22" y="182"/>
                  </a:lnTo>
                  <a:lnTo>
                    <a:pt x="21" y="187"/>
                  </a:lnTo>
                  <a:lnTo>
                    <a:pt x="19" y="189"/>
                  </a:lnTo>
                  <a:lnTo>
                    <a:pt x="16" y="189"/>
                  </a:lnTo>
                  <a:lnTo>
                    <a:pt x="16" y="189"/>
                  </a:lnTo>
                  <a:lnTo>
                    <a:pt x="15" y="189"/>
                  </a:lnTo>
                  <a:lnTo>
                    <a:pt x="12" y="185"/>
                  </a:lnTo>
                  <a:lnTo>
                    <a:pt x="2" y="156"/>
                  </a:lnTo>
                  <a:lnTo>
                    <a:pt x="2" y="156"/>
                  </a:lnTo>
                  <a:lnTo>
                    <a:pt x="21" y="150"/>
                  </a:lnTo>
                  <a:lnTo>
                    <a:pt x="45" y="140"/>
                  </a:lnTo>
                  <a:lnTo>
                    <a:pt x="45" y="77"/>
                  </a:lnTo>
                  <a:lnTo>
                    <a:pt x="24" y="77"/>
                  </a:lnTo>
                  <a:lnTo>
                    <a:pt x="24" y="77"/>
                  </a:lnTo>
                  <a:lnTo>
                    <a:pt x="12" y="77"/>
                  </a:lnTo>
                  <a:lnTo>
                    <a:pt x="2" y="78"/>
                  </a:lnTo>
                  <a:lnTo>
                    <a:pt x="0" y="64"/>
                  </a:lnTo>
                  <a:lnTo>
                    <a:pt x="0" y="64"/>
                  </a:lnTo>
                  <a:lnTo>
                    <a:pt x="12" y="65"/>
                  </a:lnTo>
                  <a:lnTo>
                    <a:pt x="24" y="66"/>
                  </a:lnTo>
                  <a:lnTo>
                    <a:pt x="45" y="66"/>
                  </a:lnTo>
                  <a:lnTo>
                    <a:pt x="45" y="40"/>
                  </a:lnTo>
                  <a:lnTo>
                    <a:pt x="45" y="40"/>
                  </a:lnTo>
                  <a:lnTo>
                    <a:pt x="45" y="19"/>
                  </a:lnTo>
                  <a:lnTo>
                    <a:pt x="44" y="0"/>
                  </a:lnTo>
                  <a:lnTo>
                    <a:pt x="44" y="0"/>
                  </a:lnTo>
                  <a:lnTo>
                    <a:pt x="64" y="3"/>
                  </a:lnTo>
                  <a:lnTo>
                    <a:pt x="77" y="4"/>
                  </a:lnTo>
                  <a:lnTo>
                    <a:pt x="83" y="6"/>
                  </a:lnTo>
                  <a:lnTo>
                    <a:pt x="83" y="7"/>
                  </a:lnTo>
                  <a:lnTo>
                    <a:pt x="83" y="8"/>
                  </a:lnTo>
                  <a:lnTo>
                    <a:pt x="83" y="8"/>
                  </a:lnTo>
                  <a:lnTo>
                    <a:pt x="83" y="11"/>
                  </a:lnTo>
                  <a:lnTo>
                    <a:pt x="82" y="13"/>
                  </a:lnTo>
                  <a:lnTo>
                    <a:pt x="69" y="19"/>
                  </a:lnTo>
                  <a:lnTo>
                    <a:pt x="69" y="66"/>
                  </a:lnTo>
                  <a:lnTo>
                    <a:pt x="73" y="66"/>
                  </a:lnTo>
                  <a:lnTo>
                    <a:pt x="73" y="66"/>
                  </a:lnTo>
                  <a:lnTo>
                    <a:pt x="87" y="48"/>
                  </a:lnTo>
                  <a:lnTo>
                    <a:pt x="87" y="48"/>
                  </a:lnTo>
                  <a:lnTo>
                    <a:pt x="98" y="58"/>
                  </a:lnTo>
                  <a:lnTo>
                    <a:pt x="108" y="69"/>
                  </a:lnTo>
                  <a:lnTo>
                    <a:pt x="105" y="53"/>
                  </a:lnTo>
                  <a:close/>
                  <a:moveTo>
                    <a:pt x="109" y="71"/>
                  </a:moveTo>
                  <a:lnTo>
                    <a:pt x="109" y="71"/>
                  </a:lnTo>
                  <a:lnTo>
                    <a:pt x="109" y="74"/>
                  </a:lnTo>
                  <a:lnTo>
                    <a:pt x="109" y="74"/>
                  </a:lnTo>
                  <a:lnTo>
                    <a:pt x="109" y="77"/>
                  </a:lnTo>
                  <a:lnTo>
                    <a:pt x="108" y="77"/>
                  </a:lnTo>
                  <a:lnTo>
                    <a:pt x="69" y="77"/>
                  </a:lnTo>
                  <a:lnTo>
                    <a:pt x="69" y="132"/>
                  </a:lnTo>
                  <a:lnTo>
                    <a:pt x="69" y="132"/>
                  </a:lnTo>
                  <a:lnTo>
                    <a:pt x="109" y="108"/>
                  </a:lnTo>
                  <a:lnTo>
                    <a:pt x="114" y="113"/>
                  </a:lnTo>
                  <a:lnTo>
                    <a:pt x="114" y="113"/>
                  </a:lnTo>
                  <a:lnTo>
                    <a:pt x="111" y="116"/>
                  </a:lnTo>
                  <a:lnTo>
                    <a:pt x="111" y="116"/>
                  </a:lnTo>
                  <a:lnTo>
                    <a:pt x="122" y="117"/>
                  </a:lnTo>
                  <a:lnTo>
                    <a:pt x="137" y="119"/>
                  </a:lnTo>
                  <a:lnTo>
                    <a:pt x="167" y="119"/>
                  </a:lnTo>
                  <a:lnTo>
                    <a:pt x="167" y="66"/>
                  </a:lnTo>
                  <a:lnTo>
                    <a:pt x="134" y="66"/>
                  </a:lnTo>
                  <a:lnTo>
                    <a:pt x="134" y="66"/>
                  </a:lnTo>
                  <a:lnTo>
                    <a:pt x="119" y="68"/>
                  </a:lnTo>
                  <a:lnTo>
                    <a:pt x="108" y="69"/>
                  </a:lnTo>
                  <a:lnTo>
                    <a:pt x="109" y="71"/>
                  </a:lnTo>
                  <a:close/>
                  <a:moveTo>
                    <a:pt x="137" y="129"/>
                  </a:moveTo>
                  <a:lnTo>
                    <a:pt x="137" y="129"/>
                  </a:lnTo>
                  <a:lnTo>
                    <a:pt x="132" y="129"/>
                  </a:lnTo>
                  <a:lnTo>
                    <a:pt x="132" y="129"/>
                  </a:lnTo>
                  <a:lnTo>
                    <a:pt x="140" y="147"/>
                  </a:lnTo>
                  <a:lnTo>
                    <a:pt x="145" y="159"/>
                  </a:lnTo>
                  <a:lnTo>
                    <a:pt x="145" y="159"/>
                  </a:lnTo>
                  <a:lnTo>
                    <a:pt x="153" y="172"/>
                  </a:lnTo>
                  <a:lnTo>
                    <a:pt x="160" y="182"/>
                  </a:lnTo>
                  <a:lnTo>
                    <a:pt x="169" y="192"/>
                  </a:lnTo>
                  <a:lnTo>
                    <a:pt x="179" y="203"/>
                  </a:lnTo>
                  <a:lnTo>
                    <a:pt x="179" y="203"/>
                  </a:lnTo>
                  <a:lnTo>
                    <a:pt x="193" y="185"/>
                  </a:lnTo>
                  <a:lnTo>
                    <a:pt x="206" y="168"/>
                  </a:lnTo>
                  <a:lnTo>
                    <a:pt x="216" y="150"/>
                  </a:lnTo>
                  <a:lnTo>
                    <a:pt x="227" y="129"/>
                  </a:lnTo>
                  <a:lnTo>
                    <a:pt x="137" y="12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44" name="Freeform 148"/>
            <p:cNvSpPr>
              <a:spLocks noEditPoints="1"/>
            </p:cNvSpPr>
            <p:nvPr userDrawn="1"/>
          </p:nvSpPr>
          <p:spPr bwMode="auto">
            <a:xfrm>
              <a:off x="4159251" y="1460501"/>
              <a:ext cx="157163" cy="149225"/>
            </a:xfrm>
            <a:custGeom>
              <a:avLst/>
              <a:gdLst/>
              <a:ahLst/>
              <a:cxnLst>
                <a:cxn ang="0">
                  <a:pos x="93" y="80"/>
                </a:cxn>
                <a:cxn ang="0">
                  <a:pos x="80" y="85"/>
                </a:cxn>
                <a:cxn ang="0">
                  <a:pos x="55" y="129"/>
                </a:cxn>
                <a:cxn ang="0">
                  <a:pos x="68" y="137"/>
                </a:cxn>
                <a:cxn ang="0">
                  <a:pos x="60" y="275"/>
                </a:cxn>
                <a:cxn ang="0">
                  <a:pos x="42" y="281"/>
                </a:cxn>
                <a:cxn ang="0">
                  <a:pos x="35" y="275"/>
                </a:cxn>
                <a:cxn ang="0">
                  <a:pos x="22" y="158"/>
                </a:cxn>
                <a:cxn ang="0">
                  <a:pos x="28" y="132"/>
                </a:cxn>
                <a:cxn ang="0">
                  <a:pos x="61" y="64"/>
                </a:cxn>
                <a:cxn ang="0">
                  <a:pos x="90" y="65"/>
                </a:cxn>
                <a:cxn ang="0">
                  <a:pos x="135" y="67"/>
                </a:cxn>
                <a:cxn ang="0">
                  <a:pos x="164" y="9"/>
                </a:cxn>
                <a:cxn ang="0">
                  <a:pos x="168" y="13"/>
                </a:cxn>
                <a:cxn ang="0">
                  <a:pos x="158" y="56"/>
                </a:cxn>
                <a:cxn ang="0">
                  <a:pos x="187" y="53"/>
                </a:cxn>
                <a:cxn ang="0">
                  <a:pos x="179" y="32"/>
                </a:cxn>
                <a:cxn ang="0">
                  <a:pos x="196" y="27"/>
                </a:cxn>
                <a:cxn ang="0">
                  <a:pos x="199" y="46"/>
                </a:cxn>
                <a:cxn ang="0">
                  <a:pos x="212" y="71"/>
                </a:cxn>
                <a:cxn ang="0">
                  <a:pos x="211" y="78"/>
                </a:cxn>
                <a:cxn ang="0">
                  <a:pos x="160" y="271"/>
                </a:cxn>
                <a:cxn ang="0">
                  <a:pos x="142" y="278"/>
                </a:cxn>
                <a:cxn ang="0">
                  <a:pos x="135" y="272"/>
                </a:cxn>
                <a:cxn ang="0">
                  <a:pos x="110" y="78"/>
                </a:cxn>
                <a:cxn ang="0">
                  <a:pos x="34" y="43"/>
                </a:cxn>
                <a:cxn ang="0">
                  <a:pos x="57" y="0"/>
                </a:cxn>
                <a:cxn ang="0">
                  <a:pos x="92" y="17"/>
                </a:cxn>
                <a:cxn ang="0">
                  <a:pos x="76" y="22"/>
                </a:cxn>
                <a:cxn ang="0">
                  <a:pos x="5" y="80"/>
                </a:cxn>
                <a:cxn ang="0">
                  <a:pos x="95" y="140"/>
                </a:cxn>
                <a:cxn ang="0">
                  <a:pos x="113" y="108"/>
                </a:cxn>
                <a:cxn ang="0">
                  <a:pos x="131" y="116"/>
                </a:cxn>
                <a:cxn ang="0">
                  <a:pos x="112" y="161"/>
                </a:cxn>
                <a:cxn ang="0">
                  <a:pos x="173" y="108"/>
                </a:cxn>
                <a:cxn ang="0">
                  <a:pos x="206" y="184"/>
                </a:cxn>
                <a:cxn ang="0">
                  <a:pos x="203" y="220"/>
                </a:cxn>
                <a:cxn ang="0">
                  <a:pos x="189" y="230"/>
                </a:cxn>
                <a:cxn ang="0">
                  <a:pos x="180" y="162"/>
                </a:cxn>
                <a:cxn ang="0">
                  <a:pos x="260" y="179"/>
                </a:cxn>
                <a:cxn ang="0">
                  <a:pos x="260" y="261"/>
                </a:cxn>
                <a:cxn ang="0">
                  <a:pos x="248" y="274"/>
                </a:cxn>
                <a:cxn ang="0">
                  <a:pos x="221" y="269"/>
                </a:cxn>
                <a:cxn ang="0">
                  <a:pos x="184" y="255"/>
                </a:cxn>
                <a:cxn ang="0">
                  <a:pos x="235" y="250"/>
                </a:cxn>
                <a:cxn ang="0">
                  <a:pos x="211" y="103"/>
                </a:cxn>
                <a:cxn ang="0">
                  <a:pos x="219" y="93"/>
                </a:cxn>
                <a:cxn ang="0">
                  <a:pos x="293" y="95"/>
                </a:cxn>
                <a:cxn ang="0">
                  <a:pos x="260" y="103"/>
                </a:cxn>
                <a:cxn ang="0">
                  <a:pos x="263" y="9"/>
                </a:cxn>
                <a:cxn ang="0">
                  <a:pos x="289" y="36"/>
                </a:cxn>
                <a:cxn ang="0">
                  <a:pos x="209" y="40"/>
                </a:cxn>
                <a:cxn ang="0">
                  <a:pos x="247" y="29"/>
                </a:cxn>
              </a:cxnLst>
              <a:rect l="0" t="0" r="r" b="b"/>
              <a:pathLst>
                <a:path w="295" h="281">
                  <a:moveTo>
                    <a:pt x="110" y="78"/>
                  </a:moveTo>
                  <a:lnTo>
                    <a:pt x="110" y="78"/>
                  </a:lnTo>
                  <a:lnTo>
                    <a:pt x="93" y="78"/>
                  </a:lnTo>
                  <a:lnTo>
                    <a:pt x="93" y="78"/>
                  </a:lnTo>
                  <a:lnTo>
                    <a:pt x="93" y="80"/>
                  </a:lnTo>
                  <a:lnTo>
                    <a:pt x="93" y="80"/>
                  </a:lnTo>
                  <a:lnTo>
                    <a:pt x="93" y="82"/>
                  </a:lnTo>
                  <a:lnTo>
                    <a:pt x="90" y="84"/>
                  </a:lnTo>
                  <a:lnTo>
                    <a:pt x="80" y="85"/>
                  </a:lnTo>
                  <a:lnTo>
                    <a:pt x="80" y="85"/>
                  </a:lnTo>
                  <a:lnTo>
                    <a:pt x="67" y="107"/>
                  </a:lnTo>
                  <a:lnTo>
                    <a:pt x="51" y="129"/>
                  </a:lnTo>
                  <a:lnTo>
                    <a:pt x="51" y="129"/>
                  </a:lnTo>
                  <a:lnTo>
                    <a:pt x="55" y="129"/>
                  </a:lnTo>
                  <a:lnTo>
                    <a:pt x="55" y="129"/>
                  </a:lnTo>
                  <a:lnTo>
                    <a:pt x="67" y="132"/>
                  </a:lnTo>
                  <a:lnTo>
                    <a:pt x="68" y="133"/>
                  </a:lnTo>
                  <a:lnTo>
                    <a:pt x="70" y="136"/>
                  </a:lnTo>
                  <a:lnTo>
                    <a:pt x="70" y="136"/>
                  </a:lnTo>
                  <a:lnTo>
                    <a:pt x="68" y="137"/>
                  </a:lnTo>
                  <a:lnTo>
                    <a:pt x="67" y="140"/>
                  </a:lnTo>
                  <a:lnTo>
                    <a:pt x="60" y="143"/>
                  </a:lnTo>
                  <a:lnTo>
                    <a:pt x="60" y="204"/>
                  </a:lnTo>
                  <a:lnTo>
                    <a:pt x="60" y="204"/>
                  </a:lnTo>
                  <a:lnTo>
                    <a:pt x="60" y="275"/>
                  </a:lnTo>
                  <a:lnTo>
                    <a:pt x="60" y="275"/>
                  </a:lnTo>
                  <a:lnTo>
                    <a:pt x="60" y="278"/>
                  </a:lnTo>
                  <a:lnTo>
                    <a:pt x="57" y="279"/>
                  </a:lnTo>
                  <a:lnTo>
                    <a:pt x="51" y="281"/>
                  </a:lnTo>
                  <a:lnTo>
                    <a:pt x="42" y="281"/>
                  </a:lnTo>
                  <a:lnTo>
                    <a:pt x="42" y="281"/>
                  </a:lnTo>
                  <a:lnTo>
                    <a:pt x="39" y="281"/>
                  </a:lnTo>
                  <a:lnTo>
                    <a:pt x="37" y="279"/>
                  </a:lnTo>
                  <a:lnTo>
                    <a:pt x="35" y="278"/>
                  </a:lnTo>
                  <a:lnTo>
                    <a:pt x="35" y="275"/>
                  </a:lnTo>
                  <a:lnTo>
                    <a:pt x="35" y="275"/>
                  </a:lnTo>
                  <a:lnTo>
                    <a:pt x="37" y="203"/>
                  </a:lnTo>
                  <a:lnTo>
                    <a:pt x="37" y="143"/>
                  </a:lnTo>
                  <a:lnTo>
                    <a:pt x="37" y="143"/>
                  </a:lnTo>
                  <a:lnTo>
                    <a:pt x="22" y="158"/>
                  </a:lnTo>
                  <a:lnTo>
                    <a:pt x="5" y="172"/>
                  </a:lnTo>
                  <a:lnTo>
                    <a:pt x="0" y="166"/>
                  </a:lnTo>
                  <a:lnTo>
                    <a:pt x="0" y="166"/>
                  </a:lnTo>
                  <a:lnTo>
                    <a:pt x="16" y="149"/>
                  </a:lnTo>
                  <a:lnTo>
                    <a:pt x="28" y="132"/>
                  </a:lnTo>
                  <a:lnTo>
                    <a:pt x="38" y="117"/>
                  </a:lnTo>
                  <a:lnTo>
                    <a:pt x="47" y="100"/>
                  </a:lnTo>
                  <a:lnTo>
                    <a:pt x="47" y="100"/>
                  </a:lnTo>
                  <a:lnTo>
                    <a:pt x="55" y="81"/>
                  </a:lnTo>
                  <a:lnTo>
                    <a:pt x="61" y="64"/>
                  </a:lnTo>
                  <a:lnTo>
                    <a:pt x="61" y="64"/>
                  </a:lnTo>
                  <a:lnTo>
                    <a:pt x="84" y="72"/>
                  </a:lnTo>
                  <a:lnTo>
                    <a:pt x="90" y="75"/>
                  </a:lnTo>
                  <a:lnTo>
                    <a:pt x="93" y="78"/>
                  </a:lnTo>
                  <a:lnTo>
                    <a:pt x="90" y="65"/>
                  </a:lnTo>
                  <a:lnTo>
                    <a:pt x="90" y="65"/>
                  </a:lnTo>
                  <a:lnTo>
                    <a:pt x="102" y="67"/>
                  </a:lnTo>
                  <a:lnTo>
                    <a:pt x="112" y="67"/>
                  </a:lnTo>
                  <a:lnTo>
                    <a:pt x="135" y="67"/>
                  </a:lnTo>
                  <a:lnTo>
                    <a:pt x="135" y="67"/>
                  </a:lnTo>
                  <a:lnTo>
                    <a:pt x="135" y="25"/>
                  </a:lnTo>
                  <a:lnTo>
                    <a:pt x="134" y="4"/>
                  </a:lnTo>
                  <a:lnTo>
                    <a:pt x="134" y="4"/>
                  </a:lnTo>
                  <a:lnTo>
                    <a:pt x="160" y="7"/>
                  </a:lnTo>
                  <a:lnTo>
                    <a:pt x="164" y="9"/>
                  </a:lnTo>
                  <a:lnTo>
                    <a:pt x="167" y="10"/>
                  </a:lnTo>
                  <a:lnTo>
                    <a:pt x="167" y="10"/>
                  </a:lnTo>
                  <a:lnTo>
                    <a:pt x="168" y="11"/>
                  </a:lnTo>
                  <a:lnTo>
                    <a:pt x="168" y="13"/>
                  </a:lnTo>
                  <a:lnTo>
                    <a:pt x="168" y="13"/>
                  </a:lnTo>
                  <a:lnTo>
                    <a:pt x="168" y="14"/>
                  </a:lnTo>
                  <a:lnTo>
                    <a:pt x="167" y="17"/>
                  </a:lnTo>
                  <a:lnTo>
                    <a:pt x="158" y="20"/>
                  </a:lnTo>
                  <a:lnTo>
                    <a:pt x="158" y="20"/>
                  </a:lnTo>
                  <a:lnTo>
                    <a:pt x="158" y="56"/>
                  </a:lnTo>
                  <a:lnTo>
                    <a:pt x="158" y="56"/>
                  </a:lnTo>
                  <a:lnTo>
                    <a:pt x="158" y="67"/>
                  </a:lnTo>
                  <a:lnTo>
                    <a:pt x="176" y="67"/>
                  </a:lnTo>
                  <a:lnTo>
                    <a:pt x="176" y="67"/>
                  </a:lnTo>
                  <a:lnTo>
                    <a:pt x="187" y="53"/>
                  </a:lnTo>
                  <a:lnTo>
                    <a:pt x="187" y="53"/>
                  </a:lnTo>
                  <a:lnTo>
                    <a:pt x="184" y="52"/>
                  </a:lnTo>
                  <a:lnTo>
                    <a:pt x="183" y="48"/>
                  </a:lnTo>
                  <a:lnTo>
                    <a:pt x="183" y="48"/>
                  </a:lnTo>
                  <a:lnTo>
                    <a:pt x="179" y="32"/>
                  </a:lnTo>
                  <a:lnTo>
                    <a:pt x="168" y="17"/>
                  </a:lnTo>
                  <a:lnTo>
                    <a:pt x="173" y="14"/>
                  </a:lnTo>
                  <a:lnTo>
                    <a:pt x="173" y="14"/>
                  </a:lnTo>
                  <a:lnTo>
                    <a:pt x="187" y="22"/>
                  </a:lnTo>
                  <a:lnTo>
                    <a:pt x="196" y="27"/>
                  </a:lnTo>
                  <a:lnTo>
                    <a:pt x="200" y="32"/>
                  </a:lnTo>
                  <a:lnTo>
                    <a:pt x="202" y="38"/>
                  </a:lnTo>
                  <a:lnTo>
                    <a:pt x="202" y="38"/>
                  </a:lnTo>
                  <a:lnTo>
                    <a:pt x="200" y="42"/>
                  </a:lnTo>
                  <a:lnTo>
                    <a:pt x="199" y="46"/>
                  </a:lnTo>
                  <a:lnTo>
                    <a:pt x="197" y="51"/>
                  </a:lnTo>
                  <a:lnTo>
                    <a:pt x="195" y="53"/>
                  </a:lnTo>
                  <a:lnTo>
                    <a:pt x="195" y="53"/>
                  </a:lnTo>
                  <a:lnTo>
                    <a:pt x="203" y="61"/>
                  </a:lnTo>
                  <a:lnTo>
                    <a:pt x="212" y="71"/>
                  </a:lnTo>
                  <a:lnTo>
                    <a:pt x="212" y="71"/>
                  </a:lnTo>
                  <a:lnTo>
                    <a:pt x="215" y="75"/>
                  </a:lnTo>
                  <a:lnTo>
                    <a:pt x="215" y="75"/>
                  </a:lnTo>
                  <a:lnTo>
                    <a:pt x="213" y="77"/>
                  </a:lnTo>
                  <a:lnTo>
                    <a:pt x="211" y="78"/>
                  </a:lnTo>
                  <a:lnTo>
                    <a:pt x="158" y="78"/>
                  </a:lnTo>
                  <a:lnTo>
                    <a:pt x="158" y="122"/>
                  </a:lnTo>
                  <a:lnTo>
                    <a:pt x="158" y="122"/>
                  </a:lnTo>
                  <a:lnTo>
                    <a:pt x="160" y="271"/>
                  </a:lnTo>
                  <a:lnTo>
                    <a:pt x="160" y="271"/>
                  </a:lnTo>
                  <a:lnTo>
                    <a:pt x="158" y="275"/>
                  </a:lnTo>
                  <a:lnTo>
                    <a:pt x="158" y="275"/>
                  </a:lnTo>
                  <a:lnTo>
                    <a:pt x="153" y="278"/>
                  </a:lnTo>
                  <a:lnTo>
                    <a:pt x="142" y="278"/>
                  </a:lnTo>
                  <a:lnTo>
                    <a:pt x="142" y="278"/>
                  </a:lnTo>
                  <a:lnTo>
                    <a:pt x="137" y="278"/>
                  </a:lnTo>
                  <a:lnTo>
                    <a:pt x="135" y="276"/>
                  </a:lnTo>
                  <a:lnTo>
                    <a:pt x="135" y="274"/>
                  </a:lnTo>
                  <a:lnTo>
                    <a:pt x="135" y="274"/>
                  </a:lnTo>
                  <a:lnTo>
                    <a:pt x="135" y="272"/>
                  </a:lnTo>
                  <a:lnTo>
                    <a:pt x="135" y="272"/>
                  </a:lnTo>
                  <a:lnTo>
                    <a:pt x="135" y="146"/>
                  </a:lnTo>
                  <a:lnTo>
                    <a:pt x="135" y="146"/>
                  </a:lnTo>
                  <a:lnTo>
                    <a:pt x="135" y="78"/>
                  </a:lnTo>
                  <a:lnTo>
                    <a:pt x="110" y="78"/>
                  </a:lnTo>
                  <a:close/>
                  <a:moveTo>
                    <a:pt x="5" y="80"/>
                  </a:moveTo>
                  <a:lnTo>
                    <a:pt x="5" y="80"/>
                  </a:lnTo>
                  <a:lnTo>
                    <a:pt x="16" y="67"/>
                  </a:lnTo>
                  <a:lnTo>
                    <a:pt x="26" y="55"/>
                  </a:lnTo>
                  <a:lnTo>
                    <a:pt x="34" y="43"/>
                  </a:lnTo>
                  <a:lnTo>
                    <a:pt x="42" y="32"/>
                  </a:lnTo>
                  <a:lnTo>
                    <a:pt x="42" y="32"/>
                  </a:lnTo>
                  <a:lnTo>
                    <a:pt x="51" y="14"/>
                  </a:lnTo>
                  <a:lnTo>
                    <a:pt x="57" y="0"/>
                  </a:lnTo>
                  <a:lnTo>
                    <a:pt x="57" y="0"/>
                  </a:lnTo>
                  <a:lnTo>
                    <a:pt x="73" y="6"/>
                  </a:lnTo>
                  <a:lnTo>
                    <a:pt x="73" y="6"/>
                  </a:lnTo>
                  <a:lnTo>
                    <a:pt x="87" y="11"/>
                  </a:lnTo>
                  <a:lnTo>
                    <a:pt x="90" y="14"/>
                  </a:lnTo>
                  <a:lnTo>
                    <a:pt x="92" y="17"/>
                  </a:lnTo>
                  <a:lnTo>
                    <a:pt x="92" y="17"/>
                  </a:lnTo>
                  <a:lnTo>
                    <a:pt x="90" y="19"/>
                  </a:lnTo>
                  <a:lnTo>
                    <a:pt x="87" y="20"/>
                  </a:lnTo>
                  <a:lnTo>
                    <a:pt x="76" y="22"/>
                  </a:lnTo>
                  <a:lnTo>
                    <a:pt x="76" y="22"/>
                  </a:lnTo>
                  <a:lnTo>
                    <a:pt x="61" y="42"/>
                  </a:lnTo>
                  <a:lnTo>
                    <a:pt x="45" y="58"/>
                  </a:lnTo>
                  <a:lnTo>
                    <a:pt x="29" y="71"/>
                  </a:lnTo>
                  <a:lnTo>
                    <a:pt x="9" y="85"/>
                  </a:lnTo>
                  <a:lnTo>
                    <a:pt x="5" y="80"/>
                  </a:lnTo>
                  <a:close/>
                  <a:moveTo>
                    <a:pt x="71" y="246"/>
                  </a:moveTo>
                  <a:lnTo>
                    <a:pt x="71" y="246"/>
                  </a:lnTo>
                  <a:lnTo>
                    <a:pt x="81" y="214"/>
                  </a:lnTo>
                  <a:lnTo>
                    <a:pt x="89" y="177"/>
                  </a:lnTo>
                  <a:lnTo>
                    <a:pt x="95" y="140"/>
                  </a:lnTo>
                  <a:lnTo>
                    <a:pt x="96" y="110"/>
                  </a:lnTo>
                  <a:lnTo>
                    <a:pt x="96" y="110"/>
                  </a:lnTo>
                  <a:lnTo>
                    <a:pt x="96" y="104"/>
                  </a:lnTo>
                  <a:lnTo>
                    <a:pt x="96" y="104"/>
                  </a:lnTo>
                  <a:lnTo>
                    <a:pt x="113" y="108"/>
                  </a:lnTo>
                  <a:lnTo>
                    <a:pt x="113" y="108"/>
                  </a:lnTo>
                  <a:lnTo>
                    <a:pt x="128" y="111"/>
                  </a:lnTo>
                  <a:lnTo>
                    <a:pt x="129" y="113"/>
                  </a:lnTo>
                  <a:lnTo>
                    <a:pt x="131" y="116"/>
                  </a:lnTo>
                  <a:lnTo>
                    <a:pt x="131" y="116"/>
                  </a:lnTo>
                  <a:lnTo>
                    <a:pt x="131" y="117"/>
                  </a:lnTo>
                  <a:lnTo>
                    <a:pt x="128" y="120"/>
                  </a:lnTo>
                  <a:lnTo>
                    <a:pt x="119" y="123"/>
                  </a:lnTo>
                  <a:lnTo>
                    <a:pt x="119" y="123"/>
                  </a:lnTo>
                  <a:lnTo>
                    <a:pt x="112" y="161"/>
                  </a:lnTo>
                  <a:lnTo>
                    <a:pt x="103" y="194"/>
                  </a:lnTo>
                  <a:lnTo>
                    <a:pt x="92" y="223"/>
                  </a:lnTo>
                  <a:lnTo>
                    <a:pt x="79" y="249"/>
                  </a:lnTo>
                  <a:lnTo>
                    <a:pt x="71" y="246"/>
                  </a:lnTo>
                  <a:close/>
                  <a:moveTo>
                    <a:pt x="173" y="108"/>
                  </a:moveTo>
                  <a:lnTo>
                    <a:pt x="173" y="108"/>
                  </a:lnTo>
                  <a:lnTo>
                    <a:pt x="189" y="140"/>
                  </a:lnTo>
                  <a:lnTo>
                    <a:pt x="199" y="164"/>
                  </a:lnTo>
                  <a:lnTo>
                    <a:pt x="199" y="164"/>
                  </a:lnTo>
                  <a:lnTo>
                    <a:pt x="206" y="184"/>
                  </a:lnTo>
                  <a:lnTo>
                    <a:pt x="208" y="192"/>
                  </a:lnTo>
                  <a:lnTo>
                    <a:pt x="209" y="198"/>
                  </a:lnTo>
                  <a:lnTo>
                    <a:pt x="209" y="198"/>
                  </a:lnTo>
                  <a:lnTo>
                    <a:pt x="206" y="210"/>
                  </a:lnTo>
                  <a:lnTo>
                    <a:pt x="203" y="220"/>
                  </a:lnTo>
                  <a:lnTo>
                    <a:pt x="197" y="227"/>
                  </a:lnTo>
                  <a:lnTo>
                    <a:pt x="195" y="230"/>
                  </a:lnTo>
                  <a:lnTo>
                    <a:pt x="192" y="230"/>
                  </a:lnTo>
                  <a:lnTo>
                    <a:pt x="192" y="230"/>
                  </a:lnTo>
                  <a:lnTo>
                    <a:pt x="189" y="230"/>
                  </a:lnTo>
                  <a:lnTo>
                    <a:pt x="189" y="229"/>
                  </a:lnTo>
                  <a:lnTo>
                    <a:pt x="187" y="220"/>
                  </a:lnTo>
                  <a:lnTo>
                    <a:pt x="187" y="220"/>
                  </a:lnTo>
                  <a:lnTo>
                    <a:pt x="184" y="190"/>
                  </a:lnTo>
                  <a:lnTo>
                    <a:pt x="180" y="162"/>
                  </a:lnTo>
                  <a:lnTo>
                    <a:pt x="174" y="137"/>
                  </a:lnTo>
                  <a:lnTo>
                    <a:pt x="167" y="110"/>
                  </a:lnTo>
                  <a:lnTo>
                    <a:pt x="173" y="108"/>
                  </a:lnTo>
                  <a:close/>
                  <a:moveTo>
                    <a:pt x="260" y="179"/>
                  </a:moveTo>
                  <a:lnTo>
                    <a:pt x="260" y="179"/>
                  </a:lnTo>
                  <a:lnTo>
                    <a:pt x="260" y="208"/>
                  </a:lnTo>
                  <a:lnTo>
                    <a:pt x="260" y="208"/>
                  </a:lnTo>
                  <a:lnTo>
                    <a:pt x="260" y="255"/>
                  </a:lnTo>
                  <a:lnTo>
                    <a:pt x="260" y="255"/>
                  </a:lnTo>
                  <a:lnTo>
                    <a:pt x="260" y="261"/>
                  </a:lnTo>
                  <a:lnTo>
                    <a:pt x="258" y="265"/>
                  </a:lnTo>
                  <a:lnTo>
                    <a:pt x="255" y="268"/>
                  </a:lnTo>
                  <a:lnTo>
                    <a:pt x="253" y="271"/>
                  </a:lnTo>
                  <a:lnTo>
                    <a:pt x="253" y="271"/>
                  </a:lnTo>
                  <a:lnTo>
                    <a:pt x="248" y="274"/>
                  </a:lnTo>
                  <a:lnTo>
                    <a:pt x="242" y="275"/>
                  </a:lnTo>
                  <a:lnTo>
                    <a:pt x="224" y="279"/>
                  </a:lnTo>
                  <a:lnTo>
                    <a:pt x="224" y="279"/>
                  </a:lnTo>
                  <a:lnTo>
                    <a:pt x="222" y="274"/>
                  </a:lnTo>
                  <a:lnTo>
                    <a:pt x="221" y="269"/>
                  </a:lnTo>
                  <a:lnTo>
                    <a:pt x="218" y="266"/>
                  </a:lnTo>
                  <a:lnTo>
                    <a:pt x="213" y="263"/>
                  </a:lnTo>
                  <a:lnTo>
                    <a:pt x="213" y="263"/>
                  </a:lnTo>
                  <a:lnTo>
                    <a:pt x="205" y="259"/>
                  </a:lnTo>
                  <a:lnTo>
                    <a:pt x="184" y="255"/>
                  </a:lnTo>
                  <a:lnTo>
                    <a:pt x="186" y="249"/>
                  </a:lnTo>
                  <a:lnTo>
                    <a:pt x="186" y="249"/>
                  </a:lnTo>
                  <a:lnTo>
                    <a:pt x="231" y="250"/>
                  </a:lnTo>
                  <a:lnTo>
                    <a:pt x="231" y="250"/>
                  </a:lnTo>
                  <a:lnTo>
                    <a:pt x="235" y="250"/>
                  </a:lnTo>
                  <a:lnTo>
                    <a:pt x="235" y="246"/>
                  </a:lnTo>
                  <a:lnTo>
                    <a:pt x="235" y="103"/>
                  </a:lnTo>
                  <a:lnTo>
                    <a:pt x="218" y="103"/>
                  </a:lnTo>
                  <a:lnTo>
                    <a:pt x="218" y="103"/>
                  </a:lnTo>
                  <a:lnTo>
                    <a:pt x="211" y="103"/>
                  </a:lnTo>
                  <a:lnTo>
                    <a:pt x="199" y="104"/>
                  </a:lnTo>
                  <a:lnTo>
                    <a:pt x="197" y="90"/>
                  </a:lnTo>
                  <a:lnTo>
                    <a:pt x="197" y="90"/>
                  </a:lnTo>
                  <a:lnTo>
                    <a:pt x="209" y="93"/>
                  </a:lnTo>
                  <a:lnTo>
                    <a:pt x="219" y="93"/>
                  </a:lnTo>
                  <a:lnTo>
                    <a:pt x="251" y="93"/>
                  </a:lnTo>
                  <a:lnTo>
                    <a:pt x="267" y="72"/>
                  </a:lnTo>
                  <a:lnTo>
                    <a:pt x="267" y="72"/>
                  </a:lnTo>
                  <a:lnTo>
                    <a:pt x="293" y="95"/>
                  </a:lnTo>
                  <a:lnTo>
                    <a:pt x="293" y="95"/>
                  </a:lnTo>
                  <a:lnTo>
                    <a:pt x="295" y="100"/>
                  </a:lnTo>
                  <a:lnTo>
                    <a:pt x="295" y="100"/>
                  </a:lnTo>
                  <a:lnTo>
                    <a:pt x="295" y="103"/>
                  </a:lnTo>
                  <a:lnTo>
                    <a:pt x="292" y="103"/>
                  </a:lnTo>
                  <a:lnTo>
                    <a:pt x="260" y="103"/>
                  </a:lnTo>
                  <a:lnTo>
                    <a:pt x="260" y="179"/>
                  </a:lnTo>
                  <a:close/>
                  <a:moveTo>
                    <a:pt x="247" y="29"/>
                  </a:moveTo>
                  <a:lnTo>
                    <a:pt x="247" y="29"/>
                  </a:lnTo>
                  <a:lnTo>
                    <a:pt x="263" y="9"/>
                  </a:lnTo>
                  <a:lnTo>
                    <a:pt x="263" y="9"/>
                  </a:lnTo>
                  <a:lnTo>
                    <a:pt x="276" y="20"/>
                  </a:lnTo>
                  <a:lnTo>
                    <a:pt x="287" y="32"/>
                  </a:lnTo>
                  <a:lnTo>
                    <a:pt x="287" y="32"/>
                  </a:lnTo>
                  <a:lnTo>
                    <a:pt x="289" y="36"/>
                  </a:lnTo>
                  <a:lnTo>
                    <a:pt x="289" y="36"/>
                  </a:lnTo>
                  <a:lnTo>
                    <a:pt x="289" y="39"/>
                  </a:lnTo>
                  <a:lnTo>
                    <a:pt x="286" y="39"/>
                  </a:lnTo>
                  <a:lnTo>
                    <a:pt x="224" y="39"/>
                  </a:lnTo>
                  <a:lnTo>
                    <a:pt x="224" y="39"/>
                  </a:lnTo>
                  <a:lnTo>
                    <a:pt x="209" y="40"/>
                  </a:lnTo>
                  <a:lnTo>
                    <a:pt x="208" y="27"/>
                  </a:lnTo>
                  <a:lnTo>
                    <a:pt x="208" y="27"/>
                  </a:lnTo>
                  <a:lnTo>
                    <a:pt x="218" y="29"/>
                  </a:lnTo>
                  <a:lnTo>
                    <a:pt x="225" y="29"/>
                  </a:lnTo>
                  <a:lnTo>
                    <a:pt x="247" y="2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45" name="Freeform 149"/>
            <p:cNvSpPr>
              <a:spLocks/>
            </p:cNvSpPr>
            <p:nvPr userDrawn="1"/>
          </p:nvSpPr>
          <p:spPr bwMode="auto">
            <a:xfrm>
              <a:off x="4329113" y="1568451"/>
              <a:ext cx="44450" cy="41275"/>
            </a:xfrm>
            <a:custGeom>
              <a:avLst/>
              <a:gdLst/>
              <a:ahLst/>
              <a:cxnLst>
                <a:cxn ang="0">
                  <a:pos x="3" y="0"/>
                </a:cxn>
                <a:cxn ang="0">
                  <a:pos x="3" y="0"/>
                </a:cxn>
                <a:cxn ang="0">
                  <a:pos x="21" y="4"/>
                </a:cxn>
                <a:cxn ang="0">
                  <a:pos x="37" y="10"/>
                </a:cxn>
                <a:cxn ang="0">
                  <a:pos x="50" y="16"/>
                </a:cxn>
                <a:cxn ang="0">
                  <a:pos x="63" y="24"/>
                </a:cxn>
                <a:cxn ang="0">
                  <a:pos x="73" y="31"/>
                </a:cxn>
                <a:cxn ang="0">
                  <a:pos x="80" y="40"/>
                </a:cxn>
                <a:cxn ang="0">
                  <a:pos x="84" y="50"/>
                </a:cxn>
                <a:cxn ang="0">
                  <a:pos x="86" y="60"/>
                </a:cxn>
                <a:cxn ang="0">
                  <a:pos x="86" y="60"/>
                </a:cxn>
                <a:cxn ang="0">
                  <a:pos x="86" y="66"/>
                </a:cxn>
                <a:cxn ang="0">
                  <a:pos x="82" y="72"/>
                </a:cxn>
                <a:cxn ang="0">
                  <a:pos x="77" y="76"/>
                </a:cxn>
                <a:cxn ang="0">
                  <a:pos x="71" y="78"/>
                </a:cxn>
                <a:cxn ang="0">
                  <a:pos x="71" y="78"/>
                </a:cxn>
                <a:cxn ang="0">
                  <a:pos x="66" y="78"/>
                </a:cxn>
                <a:cxn ang="0">
                  <a:pos x="61" y="75"/>
                </a:cxn>
                <a:cxn ang="0">
                  <a:pos x="58" y="72"/>
                </a:cxn>
                <a:cxn ang="0">
                  <a:pos x="54" y="65"/>
                </a:cxn>
                <a:cxn ang="0">
                  <a:pos x="54" y="65"/>
                </a:cxn>
                <a:cxn ang="0">
                  <a:pos x="44" y="46"/>
                </a:cxn>
                <a:cxn ang="0">
                  <a:pos x="29" y="30"/>
                </a:cxn>
                <a:cxn ang="0">
                  <a:pos x="15" y="17"/>
                </a:cxn>
                <a:cxn ang="0">
                  <a:pos x="0" y="7"/>
                </a:cxn>
                <a:cxn ang="0">
                  <a:pos x="3" y="0"/>
                </a:cxn>
              </a:cxnLst>
              <a:rect l="0" t="0" r="r" b="b"/>
              <a:pathLst>
                <a:path w="86" h="78">
                  <a:moveTo>
                    <a:pt x="3" y="0"/>
                  </a:moveTo>
                  <a:lnTo>
                    <a:pt x="3" y="0"/>
                  </a:lnTo>
                  <a:lnTo>
                    <a:pt x="21" y="4"/>
                  </a:lnTo>
                  <a:lnTo>
                    <a:pt x="37" y="10"/>
                  </a:lnTo>
                  <a:lnTo>
                    <a:pt x="50" y="16"/>
                  </a:lnTo>
                  <a:lnTo>
                    <a:pt x="63" y="24"/>
                  </a:lnTo>
                  <a:lnTo>
                    <a:pt x="73" y="31"/>
                  </a:lnTo>
                  <a:lnTo>
                    <a:pt x="80" y="40"/>
                  </a:lnTo>
                  <a:lnTo>
                    <a:pt x="84" y="50"/>
                  </a:lnTo>
                  <a:lnTo>
                    <a:pt x="86" y="60"/>
                  </a:lnTo>
                  <a:lnTo>
                    <a:pt x="86" y="60"/>
                  </a:lnTo>
                  <a:lnTo>
                    <a:pt x="86" y="66"/>
                  </a:lnTo>
                  <a:lnTo>
                    <a:pt x="82" y="72"/>
                  </a:lnTo>
                  <a:lnTo>
                    <a:pt x="77" y="76"/>
                  </a:lnTo>
                  <a:lnTo>
                    <a:pt x="71" y="78"/>
                  </a:lnTo>
                  <a:lnTo>
                    <a:pt x="71" y="78"/>
                  </a:lnTo>
                  <a:lnTo>
                    <a:pt x="66" y="78"/>
                  </a:lnTo>
                  <a:lnTo>
                    <a:pt x="61" y="75"/>
                  </a:lnTo>
                  <a:lnTo>
                    <a:pt x="58" y="72"/>
                  </a:lnTo>
                  <a:lnTo>
                    <a:pt x="54" y="65"/>
                  </a:lnTo>
                  <a:lnTo>
                    <a:pt x="54" y="65"/>
                  </a:lnTo>
                  <a:lnTo>
                    <a:pt x="44" y="46"/>
                  </a:lnTo>
                  <a:lnTo>
                    <a:pt x="29" y="30"/>
                  </a:lnTo>
                  <a:lnTo>
                    <a:pt x="15" y="17"/>
                  </a:lnTo>
                  <a:lnTo>
                    <a:pt x="0" y="7"/>
                  </a:lnTo>
                  <a:lnTo>
                    <a:pt x="3"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46" name="Freeform 150"/>
            <p:cNvSpPr>
              <a:spLocks/>
            </p:cNvSpPr>
            <p:nvPr userDrawn="1"/>
          </p:nvSpPr>
          <p:spPr bwMode="auto">
            <a:xfrm>
              <a:off x="4446588" y="1470026"/>
              <a:ext cx="122238" cy="133350"/>
            </a:xfrm>
            <a:custGeom>
              <a:avLst/>
              <a:gdLst/>
              <a:ahLst/>
              <a:cxnLst>
                <a:cxn ang="0">
                  <a:pos x="54" y="19"/>
                </a:cxn>
                <a:cxn ang="0">
                  <a:pos x="63" y="21"/>
                </a:cxn>
                <a:cxn ang="0">
                  <a:pos x="78" y="19"/>
                </a:cxn>
                <a:cxn ang="0">
                  <a:pos x="122" y="8"/>
                </a:cxn>
                <a:cxn ang="0">
                  <a:pos x="138" y="3"/>
                </a:cxn>
                <a:cxn ang="0">
                  <a:pos x="144" y="0"/>
                </a:cxn>
                <a:cxn ang="0">
                  <a:pos x="165" y="13"/>
                </a:cxn>
                <a:cxn ang="0">
                  <a:pos x="174" y="21"/>
                </a:cxn>
                <a:cxn ang="0">
                  <a:pos x="176" y="27"/>
                </a:cxn>
                <a:cxn ang="0">
                  <a:pos x="170" y="36"/>
                </a:cxn>
                <a:cxn ang="0">
                  <a:pos x="158" y="45"/>
                </a:cxn>
                <a:cxn ang="0">
                  <a:pos x="39" y="133"/>
                </a:cxn>
                <a:cxn ang="0">
                  <a:pos x="109" y="114"/>
                </a:cxn>
                <a:cxn ang="0">
                  <a:pos x="177" y="98"/>
                </a:cxn>
                <a:cxn ang="0">
                  <a:pos x="193" y="94"/>
                </a:cxn>
                <a:cxn ang="0">
                  <a:pos x="205" y="91"/>
                </a:cxn>
                <a:cxn ang="0">
                  <a:pos x="223" y="98"/>
                </a:cxn>
                <a:cxn ang="0">
                  <a:pos x="231" y="108"/>
                </a:cxn>
                <a:cxn ang="0">
                  <a:pos x="226" y="116"/>
                </a:cxn>
                <a:cxn ang="0">
                  <a:pos x="215" y="118"/>
                </a:cxn>
                <a:cxn ang="0">
                  <a:pos x="154" y="126"/>
                </a:cxn>
                <a:cxn ang="0">
                  <a:pos x="125" y="140"/>
                </a:cxn>
                <a:cxn ang="0">
                  <a:pos x="107" y="158"/>
                </a:cxn>
                <a:cxn ang="0">
                  <a:pos x="100" y="175"/>
                </a:cxn>
                <a:cxn ang="0">
                  <a:pos x="100" y="182"/>
                </a:cxn>
                <a:cxn ang="0">
                  <a:pos x="103" y="197"/>
                </a:cxn>
                <a:cxn ang="0">
                  <a:pos x="121" y="213"/>
                </a:cxn>
                <a:cxn ang="0">
                  <a:pos x="147" y="220"/>
                </a:cxn>
                <a:cxn ang="0">
                  <a:pos x="171" y="223"/>
                </a:cxn>
                <a:cxn ang="0">
                  <a:pos x="183" y="228"/>
                </a:cxn>
                <a:cxn ang="0">
                  <a:pos x="189" y="237"/>
                </a:cxn>
                <a:cxn ang="0">
                  <a:pos x="187" y="243"/>
                </a:cxn>
                <a:cxn ang="0">
                  <a:pos x="167" y="250"/>
                </a:cxn>
                <a:cxn ang="0">
                  <a:pos x="164" y="250"/>
                </a:cxn>
                <a:cxn ang="0">
                  <a:pos x="116" y="240"/>
                </a:cxn>
                <a:cxn ang="0">
                  <a:pos x="87" y="213"/>
                </a:cxn>
                <a:cxn ang="0">
                  <a:pos x="81" y="188"/>
                </a:cxn>
                <a:cxn ang="0">
                  <a:pos x="83" y="178"/>
                </a:cxn>
                <a:cxn ang="0">
                  <a:pos x="93" y="152"/>
                </a:cxn>
                <a:cxn ang="0">
                  <a:pos x="121" y="127"/>
                </a:cxn>
                <a:cxn ang="0">
                  <a:pos x="92" y="133"/>
                </a:cxn>
                <a:cxn ang="0">
                  <a:pos x="25" y="159"/>
                </a:cxn>
                <a:cxn ang="0">
                  <a:pos x="13" y="162"/>
                </a:cxn>
                <a:cxn ang="0">
                  <a:pos x="7" y="160"/>
                </a:cxn>
                <a:cxn ang="0">
                  <a:pos x="0" y="150"/>
                </a:cxn>
                <a:cxn ang="0">
                  <a:pos x="0" y="143"/>
                </a:cxn>
                <a:cxn ang="0">
                  <a:pos x="7" y="137"/>
                </a:cxn>
                <a:cxn ang="0">
                  <a:pos x="31" y="124"/>
                </a:cxn>
                <a:cxn ang="0">
                  <a:pos x="107" y="59"/>
                </a:cxn>
                <a:cxn ang="0">
                  <a:pos x="136" y="30"/>
                </a:cxn>
                <a:cxn ang="0">
                  <a:pos x="139" y="26"/>
                </a:cxn>
                <a:cxn ang="0">
                  <a:pos x="135" y="23"/>
                </a:cxn>
                <a:cxn ang="0">
                  <a:pos x="134" y="23"/>
                </a:cxn>
                <a:cxn ang="0">
                  <a:pos x="113" y="27"/>
                </a:cxn>
                <a:cxn ang="0">
                  <a:pos x="73" y="42"/>
                </a:cxn>
                <a:cxn ang="0">
                  <a:pos x="63" y="46"/>
                </a:cxn>
                <a:cxn ang="0">
                  <a:pos x="58" y="45"/>
                </a:cxn>
                <a:cxn ang="0">
                  <a:pos x="47" y="32"/>
                </a:cxn>
                <a:cxn ang="0">
                  <a:pos x="39" y="13"/>
                </a:cxn>
                <a:cxn ang="0">
                  <a:pos x="44" y="8"/>
                </a:cxn>
                <a:cxn ang="0">
                  <a:pos x="47" y="11"/>
                </a:cxn>
              </a:cxnLst>
              <a:rect l="0" t="0" r="r" b="b"/>
              <a:pathLst>
                <a:path w="231" h="250">
                  <a:moveTo>
                    <a:pt x="47" y="11"/>
                  </a:moveTo>
                  <a:lnTo>
                    <a:pt x="47" y="11"/>
                  </a:lnTo>
                  <a:lnTo>
                    <a:pt x="54" y="19"/>
                  </a:lnTo>
                  <a:lnTo>
                    <a:pt x="58" y="20"/>
                  </a:lnTo>
                  <a:lnTo>
                    <a:pt x="63" y="21"/>
                  </a:lnTo>
                  <a:lnTo>
                    <a:pt x="63" y="21"/>
                  </a:lnTo>
                  <a:lnTo>
                    <a:pt x="65" y="21"/>
                  </a:lnTo>
                  <a:lnTo>
                    <a:pt x="65" y="21"/>
                  </a:lnTo>
                  <a:lnTo>
                    <a:pt x="78" y="19"/>
                  </a:lnTo>
                  <a:lnTo>
                    <a:pt x="78" y="19"/>
                  </a:lnTo>
                  <a:lnTo>
                    <a:pt x="122" y="8"/>
                  </a:lnTo>
                  <a:lnTo>
                    <a:pt x="122" y="8"/>
                  </a:lnTo>
                  <a:lnTo>
                    <a:pt x="132" y="6"/>
                  </a:lnTo>
                  <a:lnTo>
                    <a:pt x="138" y="3"/>
                  </a:lnTo>
                  <a:lnTo>
                    <a:pt x="138" y="3"/>
                  </a:lnTo>
                  <a:lnTo>
                    <a:pt x="141" y="0"/>
                  </a:lnTo>
                  <a:lnTo>
                    <a:pt x="144" y="0"/>
                  </a:lnTo>
                  <a:lnTo>
                    <a:pt x="144" y="0"/>
                  </a:lnTo>
                  <a:lnTo>
                    <a:pt x="147" y="0"/>
                  </a:lnTo>
                  <a:lnTo>
                    <a:pt x="151" y="3"/>
                  </a:lnTo>
                  <a:lnTo>
                    <a:pt x="165" y="13"/>
                  </a:lnTo>
                  <a:lnTo>
                    <a:pt x="165" y="13"/>
                  </a:lnTo>
                  <a:lnTo>
                    <a:pt x="171" y="17"/>
                  </a:lnTo>
                  <a:lnTo>
                    <a:pt x="174" y="21"/>
                  </a:lnTo>
                  <a:lnTo>
                    <a:pt x="176" y="24"/>
                  </a:lnTo>
                  <a:lnTo>
                    <a:pt x="176" y="27"/>
                  </a:lnTo>
                  <a:lnTo>
                    <a:pt x="176" y="27"/>
                  </a:lnTo>
                  <a:lnTo>
                    <a:pt x="174" y="33"/>
                  </a:lnTo>
                  <a:lnTo>
                    <a:pt x="173" y="34"/>
                  </a:lnTo>
                  <a:lnTo>
                    <a:pt x="170" y="36"/>
                  </a:lnTo>
                  <a:lnTo>
                    <a:pt x="170" y="36"/>
                  </a:lnTo>
                  <a:lnTo>
                    <a:pt x="164" y="40"/>
                  </a:lnTo>
                  <a:lnTo>
                    <a:pt x="158" y="45"/>
                  </a:lnTo>
                  <a:lnTo>
                    <a:pt x="158" y="45"/>
                  </a:lnTo>
                  <a:lnTo>
                    <a:pt x="97" y="91"/>
                  </a:lnTo>
                  <a:lnTo>
                    <a:pt x="39" y="133"/>
                  </a:lnTo>
                  <a:lnTo>
                    <a:pt x="39" y="133"/>
                  </a:lnTo>
                  <a:lnTo>
                    <a:pt x="74" y="123"/>
                  </a:lnTo>
                  <a:lnTo>
                    <a:pt x="109" y="114"/>
                  </a:lnTo>
                  <a:lnTo>
                    <a:pt x="142" y="105"/>
                  </a:lnTo>
                  <a:lnTo>
                    <a:pt x="177" y="98"/>
                  </a:lnTo>
                  <a:lnTo>
                    <a:pt x="177" y="98"/>
                  </a:lnTo>
                  <a:lnTo>
                    <a:pt x="186" y="95"/>
                  </a:lnTo>
                  <a:lnTo>
                    <a:pt x="193" y="94"/>
                  </a:lnTo>
                  <a:lnTo>
                    <a:pt x="193" y="94"/>
                  </a:lnTo>
                  <a:lnTo>
                    <a:pt x="200" y="91"/>
                  </a:lnTo>
                  <a:lnTo>
                    <a:pt x="205" y="91"/>
                  </a:lnTo>
                  <a:lnTo>
                    <a:pt x="205" y="91"/>
                  </a:lnTo>
                  <a:lnTo>
                    <a:pt x="213" y="92"/>
                  </a:lnTo>
                  <a:lnTo>
                    <a:pt x="223" y="98"/>
                  </a:lnTo>
                  <a:lnTo>
                    <a:pt x="223" y="98"/>
                  </a:lnTo>
                  <a:lnTo>
                    <a:pt x="226" y="100"/>
                  </a:lnTo>
                  <a:lnTo>
                    <a:pt x="229" y="103"/>
                  </a:lnTo>
                  <a:lnTo>
                    <a:pt x="231" y="108"/>
                  </a:lnTo>
                  <a:lnTo>
                    <a:pt x="231" y="108"/>
                  </a:lnTo>
                  <a:lnTo>
                    <a:pt x="229" y="113"/>
                  </a:lnTo>
                  <a:lnTo>
                    <a:pt x="226" y="116"/>
                  </a:lnTo>
                  <a:lnTo>
                    <a:pt x="222" y="117"/>
                  </a:lnTo>
                  <a:lnTo>
                    <a:pt x="215" y="118"/>
                  </a:lnTo>
                  <a:lnTo>
                    <a:pt x="215" y="118"/>
                  </a:lnTo>
                  <a:lnTo>
                    <a:pt x="187" y="118"/>
                  </a:lnTo>
                  <a:lnTo>
                    <a:pt x="164" y="123"/>
                  </a:lnTo>
                  <a:lnTo>
                    <a:pt x="154" y="126"/>
                  </a:lnTo>
                  <a:lnTo>
                    <a:pt x="144" y="129"/>
                  </a:lnTo>
                  <a:lnTo>
                    <a:pt x="134" y="134"/>
                  </a:lnTo>
                  <a:lnTo>
                    <a:pt x="125" y="140"/>
                  </a:lnTo>
                  <a:lnTo>
                    <a:pt x="125" y="140"/>
                  </a:lnTo>
                  <a:lnTo>
                    <a:pt x="115" y="149"/>
                  </a:lnTo>
                  <a:lnTo>
                    <a:pt x="107" y="158"/>
                  </a:lnTo>
                  <a:lnTo>
                    <a:pt x="103" y="163"/>
                  </a:lnTo>
                  <a:lnTo>
                    <a:pt x="102" y="169"/>
                  </a:lnTo>
                  <a:lnTo>
                    <a:pt x="100" y="175"/>
                  </a:lnTo>
                  <a:lnTo>
                    <a:pt x="100" y="181"/>
                  </a:lnTo>
                  <a:lnTo>
                    <a:pt x="100" y="181"/>
                  </a:lnTo>
                  <a:lnTo>
                    <a:pt x="100" y="182"/>
                  </a:lnTo>
                  <a:lnTo>
                    <a:pt x="100" y="182"/>
                  </a:lnTo>
                  <a:lnTo>
                    <a:pt x="100" y="189"/>
                  </a:lnTo>
                  <a:lnTo>
                    <a:pt x="103" y="197"/>
                  </a:lnTo>
                  <a:lnTo>
                    <a:pt x="107" y="202"/>
                  </a:lnTo>
                  <a:lnTo>
                    <a:pt x="113" y="208"/>
                  </a:lnTo>
                  <a:lnTo>
                    <a:pt x="121" y="213"/>
                  </a:lnTo>
                  <a:lnTo>
                    <a:pt x="128" y="217"/>
                  </a:lnTo>
                  <a:lnTo>
                    <a:pt x="138" y="218"/>
                  </a:lnTo>
                  <a:lnTo>
                    <a:pt x="147" y="220"/>
                  </a:lnTo>
                  <a:lnTo>
                    <a:pt x="147" y="220"/>
                  </a:lnTo>
                  <a:lnTo>
                    <a:pt x="171" y="223"/>
                  </a:lnTo>
                  <a:lnTo>
                    <a:pt x="171" y="223"/>
                  </a:lnTo>
                  <a:lnTo>
                    <a:pt x="177" y="224"/>
                  </a:lnTo>
                  <a:lnTo>
                    <a:pt x="183" y="228"/>
                  </a:lnTo>
                  <a:lnTo>
                    <a:pt x="183" y="228"/>
                  </a:lnTo>
                  <a:lnTo>
                    <a:pt x="187" y="233"/>
                  </a:lnTo>
                  <a:lnTo>
                    <a:pt x="189" y="237"/>
                  </a:lnTo>
                  <a:lnTo>
                    <a:pt x="189" y="237"/>
                  </a:lnTo>
                  <a:lnTo>
                    <a:pt x="189" y="240"/>
                  </a:lnTo>
                  <a:lnTo>
                    <a:pt x="189" y="240"/>
                  </a:lnTo>
                  <a:lnTo>
                    <a:pt x="187" y="243"/>
                  </a:lnTo>
                  <a:lnTo>
                    <a:pt x="184" y="247"/>
                  </a:lnTo>
                  <a:lnTo>
                    <a:pt x="179" y="249"/>
                  </a:lnTo>
                  <a:lnTo>
                    <a:pt x="167" y="250"/>
                  </a:lnTo>
                  <a:lnTo>
                    <a:pt x="167" y="250"/>
                  </a:lnTo>
                  <a:lnTo>
                    <a:pt x="164" y="250"/>
                  </a:lnTo>
                  <a:lnTo>
                    <a:pt x="164" y="250"/>
                  </a:lnTo>
                  <a:lnTo>
                    <a:pt x="147" y="249"/>
                  </a:lnTo>
                  <a:lnTo>
                    <a:pt x="131" y="246"/>
                  </a:lnTo>
                  <a:lnTo>
                    <a:pt x="116" y="240"/>
                  </a:lnTo>
                  <a:lnTo>
                    <a:pt x="105" y="231"/>
                  </a:lnTo>
                  <a:lnTo>
                    <a:pt x="94" y="223"/>
                  </a:lnTo>
                  <a:lnTo>
                    <a:pt x="87" y="213"/>
                  </a:lnTo>
                  <a:lnTo>
                    <a:pt x="83" y="201"/>
                  </a:lnTo>
                  <a:lnTo>
                    <a:pt x="81" y="188"/>
                  </a:lnTo>
                  <a:lnTo>
                    <a:pt x="81" y="188"/>
                  </a:lnTo>
                  <a:lnTo>
                    <a:pt x="81" y="187"/>
                  </a:lnTo>
                  <a:lnTo>
                    <a:pt x="81" y="187"/>
                  </a:lnTo>
                  <a:lnTo>
                    <a:pt x="83" y="178"/>
                  </a:lnTo>
                  <a:lnTo>
                    <a:pt x="84" y="169"/>
                  </a:lnTo>
                  <a:lnTo>
                    <a:pt x="89" y="160"/>
                  </a:lnTo>
                  <a:lnTo>
                    <a:pt x="93" y="152"/>
                  </a:lnTo>
                  <a:lnTo>
                    <a:pt x="100" y="143"/>
                  </a:lnTo>
                  <a:lnTo>
                    <a:pt x="109" y="134"/>
                  </a:lnTo>
                  <a:lnTo>
                    <a:pt x="121" y="127"/>
                  </a:lnTo>
                  <a:lnTo>
                    <a:pt x="134" y="120"/>
                  </a:lnTo>
                  <a:lnTo>
                    <a:pt x="134" y="120"/>
                  </a:lnTo>
                  <a:lnTo>
                    <a:pt x="92" y="133"/>
                  </a:lnTo>
                  <a:lnTo>
                    <a:pt x="92" y="133"/>
                  </a:lnTo>
                  <a:lnTo>
                    <a:pt x="54" y="146"/>
                  </a:lnTo>
                  <a:lnTo>
                    <a:pt x="25" y="159"/>
                  </a:lnTo>
                  <a:lnTo>
                    <a:pt x="25" y="159"/>
                  </a:lnTo>
                  <a:lnTo>
                    <a:pt x="19" y="162"/>
                  </a:lnTo>
                  <a:lnTo>
                    <a:pt x="13" y="162"/>
                  </a:lnTo>
                  <a:lnTo>
                    <a:pt x="13" y="162"/>
                  </a:lnTo>
                  <a:lnTo>
                    <a:pt x="10" y="162"/>
                  </a:lnTo>
                  <a:lnTo>
                    <a:pt x="7" y="160"/>
                  </a:lnTo>
                  <a:lnTo>
                    <a:pt x="3" y="156"/>
                  </a:lnTo>
                  <a:lnTo>
                    <a:pt x="3" y="156"/>
                  </a:lnTo>
                  <a:lnTo>
                    <a:pt x="0" y="150"/>
                  </a:lnTo>
                  <a:lnTo>
                    <a:pt x="0" y="146"/>
                  </a:lnTo>
                  <a:lnTo>
                    <a:pt x="0" y="146"/>
                  </a:lnTo>
                  <a:lnTo>
                    <a:pt x="0" y="143"/>
                  </a:lnTo>
                  <a:lnTo>
                    <a:pt x="2" y="140"/>
                  </a:lnTo>
                  <a:lnTo>
                    <a:pt x="3" y="139"/>
                  </a:lnTo>
                  <a:lnTo>
                    <a:pt x="7" y="137"/>
                  </a:lnTo>
                  <a:lnTo>
                    <a:pt x="7" y="137"/>
                  </a:lnTo>
                  <a:lnTo>
                    <a:pt x="18" y="133"/>
                  </a:lnTo>
                  <a:lnTo>
                    <a:pt x="31" y="124"/>
                  </a:lnTo>
                  <a:lnTo>
                    <a:pt x="31" y="124"/>
                  </a:lnTo>
                  <a:lnTo>
                    <a:pt x="65" y="97"/>
                  </a:lnTo>
                  <a:lnTo>
                    <a:pt x="107" y="59"/>
                  </a:lnTo>
                  <a:lnTo>
                    <a:pt x="107" y="59"/>
                  </a:lnTo>
                  <a:lnTo>
                    <a:pt x="126" y="42"/>
                  </a:lnTo>
                  <a:lnTo>
                    <a:pt x="136" y="30"/>
                  </a:lnTo>
                  <a:lnTo>
                    <a:pt x="136" y="30"/>
                  </a:lnTo>
                  <a:lnTo>
                    <a:pt x="138" y="27"/>
                  </a:lnTo>
                  <a:lnTo>
                    <a:pt x="139" y="26"/>
                  </a:lnTo>
                  <a:lnTo>
                    <a:pt x="139" y="26"/>
                  </a:lnTo>
                  <a:lnTo>
                    <a:pt x="138" y="23"/>
                  </a:lnTo>
                  <a:lnTo>
                    <a:pt x="135" y="23"/>
                  </a:lnTo>
                  <a:lnTo>
                    <a:pt x="135" y="23"/>
                  </a:lnTo>
                  <a:lnTo>
                    <a:pt x="134" y="23"/>
                  </a:lnTo>
                  <a:lnTo>
                    <a:pt x="134" y="23"/>
                  </a:lnTo>
                  <a:lnTo>
                    <a:pt x="125" y="24"/>
                  </a:lnTo>
                  <a:lnTo>
                    <a:pt x="113" y="27"/>
                  </a:lnTo>
                  <a:lnTo>
                    <a:pt x="113" y="27"/>
                  </a:lnTo>
                  <a:lnTo>
                    <a:pt x="87" y="36"/>
                  </a:lnTo>
                  <a:lnTo>
                    <a:pt x="73" y="42"/>
                  </a:lnTo>
                  <a:lnTo>
                    <a:pt x="73" y="42"/>
                  </a:lnTo>
                  <a:lnTo>
                    <a:pt x="68" y="45"/>
                  </a:lnTo>
                  <a:lnTo>
                    <a:pt x="63" y="46"/>
                  </a:lnTo>
                  <a:lnTo>
                    <a:pt x="63" y="46"/>
                  </a:lnTo>
                  <a:lnTo>
                    <a:pt x="63" y="46"/>
                  </a:lnTo>
                  <a:lnTo>
                    <a:pt x="63" y="46"/>
                  </a:lnTo>
                  <a:lnTo>
                    <a:pt x="58" y="45"/>
                  </a:lnTo>
                  <a:lnTo>
                    <a:pt x="54" y="42"/>
                  </a:lnTo>
                  <a:lnTo>
                    <a:pt x="47" y="32"/>
                  </a:lnTo>
                  <a:lnTo>
                    <a:pt x="47" y="32"/>
                  </a:lnTo>
                  <a:lnTo>
                    <a:pt x="41" y="21"/>
                  </a:lnTo>
                  <a:lnTo>
                    <a:pt x="39" y="13"/>
                  </a:lnTo>
                  <a:lnTo>
                    <a:pt x="39" y="13"/>
                  </a:lnTo>
                  <a:lnTo>
                    <a:pt x="41" y="10"/>
                  </a:lnTo>
                  <a:lnTo>
                    <a:pt x="44" y="8"/>
                  </a:lnTo>
                  <a:lnTo>
                    <a:pt x="44" y="8"/>
                  </a:lnTo>
                  <a:lnTo>
                    <a:pt x="45" y="10"/>
                  </a:lnTo>
                  <a:lnTo>
                    <a:pt x="47" y="11"/>
                  </a:lnTo>
                  <a:lnTo>
                    <a:pt x="47" y="11"/>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47" name="Freeform 151"/>
            <p:cNvSpPr>
              <a:spLocks/>
            </p:cNvSpPr>
            <p:nvPr userDrawn="1"/>
          </p:nvSpPr>
          <p:spPr bwMode="auto">
            <a:xfrm>
              <a:off x="4603751" y="1470026"/>
              <a:ext cx="104775" cy="131763"/>
            </a:xfrm>
            <a:custGeom>
              <a:avLst/>
              <a:gdLst/>
              <a:ahLst/>
              <a:cxnLst>
                <a:cxn ang="0">
                  <a:pos x="196" y="152"/>
                </a:cxn>
                <a:cxn ang="0">
                  <a:pos x="174" y="194"/>
                </a:cxn>
                <a:cxn ang="0">
                  <a:pos x="146" y="223"/>
                </a:cxn>
                <a:cxn ang="0">
                  <a:pos x="113" y="242"/>
                </a:cxn>
                <a:cxn ang="0">
                  <a:pos x="75" y="247"/>
                </a:cxn>
                <a:cxn ang="0">
                  <a:pos x="62" y="247"/>
                </a:cxn>
                <a:cxn ang="0">
                  <a:pos x="39" y="239"/>
                </a:cxn>
                <a:cxn ang="0">
                  <a:pos x="22" y="223"/>
                </a:cxn>
                <a:cxn ang="0">
                  <a:pos x="13" y="198"/>
                </a:cxn>
                <a:cxn ang="0">
                  <a:pos x="11" y="182"/>
                </a:cxn>
                <a:cxn ang="0">
                  <a:pos x="14" y="117"/>
                </a:cxn>
                <a:cxn ang="0">
                  <a:pos x="17" y="74"/>
                </a:cxn>
                <a:cxn ang="0">
                  <a:pos x="19" y="30"/>
                </a:cxn>
                <a:cxn ang="0">
                  <a:pos x="16" y="19"/>
                </a:cxn>
                <a:cxn ang="0">
                  <a:pos x="3" y="7"/>
                </a:cxn>
                <a:cxn ang="0">
                  <a:pos x="0" y="6"/>
                </a:cxn>
                <a:cxn ang="0">
                  <a:pos x="0" y="4"/>
                </a:cxn>
                <a:cxn ang="0">
                  <a:pos x="1" y="1"/>
                </a:cxn>
                <a:cxn ang="0">
                  <a:pos x="7" y="0"/>
                </a:cxn>
                <a:cxn ang="0">
                  <a:pos x="22" y="3"/>
                </a:cxn>
                <a:cxn ang="0">
                  <a:pos x="36" y="8"/>
                </a:cxn>
                <a:cxn ang="0">
                  <a:pos x="43" y="13"/>
                </a:cxn>
                <a:cxn ang="0">
                  <a:pos x="51" y="21"/>
                </a:cxn>
                <a:cxn ang="0">
                  <a:pos x="52" y="24"/>
                </a:cxn>
                <a:cxn ang="0">
                  <a:pos x="49" y="32"/>
                </a:cxn>
                <a:cxn ang="0">
                  <a:pos x="45" y="39"/>
                </a:cxn>
                <a:cxn ang="0">
                  <a:pos x="43" y="50"/>
                </a:cxn>
                <a:cxn ang="0">
                  <a:pos x="38" y="121"/>
                </a:cxn>
                <a:cxn ang="0">
                  <a:pos x="35" y="187"/>
                </a:cxn>
                <a:cxn ang="0">
                  <a:pos x="35" y="195"/>
                </a:cxn>
                <a:cxn ang="0">
                  <a:pos x="39" y="210"/>
                </a:cxn>
                <a:cxn ang="0">
                  <a:pos x="48" y="220"/>
                </a:cxn>
                <a:cxn ang="0">
                  <a:pos x="62" y="223"/>
                </a:cxn>
                <a:cxn ang="0">
                  <a:pos x="71" y="224"/>
                </a:cxn>
                <a:cxn ang="0">
                  <a:pos x="106" y="218"/>
                </a:cxn>
                <a:cxn ang="0">
                  <a:pos x="138" y="204"/>
                </a:cxn>
                <a:cxn ang="0">
                  <a:pos x="165" y="181"/>
                </a:cxn>
                <a:cxn ang="0">
                  <a:pos x="188" y="147"/>
                </a:cxn>
              </a:cxnLst>
              <a:rect l="0" t="0" r="r" b="b"/>
              <a:pathLst>
                <a:path w="196" h="247">
                  <a:moveTo>
                    <a:pt x="196" y="152"/>
                  </a:moveTo>
                  <a:lnTo>
                    <a:pt x="196" y="152"/>
                  </a:lnTo>
                  <a:lnTo>
                    <a:pt x="185" y="173"/>
                  </a:lnTo>
                  <a:lnTo>
                    <a:pt x="174" y="194"/>
                  </a:lnTo>
                  <a:lnTo>
                    <a:pt x="161" y="210"/>
                  </a:lnTo>
                  <a:lnTo>
                    <a:pt x="146" y="223"/>
                  </a:lnTo>
                  <a:lnTo>
                    <a:pt x="130" y="234"/>
                  </a:lnTo>
                  <a:lnTo>
                    <a:pt x="113" y="242"/>
                  </a:lnTo>
                  <a:lnTo>
                    <a:pt x="94" y="246"/>
                  </a:lnTo>
                  <a:lnTo>
                    <a:pt x="75" y="247"/>
                  </a:lnTo>
                  <a:lnTo>
                    <a:pt x="75" y="247"/>
                  </a:lnTo>
                  <a:lnTo>
                    <a:pt x="62" y="247"/>
                  </a:lnTo>
                  <a:lnTo>
                    <a:pt x="49" y="244"/>
                  </a:lnTo>
                  <a:lnTo>
                    <a:pt x="39" y="239"/>
                  </a:lnTo>
                  <a:lnTo>
                    <a:pt x="29" y="231"/>
                  </a:lnTo>
                  <a:lnTo>
                    <a:pt x="22" y="223"/>
                  </a:lnTo>
                  <a:lnTo>
                    <a:pt x="16" y="211"/>
                  </a:lnTo>
                  <a:lnTo>
                    <a:pt x="13" y="198"/>
                  </a:lnTo>
                  <a:lnTo>
                    <a:pt x="11" y="182"/>
                  </a:lnTo>
                  <a:lnTo>
                    <a:pt x="11" y="182"/>
                  </a:lnTo>
                  <a:lnTo>
                    <a:pt x="13" y="149"/>
                  </a:lnTo>
                  <a:lnTo>
                    <a:pt x="14" y="117"/>
                  </a:lnTo>
                  <a:lnTo>
                    <a:pt x="14" y="117"/>
                  </a:lnTo>
                  <a:lnTo>
                    <a:pt x="17" y="74"/>
                  </a:lnTo>
                  <a:lnTo>
                    <a:pt x="19" y="30"/>
                  </a:lnTo>
                  <a:lnTo>
                    <a:pt x="19" y="30"/>
                  </a:lnTo>
                  <a:lnTo>
                    <a:pt x="17" y="23"/>
                  </a:lnTo>
                  <a:lnTo>
                    <a:pt x="16" y="19"/>
                  </a:lnTo>
                  <a:lnTo>
                    <a:pt x="11" y="13"/>
                  </a:lnTo>
                  <a:lnTo>
                    <a:pt x="3" y="7"/>
                  </a:lnTo>
                  <a:lnTo>
                    <a:pt x="3" y="7"/>
                  </a:lnTo>
                  <a:lnTo>
                    <a:pt x="0" y="6"/>
                  </a:lnTo>
                  <a:lnTo>
                    <a:pt x="0" y="4"/>
                  </a:lnTo>
                  <a:lnTo>
                    <a:pt x="0" y="4"/>
                  </a:lnTo>
                  <a:lnTo>
                    <a:pt x="0" y="3"/>
                  </a:lnTo>
                  <a:lnTo>
                    <a:pt x="1" y="1"/>
                  </a:lnTo>
                  <a:lnTo>
                    <a:pt x="7" y="0"/>
                  </a:lnTo>
                  <a:lnTo>
                    <a:pt x="7" y="0"/>
                  </a:lnTo>
                  <a:lnTo>
                    <a:pt x="14" y="1"/>
                  </a:lnTo>
                  <a:lnTo>
                    <a:pt x="22" y="3"/>
                  </a:lnTo>
                  <a:lnTo>
                    <a:pt x="29" y="6"/>
                  </a:lnTo>
                  <a:lnTo>
                    <a:pt x="36" y="8"/>
                  </a:lnTo>
                  <a:lnTo>
                    <a:pt x="36" y="8"/>
                  </a:lnTo>
                  <a:lnTo>
                    <a:pt x="43" y="13"/>
                  </a:lnTo>
                  <a:lnTo>
                    <a:pt x="48" y="17"/>
                  </a:lnTo>
                  <a:lnTo>
                    <a:pt x="51" y="21"/>
                  </a:lnTo>
                  <a:lnTo>
                    <a:pt x="52" y="24"/>
                  </a:lnTo>
                  <a:lnTo>
                    <a:pt x="52" y="24"/>
                  </a:lnTo>
                  <a:lnTo>
                    <a:pt x="52" y="29"/>
                  </a:lnTo>
                  <a:lnTo>
                    <a:pt x="49" y="32"/>
                  </a:lnTo>
                  <a:lnTo>
                    <a:pt x="49" y="32"/>
                  </a:lnTo>
                  <a:lnTo>
                    <a:pt x="45" y="39"/>
                  </a:lnTo>
                  <a:lnTo>
                    <a:pt x="43" y="50"/>
                  </a:lnTo>
                  <a:lnTo>
                    <a:pt x="43" y="50"/>
                  </a:lnTo>
                  <a:lnTo>
                    <a:pt x="38" y="121"/>
                  </a:lnTo>
                  <a:lnTo>
                    <a:pt x="38" y="121"/>
                  </a:lnTo>
                  <a:lnTo>
                    <a:pt x="35" y="155"/>
                  </a:lnTo>
                  <a:lnTo>
                    <a:pt x="35" y="187"/>
                  </a:lnTo>
                  <a:lnTo>
                    <a:pt x="35" y="187"/>
                  </a:lnTo>
                  <a:lnTo>
                    <a:pt x="35" y="195"/>
                  </a:lnTo>
                  <a:lnTo>
                    <a:pt x="36" y="204"/>
                  </a:lnTo>
                  <a:lnTo>
                    <a:pt x="39" y="210"/>
                  </a:lnTo>
                  <a:lnTo>
                    <a:pt x="43" y="215"/>
                  </a:lnTo>
                  <a:lnTo>
                    <a:pt x="48" y="220"/>
                  </a:lnTo>
                  <a:lnTo>
                    <a:pt x="55" y="221"/>
                  </a:lnTo>
                  <a:lnTo>
                    <a:pt x="62" y="223"/>
                  </a:lnTo>
                  <a:lnTo>
                    <a:pt x="71" y="224"/>
                  </a:lnTo>
                  <a:lnTo>
                    <a:pt x="71" y="224"/>
                  </a:lnTo>
                  <a:lnTo>
                    <a:pt x="90" y="223"/>
                  </a:lnTo>
                  <a:lnTo>
                    <a:pt x="106" y="218"/>
                  </a:lnTo>
                  <a:lnTo>
                    <a:pt x="122" y="213"/>
                  </a:lnTo>
                  <a:lnTo>
                    <a:pt x="138" y="204"/>
                  </a:lnTo>
                  <a:lnTo>
                    <a:pt x="151" y="194"/>
                  </a:lnTo>
                  <a:lnTo>
                    <a:pt x="165" y="181"/>
                  </a:lnTo>
                  <a:lnTo>
                    <a:pt x="177" y="165"/>
                  </a:lnTo>
                  <a:lnTo>
                    <a:pt x="188" y="147"/>
                  </a:lnTo>
                  <a:lnTo>
                    <a:pt x="196" y="15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48" name="Freeform 152"/>
            <p:cNvSpPr>
              <a:spLocks/>
            </p:cNvSpPr>
            <p:nvPr userDrawn="1"/>
          </p:nvSpPr>
          <p:spPr bwMode="auto">
            <a:xfrm>
              <a:off x="4730751" y="1477963"/>
              <a:ext cx="128588" cy="120650"/>
            </a:xfrm>
            <a:custGeom>
              <a:avLst/>
              <a:gdLst/>
              <a:ahLst/>
              <a:cxnLst>
                <a:cxn ang="0">
                  <a:pos x="165" y="25"/>
                </a:cxn>
                <a:cxn ang="0">
                  <a:pos x="58" y="55"/>
                </a:cxn>
                <a:cxn ang="0">
                  <a:pos x="47" y="60"/>
                </a:cxn>
                <a:cxn ang="0">
                  <a:pos x="39" y="62"/>
                </a:cxn>
                <a:cxn ang="0">
                  <a:pos x="31" y="65"/>
                </a:cxn>
                <a:cxn ang="0">
                  <a:pos x="26" y="65"/>
                </a:cxn>
                <a:cxn ang="0">
                  <a:pos x="16" y="60"/>
                </a:cxn>
                <a:cxn ang="0">
                  <a:pos x="10" y="54"/>
                </a:cxn>
                <a:cxn ang="0">
                  <a:pos x="2" y="41"/>
                </a:cxn>
                <a:cxn ang="0">
                  <a:pos x="0" y="31"/>
                </a:cxn>
                <a:cxn ang="0">
                  <a:pos x="2" y="28"/>
                </a:cxn>
                <a:cxn ang="0">
                  <a:pos x="3" y="26"/>
                </a:cxn>
                <a:cxn ang="0">
                  <a:pos x="7" y="29"/>
                </a:cxn>
                <a:cxn ang="0">
                  <a:pos x="12" y="34"/>
                </a:cxn>
                <a:cxn ang="0">
                  <a:pos x="22" y="38"/>
                </a:cxn>
                <a:cxn ang="0">
                  <a:pos x="26" y="38"/>
                </a:cxn>
                <a:cxn ang="0">
                  <a:pos x="48" y="35"/>
                </a:cxn>
                <a:cxn ang="0">
                  <a:pos x="119" y="19"/>
                </a:cxn>
                <a:cxn ang="0">
                  <a:pos x="180" y="6"/>
                </a:cxn>
                <a:cxn ang="0">
                  <a:pos x="203" y="2"/>
                </a:cxn>
                <a:cxn ang="0">
                  <a:pos x="218" y="0"/>
                </a:cxn>
                <a:cxn ang="0">
                  <a:pos x="237" y="5"/>
                </a:cxn>
                <a:cxn ang="0">
                  <a:pos x="242" y="18"/>
                </a:cxn>
                <a:cxn ang="0">
                  <a:pos x="241" y="22"/>
                </a:cxn>
                <a:cxn ang="0">
                  <a:pos x="237" y="26"/>
                </a:cxn>
                <a:cxn ang="0">
                  <a:pos x="231" y="28"/>
                </a:cxn>
                <a:cxn ang="0">
                  <a:pos x="218" y="28"/>
                </a:cxn>
                <a:cxn ang="0">
                  <a:pos x="186" y="32"/>
                </a:cxn>
                <a:cxn ang="0">
                  <a:pos x="154" y="49"/>
                </a:cxn>
                <a:cxn ang="0">
                  <a:pos x="144" y="58"/>
                </a:cxn>
                <a:cxn ang="0">
                  <a:pos x="129" y="77"/>
                </a:cxn>
                <a:cxn ang="0">
                  <a:pos x="119" y="96"/>
                </a:cxn>
                <a:cxn ang="0">
                  <a:pos x="115" y="117"/>
                </a:cxn>
                <a:cxn ang="0">
                  <a:pos x="115" y="129"/>
                </a:cxn>
                <a:cxn ang="0">
                  <a:pos x="116" y="146"/>
                </a:cxn>
                <a:cxn ang="0">
                  <a:pos x="122" y="161"/>
                </a:cxn>
                <a:cxn ang="0">
                  <a:pos x="132" y="174"/>
                </a:cxn>
                <a:cxn ang="0">
                  <a:pos x="147" y="184"/>
                </a:cxn>
                <a:cxn ang="0">
                  <a:pos x="155" y="188"/>
                </a:cxn>
                <a:cxn ang="0">
                  <a:pos x="177" y="196"/>
                </a:cxn>
                <a:cxn ang="0">
                  <a:pos x="190" y="199"/>
                </a:cxn>
                <a:cxn ang="0">
                  <a:pos x="208" y="203"/>
                </a:cxn>
                <a:cxn ang="0">
                  <a:pos x="213" y="214"/>
                </a:cxn>
                <a:cxn ang="0">
                  <a:pos x="212" y="220"/>
                </a:cxn>
                <a:cxn ang="0">
                  <a:pos x="203" y="228"/>
                </a:cxn>
                <a:cxn ang="0">
                  <a:pos x="197" y="228"/>
                </a:cxn>
                <a:cxn ang="0">
                  <a:pos x="174" y="225"/>
                </a:cxn>
                <a:cxn ang="0">
                  <a:pos x="148" y="216"/>
                </a:cxn>
                <a:cxn ang="0">
                  <a:pos x="136" y="209"/>
                </a:cxn>
                <a:cxn ang="0">
                  <a:pos x="118" y="193"/>
                </a:cxn>
                <a:cxn ang="0">
                  <a:pos x="103" y="173"/>
                </a:cxn>
                <a:cxn ang="0">
                  <a:pos x="96" y="146"/>
                </a:cxn>
                <a:cxn ang="0">
                  <a:pos x="96" y="132"/>
                </a:cxn>
                <a:cxn ang="0">
                  <a:pos x="97" y="113"/>
                </a:cxn>
                <a:cxn ang="0">
                  <a:pos x="110" y="78"/>
                </a:cxn>
                <a:cxn ang="0">
                  <a:pos x="122" y="62"/>
                </a:cxn>
                <a:cxn ang="0">
                  <a:pos x="132" y="52"/>
                </a:cxn>
                <a:cxn ang="0">
                  <a:pos x="154" y="34"/>
                </a:cxn>
                <a:cxn ang="0">
                  <a:pos x="165" y="25"/>
                </a:cxn>
              </a:cxnLst>
              <a:rect l="0" t="0" r="r" b="b"/>
              <a:pathLst>
                <a:path w="242" h="228">
                  <a:moveTo>
                    <a:pt x="165" y="25"/>
                  </a:moveTo>
                  <a:lnTo>
                    <a:pt x="165" y="25"/>
                  </a:lnTo>
                  <a:lnTo>
                    <a:pt x="113" y="39"/>
                  </a:lnTo>
                  <a:lnTo>
                    <a:pt x="58" y="55"/>
                  </a:lnTo>
                  <a:lnTo>
                    <a:pt x="58" y="55"/>
                  </a:lnTo>
                  <a:lnTo>
                    <a:pt x="47" y="60"/>
                  </a:lnTo>
                  <a:lnTo>
                    <a:pt x="39" y="62"/>
                  </a:lnTo>
                  <a:lnTo>
                    <a:pt x="39" y="62"/>
                  </a:lnTo>
                  <a:lnTo>
                    <a:pt x="35" y="65"/>
                  </a:lnTo>
                  <a:lnTo>
                    <a:pt x="31" y="65"/>
                  </a:lnTo>
                  <a:lnTo>
                    <a:pt x="31" y="65"/>
                  </a:lnTo>
                  <a:lnTo>
                    <a:pt x="26" y="65"/>
                  </a:lnTo>
                  <a:lnTo>
                    <a:pt x="22" y="64"/>
                  </a:lnTo>
                  <a:lnTo>
                    <a:pt x="16" y="60"/>
                  </a:lnTo>
                  <a:lnTo>
                    <a:pt x="10" y="54"/>
                  </a:lnTo>
                  <a:lnTo>
                    <a:pt x="10" y="54"/>
                  </a:lnTo>
                  <a:lnTo>
                    <a:pt x="6" y="47"/>
                  </a:lnTo>
                  <a:lnTo>
                    <a:pt x="2" y="41"/>
                  </a:lnTo>
                  <a:lnTo>
                    <a:pt x="0" y="35"/>
                  </a:lnTo>
                  <a:lnTo>
                    <a:pt x="0" y="31"/>
                  </a:lnTo>
                  <a:lnTo>
                    <a:pt x="0" y="31"/>
                  </a:lnTo>
                  <a:lnTo>
                    <a:pt x="2" y="28"/>
                  </a:lnTo>
                  <a:lnTo>
                    <a:pt x="3" y="26"/>
                  </a:lnTo>
                  <a:lnTo>
                    <a:pt x="3" y="26"/>
                  </a:lnTo>
                  <a:lnTo>
                    <a:pt x="5" y="26"/>
                  </a:lnTo>
                  <a:lnTo>
                    <a:pt x="7" y="29"/>
                  </a:lnTo>
                  <a:lnTo>
                    <a:pt x="7" y="29"/>
                  </a:lnTo>
                  <a:lnTo>
                    <a:pt x="12" y="34"/>
                  </a:lnTo>
                  <a:lnTo>
                    <a:pt x="18" y="36"/>
                  </a:lnTo>
                  <a:lnTo>
                    <a:pt x="22" y="38"/>
                  </a:lnTo>
                  <a:lnTo>
                    <a:pt x="26" y="38"/>
                  </a:lnTo>
                  <a:lnTo>
                    <a:pt x="26" y="38"/>
                  </a:lnTo>
                  <a:lnTo>
                    <a:pt x="36" y="38"/>
                  </a:lnTo>
                  <a:lnTo>
                    <a:pt x="48" y="35"/>
                  </a:lnTo>
                  <a:lnTo>
                    <a:pt x="48" y="35"/>
                  </a:lnTo>
                  <a:lnTo>
                    <a:pt x="119" y="19"/>
                  </a:lnTo>
                  <a:lnTo>
                    <a:pt x="180" y="6"/>
                  </a:lnTo>
                  <a:lnTo>
                    <a:pt x="180" y="6"/>
                  </a:lnTo>
                  <a:lnTo>
                    <a:pt x="203" y="2"/>
                  </a:lnTo>
                  <a:lnTo>
                    <a:pt x="203" y="2"/>
                  </a:lnTo>
                  <a:lnTo>
                    <a:pt x="218" y="0"/>
                  </a:lnTo>
                  <a:lnTo>
                    <a:pt x="218" y="0"/>
                  </a:lnTo>
                  <a:lnTo>
                    <a:pt x="228" y="2"/>
                  </a:lnTo>
                  <a:lnTo>
                    <a:pt x="237" y="5"/>
                  </a:lnTo>
                  <a:lnTo>
                    <a:pt x="241" y="10"/>
                  </a:lnTo>
                  <a:lnTo>
                    <a:pt x="242" y="18"/>
                  </a:lnTo>
                  <a:lnTo>
                    <a:pt x="242" y="18"/>
                  </a:lnTo>
                  <a:lnTo>
                    <a:pt x="241" y="22"/>
                  </a:lnTo>
                  <a:lnTo>
                    <a:pt x="239" y="25"/>
                  </a:lnTo>
                  <a:lnTo>
                    <a:pt x="237" y="26"/>
                  </a:lnTo>
                  <a:lnTo>
                    <a:pt x="237" y="26"/>
                  </a:lnTo>
                  <a:lnTo>
                    <a:pt x="231" y="28"/>
                  </a:lnTo>
                  <a:lnTo>
                    <a:pt x="218" y="28"/>
                  </a:lnTo>
                  <a:lnTo>
                    <a:pt x="218" y="28"/>
                  </a:lnTo>
                  <a:lnTo>
                    <a:pt x="200" y="29"/>
                  </a:lnTo>
                  <a:lnTo>
                    <a:pt x="186" y="32"/>
                  </a:lnTo>
                  <a:lnTo>
                    <a:pt x="170" y="39"/>
                  </a:lnTo>
                  <a:lnTo>
                    <a:pt x="154" y="49"/>
                  </a:lnTo>
                  <a:lnTo>
                    <a:pt x="154" y="49"/>
                  </a:lnTo>
                  <a:lnTo>
                    <a:pt x="144" y="58"/>
                  </a:lnTo>
                  <a:lnTo>
                    <a:pt x="136" y="67"/>
                  </a:lnTo>
                  <a:lnTo>
                    <a:pt x="129" y="77"/>
                  </a:lnTo>
                  <a:lnTo>
                    <a:pt x="123" y="86"/>
                  </a:lnTo>
                  <a:lnTo>
                    <a:pt x="119" y="96"/>
                  </a:lnTo>
                  <a:lnTo>
                    <a:pt x="116" y="106"/>
                  </a:lnTo>
                  <a:lnTo>
                    <a:pt x="115" y="117"/>
                  </a:lnTo>
                  <a:lnTo>
                    <a:pt x="115" y="129"/>
                  </a:lnTo>
                  <a:lnTo>
                    <a:pt x="115" y="129"/>
                  </a:lnTo>
                  <a:lnTo>
                    <a:pt x="115" y="138"/>
                  </a:lnTo>
                  <a:lnTo>
                    <a:pt x="116" y="146"/>
                  </a:lnTo>
                  <a:lnTo>
                    <a:pt x="119" y="154"/>
                  </a:lnTo>
                  <a:lnTo>
                    <a:pt x="122" y="161"/>
                  </a:lnTo>
                  <a:lnTo>
                    <a:pt x="126" y="168"/>
                  </a:lnTo>
                  <a:lnTo>
                    <a:pt x="132" y="174"/>
                  </a:lnTo>
                  <a:lnTo>
                    <a:pt x="139" y="180"/>
                  </a:lnTo>
                  <a:lnTo>
                    <a:pt x="147" y="184"/>
                  </a:lnTo>
                  <a:lnTo>
                    <a:pt x="147" y="184"/>
                  </a:lnTo>
                  <a:lnTo>
                    <a:pt x="155" y="188"/>
                  </a:lnTo>
                  <a:lnTo>
                    <a:pt x="165" y="193"/>
                  </a:lnTo>
                  <a:lnTo>
                    <a:pt x="177" y="196"/>
                  </a:lnTo>
                  <a:lnTo>
                    <a:pt x="190" y="199"/>
                  </a:lnTo>
                  <a:lnTo>
                    <a:pt x="190" y="199"/>
                  </a:lnTo>
                  <a:lnTo>
                    <a:pt x="200" y="200"/>
                  </a:lnTo>
                  <a:lnTo>
                    <a:pt x="208" y="203"/>
                  </a:lnTo>
                  <a:lnTo>
                    <a:pt x="212" y="209"/>
                  </a:lnTo>
                  <a:lnTo>
                    <a:pt x="213" y="214"/>
                  </a:lnTo>
                  <a:lnTo>
                    <a:pt x="213" y="214"/>
                  </a:lnTo>
                  <a:lnTo>
                    <a:pt x="212" y="220"/>
                  </a:lnTo>
                  <a:lnTo>
                    <a:pt x="209" y="225"/>
                  </a:lnTo>
                  <a:lnTo>
                    <a:pt x="203" y="228"/>
                  </a:lnTo>
                  <a:lnTo>
                    <a:pt x="197" y="228"/>
                  </a:lnTo>
                  <a:lnTo>
                    <a:pt x="197" y="228"/>
                  </a:lnTo>
                  <a:lnTo>
                    <a:pt x="187" y="228"/>
                  </a:lnTo>
                  <a:lnTo>
                    <a:pt x="174" y="225"/>
                  </a:lnTo>
                  <a:lnTo>
                    <a:pt x="161" y="222"/>
                  </a:lnTo>
                  <a:lnTo>
                    <a:pt x="148" y="216"/>
                  </a:lnTo>
                  <a:lnTo>
                    <a:pt x="148" y="216"/>
                  </a:lnTo>
                  <a:lnTo>
                    <a:pt x="136" y="209"/>
                  </a:lnTo>
                  <a:lnTo>
                    <a:pt x="126" y="201"/>
                  </a:lnTo>
                  <a:lnTo>
                    <a:pt x="118" y="193"/>
                  </a:lnTo>
                  <a:lnTo>
                    <a:pt x="109" y="184"/>
                  </a:lnTo>
                  <a:lnTo>
                    <a:pt x="103" y="173"/>
                  </a:lnTo>
                  <a:lnTo>
                    <a:pt x="99" y="161"/>
                  </a:lnTo>
                  <a:lnTo>
                    <a:pt x="96" y="146"/>
                  </a:lnTo>
                  <a:lnTo>
                    <a:pt x="96" y="132"/>
                  </a:lnTo>
                  <a:lnTo>
                    <a:pt x="96" y="132"/>
                  </a:lnTo>
                  <a:lnTo>
                    <a:pt x="96" y="123"/>
                  </a:lnTo>
                  <a:lnTo>
                    <a:pt x="97" y="113"/>
                  </a:lnTo>
                  <a:lnTo>
                    <a:pt x="102" y="96"/>
                  </a:lnTo>
                  <a:lnTo>
                    <a:pt x="110" y="78"/>
                  </a:lnTo>
                  <a:lnTo>
                    <a:pt x="116" y="70"/>
                  </a:lnTo>
                  <a:lnTo>
                    <a:pt x="122" y="62"/>
                  </a:lnTo>
                  <a:lnTo>
                    <a:pt x="122" y="62"/>
                  </a:lnTo>
                  <a:lnTo>
                    <a:pt x="132" y="52"/>
                  </a:lnTo>
                  <a:lnTo>
                    <a:pt x="144" y="42"/>
                  </a:lnTo>
                  <a:lnTo>
                    <a:pt x="154" y="34"/>
                  </a:lnTo>
                  <a:lnTo>
                    <a:pt x="167" y="26"/>
                  </a:lnTo>
                  <a:lnTo>
                    <a:pt x="165" y="25"/>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49" name="Freeform 153"/>
            <p:cNvSpPr>
              <a:spLocks noEditPoints="1"/>
            </p:cNvSpPr>
            <p:nvPr userDrawn="1"/>
          </p:nvSpPr>
          <p:spPr bwMode="auto">
            <a:xfrm>
              <a:off x="4891088" y="1460501"/>
              <a:ext cx="155575" cy="149225"/>
            </a:xfrm>
            <a:custGeom>
              <a:avLst/>
              <a:gdLst/>
              <a:ahLst/>
              <a:cxnLst>
                <a:cxn ang="0">
                  <a:pos x="32" y="174"/>
                </a:cxn>
                <a:cxn ang="0">
                  <a:pos x="0" y="189"/>
                </a:cxn>
                <a:cxn ang="0">
                  <a:pos x="51" y="134"/>
                </a:cxn>
                <a:cxn ang="0">
                  <a:pos x="90" y="70"/>
                </a:cxn>
                <a:cxn ang="0">
                  <a:pos x="21" y="70"/>
                </a:cxn>
                <a:cxn ang="0">
                  <a:pos x="7" y="57"/>
                </a:cxn>
                <a:cxn ang="0">
                  <a:pos x="54" y="60"/>
                </a:cxn>
                <a:cxn ang="0">
                  <a:pos x="54" y="13"/>
                </a:cxn>
                <a:cxn ang="0">
                  <a:pos x="79" y="3"/>
                </a:cxn>
                <a:cxn ang="0">
                  <a:pos x="90" y="8"/>
                </a:cxn>
                <a:cxn ang="0">
                  <a:pos x="92" y="12"/>
                </a:cxn>
                <a:cxn ang="0">
                  <a:pos x="79" y="60"/>
                </a:cxn>
                <a:cxn ang="0">
                  <a:pos x="106" y="45"/>
                </a:cxn>
                <a:cxn ang="0">
                  <a:pos x="126" y="61"/>
                </a:cxn>
                <a:cxn ang="0">
                  <a:pos x="129" y="67"/>
                </a:cxn>
                <a:cxn ang="0">
                  <a:pos x="116" y="73"/>
                </a:cxn>
                <a:cxn ang="0">
                  <a:pos x="79" y="128"/>
                </a:cxn>
                <a:cxn ang="0">
                  <a:pos x="84" y="132"/>
                </a:cxn>
                <a:cxn ang="0">
                  <a:pos x="108" y="144"/>
                </a:cxn>
                <a:cxn ang="0">
                  <a:pos x="125" y="154"/>
                </a:cxn>
                <a:cxn ang="0">
                  <a:pos x="132" y="170"/>
                </a:cxn>
                <a:cxn ang="0">
                  <a:pos x="129" y="183"/>
                </a:cxn>
                <a:cxn ang="0">
                  <a:pos x="122" y="189"/>
                </a:cxn>
                <a:cxn ang="0">
                  <a:pos x="116" y="183"/>
                </a:cxn>
                <a:cxn ang="0">
                  <a:pos x="89" y="147"/>
                </a:cxn>
                <a:cxn ang="0">
                  <a:pos x="79" y="207"/>
                </a:cxn>
                <a:cxn ang="0">
                  <a:pos x="79" y="275"/>
                </a:cxn>
                <a:cxn ang="0">
                  <a:pos x="63" y="280"/>
                </a:cxn>
                <a:cxn ang="0">
                  <a:pos x="54" y="277"/>
                </a:cxn>
                <a:cxn ang="0">
                  <a:pos x="54" y="210"/>
                </a:cxn>
                <a:cxn ang="0">
                  <a:pos x="254" y="81"/>
                </a:cxn>
                <a:cxn ang="0">
                  <a:pos x="284" y="109"/>
                </a:cxn>
                <a:cxn ang="0">
                  <a:pos x="286" y="113"/>
                </a:cxn>
                <a:cxn ang="0">
                  <a:pos x="206" y="116"/>
                </a:cxn>
                <a:cxn ang="0">
                  <a:pos x="239" y="254"/>
                </a:cxn>
                <a:cxn ang="0">
                  <a:pos x="277" y="244"/>
                </a:cxn>
                <a:cxn ang="0">
                  <a:pos x="293" y="262"/>
                </a:cxn>
                <a:cxn ang="0">
                  <a:pos x="290" y="264"/>
                </a:cxn>
                <a:cxn ang="0">
                  <a:pos x="112" y="265"/>
                </a:cxn>
                <a:cxn ang="0">
                  <a:pos x="97" y="251"/>
                </a:cxn>
                <a:cxn ang="0">
                  <a:pos x="181" y="254"/>
                </a:cxn>
                <a:cxn ang="0">
                  <a:pos x="139" y="116"/>
                </a:cxn>
                <a:cxn ang="0">
                  <a:pos x="113" y="103"/>
                </a:cxn>
                <a:cxn ang="0">
                  <a:pos x="139" y="105"/>
                </a:cxn>
                <a:cxn ang="0">
                  <a:pos x="181" y="39"/>
                </a:cxn>
                <a:cxn ang="0">
                  <a:pos x="179" y="0"/>
                </a:cxn>
                <a:cxn ang="0">
                  <a:pos x="216" y="5"/>
                </a:cxn>
                <a:cxn ang="0">
                  <a:pos x="221" y="9"/>
                </a:cxn>
                <a:cxn ang="0">
                  <a:pos x="206" y="18"/>
                </a:cxn>
              </a:cxnLst>
              <a:rect l="0" t="0" r="r" b="b"/>
              <a:pathLst>
                <a:path w="293" h="280">
                  <a:moveTo>
                    <a:pt x="54" y="154"/>
                  </a:moveTo>
                  <a:lnTo>
                    <a:pt x="54" y="154"/>
                  </a:lnTo>
                  <a:lnTo>
                    <a:pt x="32" y="174"/>
                  </a:lnTo>
                  <a:lnTo>
                    <a:pt x="6" y="194"/>
                  </a:lnTo>
                  <a:lnTo>
                    <a:pt x="0" y="189"/>
                  </a:lnTo>
                  <a:lnTo>
                    <a:pt x="0" y="189"/>
                  </a:lnTo>
                  <a:lnTo>
                    <a:pt x="28" y="161"/>
                  </a:lnTo>
                  <a:lnTo>
                    <a:pt x="39" y="148"/>
                  </a:lnTo>
                  <a:lnTo>
                    <a:pt x="51" y="134"/>
                  </a:lnTo>
                  <a:lnTo>
                    <a:pt x="61" y="119"/>
                  </a:lnTo>
                  <a:lnTo>
                    <a:pt x="71" y="103"/>
                  </a:lnTo>
                  <a:lnTo>
                    <a:pt x="90" y="70"/>
                  </a:lnTo>
                  <a:lnTo>
                    <a:pt x="32" y="70"/>
                  </a:lnTo>
                  <a:lnTo>
                    <a:pt x="32" y="70"/>
                  </a:lnTo>
                  <a:lnTo>
                    <a:pt x="21" y="70"/>
                  </a:lnTo>
                  <a:lnTo>
                    <a:pt x="9" y="73"/>
                  </a:lnTo>
                  <a:lnTo>
                    <a:pt x="7" y="57"/>
                  </a:lnTo>
                  <a:lnTo>
                    <a:pt x="7" y="57"/>
                  </a:lnTo>
                  <a:lnTo>
                    <a:pt x="21" y="58"/>
                  </a:lnTo>
                  <a:lnTo>
                    <a:pt x="32" y="60"/>
                  </a:lnTo>
                  <a:lnTo>
                    <a:pt x="54" y="60"/>
                  </a:lnTo>
                  <a:lnTo>
                    <a:pt x="54" y="26"/>
                  </a:lnTo>
                  <a:lnTo>
                    <a:pt x="54" y="26"/>
                  </a:lnTo>
                  <a:lnTo>
                    <a:pt x="54" y="13"/>
                  </a:lnTo>
                  <a:lnTo>
                    <a:pt x="52" y="0"/>
                  </a:lnTo>
                  <a:lnTo>
                    <a:pt x="52" y="0"/>
                  </a:lnTo>
                  <a:lnTo>
                    <a:pt x="79" y="3"/>
                  </a:lnTo>
                  <a:lnTo>
                    <a:pt x="87" y="5"/>
                  </a:lnTo>
                  <a:lnTo>
                    <a:pt x="87" y="5"/>
                  </a:lnTo>
                  <a:lnTo>
                    <a:pt x="90" y="8"/>
                  </a:lnTo>
                  <a:lnTo>
                    <a:pt x="92" y="10"/>
                  </a:lnTo>
                  <a:lnTo>
                    <a:pt x="92" y="10"/>
                  </a:lnTo>
                  <a:lnTo>
                    <a:pt x="92" y="12"/>
                  </a:lnTo>
                  <a:lnTo>
                    <a:pt x="89" y="13"/>
                  </a:lnTo>
                  <a:lnTo>
                    <a:pt x="79" y="18"/>
                  </a:lnTo>
                  <a:lnTo>
                    <a:pt x="79" y="60"/>
                  </a:lnTo>
                  <a:lnTo>
                    <a:pt x="93" y="60"/>
                  </a:lnTo>
                  <a:lnTo>
                    <a:pt x="93" y="60"/>
                  </a:lnTo>
                  <a:lnTo>
                    <a:pt x="106" y="45"/>
                  </a:lnTo>
                  <a:lnTo>
                    <a:pt x="106" y="45"/>
                  </a:lnTo>
                  <a:lnTo>
                    <a:pt x="126" y="61"/>
                  </a:lnTo>
                  <a:lnTo>
                    <a:pt x="126" y="61"/>
                  </a:lnTo>
                  <a:lnTo>
                    <a:pt x="129" y="64"/>
                  </a:lnTo>
                  <a:lnTo>
                    <a:pt x="129" y="67"/>
                  </a:lnTo>
                  <a:lnTo>
                    <a:pt x="129" y="67"/>
                  </a:lnTo>
                  <a:lnTo>
                    <a:pt x="129" y="68"/>
                  </a:lnTo>
                  <a:lnTo>
                    <a:pt x="126" y="70"/>
                  </a:lnTo>
                  <a:lnTo>
                    <a:pt x="116" y="73"/>
                  </a:lnTo>
                  <a:lnTo>
                    <a:pt x="116" y="73"/>
                  </a:lnTo>
                  <a:lnTo>
                    <a:pt x="97" y="102"/>
                  </a:lnTo>
                  <a:lnTo>
                    <a:pt x="79" y="128"/>
                  </a:lnTo>
                  <a:lnTo>
                    <a:pt x="79" y="131"/>
                  </a:lnTo>
                  <a:lnTo>
                    <a:pt x="79" y="131"/>
                  </a:lnTo>
                  <a:lnTo>
                    <a:pt x="84" y="132"/>
                  </a:lnTo>
                  <a:lnTo>
                    <a:pt x="84" y="132"/>
                  </a:lnTo>
                  <a:lnTo>
                    <a:pt x="96" y="138"/>
                  </a:lnTo>
                  <a:lnTo>
                    <a:pt x="108" y="144"/>
                  </a:lnTo>
                  <a:lnTo>
                    <a:pt x="118" y="149"/>
                  </a:lnTo>
                  <a:lnTo>
                    <a:pt x="125" y="154"/>
                  </a:lnTo>
                  <a:lnTo>
                    <a:pt x="125" y="154"/>
                  </a:lnTo>
                  <a:lnTo>
                    <a:pt x="131" y="161"/>
                  </a:lnTo>
                  <a:lnTo>
                    <a:pt x="131" y="165"/>
                  </a:lnTo>
                  <a:lnTo>
                    <a:pt x="132" y="170"/>
                  </a:lnTo>
                  <a:lnTo>
                    <a:pt x="132" y="170"/>
                  </a:lnTo>
                  <a:lnTo>
                    <a:pt x="131" y="176"/>
                  </a:lnTo>
                  <a:lnTo>
                    <a:pt x="129" y="183"/>
                  </a:lnTo>
                  <a:lnTo>
                    <a:pt x="125" y="187"/>
                  </a:lnTo>
                  <a:lnTo>
                    <a:pt x="122" y="189"/>
                  </a:lnTo>
                  <a:lnTo>
                    <a:pt x="122" y="189"/>
                  </a:lnTo>
                  <a:lnTo>
                    <a:pt x="119" y="187"/>
                  </a:lnTo>
                  <a:lnTo>
                    <a:pt x="116" y="183"/>
                  </a:lnTo>
                  <a:lnTo>
                    <a:pt x="116" y="183"/>
                  </a:lnTo>
                  <a:lnTo>
                    <a:pt x="109" y="170"/>
                  </a:lnTo>
                  <a:lnTo>
                    <a:pt x="99" y="158"/>
                  </a:lnTo>
                  <a:lnTo>
                    <a:pt x="89" y="147"/>
                  </a:lnTo>
                  <a:lnTo>
                    <a:pt x="79" y="139"/>
                  </a:lnTo>
                  <a:lnTo>
                    <a:pt x="79" y="207"/>
                  </a:lnTo>
                  <a:lnTo>
                    <a:pt x="79" y="207"/>
                  </a:lnTo>
                  <a:lnTo>
                    <a:pt x="80" y="273"/>
                  </a:lnTo>
                  <a:lnTo>
                    <a:pt x="80" y="273"/>
                  </a:lnTo>
                  <a:lnTo>
                    <a:pt x="79" y="275"/>
                  </a:lnTo>
                  <a:lnTo>
                    <a:pt x="76" y="278"/>
                  </a:lnTo>
                  <a:lnTo>
                    <a:pt x="70" y="278"/>
                  </a:lnTo>
                  <a:lnTo>
                    <a:pt x="63" y="280"/>
                  </a:lnTo>
                  <a:lnTo>
                    <a:pt x="63" y="280"/>
                  </a:lnTo>
                  <a:lnTo>
                    <a:pt x="55" y="278"/>
                  </a:lnTo>
                  <a:lnTo>
                    <a:pt x="54" y="277"/>
                  </a:lnTo>
                  <a:lnTo>
                    <a:pt x="52" y="275"/>
                  </a:lnTo>
                  <a:lnTo>
                    <a:pt x="52" y="275"/>
                  </a:lnTo>
                  <a:lnTo>
                    <a:pt x="54" y="210"/>
                  </a:lnTo>
                  <a:lnTo>
                    <a:pt x="54" y="154"/>
                  </a:lnTo>
                  <a:close/>
                  <a:moveTo>
                    <a:pt x="235" y="105"/>
                  </a:moveTo>
                  <a:lnTo>
                    <a:pt x="254" y="81"/>
                  </a:lnTo>
                  <a:lnTo>
                    <a:pt x="254" y="81"/>
                  </a:lnTo>
                  <a:lnTo>
                    <a:pt x="270" y="94"/>
                  </a:lnTo>
                  <a:lnTo>
                    <a:pt x="284" y="109"/>
                  </a:lnTo>
                  <a:lnTo>
                    <a:pt x="284" y="109"/>
                  </a:lnTo>
                  <a:lnTo>
                    <a:pt x="286" y="113"/>
                  </a:lnTo>
                  <a:lnTo>
                    <a:pt x="286" y="113"/>
                  </a:lnTo>
                  <a:lnTo>
                    <a:pt x="286" y="115"/>
                  </a:lnTo>
                  <a:lnTo>
                    <a:pt x="283" y="116"/>
                  </a:lnTo>
                  <a:lnTo>
                    <a:pt x="206" y="116"/>
                  </a:lnTo>
                  <a:lnTo>
                    <a:pt x="206" y="254"/>
                  </a:lnTo>
                  <a:lnTo>
                    <a:pt x="239" y="254"/>
                  </a:lnTo>
                  <a:lnTo>
                    <a:pt x="239" y="254"/>
                  </a:lnTo>
                  <a:lnTo>
                    <a:pt x="261" y="229"/>
                  </a:lnTo>
                  <a:lnTo>
                    <a:pt x="261" y="229"/>
                  </a:lnTo>
                  <a:lnTo>
                    <a:pt x="277" y="244"/>
                  </a:lnTo>
                  <a:lnTo>
                    <a:pt x="292" y="258"/>
                  </a:lnTo>
                  <a:lnTo>
                    <a:pt x="292" y="258"/>
                  </a:lnTo>
                  <a:lnTo>
                    <a:pt x="293" y="262"/>
                  </a:lnTo>
                  <a:lnTo>
                    <a:pt x="293" y="262"/>
                  </a:lnTo>
                  <a:lnTo>
                    <a:pt x="293" y="264"/>
                  </a:lnTo>
                  <a:lnTo>
                    <a:pt x="290" y="264"/>
                  </a:lnTo>
                  <a:lnTo>
                    <a:pt x="122" y="264"/>
                  </a:lnTo>
                  <a:lnTo>
                    <a:pt x="122" y="264"/>
                  </a:lnTo>
                  <a:lnTo>
                    <a:pt x="112" y="265"/>
                  </a:lnTo>
                  <a:lnTo>
                    <a:pt x="100" y="267"/>
                  </a:lnTo>
                  <a:lnTo>
                    <a:pt x="97" y="251"/>
                  </a:lnTo>
                  <a:lnTo>
                    <a:pt x="97" y="251"/>
                  </a:lnTo>
                  <a:lnTo>
                    <a:pt x="110" y="254"/>
                  </a:lnTo>
                  <a:lnTo>
                    <a:pt x="122" y="254"/>
                  </a:lnTo>
                  <a:lnTo>
                    <a:pt x="181" y="254"/>
                  </a:lnTo>
                  <a:lnTo>
                    <a:pt x="181" y="116"/>
                  </a:lnTo>
                  <a:lnTo>
                    <a:pt x="139" y="116"/>
                  </a:lnTo>
                  <a:lnTo>
                    <a:pt x="139" y="116"/>
                  </a:lnTo>
                  <a:lnTo>
                    <a:pt x="126" y="116"/>
                  </a:lnTo>
                  <a:lnTo>
                    <a:pt x="116" y="118"/>
                  </a:lnTo>
                  <a:lnTo>
                    <a:pt x="113" y="103"/>
                  </a:lnTo>
                  <a:lnTo>
                    <a:pt x="113" y="103"/>
                  </a:lnTo>
                  <a:lnTo>
                    <a:pt x="126" y="105"/>
                  </a:lnTo>
                  <a:lnTo>
                    <a:pt x="139" y="105"/>
                  </a:lnTo>
                  <a:lnTo>
                    <a:pt x="181" y="105"/>
                  </a:lnTo>
                  <a:lnTo>
                    <a:pt x="181" y="39"/>
                  </a:lnTo>
                  <a:lnTo>
                    <a:pt x="181" y="39"/>
                  </a:lnTo>
                  <a:lnTo>
                    <a:pt x="180" y="19"/>
                  </a:lnTo>
                  <a:lnTo>
                    <a:pt x="179" y="0"/>
                  </a:lnTo>
                  <a:lnTo>
                    <a:pt x="179" y="0"/>
                  </a:lnTo>
                  <a:lnTo>
                    <a:pt x="200" y="2"/>
                  </a:lnTo>
                  <a:lnTo>
                    <a:pt x="200" y="2"/>
                  </a:lnTo>
                  <a:lnTo>
                    <a:pt x="216" y="5"/>
                  </a:lnTo>
                  <a:lnTo>
                    <a:pt x="219" y="6"/>
                  </a:lnTo>
                  <a:lnTo>
                    <a:pt x="221" y="9"/>
                  </a:lnTo>
                  <a:lnTo>
                    <a:pt x="221" y="9"/>
                  </a:lnTo>
                  <a:lnTo>
                    <a:pt x="219" y="10"/>
                  </a:lnTo>
                  <a:lnTo>
                    <a:pt x="216" y="13"/>
                  </a:lnTo>
                  <a:lnTo>
                    <a:pt x="206" y="18"/>
                  </a:lnTo>
                  <a:lnTo>
                    <a:pt x="206" y="105"/>
                  </a:lnTo>
                  <a:lnTo>
                    <a:pt x="235" y="105"/>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50" name="Freeform 154"/>
            <p:cNvSpPr>
              <a:spLocks noEditPoints="1"/>
            </p:cNvSpPr>
            <p:nvPr userDrawn="1"/>
          </p:nvSpPr>
          <p:spPr bwMode="auto">
            <a:xfrm>
              <a:off x="5065713" y="1458913"/>
              <a:ext cx="153988" cy="149225"/>
            </a:xfrm>
            <a:custGeom>
              <a:avLst/>
              <a:gdLst/>
              <a:ahLst/>
              <a:cxnLst>
                <a:cxn ang="0">
                  <a:pos x="285" y="119"/>
                </a:cxn>
                <a:cxn ang="0">
                  <a:pos x="270" y="140"/>
                </a:cxn>
                <a:cxn ang="0">
                  <a:pos x="230" y="119"/>
                </a:cxn>
                <a:cxn ang="0">
                  <a:pos x="201" y="94"/>
                </a:cxn>
                <a:cxn ang="0">
                  <a:pos x="160" y="45"/>
                </a:cxn>
                <a:cxn ang="0">
                  <a:pos x="134" y="42"/>
                </a:cxn>
                <a:cxn ang="0">
                  <a:pos x="86" y="94"/>
                </a:cxn>
                <a:cxn ang="0">
                  <a:pos x="26" y="135"/>
                </a:cxn>
                <a:cxn ang="0">
                  <a:pos x="0" y="140"/>
                </a:cxn>
                <a:cxn ang="0">
                  <a:pos x="61" y="91"/>
                </a:cxn>
                <a:cxn ang="0">
                  <a:pos x="93" y="54"/>
                </a:cxn>
                <a:cxn ang="0">
                  <a:pos x="124" y="0"/>
                </a:cxn>
                <a:cxn ang="0">
                  <a:pos x="166" y="10"/>
                </a:cxn>
                <a:cxn ang="0">
                  <a:pos x="166" y="14"/>
                </a:cxn>
                <a:cxn ang="0">
                  <a:pos x="154" y="19"/>
                </a:cxn>
                <a:cxn ang="0">
                  <a:pos x="201" y="68"/>
                </a:cxn>
                <a:cxn ang="0">
                  <a:pos x="235" y="90"/>
                </a:cxn>
                <a:cxn ang="0">
                  <a:pos x="293" y="109"/>
                </a:cxn>
                <a:cxn ang="0">
                  <a:pos x="138" y="177"/>
                </a:cxn>
                <a:cxn ang="0">
                  <a:pos x="87" y="245"/>
                </a:cxn>
                <a:cxn ang="0">
                  <a:pos x="179" y="239"/>
                </a:cxn>
                <a:cxn ang="0">
                  <a:pos x="190" y="217"/>
                </a:cxn>
                <a:cxn ang="0">
                  <a:pos x="173" y="188"/>
                </a:cxn>
                <a:cxn ang="0">
                  <a:pos x="224" y="222"/>
                </a:cxn>
                <a:cxn ang="0">
                  <a:pos x="241" y="239"/>
                </a:cxn>
                <a:cxn ang="0">
                  <a:pos x="247" y="255"/>
                </a:cxn>
                <a:cxn ang="0">
                  <a:pos x="243" y="272"/>
                </a:cxn>
                <a:cxn ang="0">
                  <a:pos x="234" y="279"/>
                </a:cxn>
                <a:cxn ang="0">
                  <a:pos x="230" y="278"/>
                </a:cxn>
                <a:cxn ang="0">
                  <a:pos x="219" y="258"/>
                </a:cxn>
                <a:cxn ang="0">
                  <a:pos x="183" y="252"/>
                </a:cxn>
                <a:cxn ang="0">
                  <a:pos x="122" y="262"/>
                </a:cxn>
                <a:cxn ang="0">
                  <a:pos x="48" y="281"/>
                </a:cxn>
                <a:cxn ang="0">
                  <a:pos x="44" y="282"/>
                </a:cxn>
                <a:cxn ang="0">
                  <a:pos x="31" y="243"/>
                </a:cxn>
                <a:cxn ang="0">
                  <a:pos x="58" y="245"/>
                </a:cxn>
                <a:cxn ang="0">
                  <a:pos x="74" y="245"/>
                </a:cxn>
                <a:cxn ang="0">
                  <a:pos x="51" y="177"/>
                </a:cxn>
                <a:cxn ang="0">
                  <a:pos x="22" y="180"/>
                </a:cxn>
                <a:cxn ang="0">
                  <a:pos x="35" y="165"/>
                </a:cxn>
                <a:cxn ang="0">
                  <a:pos x="221" y="167"/>
                </a:cxn>
                <a:cxn ang="0">
                  <a:pos x="272" y="169"/>
                </a:cxn>
                <a:cxn ang="0">
                  <a:pos x="274" y="174"/>
                </a:cxn>
                <a:cxn ang="0">
                  <a:pos x="272" y="177"/>
                </a:cxn>
                <a:cxn ang="0">
                  <a:pos x="166" y="114"/>
                </a:cxn>
                <a:cxn ang="0">
                  <a:pos x="214" y="117"/>
                </a:cxn>
                <a:cxn ang="0">
                  <a:pos x="216" y="123"/>
                </a:cxn>
                <a:cxn ang="0">
                  <a:pos x="99" y="125"/>
                </a:cxn>
                <a:cxn ang="0">
                  <a:pos x="70" y="127"/>
                </a:cxn>
                <a:cxn ang="0">
                  <a:pos x="83" y="113"/>
                </a:cxn>
              </a:cxnLst>
              <a:rect l="0" t="0" r="r" b="b"/>
              <a:pathLst>
                <a:path w="293" h="282">
                  <a:moveTo>
                    <a:pt x="293" y="114"/>
                  </a:moveTo>
                  <a:lnTo>
                    <a:pt x="293" y="114"/>
                  </a:lnTo>
                  <a:lnTo>
                    <a:pt x="285" y="119"/>
                  </a:lnTo>
                  <a:lnTo>
                    <a:pt x="279" y="125"/>
                  </a:lnTo>
                  <a:lnTo>
                    <a:pt x="273" y="132"/>
                  </a:lnTo>
                  <a:lnTo>
                    <a:pt x="270" y="140"/>
                  </a:lnTo>
                  <a:lnTo>
                    <a:pt x="270" y="140"/>
                  </a:lnTo>
                  <a:lnTo>
                    <a:pt x="248" y="129"/>
                  </a:lnTo>
                  <a:lnTo>
                    <a:pt x="230" y="119"/>
                  </a:lnTo>
                  <a:lnTo>
                    <a:pt x="215" y="107"/>
                  </a:lnTo>
                  <a:lnTo>
                    <a:pt x="201" y="94"/>
                  </a:lnTo>
                  <a:lnTo>
                    <a:pt x="201" y="94"/>
                  </a:lnTo>
                  <a:lnTo>
                    <a:pt x="186" y="80"/>
                  </a:lnTo>
                  <a:lnTo>
                    <a:pt x="173" y="64"/>
                  </a:lnTo>
                  <a:lnTo>
                    <a:pt x="160" y="45"/>
                  </a:lnTo>
                  <a:lnTo>
                    <a:pt x="147" y="23"/>
                  </a:lnTo>
                  <a:lnTo>
                    <a:pt x="147" y="23"/>
                  </a:lnTo>
                  <a:lnTo>
                    <a:pt x="134" y="42"/>
                  </a:lnTo>
                  <a:lnTo>
                    <a:pt x="119" y="61"/>
                  </a:lnTo>
                  <a:lnTo>
                    <a:pt x="103" y="78"/>
                  </a:lnTo>
                  <a:lnTo>
                    <a:pt x="86" y="94"/>
                  </a:lnTo>
                  <a:lnTo>
                    <a:pt x="67" y="109"/>
                  </a:lnTo>
                  <a:lnTo>
                    <a:pt x="47" y="123"/>
                  </a:lnTo>
                  <a:lnTo>
                    <a:pt x="26" y="135"/>
                  </a:lnTo>
                  <a:lnTo>
                    <a:pt x="5" y="146"/>
                  </a:lnTo>
                  <a:lnTo>
                    <a:pt x="0" y="140"/>
                  </a:lnTo>
                  <a:lnTo>
                    <a:pt x="0" y="140"/>
                  </a:lnTo>
                  <a:lnTo>
                    <a:pt x="25" y="122"/>
                  </a:lnTo>
                  <a:lnTo>
                    <a:pt x="45" y="107"/>
                  </a:lnTo>
                  <a:lnTo>
                    <a:pt x="61" y="91"/>
                  </a:lnTo>
                  <a:lnTo>
                    <a:pt x="77" y="74"/>
                  </a:lnTo>
                  <a:lnTo>
                    <a:pt x="77" y="74"/>
                  </a:lnTo>
                  <a:lnTo>
                    <a:pt x="93" y="54"/>
                  </a:lnTo>
                  <a:lnTo>
                    <a:pt x="106" y="35"/>
                  </a:lnTo>
                  <a:lnTo>
                    <a:pt x="116" y="17"/>
                  </a:lnTo>
                  <a:lnTo>
                    <a:pt x="124" y="0"/>
                  </a:lnTo>
                  <a:lnTo>
                    <a:pt x="124" y="0"/>
                  </a:lnTo>
                  <a:lnTo>
                    <a:pt x="158" y="7"/>
                  </a:lnTo>
                  <a:lnTo>
                    <a:pt x="166" y="10"/>
                  </a:lnTo>
                  <a:lnTo>
                    <a:pt x="167" y="13"/>
                  </a:lnTo>
                  <a:lnTo>
                    <a:pt x="167" y="13"/>
                  </a:lnTo>
                  <a:lnTo>
                    <a:pt x="166" y="14"/>
                  </a:lnTo>
                  <a:lnTo>
                    <a:pt x="164" y="16"/>
                  </a:lnTo>
                  <a:lnTo>
                    <a:pt x="154" y="19"/>
                  </a:lnTo>
                  <a:lnTo>
                    <a:pt x="154" y="19"/>
                  </a:lnTo>
                  <a:lnTo>
                    <a:pt x="169" y="38"/>
                  </a:lnTo>
                  <a:lnTo>
                    <a:pt x="183" y="54"/>
                  </a:lnTo>
                  <a:lnTo>
                    <a:pt x="201" y="68"/>
                  </a:lnTo>
                  <a:lnTo>
                    <a:pt x="218" y="81"/>
                  </a:lnTo>
                  <a:lnTo>
                    <a:pt x="218" y="81"/>
                  </a:lnTo>
                  <a:lnTo>
                    <a:pt x="235" y="90"/>
                  </a:lnTo>
                  <a:lnTo>
                    <a:pt x="253" y="97"/>
                  </a:lnTo>
                  <a:lnTo>
                    <a:pt x="272" y="103"/>
                  </a:lnTo>
                  <a:lnTo>
                    <a:pt x="293" y="109"/>
                  </a:lnTo>
                  <a:lnTo>
                    <a:pt x="293" y="114"/>
                  </a:lnTo>
                  <a:close/>
                  <a:moveTo>
                    <a:pt x="138" y="177"/>
                  </a:moveTo>
                  <a:lnTo>
                    <a:pt x="138" y="177"/>
                  </a:lnTo>
                  <a:lnTo>
                    <a:pt x="112" y="214"/>
                  </a:lnTo>
                  <a:lnTo>
                    <a:pt x="98" y="232"/>
                  </a:lnTo>
                  <a:lnTo>
                    <a:pt x="87" y="245"/>
                  </a:lnTo>
                  <a:lnTo>
                    <a:pt x="87" y="245"/>
                  </a:lnTo>
                  <a:lnTo>
                    <a:pt x="147" y="242"/>
                  </a:lnTo>
                  <a:lnTo>
                    <a:pt x="179" y="239"/>
                  </a:lnTo>
                  <a:lnTo>
                    <a:pt x="206" y="236"/>
                  </a:lnTo>
                  <a:lnTo>
                    <a:pt x="206" y="236"/>
                  </a:lnTo>
                  <a:lnTo>
                    <a:pt x="190" y="217"/>
                  </a:lnTo>
                  <a:lnTo>
                    <a:pt x="169" y="193"/>
                  </a:lnTo>
                  <a:lnTo>
                    <a:pt x="173" y="188"/>
                  </a:lnTo>
                  <a:lnTo>
                    <a:pt x="173" y="188"/>
                  </a:lnTo>
                  <a:lnTo>
                    <a:pt x="193" y="201"/>
                  </a:lnTo>
                  <a:lnTo>
                    <a:pt x="209" y="211"/>
                  </a:lnTo>
                  <a:lnTo>
                    <a:pt x="224" y="222"/>
                  </a:lnTo>
                  <a:lnTo>
                    <a:pt x="235" y="232"/>
                  </a:lnTo>
                  <a:lnTo>
                    <a:pt x="235" y="232"/>
                  </a:lnTo>
                  <a:lnTo>
                    <a:pt x="241" y="239"/>
                  </a:lnTo>
                  <a:lnTo>
                    <a:pt x="244" y="243"/>
                  </a:lnTo>
                  <a:lnTo>
                    <a:pt x="247" y="249"/>
                  </a:lnTo>
                  <a:lnTo>
                    <a:pt x="247" y="255"/>
                  </a:lnTo>
                  <a:lnTo>
                    <a:pt x="247" y="255"/>
                  </a:lnTo>
                  <a:lnTo>
                    <a:pt x="245" y="265"/>
                  </a:lnTo>
                  <a:lnTo>
                    <a:pt x="243" y="272"/>
                  </a:lnTo>
                  <a:lnTo>
                    <a:pt x="238" y="278"/>
                  </a:lnTo>
                  <a:lnTo>
                    <a:pt x="235" y="279"/>
                  </a:lnTo>
                  <a:lnTo>
                    <a:pt x="234" y="279"/>
                  </a:lnTo>
                  <a:lnTo>
                    <a:pt x="234" y="279"/>
                  </a:lnTo>
                  <a:lnTo>
                    <a:pt x="231" y="279"/>
                  </a:lnTo>
                  <a:lnTo>
                    <a:pt x="230" y="278"/>
                  </a:lnTo>
                  <a:lnTo>
                    <a:pt x="227" y="272"/>
                  </a:lnTo>
                  <a:lnTo>
                    <a:pt x="227" y="272"/>
                  </a:lnTo>
                  <a:lnTo>
                    <a:pt x="219" y="258"/>
                  </a:lnTo>
                  <a:lnTo>
                    <a:pt x="212" y="246"/>
                  </a:lnTo>
                  <a:lnTo>
                    <a:pt x="212" y="246"/>
                  </a:lnTo>
                  <a:lnTo>
                    <a:pt x="183" y="252"/>
                  </a:lnTo>
                  <a:lnTo>
                    <a:pt x="157" y="256"/>
                  </a:lnTo>
                  <a:lnTo>
                    <a:pt x="157" y="256"/>
                  </a:lnTo>
                  <a:lnTo>
                    <a:pt x="122" y="262"/>
                  </a:lnTo>
                  <a:lnTo>
                    <a:pt x="51" y="271"/>
                  </a:lnTo>
                  <a:lnTo>
                    <a:pt x="51" y="271"/>
                  </a:lnTo>
                  <a:lnTo>
                    <a:pt x="48" y="281"/>
                  </a:lnTo>
                  <a:lnTo>
                    <a:pt x="47" y="282"/>
                  </a:lnTo>
                  <a:lnTo>
                    <a:pt x="44" y="282"/>
                  </a:lnTo>
                  <a:lnTo>
                    <a:pt x="44" y="282"/>
                  </a:lnTo>
                  <a:lnTo>
                    <a:pt x="41" y="282"/>
                  </a:lnTo>
                  <a:lnTo>
                    <a:pt x="40" y="278"/>
                  </a:lnTo>
                  <a:lnTo>
                    <a:pt x="31" y="243"/>
                  </a:lnTo>
                  <a:lnTo>
                    <a:pt x="31" y="243"/>
                  </a:lnTo>
                  <a:lnTo>
                    <a:pt x="44" y="245"/>
                  </a:lnTo>
                  <a:lnTo>
                    <a:pt x="58" y="245"/>
                  </a:lnTo>
                  <a:lnTo>
                    <a:pt x="58" y="245"/>
                  </a:lnTo>
                  <a:lnTo>
                    <a:pt x="74" y="245"/>
                  </a:lnTo>
                  <a:lnTo>
                    <a:pt x="74" y="245"/>
                  </a:lnTo>
                  <a:lnTo>
                    <a:pt x="90" y="213"/>
                  </a:lnTo>
                  <a:lnTo>
                    <a:pt x="105" y="177"/>
                  </a:lnTo>
                  <a:lnTo>
                    <a:pt x="51" y="177"/>
                  </a:lnTo>
                  <a:lnTo>
                    <a:pt x="51" y="177"/>
                  </a:lnTo>
                  <a:lnTo>
                    <a:pt x="37" y="177"/>
                  </a:lnTo>
                  <a:lnTo>
                    <a:pt x="22" y="180"/>
                  </a:lnTo>
                  <a:lnTo>
                    <a:pt x="19" y="162"/>
                  </a:lnTo>
                  <a:lnTo>
                    <a:pt x="19" y="162"/>
                  </a:lnTo>
                  <a:lnTo>
                    <a:pt x="35" y="165"/>
                  </a:lnTo>
                  <a:lnTo>
                    <a:pt x="50" y="167"/>
                  </a:lnTo>
                  <a:lnTo>
                    <a:pt x="221" y="167"/>
                  </a:lnTo>
                  <a:lnTo>
                    <a:pt x="221" y="167"/>
                  </a:lnTo>
                  <a:lnTo>
                    <a:pt x="240" y="143"/>
                  </a:lnTo>
                  <a:lnTo>
                    <a:pt x="240" y="143"/>
                  </a:lnTo>
                  <a:lnTo>
                    <a:pt x="272" y="169"/>
                  </a:lnTo>
                  <a:lnTo>
                    <a:pt x="272" y="169"/>
                  </a:lnTo>
                  <a:lnTo>
                    <a:pt x="273" y="172"/>
                  </a:lnTo>
                  <a:lnTo>
                    <a:pt x="274" y="174"/>
                  </a:lnTo>
                  <a:lnTo>
                    <a:pt x="274" y="174"/>
                  </a:lnTo>
                  <a:lnTo>
                    <a:pt x="273" y="175"/>
                  </a:lnTo>
                  <a:lnTo>
                    <a:pt x="272" y="177"/>
                  </a:lnTo>
                  <a:lnTo>
                    <a:pt x="138" y="177"/>
                  </a:lnTo>
                  <a:close/>
                  <a:moveTo>
                    <a:pt x="166" y="114"/>
                  </a:moveTo>
                  <a:lnTo>
                    <a:pt x="166" y="114"/>
                  </a:lnTo>
                  <a:lnTo>
                    <a:pt x="183" y="93"/>
                  </a:lnTo>
                  <a:lnTo>
                    <a:pt x="183" y="93"/>
                  </a:lnTo>
                  <a:lnTo>
                    <a:pt x="214" y="117"/>
                  </a:lnTo>
                  <a:lnTo>
                    <a:pt x="214" y="117"/>
                  </a:lnTo>
                  <a:lnTo>
                    <a:pt x="216" y="123"/>
                  </a:lnTo>
                  <a:lnTo>
                    <a:pt x="216" y="123"/>
                  </a:lnTo>
                  <a:lnTo>
                    <a:pt x="215" y="125"/>
                  </a:lnTo>
                  <a:lnTo>
                    <a:pt x="212" y="125"/>
                  </a:lnTo>
                  <a:lnTo>
                    <a:pt x="99" y="125"/>
                  </a:lnTo>
                  <a:lnTo>
                    <a:pt x="99" y="125"/>
                  </a:lnTo>
                  <a:lnTo>
                    <a:pt x="85" y="126"/>
                  </a:lnTo>
                  <a:lnTo>
                    <a:pt x="70" y="127"/>
                  </a:lnTo>
                  <a:lnTo>
                    <a:pt x="67" y="110"/>
                  </a:lnTo>
                  <a:lnTo>
                    <a:pt x="67" y="110"/>
                  </a:lnTo>
                  <a:lnTo>
                    <a:pt x="83" y="113"/>
                  </a:lnTo>
                  <a:lnTo>
                    <a:pt x="99" y="114"/>
                  </a:lnTo>
                  <a:lnTo>
                    <a:pt x="166" y="114"/>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51" name="Freeform 155"/>
            <p:cNvSpPr>
              <a:spLocks/>
            </p:cNvSpPr>
            <p:nvPr userDrawn="1"/>
          </p:nvSpPr>
          <p:spPr bwMode="auto">
            <a:xfrm>
              <a:off x="5245101" y="1468438"/>
              <a:ext cx="107950" cy="133350"/>
            </a:xfrm>
            <a:custGeom>
              <a:avLst/>
              <a:gdLst/>
              <a:ahLst/>
              <a:cxnLst>
                <a:cxn ang="0">
                  <a:pos x="0" y="165"/>
                </a:cxn>
                <a:cxn ang="0">
                  <a:pos x="42" y="139"/>
                </a:cxn>
                <a:cxn ang="0">
                  <a:pos x="83" y="109"/>
                </a:cxn>
                <a:cxn ang="0">
                  <a:pos x="122" y="76"/>
                </a:cxn>
                <a:cxn ang="0">
                  <a:pos x="158" y="37"/>
                </a:cxn>
                <a:cxn ang="0">
                  <a:pos x="164" y="28"/>
                </a:cxn>
                <a:cxn ang="0">
                  <a:pos x="167" y="22"/>
                </a:cxn>
                <a:cxn ang="0">
                  <a:pos x="164" y="16"/>
                </a:cxn>
                <a:cxn ang="0">
                  <a:pos x="152" y="5"/>
                </a:cxn>
                <a:cxn ang="0">
                  <a:pos x="152" y="3"/>
                </a:cxn>
                <a:cxn ang="0">
                  <a:pos x="158" y="0"/>
                </a:cxn>
                <a:cxn ang="0">
                  <a:pos x="164" y="2"/>
                </a:cxn>
                <a:cxn ang="0">
                  <a:pos x="177" y="8"/>
                </a:cxn>
                <a:cxn ang="0">
                  <a:pos x="184" y="12"/>
                </a:cxn>
                <a:cxn ang="0">
                  <a:pos x="197" y="22"/>
                </a:cxn>
                <a:cxn ang="0">
                  <a:pos x="202" y="32"/>
                </a:cxn>
                <a:cxn ang="0">
                  <a:pos x="202" y="35"/>
                </a:cxn>
                <a:cxn ang="0">
                  <a:pos x="194" y="41"/>
                </a:cxn>
                <a:cxn ang="0">
                  <a:pos x="187" y="45"/>
                </a:cxn>
                <a:cxn ang="0">
                  <a:pos x="180" y="51"/>
                </a:cxn>
                <a:cxn ang="0">
                  <a:pos x="136" y="93"/>
                </a:cxn>
                <a:cxn ang="0">
                  <a:pos x="150" y="105"/>
                </a:cxn>
                <a:cxn ang="0">
                  <a:pos x="152" y="110"/>
                </a:cxn>
                <a:cxn ang="0">
                  <a:pos x="152" y="116"/>
                </a:cxn>
                <a:cxn ang="0">
                  <a:pos x="152" y="136"/>
                </a:cxn>
                <a:cxn ang="0">
                  <a:pos x="152" y="236"/>
                </a:cxn>
                <a:cxn ang="0">
                  <a:pos x="150" y="249"/>
                </a:cxn>
                <a:cxn ang="0">
                  <a:pos x="141" y="254"/>
                </a:cxn>
                <a:cxn ang="0">
                  <a:pos x="135" y="252"/>
                </a:cxn>
                <a:cxn ang="0">
                  <a:pos x="129" y="248"/>
                </a:cxn>
                <a:cxn ang="0">
                  <a:pos x="123" y="229"/>
                </a:cxn>
                <a:cxn ang="0">
                  <a:pos x="125" y="218"/>
                </a:cxn>
                <a:cxn ang="0">
                  <a:pos x="126" y="209"/>
                </a:cxn>
                <a:cxn ang="0">
                  <a:pos x="128" y="167"/>
                </a:cxn>
                <a:cxn ang="0">
                  <a:pos x="128" y="128"/>
                </a:cxn>
                <a:cxn ang="0">
                  <a:pos x="126" y="113"/>
                </a:cxn>
                <a:cxn ang="0">
                  <a:pos x="123" y="103"/>
                </a:cxn>
                <a:cxn ang="0">
                  <a:pos x="65" y="144"/>
                </a:cxn>
                <a:cxn ang="0">
                  <a:pos x="5" y="173"/>
                </a:cxn>
              </a:cxnLst>
              <a:rect l="0" t="0" r="r" b="b"/>
              <a:pathLst>
                <a:path w="202" h="254">
                  <a:moveTo>
                    <a:pt x="0" y="165"/>
                  </a:moveTo>
                  <a:lnTo>
                    <a:pt x="0" y="165"/>
                  </a:lnTo>
                  <a:lnTo>
                    <a:pt x="22" y="152"/>
                  </a:lnTo>
                  <a:lnTo>
                    <a:pt x="42" y="139"/>
                  </a:lnTo>
                  <a:lnTo>
                    <a:pt x="63" y="125"/>
                  </a:lnTo>
                  <a:lnTo>
                    <a:pt x="83" y="109"/>
                  </a:lnTo>
                  <a:lnTo>
                    <a:pt x="103" y="93"/>
                  </a:lnTo>
                  <a:lnTo>
                    <a:pt x="122" y="76"/>
                  </a:lnTo>
                  <a:lnTo>
                    <a:pt x="141" y="57"/>
                  </a:lnTo>
                  <a:lnTo>
                    <a:pt x="158" y="37"/>
                  </a:lnTo>
                  <a:lnTo>
                    <a:pt x="158" y="37"/>
                  </a:lnTo>
                  <a:lnTo>
                    <a:pt x="164" y="28"/>
                  </a:lnTo>
                  <a:lnTo>
                    <a:pt x="167" y="22"/>
                  </a:lnTo>
                  <a:lnTo>
                    <a:pt x="167" y="22"/>
                  </a:lnTo>
                  <a:lnTo>
                    <a:pt x="165" y="19"/>
                  </a:lnTo>
                  <a:lnTo>
                    <a:pt x="164" y="16"/>
                  </a:lnTo>
                  <a:lnTo>
                    <a:pt x="152" y="5"/>
                  </a:lnTo>
                  <a:lnTo>
                    <a:pt x="152" y="5"/>
                  </a:lnTo>
                  <a:lnTo>
                    <a:pt x="152" y="3"/>
                  </a:lnTo>
                  <a:lnTo>
                    <a:pt x="152" y="3"/>
                  </a:lnTo>
                  <a:lnTo>
                    <a:pt x="154" y="2"/>
                  </a:lnTo>
                  <a:lnTo>
                    <a:pt x="158" y="0"/>
                  </a:lnTo>
                  <a:lnTo>
                    <a:pt x="158" y="0"/>
                  </a:lnTo>
                  <a:lnTo>
                    <a:pt x="164" y="2"/>
                  </a:lnTo>
                  <a:lnTo>
                    <a:pt x="170" y="3"/>
                  </a:lnTo>
                  <a:lnTo>
                    <a:pt x="177" y="8"/>
                  </a:lnTo>
                  <a:lnTo>
                    <a:pt x="184" y="12"/>
                  </a:lnTo>
                  <a:lnTo>
                    <a:pt x="184" y="12"/>
                  </a:lnTo>
                  <a:lnTo>
                    <a:pt x="192" y="18"/>
                  </a:lnTo>
                  <a:lnTo>
                    <a:pt x="197" y="22"/>
                  </a:lnTo>
                  <a:lnTo>
                    <a:pt x="202" y="28"/>
                  </a:lnTo>
                  <a:lnTo>
                    <a:pt x="202" y="32"/>
                  </a:lnTo>
                  <a:lnTo>
                    <a:pt x="202" y="32"/>
                  </a:lnTo>
                  <a:lnTo>
                    <a:pt x="202" y="35"/>
                  </a:lnTo>
                  <a:lnTo>
                    <a:pt x="200" y="37"/>
                  </a:lnTo>
                  <a:lnTo>
                    <a:pt x="194" y="41"/>
                  </a:lnTo>
                  <a:lnTo>
                    <a:pt x="194" y="41"/>
                  </a:lnTo>
                  <a:lnTo>
                    <a:pt x="187" y="45"/>
                  </a:lnTo>
                  <a:lnTo>
                    <a:pt x="180" y="51"/>
                  </a:lnTo>
                  <a:lnTo>
                    <a:pt x="180" y="51"/>
                  </a:lnTo>
                  <a:lnTo>
                    <a:pt x="136" y="93"/>
                  </a:lnTo>
                  <a:lnTo>
                    <a:pt x="136" y="93"/>
                  </a:lnTo>
                  <a:lnTo>
                    <a:pt x="144" y="99"/>
                  </a:lnTo>
                  <a:lnTo>
                    <a:pt x="150" y="105"/>
                  </a:lnTo>
                  <a:lnTo>
                    <a:pt x="150" y="105"/>
                  </a:lnTo>
                  <a:lnTo>
                    <a:pt x="152" y="110"/>
                  </a:lnTo>
                  <a:lnTo>
                    <a:pt x="152" y="116"/>
                  </a:lnTo>
                  <a:lnTo>
                    <a:pt x="152" y="116"/>
                  </a:lnTo>
                  <a:lnTo>
                    <a:pt x="152" y="136"/>
                  </a:lnTo>
                  <a:lnTo>
                    <a:pt x="152" y="136"/>
                  </a:lnTo>
                  <a:lnTo>
                    <a:pt x="152" y="236"/>
                  </a:lnTo>
                  <a:lnTo>
                    <a:pt x="152" y="236"/>
                  </a:lnTo>
                  <a:lnTo>
                    <a:pt x="151" y="245"/>
                  </a:lnTo>
                  <a:lnTo>
                    <a:pt x="150" y="249"/>
                  </a:lnTo>
                  <a:lnTo>
                    <a:pt x="147" y="254"/>
                  </a:lnTo>
                  <a:lnTo>
                    <a:pt x="141" y="254"/>
                  </a:lnTo>
                  <a:lnTo>
                    <a:pt x="141" y="254"/>
                  </a:lnTo>
                  <a:lnTo>
                    <a:pt x="135" y="252"/>
                  </a:lnTo>
                  <a:lnTo>
                    <a:pt x="129" y="248"/>
                  </a:lnTo>
                  <a:lnTo>
                    <a:pt x="129" y="248"/>
                  </a:lnTo>
                  <a:lnTo>
                    <a:pt x="126" y="239"/>
                  </a:lnTo>
                  <a:lnTo>
                    <a:pt x="123" y="229"/>
                  </a:lnTo>
                  <a:lnTo>
                    <a:pt x="123" y="229"/>
                  </a:lnTo>
                  <a:lnTo>
                    <a:pt x="125" y="218"/>
                  </a:lnTo>
                  <a:lnTo>
                    <a:pt x="125" y="218"/>
                  </a:lnTo>
                  <a:lnTo>
                    <a:pt x="126" y="209"/>
                  </a:lnTo>
                  <a:lnTo>
                    <a:pt x="126" y="209"/>
                  </a:lnTo>
                  <a:lnTo>
                    <a:pt x="128" y="167"/>
                  </a:lnTo>
                  <a:lnTo>
                    <a:pt x="128" y="167"/>
                  </a:lnTo>
                  <a:lnTo>
                    <a:pt x="128" y="128"/>
                  </a:lnTo>
                  <a:lnTo>
                    <a:pt x="128" y="128"/>
                  </a:lnTo>
                  <a:lnTo>
                    <a:pt x="126" y="113"/>
                  </a:lnTo>
                  <a:lnTo>
                    <a:pt x="123" y="103"/>
                  </a:lnTo>
                  <a:lnTo>
                    <a:pt x="123" y="103"/>
                  </a:lnTo>
                  <a:lnTo>
                    <a:pt x="94" y="125"/>
                  </a:lnTo>
                  <a:lnTo>
                    <a:pt x="65" y="144"/>
                  </a:lnTo>
                  <a:lnTo>
                    <a:pt x="36" y="160"/>
                  </a:lnTo>
                  <a:lnTo>
                    <a:pt x="5" y="173"/>
                  </a:lnTo>
                  <a:lnTo>
                    <a:pt x="0" y="165"/>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52" name="Freeform 156"/>
            <p:cNvSpPr>
              <a:spLocks noEditPoints="1"/>
            </p:cNvSpPr>
            <p:nvPr userDrawn="1"/>
          </p:nvSpPr>
          <p:spPr bwMode="auto">
            <a:xfrm>
              <a:off x="5391151" y="1485901"/>
              <a:ext cx="119063" cy="106363"/>
            </a:xfrm>
            <a:custGeom>
              <a:avLst/>
              <a:gdLst/>
              <a:ahLst/>
              <a:cxnLst>
                <a:cxn ang="0">
                  <a:pos x="223" y="28"/>
                </a:cxn>
                <a:cxn ang="0">
                  <a:pos x="190" y="78"/>
                </a:cxn>
                <a:cxn ang="0">
                  <a:pos x="152" y="120"/>
                </a:cxn>
                <a:cxn ang="0">
                  <a:pos x="106" y="157"/>
                </a:cxn>
                <a:cxn ang="0">
                  <a:pos x="56" y="190"/>
                </a:cxn>
                <a:cxn ang="0">
                  <a:pos x="49" y="194"/>
                </a:cxn>
                <a:cxn ang="0">
                  <a:pos x="46" y="197"/>
                </a:cxn>
                <a:cxn ang="0">
                  <a:pos x="37" y="201"/>
                </a:cxn>
                <a:cxn ang="0">
                  <a:pos x="32" y="200"/>
                </a:cxn>
                <a:cxn ang="0">
                  <a:pos x="20" y="193"/>
                </a:cxn>
                <a:cxn ang="0">
                  <a:pos x="14" y="187"/>
                </a:cxn>
                <a:cxn ang="0">
                  <a:pos x="3" y="174"/>
                </a:cxn>
                <a:cxn ang="0">
                  <a:pos x="0" y="162"/>
                </a:cxn>
                <a:cxn ang="0">
                  <a:pos x="0" y="157"/>
                </a:cxn>
                <a:cxn ang="0">
                  <a:pos x="3" y="155"/>
                </a:cxn>
                <a:cxn ang="0">
                  <a:pos x="10" y="159"/>
                </a:cxn>
                <a:cxn ang="0">
                  <a:pos x="20" y="167"/>
                </a:cxn>
                <a:cxn ang="0">
                  <a:pos x="24" y="168"/>
                </a:cxn>
                <a:cxn ang="0">
                  <a:pos x="36" y="167"/>
                </a:cxn>
                <a:cxn ang="0">
                  <a:pos x="55" y="158"/>
                </a:cxn>
                <a:cxn ang="0">
                  <a:pos x="79" y="143"/>
                </a:cxn>
                <a:cxn ang="0">
                  <a:pos x="124" y="113"/>
                </a:cxn>
                <a:cxn ang="0">
                  <a:pos x="165" y="78"/>
                </a:cxn>
                <a:cxn ang="0">
                  <a:pos x="200" y="42"/>
                </a:cxn>
                <a:cxn ang="0">
                  <a:pos x="223" y="28"/>
                </a:cxn>
                <a:cxn ang="0">
                  <a:pos x="4" y="0"/>
                </a:cxn>
                <a:cxn ang="0">
                  <a:pos x="36" y="10"/>
                </a:cxn>
                <a:cxn ang="0">
                  <a:pos x="62" y="25"/>
                </a:cxn>
                <a:cxn ang="0">
                  <a:pos x="66" y="29"/>
                </a:cxn>
                <a:cxn ang="0">
                  <a:pos x="72" y="39"/>
                </a:cxn>
                <a:cxn ang="0">
                  <a:pos x="74" y="45"/>
                </a:cxn>
                <a:cxn ang="0">
                  <a:pos x="69" y="58"/>
                </a:cxn>
                <a:cxn ang="0">
                  <a:pos x="58" y="62"/>
                </a:cxn>
                <a:cxn ang="0">
                  <a:pos x="53" y="62"/>
                </a:cxn>
                <a:cxn ang="0">
                  <a:pos x="46" y="55"/>
                </a:cxn>
                <a:cxn ang="0">
                  <a:pos x="42" y="48"/>
                </a:cxn>
                <a:cxn ang="0">
                  <a:pos x="24" y="26"/>
                </a:cxn>
                <a:cxn ang="0">
                  <a:pos x="0" y="7"/>
                </a:cxn>
              </a:cxnLst>
              <a:rect l="0" t="0" r="r" b="b"/>
              <a:pathLst>
                <a:path w="223" h="201">
                  <a:moveTo>
                    <a:pt x="223" y="28"/>
                  </a:moveTo>
                  <a:lnTo>
                    <a:pt x="223" y="28"/>
                  </a:lnTo>
                  <a:lnTo>
                    <a:pt x="207" y="54"/>
                  </a:lnTo>
                  <a:lnTo>
                    <a:pt x="190" y="78"/>
                  </a:lnTo>
                  <a:lnTo>
                    <a:pt x="172" y="100"/>
                  </a:lnTo>
                  <a:lnTo>
                    <a:pt x="152" y="120"/>
                  </a:lnTo>
                  <a:lnTo>
                    <a:pt x="129" y="138"/>
                  </a:lnTo>
                  <a:lnTo>
                    <a:pt x="106" y="157"/>
                  </a:lnTo>
                  <a:lnTo>
                    <a:pt x="81" y="172"/>
                  </a:lnTo>
                  <a:lnTo>
                    <a:pt x="56" y="190"/>
                  </a:lnTo>
                  <a:lnTo>
                    <a:pt x="56" y="190"/>
                  </a:lnTo>
                  <a:lnTo>
                    <a:pt x="49" y="194"/>
                  </a:lnTo>
                  <a:lnTo>
                    <a:pt x="46" y="197"/>
                  </a:lnTo>
                  <a:lnTo>
                    <a:pt x="46" y="197"/>
                  </a:lnTo>
                  <a:lnTo>
                    <a:pt x="42" y="200"/>
                  </a:lnTo>
                  <a:lnTo>
                    <a:pt x="37" y="201"/>
                  </a:lnTo>
                  <a:lnTo>
                    <a:pt x="37" y="201"/>
                  </a:lnTo>
                  <a:lnTo>
                    <a:pt x="32" y="200"/>
                  </a:lnTo>
                  <a:lnTo>
                    <a:pt x="26" y="197"/>
                  </a:lnTo>
                  <a:lnTo>
                    <a:pt x="20" y="193"/>
                  </a:lnTo>
                  <a:lnTo>
                    <a:pt x="14" y="187"/>
                  </a:lnTo>
                  <a:lnTo>
                    <a:pt x="14" y="187"/>
                  </a:lnTo>
                  <a:lnTo>
                    <a:pt x="7" y="180"/>
                  </a:lnTo>
                  <a:lnTo>
                    <a:pt x="3" y="174"/>
                  </a:lnTo>
                  <a:lnTo>
                    <a:pt x="0" y="167"/>
                  </a:lnTo>
                  <a:lnTo>
                    <a:pt x="0" y="162"/>
                  </a:lnTo>
                  <a:lnTo>
                    <a:pt x="0" y="162"/>
                  </a:lnTo>
                  <a:lnTo>
                    <a:pt x="0" y="157"/>
                  </a:lnTo>
                  <a:lnTo>
                    <a:pt x="1" y="155"/>
                  </a:lnTo>
                  <a:lnTo>
                    <a:pt x="3" y="155"/>
                  </a:lnTo>
                  <a:lnTo>
                    <a:pt x="3" y="155"/>
                  </a:lnTo>
                  <a:lnTo>
                    <a:pt x="10" y="159"/>
                  </a:lnTo>
                  <a:lnTo>
                    <a:pt x="10" y="159"/>
                  </a:lnTo>
                  <a:lnTo>
                    <a:pt x="20" y="167"/>
                  </a:lnTo>
                  <a:lnTo>
                    <a:pt x="24" y="168"/>
                  </a:lnTo>
                  <a:lnTo>
                    <a:pt x="24" y="168"/>
                  </a:lnTo>
                  <a:lnTo>
                    <a:pt x="29" y="168"/>
                  </a:lnTo>
                  <a:lnTo>
                    <a:pt x="36" y="167"/>
                  </a:lnTo>
                  <a:lnTo>
                    <a:pt x="43" y="164"/>
                  </a:lnTo>
                  <a:lnTo>
                    <a:pt x="55" y="158"/>
                  </a:lnTo>
                  <a:lnTo>
                    <a:pt x="55" y="158"/>
                  </a:lnTo>
                  <a:lnTo>
                    <a:pt x="79" y="143"/>
                  </a:lnTo>
                  <a:lnTo>
                    <a:pt x="103" y="129"/>
                  </a:lnTo>
                  <a:lnTo>
                    <a:pt x="124" y="113"/>
                  </a:lnTo>
                  <a:lnTo>
                    <a:pt x="145" y="96"/>
                  </a:lnTo>
                  <a:lnTo>
                    <a:pt x="165" y="78"/>
                  </a:lnTo>
                  <a:lnTo>
                    <a:pt x="182" y="61"/>
                  </a:lnTo>
                  <a:lnTo>
                    <a:pt x="200" y="42"/>
                  </a:lnTo>
                  <a:lnTo>
                    <a:pt x="216" y="22"/>
                  </a:lnTo>
                  <a:lnTo>
                    <a:pt x="223" y="28"/>
                  </a:lnTo>
                  <a:close/>
                  <a:moveTo>
                    <a:pt x="4" y="0"/>
                  </a:moveTo>
                  <a:lnTo>
                    <a:pt x="4" y="0"/>
                  </a:lnTo>
                  <a:lnTo>
                    <a:pt x="21" y="4"/>
                  </a:lnTo>
                  <a:lnTo>
                    <a:pt x="36" y="10"/>
                  </a:lnTo>
                  <a:lnTo>
                    <a:pt x="50" y="16"/>
                  </a:lnTo>
                  <a:lnTo>
                    <a:pt x="62" y="25"/>
                  </a:lnTo>
                  <a:lnTo>
                    <a:pt x="62" y="25"/>
                  </a:lnTo>
                  <a:lnTo>
                    <a:pt x="66" y="29"/>
                  </a:lnTo>
                  <a:lnTo>
                    <a:pt x="71" y="35"/>
                  </a:lnTo>
                  <a:lnTo>
                    <a:pt x="72" y="39"/>
                  </a:lnTo>
                  <a:lnTo>
                    <a:pt x="74" y="45"/>
                  </a:lnTo>
                  <a:lnTo>
                    <a:pt x="74" y="45"/>
                  </a:lnTo>
                  <a:lnTo>
                    <a:pt x="72" y="52"/>
                  </a:lnTo>
                  <a:lnTo>
                    <a:pt x="69" y="58"/>
                  </a:lnTo>
                  <a:lnTo>
                    <a:pt x="63" y="61"/>
                  </a:lnTo>
                  <a:lnTo>
                    <a:pt x="58" y="62"/>
                  </a:lnTo>
                  <a:lnTo>
                    <a:pt x="58" y="62"/>
                  </a:lnTo>
                  <a:lnTo>
                    <a:pt x="53" y="62"/>
                  </a:lnTo>
                  <a:lnTo>
                    <a:pt x="50" y="59"/>
                  </a:lnTo>
                  <a:lnTo>
                    <a:pt x="46" y="55"/>
                  </a:lnTo>
                  <a:lnTo>
                    <a:pt x="42" y="48"/>
                  </a:lnTo>
                  <a:lnTo>
                    <a:pt x="42" y="48"/>
                  </a:lnTo>
                  <a:lnTo>
                    <a:pt x="33" y="36"/>
                  </a:lnTo>
                  <a:lnTo>
                    <a:pt x="24" y="26"/>
                  </a:lnTo>
                  <a:lnTo>
                    <a:pt x="14" y="16"/>
                  </a:lnTo>
                  <a:lnTo>
                    <a:pt x="0" y="7"/>
                  </a:lnTo>
                  <a:lnTo>
                    <a:pt x="4"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53" name="Freeform 157"/>
            <p:cNvSpPr>
              <a:spLocks/>
            </p:cNvSpPr>
            <p:nvPr userDrawn="1"/>
          </p:nvSpPr>
          <p:spPr bwMode="auto">
            <a:xfrm>
              <a:off x="5532438" y="1479551"/>
              <a:ext cx="107950" cy="122238"/>
            </a:xfrm>
            <a:custGeom>
              <a:avLst/>
              <a:gdLst/>
              <a:ahLst/>
              <a:cxnLst>
                <a:cxn ang="0">
                  <a:pos x="26" y="223"/>
                </a:cxn>
                <a:cxn ang="0">
                  <a:pos x="57" y="201"/>
                </a:cxn>
                <a:cxn ang="0">
                  <a:pos x="86" y="177"/>
                </a:cxn>
                <a:cxn ang="0">
                  <a:pos x="113" y="145"/>
                </a:cxn>
                <a:cxn ang="0">
                  <a:pos x="136" y="110"/>
                </a:cxn>
                <a:cxn ang="0">
                  <a:pos x="145" y="93"/>
                </a:cxn>
                <a:cxn ang="0">
                  <a:pos x="167" y="42"/>
                </a:cxn>
                <a:cxn ang="0">
                  <a:pos x="170" y="29"/>
                </a:cxn>
                <a:cxn ang="0">
                  <a:pos x="170" y="28"/>
                </a:cxn>
                <a:cxn ang="0">
                  <a:pos x="164" y="26"/>
                </a:cxn>
                <a:cxn ang="0">
                  <a:pos x="147" y="28"/>
                </a:cxn>
                <a:cxn ang="0">
                  <a:pos x="99" y="33"/>
                </a:cxn>
                <a:cxn ang="0">
                  <a:pos x="57" y="39"/>
                </a:cxn>
                <a:cxn ang="0">
                  <a:pos x="38" y="45"/>
                </a:cxn>
                <a:cxn ang="0">
                  <a:pos x="31" y="48"/>
                </a:cxn>
                <a:cxn ang="0">
                  <a:pos x="26" y="46"/>
                </a:cxn>
                <a:cxn ang="0">
                  <a:pos x="16" y="38"/>
                </a:cxn>
                <a:cxn ang="0">
                  <a:pos x="10" y="31"/>
                </a:cxn>
                <a:cxn ang="0">
                  <a:pos x="0" y="15"/>
                </a:cxn>
                <a:cxn ang="0">
                  <a:pos x="2" y="10"/>
                </a:cxn>
                <a:cxn ang="0">
                  <a:pos x="4" y="9"/>
                </a:cxn>
                <a:cxn ang="0">
                  <a:pos x="12" y="13"/>
                </a:cxn>
                <a:cxn ang="0">
                  <a:pos x="20" y="17"/>
                </a:cxn>
                <a:cxn ang="0">
                  <a:pos x="28" y="20"/>
                </a:cxn>
                <a:cxn ang="0">
                  <a:pos x="33" y="20"/>
                </a:cxn>
                <a:cxn ang="0">
                  <a:pos x="57" y="19"/>
                </a:cxn>
                <a:cxn ang="0">
                  <a:pos x="100" y="15"/>
                </a:cxn>
                <a:cxn ang="0">
                  <a:pos x="157" y="6"/>
                </a:cxn>
                <a:cxn ang="0">
                  <a:pos x="165" y="2"/>
                </a:cxn>
                <a:cxn ang="0">
                  <a:pos x="168" y="0"/>
                </a:cxn>
                <a:cxn ang="0">
                  <a:pos x="171" y="0"/>
                </a:cxn>
                <a:cxn ang="0">
                  <a:pos x="180" y="3"/>
                </a:cxn>
                <a:cxn ang="0">
                  <a:pos x="191" y="13"/>
                </a:cxn>
                <a:cxn ang="0">
                  <a:pos x="205" y="29"/>
                </a:cxn>
                <a:cxn ang="0">
                  <a:pos x="206" y="32"/>
                </a:cxn>
                <a:cxn ang="0">
                  <a:pos x="200" y="42"/>
                </a:cxn>
                <a:cxn ang="0">
                  <a:pos x="197" y="45"/>
                </a:cxn>
                <a:cxn ang="0">
                  <a:pos x="193" y="54"/>
                </a:cxn>
                <a:cxn ang="0">
                  <a:pos x="165" y="107"/>
                </a:cxn>
                <a:cxn ang="0">
                  <a:pos x="138" y="151"/>
                </a:cxn>
                <a:cxn ang="0">
                  <a:pos x="126" y="164"/>
                </a:cxn>
                <a:cxn ang="0">
                  <a:pos x="103" y="187"/>
                </a:cxn>
                <a:cxn ang="0">
                  <a:pos x="75" y="207"/>
                </a:cxn>
                <a:cxn ang="0">
                  <a:pos x="46" y="223"/>
                </a:cxn>
                <a:cxn ang="0">
                  <a:pos x="26" y="223"/>
                </a:cxn>
              </a:cxnLst>
              <a:rect l="0" t="0" r="r" b="b"/>
              <a:pathLst>
                <a:path w="206" h="230">
                  <a:moveTo>
                    <a:pt x="26" y="223"/>
                  </a:moveTo>
                  <a:lnTo>
                    <a:pt x="26" y="223"/>
                  </a:lnTo>
                  <a:lnTo>
                    <a:pt x="42" y="213"/>
                  </a:lnTo>
                  <a:lnTo>
                    <a:pt x="57" y="201"/>
                  </a:lnTo>
                  <a:lnTo>
                    <a:pt x="73" y="190"/>
                  </a:lnTo>
                  <a:lnTo>
                    <a:pt x="86" y="177"/>
                  </a:lnTo>
                  <a:lnTo>
                    <a:pt x="100" y="161"/>
                  </a:lnTo>
                  <a:lnTo>
                    <a:pt x="113" y="145"/>
                  </a:lnTo>
                  <a:lnTo>
                    <a:pt x="125" y="129"/>
                  </a:lnTo>
                  <a:lnTo>
                    <a:pt x="136" y="110"/>
                  </a:lnTo>
                  <a:lnTo>
                    <a:pt x="136" y="110"/>
                  </a:lnTo>
                  <a:lnTo>
                    <a:pt x="145" y="93"/>
                  </a:lnTo>
                  <a:lnTo>
                    <a:pt x="154" y="75"/>
                  </a:lnTo>
                  <a:lnTo>
                    <a:pt x="167" y="42"/>
                  </a:lnTo>
                  <a:lnTo>
                    <a:pt x="167" y="42"/>
                  </a:lnTo>
                  <a:lnTo>
                    <a:pt x="170" y="29"/>
                  </a:lnTo>
                  <a:lnTo>
                    <a:pt x="170" y="29"/>
                  </a:lnTo>
                  <a:lnTo>
                    <a:pt x="170" y="28"/>
                  </a:lnTo>
                  <a:lnTo>
                    <a:pt x="168" y="26"/>
                  </a:lnTo>
                  <a:lnTo>
                    <a:pt x="164" y="26"/>
                  </a:lnTo>
                  <a:lnTo>
                    <a:pt x="164" y="26"/>
                  </a:lnTo>
                  <a:lnTo>
                    <a:pt x="147" y="28"/>
                  </a:lnTo>
                  <a:lnTo>
                    <a:pt x="147" y="28"/>
                  </a:lnTo>
                  <a:lnTo>
                    <a:pt x="99" y="33"/>
                  </a:lnTo>
                  <a:lnTo>
                    <a:pt x="57" y="39"/>
                  </a:lnTo>
                  <a:lnTo>
                    <a:pt x="57" y="39"/>
                  </a:lnTo>
                  <a:lnTo>
                    <a:pt x="44" y="42"/>
                  </a:lnTo>
                  <a:lnTo>
                    <a:pt x="38" y="45"/>
                  </a:lnTo>
                  <a:lnTo>
                    <a:pt x="38" y="45"/>
                  </a:lnTo>
                  <a:lnTo>
                    <a:pt x="31" y="48"/>
                  </a:lnTo>
                  <a:lnTo>
                    <a:pt x="31" y="48"/>
                  </a:lnTo>
                  <a:lnTo>
                    <a:pt x="26" y="46"/>
                  </a:lnTo>
                  <a:lnTo>
                    <a:pt x="22" y="44"/>
                  </a:lnTo>
                  <a:lnTo>
                    <a:pt x="16" y="38"/>
                  </a:lnTo>
                  <a:lnTo>
                    <a:pt x="10" y="31"/>
                  </a:lnTo>
                  <a:lnTo>
                    <a:pt x="10" y="31"/>
                  </a:lnTo>
                  <a:lnTo>
                    <a:pt x="3" y="20"/>
                  </a:lnTo>
                  <a:lnTo>
                    <a:pt x="0" y="15"/>
                  </a:lnTo>
                  <a:lnTo>
                    <a:pt x="0" y="15"/>
                  </a:lnTo>
                  <a:lnTo>
                    <a:pt x="2" y="10"/>
                  </a:lnTo>
                  <a:lnTo>
                    <a:pt x="4" y="9"/>
                  </a:lnTo>
                  <a:lnTo>
                    <a:pt x="4" y="9"/>
                  </a:lnTo>
                  <a:lnTo>
                    <a:pt x="6" y="9"/>
                  </a:lnTo>
                  <a:lnTo>
                    <a:pt x="12" y="13"/>
                  </a:lnTo>
                  <a:lnTo>
                    <a:pt x="12" y="13"/>
                  </a:lnTo>
                  <a:lnTo>
                    <a:pt x="20" y="17"/>
                  </a:lnTo>
                  <a:lnTo>
                    <a:pt x="20" y="17"/>
                  </a:lnTo>
                  <a:lnTo>
                    <a:pt x="28" y="20"/>
                  </a:lnTo>
                  <a:lnTo>
                    <a:pt x="33" y="20"/>
                  </a:lnTo>
                  <a:lnTo>
                    <a:pt x="33" y="20"/>
                  </a:lnTo>
                  <a:lnTo>
                    <a:pt x="57" y="19"/>
                  </a:lnTo>
                  <a:lnTo>
                    <a:pt x="57" y="19"/>
                  </a:lnTo>
                  <a:lnTo>
                    <a:pt x="100" y="15"/>
                  </a:lnTo>
                  <a:lnTo>
                    <a:pt x="100" y="15"/>
                  </a:lnTo>
                  <a:lnTo>
                    <a:pt x="136" y="9"/>
                  </a:lnTo>
                  <a:lnTo>
                    <a:pt x="157" y="6"/>
                  </a:lnTo>
                  <a:lnTo>
                    <a:pt x="157" y="6"/>
                  </a:lnTo>
                  <a:lnTo>
                    <a:pt x="165" y="2"/>
                  </a:lnTo>
                  <a:lnTo>
                    <a:pt x="165" y="2"/>
                  </a:lnTo>
                  <a:lnTo>
                    <a:pt x="168" y="0"/>
                  </a:lnTo>
                  <a:lnTo>
                    <a:pt x="171" y="0"/>
                  </a:lnTo>
                  <a:lnTo>
                    <a:pt x="171" y="0"/>
                  </a:lnTo>
                  <a:lnTo>
                    <a:pt x="176" y="0"/>
                  </a:lnTo>
                  <a:lnTo>
                    <a:pt x="180" y="3"/>
                  </a:lnTo>
                  <a:lnTo>
                    <a:pt x="191" y="13"/>
                  </a:lnTo>
                  <a:lnTo>
                    <a:pt x="191" y="13"/>
                  </a:lnTo>
                  <a:lnTo>
                    <a:pt x="202" y="25"/>
                  </a:lnTo>
                  <a:lnTo>
                    <a:pt x="205" y="29"/>
                  </a:lnTo>
                  <a:lnTo>
                    <a:pt x="206" y="32"/>
                  </a:lnTo>
                  <a:lnTo>
                    <a:pt x="206" y="32"/>
                  </a:lnTo>
                  <a:lnTo>
                    <a:pt x="205" y="36"/>
                  </a:lnTo>
                  <a:lnTo>
                    <a:pt x="200" y="42"/>
                  </a:lnTo>
                  <a:lnTo>
                    <a:pt x="200" y="42"/>
                  </a:lnTo>
                  <a:lnTo>
                    <a:pt x="197" y="45"/>
                  </a:lnTo>
                  <a:lnTo>
                    <a:pt x="193" y="54"/>
                  </a:lnTo>
                  <a:lnTo>
                    <a:pt x="193" y="54"/>
                  </a:lnTo>
                  <a:lnTo>
                    <a:pt x="180" y="81"/>
                  </a:lnTo>
                  <a:lnTo>
                    <a:pt x="165" y="107"/>
                  </a:lnTo>
                  <a:lnTo>
                    <a:pt x="151" y="130"/>
                  </a:lnTo>
                  <a:lnTo>
                    <a:pt x="138" y="151"/>
                  </a:lnTo>
                  <a:lnTo>
                    <a:pt x="138" y="151"/>
                  </a:lnTo>
                  <a:lnTo>
                    <a:pt x="126" y="164"/>
                  </a:lnTo>
                  <a:lnTo>
                    <a:pt x="115" y="175"/>
                  </a:lnTo>
                  <a:lnTo>
                    <a:pt x="103" y="187"/>
                  </a:lnTo>
                  <a:lnTo>
                    <a:pt x="90" y="197"/>
                  </a:lnTo>
                  <a:lnTo>
                    <a:pt x="75" y="207"/>
                  </a:lnTo>
                  <a:lnTo>
                    <a:pt x="61" y="216"/>
                  </a:lnTo>
                  <a:lnTo>
                    <a:pt x="46" y="223"/>
                  </a:lnTo>
                  <a:lnTo>
                    <a:pt x="31" y="230"/>
                  </a:lnTo>
                  <a:lnTo>
                    <a:pt x="26" y="22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54" name="Freeform 158"/>
            <p:cNvSpPr>
              <a:spLocks noEditPoints="1"/>
            </p:cNvSpPr>
            <p:nvPr userDrawn="1"/>
          </p:nvSpPr>
          <p:spPr bwMode="auto">
            <a:xfrm>
              <a:off x="5678488" y="1468438"/>
              <a:ext cx="106363" cy="138113"/>
            </a:xfrm>
            <a:custGeom>
              <a:avLst/>
              <a:gdLst/>
              <a:ahLst/>
              <a:cxnLst>
                <a:cxn ang="0">
                  <a:pos x="30" y="252"/>
                </a:cxn>
                <a:cxn ang="0">
                  <a:pos x="53" y="240"/>
                </a:cxn>
                <a:cxn ang="0">
                  <a:pos x="79" y="220"/>
                </a:cxn>
                <a:cxn ang="0">
                  <a:pos x="95" y="207"/>
                </a:cxn>
                <a:cxn ang="0">
                  <a:pos x="121" y="176"/>
                </a:cxn>
                <a:cxn ang="0">
                  <a:pos x="143" y="142"/>
                </a:cxn>
                <a:cxn ang="0">
                  <a:pos x="158" y="104"/>
                </a:cxn>
                <a:cxn ang="0">
                  <a:pos x="163" y="85"/>
                </a:cxn>
                <a:cxn ang="0">
                  <a:pos x="94" y="95"/>
                </a:cxn>
                <a:cxn ang="0">
                  <a:pos x="66" y="100"/>
                </a:cxn>
                <a:cxn ang="0">
                  <a:pos x="45" y="104"/>
                </a:cxn>
                <a:cxn ang="0">
                  <a:pos x="34" y="108"/>
                </a:cxn>
                <a:cxn ang="0">
                  <a:pos x="30" y="110"/>
                </a:cxn>
                <a:cxn ang="0">
                  <a:pos x="27" y="110"/>
                </a:cxn>
                <a:cxn ang="0">
                  <a:pos x="20" y="107"/>
                </a:cxn>
                <a:cxn ang="0">
                  <a:pos x="10" y="100"/>
                </a:cxn>
                <a:cxn ang="0">
                  <a:pos x="0" y="84"/>
                </a:cxn>
                <a:cxn ang="0">
                  <a:pos x="0" y="81"/>
                </a:cxn>
                <a:cxn ang="0">
                  <a:pos x="2" y="75"/>
                </a:cxn>
                <a:cxn ang="0">
                  <a:pos x="5" y="75"/>
                </a:cxn>
                <a:cxn ang="0">
                  <a:pos x="10" y="78"/>
                </a:cxn>
                <a:cxn ang="0">
                  <a:pos x="27" y="84"/>
                </a:cxn>
                <a:cxn ang="0">
                  <a:pos x="40" y="84"/>
                </a:cxn>
                <a:cxn ang="0">
                  <a:pos x="98" y="75"/>
                </a:cxn>
                <a:cxn ang="0">
                  <a:pos x="156" y="66"/>
                </a:cxn>
                <a:cxn ang="0">
                  <a:pos x="161" y="65"/>
                </a:cxn>
                <a:cxn ang="0">
                  <a:pos x="166" y="62"/>
                </a:cxn>
                <a:cxn ang="0">
                  <a:pos x="171" y="61"/>
                </a:cxn>
                <a:cxn ang="0">
                  <a:pos x="185" y="68"/>
                </a:cxn>
                <a:cxn ang="0">
                  <a:pos x="192" y="75"/>
                </a:cxn>
                <a:cxn ang="0">
                  <a:pos x="200" y="85"/>
                </a:cxn>
                <a:cxn ang="0">
                  <a:pos x="201" y="90"/>
                </a:cxn>
                <a:cxn ang="0">
                  <a:pos x="197" y="97"/>
                </a:cxn>
                <a:cxn ang="0">
                  <a:pos x="192" y="101"/>
                </a:cxn>
                <a:cxn ang="0">
                  <a:pos x="190" y="106"/>
                </a:cxn>
                <a:cxn ang="0">
                  <a:pos x="166" y="152"/>
                </a:cxn>
                <a:cxn ang="0">
                  <a:pos x="142" y="188"/>
                </a:cxn>
                <a:cxn ang="0">
                  <a:pos x="132" y="200"/>
                </a:cxn>
                <a:cxn ang="0">
                  <a:pos x="107" y="221"/>
                </a:cxn>
                <a:cxn ang="0">
                  <a:pos x="79" y="239"/>
                </a:cxn>
                <a:cxn ang="0">
                  <a:pos x="50" y="253"/>
                </a:cxn>
                <a:cxn ang="0">
                  <a:pos x="30" y="252"/>
                </a:cxn>
                <a:cxn ang="0">
                  <a:pos x="33" y="9"/>
                </a:cxn>
                <a:cxn ang="0">
                  <a:pos x="46" y="14"/>
                </a:cxn>
                <a:cxn ang="0">
                  <a:pos x="60" y="17"/>
                </a:cxn>
                <a:cxn ang="0">
                  <a:pos x="76" y="16"/>
                </a:cxn>
                <a:cxn ang="0">
                  <a:pos x="101" y="13"/>
                </a:cxn>
                <a:cxn ang="0">
                  <a:pos x="133" y="4"/>
                </a:cxn>
                <a:cxn ang="0">
                  <a:pos x="139" y="1"/>
                </a:cxn>
                <a:cxn ang="0">
                  <a:pos x="146" y="0"/>
                </a:cxn>
                <a:cxn ang="0">
                  <a:pos x="156" y="0"/>
                </a:cxn>
                <a:cxn ang="0">
                  <a:pos x="169" y="7"/>
                </a:cxn>
                <a:cxn ang="0">
                  <a:pos x="171" y="13"/>
                </a:cxn>
                <a:cxn ang="0">
                  <a:pos x="169" y="17"/>
                </a:cxn>
                <a:cxn ang="0">
                  <a:pos x="156" y="24"/>
                </a:cxn>
                <a:cxn ang="0">
                  <a:pos x="140" y="26"/>
                </a:cxn>
                <a:cxn ang="0">
                  <a:pos x="103" y="32"/>
                </a:cxn>
                <a:cxn ang="0">
                  <a:pos x="63" y="36"/>
                </a:cxn>
                <a:cxn ang="0">
                  <a:pos x="55" y="35"/>
                </a:cxn>
                <a:cxn ang="0">
                  <a:pos x="37" y="24"/>
                </a:cxn>
                <a:cxn ang="0">
                  <a:pos x="33" y="9"/>
                </a:cxn>
              </a:cxnLst>
              <a:rect l="0" t="0" r="r" b="b"/>
              <a:pathLst>
                <a:path w="201" h="259">
                  <a:moveTo>
                    <a:pt x="30" y="252"/>
                  </a:moveTo>
                  <a:lnTo>
                    <a:pt x="30" y="252"/>
                  </a:lnTo>
                  <a:lnTo>
                    <a:pt x="42" y="246"/>
                  </a:lnTo>
                  <a:lnTo>
                    <a:pt x="53" y="240"/>
                  </a:lnTo>
                  <a:lnTo>
                    <a:pt x="65" y="231"/>
                  </a:lnTo>
                  <a:lnTo>
                    <a:pt x="79" y="220"/>
                  </a:lnTo>
                  <a:lnTo>
                    <a:pt x="79" y="220"/>
                  </a:lnTo>
                  <a:lnTo>
                    <a:pt x="95" y="207"/>
                  </a:lnTo>
                  <a:lnTo>
                    <a:pt x="108" y="192"/>
                  </a:lnTo>
                  <a:lnTo>
                    <a:pt x="121" y="176"/>
                  </a:lnTo>
                  <a:lnTo>
                    <a:pt x="133" y="159"/>
                  </a:lnTo>
                  <a:lnTo>
                    <a:pt x="143" y="142"/>
                  </a:lnTo>
                  <a:lnTo>
                    <a:pt x="150" y="123"/>
                  </a:lnTo>
                  <a:lnTo>
                    <a:pt x="158" y="104"/>
                  </a:lnTo>
                  <a:lnTo>
                    <a:pt x="163" y="85"/>
                  </a:lnTo>
                  <a:lnTo>
                    <a:pt x="163" y="85"/>
                  </a:lnTo>
                  <a:lnTo>
                    <a:pt x="126" y="90"/>
                  </a:lnTo>
                  <a:lnTo>
                    <a:pt x="94" y="95"/>
                  </a:lnTo>
                  <a:lnTo>
                    <a:pt x="94" y="95"/>
                  </a:lnTo>
                  <a:lnTo>
                    <a:pt x="66" y="100"/>
                  </a:lnTo>
                  <a:lnTo>
                    <a:pt x="45" y="104"/>
                  </a:lnTo>
                  <a:lnTo>
                    <a:pt x="45" y="104"/>
                  </a:lnTo>
                  <a:lnTo>
                    <a:pt x="39" y="106"/>
                  </a:lnTo>
                  <a:lnTo>
                    <a:pt x="34" y="108"/>
                  </a:lnTo>
                  <a:lnTo>
                    <a:pt x="34" y="108"/>
                  </a:lnTo>
                  <a:lnTo>
                    <a:pt x="30" y="110"/>
                  </a:lnTo>
                  <a:lnTo>
                    <a:pt x="27" y="110"/>
                  </a:lnTo>
                  <a:lnTo>
                    <a:pt x="27" y="110"/>
                  </a:lnTo>
                  <a:lnTo>
                    <a:pt x="24" y="110"/>
                  </a:lnTo>
                  <a:lnTo>
                    <a:pt x="20" y="107"/>
                  </a:lnTo>
                  <a:lnTo>
                    <a:pt x="10" y="100"/>
                  </a:lnTo>
                  <a:lnTo>
                    <a:pt x="10" y="100"/>
                  </a:lnTo>
                  <a:lnTo>
                    <a:pt x="2" y="90"/>
                  </a:lnTo>
                  <a:lnTo>
                    <a:pt x="0" y="84"/>
                  </a:lnTo>
                  <a:lnTo>
                    <a:pt x="0" y="81"/>
                  </a:lnTo>
                  <a:lnTo>
                    <a:pt x="0" y="81"/>
                  </a:lnTo>
                  <a:lnTo>
                    <a:pt x="0" y="77"/>
                  </a:lnTo>
                  <a:lnTo>
                    <a:pt x="2" y="75"/>
                  </a:lnTo>
                  <a:lnTo>
                    <a:pt x="2" y="75"/>
                  </a:lnTo>
                  <a:lnTo>
                    <a:pt x="5" y="75"/>
                  </a:lnTo>
                  <a:lnTo>
                    <a:pt x="10" y="78"/>
                  </a:lnTo>
                  <a:lnTo>
                    <a:pt x="10" y="78"/>
                  </a:lnTo>
                  <a:lnTo>
                    <a:pt x="18" y="82"/>
                  </a:lnTo>
                  <a:lnTo>
                    <a:pt x="27" y="84"/>
                  </a:lnTo>
                  <a:lnTo>
                    <a:pt x="27" y="84"/>
                  </a:lnTo>
                  <a:lnTo>
                    <a:pt x="40" y="84"/>
                  </a:lnTo>
                  <a:lnTo>
                    <a:pt x="40" y="84"/>
                  </a:lnTo>
                  <a:lnTo>
                    <a:pt x="98" y="75"/>
                  </a:lnTo>
                  <a:lnTo>
                    <a:pt x="98" y="75"/>
                  </a:lnTo>
                  <a:lnTo>
                    <a:pt x="156" y="66"/>
                  </a:lnTo>
                  <a:lnTo>
                    <a:pt x="156" y="66"/>
                  </a:lnTo>
                  <a:lnTo>
                    <a:pt x="161" y="65"/>
                  </a:lnTo>
                  <a:lnTo>
                    <a:pt x="166" y="62"/>
                  </a:lnTo>
                  <a:lnTo>
                    <a:pt x="166" y="62"/>
                  </a:lnTo>
                  <a:lnTo>
                    <a:pt x="171" y="61"/>
                  </a:lnTo>
                  <a:lnTo>
                    <a:pt x="171" y="61"/>
                  </a:lnTo>
                  <a:lnTo>
                    <a:pt x="176" y="62"/>
                  </a:lnTo>
                  <a:lnTo>
                    <a:pt x="185" y="68"/>
                  </a:lnTo>
                  <a:lnTo>
                    <a:pt x="185" y="68"/>
                  </a:lnTo>
                  <a:lnTo>
                    <a:pt x="192" y="75"/>
                  </a:lnTo>
                  <a:lnTo>
                    <a:pt x="197" y="79"/>
                  </a:lnTo>
                  <a:lnTo>
                    <a:pt x="200" y="85"/>
                  </a:lnTo>
                  <a:lnTo>
                    <a:pt x="201" y="90"/>
                  </a:lnTo>
                  <a:lnTo>
                    <a:pt x="201" y="90"/>
                  </a:lnTo>
                  <a:lnTo>
                    <a:pt x="200" y="94"/>
                  </a:lnTo>
                  <a:lnTo>
                    <a:pt x="197" y="97"/>
                  </a:lnTo>
                  <a:lnTo>
                    <a:pt x="197" y="97"/>
                  </a:lnTo>
                  <a:lnTo>
                    <a:pt x="192" y="101"/>
                  </a:lnTo>
                  <a:lnTo>
                    <a:pt x="190" y="106"/>
                  </a:lnTo>
                  <a:lnTo>
                    <a:pt x="190" y="106"/>
                  </a:lnTo>
                  <a:lnTo>
                    <a:pt x="178" y="130"/>
                  </a:lnTo>
                  <a:lnTo>
                    <a:pt x="166" y="152"/>
                  </a:lnTo>
                  <a:lnTo>
                    <a:pt x="155" y="171"/>
                  </a:lnTo>
                  <a:lnTo>
                    <a:pt x="142" y="188"/>
                  </a:lnTo>
                  <a:lnTo>
                    <a:pt x="142" y="188"/>
                  </a:lnTo>
                  <a:lnTo>
                    <a:pt x="132" y="200"/>
                  </a:lnTo>
                  <a:lnTo>
                    <a:pt x="120" y="211"/>
                  </a:lnTo>
                  <a:lnTo>
                    <a:pt x="107" y="221"/>
                  </a:lnTo>
                  <a:lnTo>
                    <a:pt x="94" y="230"/>
                  </a:lnTo>
                  <a:lnTo>
                    <a:pt x="79" y="239"/>
                  </a:lnTo>
                  <a:lnTo>
                    <a:pt x="65" y="246"/>
                  </a:lnTo>
                  <a:lnTo>
                    <a:pt x="50" y="253"/>
                  </a:lnTo>
                  <a:lnTo>
                    <a:pt x="34" y="259"/>
                  </a:lnTo>
                  <a:lnTo>
                    <a:pt x="30" y="252"/>
                  </a:lnTo>
                  <a:close/>
                  <a:moveTo>
                    <a:pt x="33" y="9"/>
                  </a:moveTo>
                  <a:lnTo>
                    <a:pt x="33" y="9"/>
                  </a:lnTo>
                  <a:lnTo>
                    <a:pt x="40" y="13"/>
                  </a:lnTo>
                  <a:lnTo>
                    <a:pt x="46" y="14"/>
                  </a:lnTo>
                  <a:lnTo>
                    <a:pt x="53" y="16"/>
                  </a:lnTo>
                  <a:lnTo>
                    <a:pt x="60" y="17"/>
                  </a:lnTo>
                  <a:lnTo>
                    <a:pt x="60" y="17"/>
                  </a:lnTo>
                  <a:lnTo>
                    <a:pt x="76" y="16"/>
                  </a:lnTo>
                  <a:lnTo>
                    <a:pt x="101" y="13"/>
                  </a:lnTo>
                  <a:lnTo>
                    <a:pt x="101" y="13"/>
                  </a:lnTo>
                  <a:lnTo>
                    <a:pt x="127" y="7"/>
                  </a:lnTo>
                  <a:lnTo>
                    <a:pt x="133" y="4"/>
                  </a:lnTo>
                  <a:lnTo>
                    <a:pt x="139" y="1"/>
                  </a:lnTo>
                  <a:lnTo>
                    <a:pt x="139" y="1"/>
                  </a:lnTo>
                  <a:lnTo>
                    <a:pt x="143" y="0"/>
                  </a:lnTo>
                  <a:lnTo>
                    <a:pt x="146" y="0"/>
                  </a:lnTo>
                  <a:lnTo>
                    <a:pt x="146" y="0"/>
                  </a:lnTo>
                  <a:lnTo>
                    <a:pt x="156" y="0"/>
                  </a:lnTo>
                  <a:lnTo>
                    <a:pt x="163" y="3"/>
                  </a:lnTo>
                  <a:lnTo>
                    <a:pt x="169" y="7"/>
                  </a:lnTo>
                  <a:lnTo>
                    <a:pt x="171" y="10"/>
                  </a:lnTo>
                  <a:lnTo>
                    <a:pt x="171" y="13"/>
                  </a:lnTo>
                  <a:lnTo>
                    <a:pt x="171" y="13"/>
                  </a:lnTo>
                  <a:lnTo>
                    <a:pt x="169" y="17"/>
                  </a:lnTo>
                  <a:lnTo>
                    <a:pt x="165" y="22"/>
                  </a:lnTo>
                  <a:lnTo>
                    <a:pt x="156" y="24"/>
                  </a:lnTo>
                  <a:lnTo>
                    <a:pt x="140" y="26"/>
                  </a:lnTo>
                  <a:lnTo>
                    <a:pt x="140" y="26"/>
                  </a:lnTo>
                  <a:lnTo>
                    <a:pt x="103" y="32"/>
                  </a:lnTo>
                  <a:lnTo>
                    <a:pt x="103" y="32"/>
                  </a:lnTo>
                  <a:lnTo>
                    <a:pt x="82" y="35"/>
                  </a:lnTo>
                  <a:lnTo>
                    <a:pt x="63" y="36"/>
                  </a:lnTo>
                  <a:lnTo>
                    <a:pt x="63" y="36"/>
                  </a:lnTo>
                  <a:lnTo>
                    <a:pt x="55" y="35"/>
                  </a:lnTo>
                  <a:lnTo>
                    <a:pt x="47" y="30"/>
                  </a:lnTo>
                  <a:lnTo>
                    <a:pt x="37" y="24"/>
                  </a:lnTo>
                  <a:lnTo>
                    <a:pt x="27" y="16"/>
                  </a:lnTo>
                  <a:lnTo>
                    <a:pt x="33" y="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55" name="Freeform 159"/>
            <p:cNvSpPr>
              <a:spLocks noEditPoints="1"/>
            </p:cNvSpPr>
            <p:nvPr userDrawn="1"/>
          </p:nvSpPr>
          <p:spPr bwMode="auto">
            <a:xfrm>
              <a:off x="5815013" y="1479551"/>
              <a:ext cx="125413" cy="117475"/>
            </a:xfrm>
            <a:custGeom>
              <a:avLst/>
              <a:gdLst/>
              <a:ahLst/>
              <a:cxnLst>
                <a:cxn ang="0">
                  <a:pos x="6" y="61"/>
                </a:cxn>
                <a:cxn ang="0">
                  <a:pos x="35" y="68"/>
                </a:cxn>
                <a:cxn ang="0">
                  <a:pos x="57" y="78"/>
                </a:cxn>
                <a:cxn ang="0">
                  <a:pos x="61" y="83"/>
                </a:cxn>
                <a:cxn ang="0">
                  <a:pos x="67" y="93"/>
                </a:cxn>
                <a:cxn ang="0">
                  <a:pos x="68" y="100"/>
                </a:cxn>
                <a:cxn ang="0">
                  <a:pos x="64" y="110"/>
                </a:cxn>
                <a:cxn ang="0">
                  <a:pos x="54" y="114"/>
                </a:cxn>
                <a:cxn ang="0">
                  <a:pos x="51" y="113"/>
                </a:cxn>
                <a:cxn ang="0">
                  <a:pos x="44" y="106"/>
                </a:cxn>
                <a:cxn ang="0">
                  <a:pos x="35" y="96"/>
                </a:cxn>
                <a:cxn ang="0">
                  <a:pos x="13" y="77"/>
                </a:cxn>
                <a:cxn ang="0">
                  <a:pos x="6" y="61"/>
                </a:cxn>
                <a:cxn ang="0">
                  <a:pos x="237" y="49"/>
                </a:cxn>
                <a:cxn ang="0">
                  <a:pos x="199" y="106"/>
                </a:cxn>
                <a:cxn ang="0">
                  <a:pos x="165" y="142"/>
                </a:cxn>
                <a:cxn ang="0">
                  <a:pos x="152" y="152"/>
                </a:cxn>
                <a:cxn ang="0">
                  <a:pos x="102" y="191"/>
                </a:cxn>
                <a:cxn ang="0">
                  <a:pos x="80" y="204"/>
                </a:cxn>
                <a:cxn ang="0">
                  <a:pos x="63" y="216"/>
                </a:cxn>
                <a:cxn ang="0">
                  <a:pos x="58" y="219"/>
                </a:cxn>
                <a:cxn ang="0">
                  <a:pos x="51" y="222"/>
                </a:cxn>
                <a:cxn ang="0">
                  <a:pos x="45" y="220"/>
                </a:cxn>
                <a:cxn ang="0">
                  <a:pos x="34" y="210"/>
                </a:cxn>
                <a:cxn ang="0">
                  <a:pos x="25" y="201"/>
                </a:cxn>
                <a:cxn ang="0">
                  <a:pos x="16" y="187"/>
                </a:cxn>
                <a:cxn ang="0">
                  <a:pos x="16" y="183"/>
                </a:cxn>
                <a:cxn ang="0">
                  <a:pos x="18" y="174"/>
                </a:cxn>
                <a:cxn ang="0">
                  <a:pos x="19" y="174"/>
                </a:cxn>
                <a:cxn ang="0">
                  <a:pos x="22" y="175"/>
                </a:cxn>
                <a:cxn ang="0">
                  <a:pos x="28" y="183"/>
                </a:cxn>
                <a:cxn ang="0">
                  <a:pos x="39" y="188"/>
                </a:cxn>
                <a:cxn ang="0">
                  <a:pos x="44" y="188"/>
                </a:cxn>
                <a:cxn ang="0">
                  <a:pos x="55" y="185"/>
                </a:cxn>
                <a:cxn ang="0">
                  <a:pos x="99" y="162"/>
                </a:cxn>
                <a:cxn ang="0">
                  <a:pos x="131" y="139"/>
                </a:cxn>
                <a:cxn ang="0">
                  <a:pos x="179" y="100"/>
                </a:cxn>
                <a:cxn ang="0">
                  <a:pos x="216" y="59"/>
                </a:cxn>
                <a:cxn ang="0">
                  <a:pos x="237" y="49"/>
                </a:cxn>
                <a:cxn ang="0">
                  <a:pos x="39" y="0"/>
                </a:cxn>
                <a:cxn ang="0">
                  <a:pos x="76" y="10"/>
                </a:cxn>
                <a:cxn ang="0">
                  <a:pos x="87" y="17"/>
                </a:cxn>
                <a:cxn ang="0">
                  <a:pos x="99" y="28"/>
                </a:cxn>
                <a:cxn ang="0">
                  <a:pos x="102" y="39"/>
                </a:cxn>
                <a:cxn ang="0">
                  <a:pos x="102" y="46"/>
                </a:cxn>
                <a:cxn ang="0">
                  <a:pos x="94" y="55"/>
                </a:cxn>
                <a:cxn ang="0">
                  <a:pos x="89" y="57"/>
                </a:cxn>
                <a:cxn ang="0">
                  <a:pos x="84" y="55"/>
                </a:cxn>
                <a:cxn ang="0">
                  <a:pos x="78" y="48"/>
                </a:cxn>
                <a:cxn ang="0">
                  <a:pos x="58" y="26"/>
                </a:cxn>
                <a:cxn ang="0">
                  <a:pos x="35" y="7"/>
                </a:cxn>
              </a:cxnLst>
              <a:rect l="0" t="0" r="r" b="b"/>
              <a:pathLst>
                <a:path w="237" h="222">
                  <a:moveTo>
                    <a:pt x="6" y="61"/>
                  </a:moveTo>
                  <a:lnTo>
                    <a:pt x="6" y="61"/>
                  </a:lnTo>
                  <a:lnTo>
                    <a:pt x="20" y="64"/>
                  </a:lnTo>
                  <a:lnTo>
                    <a:pt x="35" y="68"/>
                  </a:lnTo>
                  <a:lnTo>
                    <a:pt x="47" y="72"/>
                  </a:lnTo>
                  <a:lnTo>
                    <a:pt x="57" y="78"/>
                  </a:lnTo>
                  <a:lnTo>
                    <a:pt x="57" y="78"/>
                  </a:lnTo>
                  <a:lnTo>
                    <a:pt x="61" y="83"/>
                  </a:lnTo>
                  <a:lnTo>
                    <a:pt x="65" y="87"/>
                  </a:lnTo>
                  <a:lnTo>
                    <a:pt x="67" y="93"/>
                  </a:lnTo>
                  <a:lnTo>
                    <a:pt x="68" y="100"/>
                  </a:lnTo>
                  <a:lnTo>
                    <a:pt x="68" y="100"/>
                  </a:lnTo>
                  <a:lnTo>
                    <a:pt x="67" y="104"/>
                  </a:lnTo>
                  <a:lnTo>
                    <a:pt x="64" y="110"/>
                  </a:lnTo>
                  <a:lnTo>
                    <a:pt x="60" y="113"/>
                  </a:lnTo>
                  <a:lnTo>
                    <a:pt x="54" y="114"/>
                  </a:lnTo>
                  <a:lnTo>
                    <a:pt x="54" y="114"/>
                  </a:lnTo>
                  <a:lnTo>
                    <a:pt x="51" y="113"/>
                  </a:lnTo>
                  <a:lnTo>
                    <a:pt x="49" y="113"/>
                  </a:lnTo>
                  <a:lnTo>
                    <a:pt x="44" y="106"/>
                  </a:lnTo>
                  <a:lnTo>
                    <a:pt x="44" y="106"/>
                  </a:lnTo>
                  <a:lnTo>
                    <a:pt x="35" y="96"/>
                  </a:lnTo>
                  <a:lnTo>
                    <a:pt x="25" y="86"/>
                  </a:lnTo>
                  <a:lnTo>
                    <a:pt x="13" y="77"/>
                  </a:lnTo>
                  <a:lnTo>
                    <a:pt x="0" y="68"/>
                  </a:lnTo>
                  <a:lnTo>
                    <a:pt x="6" y="61"/>
                  </a:lnTo>
                  <a:close/>
                  <a:moveTo>
                    <a:pt x="237" y="49"/>
                  </a:moveTo>
                  <a:lnTo>
                    <a:pt x="237" y="49"/>
                  </a:lnTo>
                  <a:lnTo>
                    <a:pt x="219" y="78"/>
                  </a:lnTo>
                  <a:lnTo>
                    <a:pt x="199" y="106"/>
                  </a:lnTo>
                  <a:lnTo>
                    <a:pt x="177" y="130"/>
                  </a:lnTo>
                  <a:lnTo>
                    <a:pt x="165" y="142"/>
                  </a:lnTo>
                  <a:lnTo>
                    <a:pt x="152" y="152"/>
                  </a:lnTo>
                  <a:lnTo>
                    <a:pt x="152" y="152"/>
                  </a:lnTo>
                  <a:lnTo>
                    <a:pt x="121" y="177"/>
                  </a:lnTo>
                  <a:lnTo>
                    <a:pt x="102" y="191"/>
                  </a:lnTo>
                  <a:lnTo>
                    <a:pt x="80" y="204"/>
                  </a:lnTo>
                  <a:lnTo>
                    <a:pt x="80" y="204"/>
                  </a:lnTo>
                  <a:lnTo>
                    <a:pt x="68" y="210"/>
                  </a:lnTo>
                  <a:lnTo>
                    <a:pt x="63" y="216"/>
                  </a:lnTo>
                  <a:lnTo>
                    <a:pt x="63" y="216"/>
                  </a:lnTo>
                  <a:lnTo>
                    <a:pt x="58" y="219"/>
                  </a:lnTo>
                  <a:lnTo>
                    <a:pt x="55" y="220"/>
                  </a:lnTo>
                  <a:lnTo>
                    <a:pt x="51" y="222"/>
                  </a:lnTo>
                  <a:lnTo>
                    <a:pt x="51" y="222"/>
                  </a:lnTo>
                  <a:lnTo>
                    <a:pt x="45" y="220"/>
                  </a:lnTo>
                  <a:lnTo>
                    <a:pt x="39" y="217"/>
                  </a:lnTo>
                  <a:lnTo>
                    <a:pt x="34" y="210"/>
                  </a:lnTo>
                  <a:lnTo>
                    <a:pt x="25" y="201"/>
                  </a:lnTo>
                  <a:lnTo>
                    <a:pt x="25" y="201"/>
                  </a:lnTo>
                  <a:lnTo>
                    <a:pt x="18" y="193"/>
                  </a:lnTo>
                  <a:lnTo>
                    <a:pt x="16" y="187"/>
                  </a:lnTo>
                  <a:lnTo>
                    <a:pt x="16" y="183"/>
                  </a:lnTo>
                  <a:lnTo>
                    <a:pt x="16" y="183"/>
                  </a:lnTo>
                  <a:lnTo>
                    <a:pt x="16" y="175"/>
                  </a:lnTo>
                  <a:lnTo>
                    <a:pt x="18" y="174"/>
                  </a:lnTo>
                  <a:lnTo>
                    <a:pt x="19" y="174"/>
                  </a:lnTo>
                  <a:lnTo>
                    <a:pt x="19" y="174"/>
                  </a:lnTo>
                  <a:lnTo>
                    <a:pt x="20" y="174"/>
                  </a:lnTo>
                  <a:lnTo>
                    <a:pt x="22" y="175"/>
                  </a:lnTo>
                  <a:lnTo>
                    <a:pt x="22" y="175"/>
                  </a:lnTo>
                  <a:lnTo>
                    <a:pt x="28" y="183"/>
                  </a:lnTo>
                  <a:lnTo>
                    <a:pt x="34" y="185"/>
                  </a:lnTo>
                  <a:lnTo>
                    <a:pt x="39" y="188"/>
                  </a:lnTo>
                  <a:lnTo>
                    <a:pt x="44" y="188"/>
                  </a:lnTo>
                  <a:lnTo>
                    <a:pt x="44" y="188"/>
                  </a:lnTo>
                  <a:lnTo>
                    <a:pt x="49" y="187"/>
                  </a:lnTo>
                  <a:lnTo>
                    <a:pt x="55" y="185"/>
                  </a:lnTo>
                  <a:lnTo>
                    <a:pt x="74" y="177"/>
                  </a:lnTo>
                  <a:lnTo>
                    <a:pt x="99" y="162"/>
                  </a:lnTo>
                  <a:lnTo>
                    <a:pt x="131" y="139"/>
                  </a:lnTo>
                  <a:lnTo>
                    <a:pt x="131" y="139"/>
                  </a:lnTo>
                  <a:lnTo>
                    <a:pt x="154" y="122"/>
                  </a:lnTo>
                  <a:lnTo>
                    <a:pt x="179" y="100"/>
                  </a:lnTo>
                  <a:lnTo>
                    <a:pt x="205" y="74"/>
                  </a:lnTo>
                  <a:lnTo>
                    <a:pt x="216" y="59"/>
                  </a:lnTo>
                  <a:lnTo>
                    <a:pt x="228" y="44"/>
                  </a:lnTo>
                  <a:lnTo>
                    <a:pt x="237" y="49"/>
                  </a:lnTo>
                  <a:close/>
                  <a:moveTo>
                    <a:pt x="39" y="0"/>
                  </a:moveTo>
                  <a:lnTo>
                    <a:pt x="39" y="0"/>
                  </a:lnTo>
                  <a:lnTo>
                    <a:pt x="61" y="6"/>
                  </a:lnTo>
                  <a:lnTo>
                    <a:pt x="76" y="10"/>
                  </a:lnTo>
                  <a:lnTo>
                    <a:pt x="76" y="10"/>
                  </a:lnTo>
                  <a:lnTo>
                    <a:pt x="87" y="17"/>
                  </a:lnTo>
                  <a:lnTo>
                    <a:pt x="96" y="23"/>
                  </a:lnTo>
                  <a:lnTo>
                    <a:pt x="99" y="28"/>
                  </a:lnTo>
                  <a:lnTo>
                    <a:pt x="100" y="31"/>
                  </a:lnTo>
                  <a:lnTo>
                    <a:pt x="102" y="39"/>
                  </a:lnTo>
                  <a:lnTo>
                    <a:pt x="102" y="39"/>
                  </a:lnTo>
                  <a:lnTo>
                    <a:pt x="102" y="46"/>
                  </a:lnTo>
                  <a:lnTo>
                    <a:pt x="99" y="52"/>
                  </a:lnTo>
                  <a:lnTo>
                    <a:pt x="94" y="55"/>
                  </a:lnTo>
                  <a:lnTo>
                    <a:pt x="89" y="57"/>
                  </a:lnTo>
                  <a:lnTo>
                    <a:pt x="89" y="57"/>
                  </a:lnTo>
                  <a:lnTo>
                    <a:pt x="87" y="57"/>
                  </a:lnTo>
                  <a:lnTo>
                    <a:pt x="84" y="55"/>
                  </a:lnTo>
                  <a:lnTo>
                    <a:pt x="78" y="48"/>
                  </a:lnTo>
                  <a:lnTo>
                    <a:pt x="78" y="48"/>
                  </a:lnTo>
                  <a:lnTo>
                    <a:pt x="68" y="36"/>
                  </a:lnTo>
                  <a:lnTo>
                    <a:pt x="58" y="26"/>
                  </a:lnTo>
                  <a:lnTo>
                    <a:pt x="48" y="16"/>
                  </a:lnTo>
                  <a:lnTo>
                    <a:pt x="35" y="7"/>
                  </a:lnTo>
                  <a:lnTo>
                    <a:pt x="39"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56" name="Freeform 160"/>
            <p:cNvSpPr>
              <a:spLocks/>
            </p:cNvSpPr>
            <p:nvPr userDrawn="1"/>
          </p:nvSpPr>
          <p:spPr bwMode="auto">
            <a:xfrm>
              <a:off x="5953126" y="1481138"/>
              <a:ext cx="127000" cy="111125"/>
            </a:xfrm>
            <a:custGeom>
              <a:avLst/>
              <a:gdLst/>
              <a:ahLst/>
              <a:cxnLst>
                <a:cxn ang="0">
                  <a:pos x="0" y="204"/>
                </a:cxn>
                <a:cxn ang="0">
                  <a:pos x="59" y="164"/>
                </a:cxn>
                <a:cxn ang="0">
                  <a:pos x="106" y="120"/>
                </a:cxn>
                <a:cxn ang="0">
                  <a:pos x="123" y="98"/>
                </a:cxn>
                <a:cxn ang="0">
                  <a:pos x="155" y="51"/>
                </a:cxn>
                <a:cxn ang="0">
                  <a:pos x="166" y="26"/>
                </a:cxn>
                <a:cxn ang="0">
                  <a:pos x="93" y="38"/>
                </a:cxn>
                <a:cxn ang="0">
                  <a:pos x="69" y="43"/>
                </a:cxn>
                <a:cxn ang="0">
                  <a:pos x="64" y="46"/>
                </a:cxn>
                <a:cxn ang="0">
                  <a:pos x="59" y="48"/>
                </a:cxn>
                <a:cxn ang="0">
                  <a:pos x="50" y="45"/>
                </a:cxn>
                <a:cxn ang="0">
                  <a:pos x="40" y="36"/>
                </a:cxn>
                <a:cxn ang="0">
                  <a:pos x="33" y="25"/>
                </a:cxn>
                <a:cxn ang="0">
                  <a:pos x="30" y="14"/>
                </a:cxn>
                <a:cxn ang="0">
                  <a:pos x="32" y="12"/>
                </a:cxn>
                <a:cxn ang="0">
                  <a:pos x="33" y="10"/>
                </a:cxn>
                <a:cxn ang="0">
                  <a:pos x="37" y="13"/>
                </a:cxn>
                <a:cxn ang="0">
                  <a:pos x="49" y="19"/>
                </a:cxn>
                <a:cxn ang="0">
                  <a:pos x="62" y="22"/>
                </a:cxn>
                <a:cxn ang="0">
                  <a:pos x="71" y="20"/>
                </a:cxn>
                <a:cxn ang="0">
                  <a:pos x="107" y="17"/>
                </a:cxn>
                <a:cxn ang="0">
                  <a:pos x="152" y="12"/>
                </a:cxn>
                <a:cxn ang="0">
                  <a:pos x="168" y="6"/>
                </a:cxn>
                <a:cxn ang="0">
                  <a:pos x="171" y="3"/>
                </a:cxn>
                <a:cxn ang="0">
                  <a:pos x="178" y="0"/>
                </a:cxn>
                <a:cxn ang="0">
                  <a:pos x="181" y="0"/>
                </a:cxn>
                <a:cxn ang="0">
                  <a:pos x="197" y="10"/>
                </a:cxn>
                <a:cxn ang="0">
                  <a:pos x="206" y="19"/>
                </a:cxn>
                <a:cxn ang="0">
                  <a:pos x="207" y="23"/>
                </a:cxn>
                <a:cxn ang="0">
                  <a:pos x="206" y="28"/>
                </a:cxn>
                <a:cxn ang="0">
                  <a:pos x="201" y="30"/>
                </a:cxn>
                <a:cxn ang="0">
                  <a:pos x="191" y="39"/>
                </a:cxn>
                <a:cxn ang="0">
                  <a:pos x="171" y="75"/>
                </a:cxn>
                <a:cxn ang="0">
                  <a:pos x="146" y="107"/>
                </a:cxn>
                <a:cxn ang="0">
                  <a:pos x="168" y="119"/>
                </a:cxn>
                <a:cxn ang="0">
                  <a:pos x="204" y="140"/>
                </a:cxn>
                <a:cxn ang="0">
                  <a:pos x="227" y="162"/>
                </a:cxn>
                <a:cxn ang="0">
                  <a:pos x="240" y="181"/>
                </a:cxn>
                <a:cxn ang="0">
                  <a:pos x="242" y="190"/>
                </a:cxn>
                <a:cxn ang="0">
                  <a:pos x="238" y="201"/>
                </a:cxn>
                <a:cxn ang="0">
                  <a:pos x="229" y="206"/>
                </a:cxn>
                <a:cxn ang="0">
                  <a:pos x="224" y="206"/>
                </a:cxn>
                <a:cxn ang="0">
                  <a:pos x="217" y="198"/>
                </a:cxn>
                <a:cxn ang="0">
                  <a:pos x="211" y="188"/>
                </a:cxn>
                <a:cxn ang="0">
                  <a:pos x="181" y="151"/>
                </a:cxn>
                <a:cxn ang="0">
                  <a:pos x="139" y="116"/>
                </a:cxn>
                <a:cxn ang="0">
                  <a:pos x="124" y="132"/>
                </a:cxn>
                <a:cxn ang="0">
                  <a:pos x="93" y="161"/>
                </a:cxn>
                <a:cxn ang="0">
                  <a:pos x="59" y="184"/>
                </a:cxn>
                <a:cxn ang="0">
                  <a:pos x="23" y="203"/>
                </a:cxn>
                <a:cxn ang="0">
                  <a:pos x="0" y="204"/>
                </a:cxn>
              </a:cxnLst>
              <a:rect l="0" t="0" r="r" b="b"/>
              <a:pathLst>
                <a:path w="242" h="211">
                  <a:moveTo>
                    <a:pt x="0" y="204"/>
                  </a:moveTo>
                  <a:lnTo>
                    <a:pt x="0" y="204"/>
                  </a:lnTo>
                  <a:lnTo>
                    <a:pt x="32" y="184"/>
                  </a:lnTo>
                  <a:lnTo>
                    <a:pt x="59" y="164"/>
                  </a:lnTo>
                  <a:lnTo>
                    <a:pt x="84" y="142"/>
                  </a:lnTo>
                  <a:lnTo>
                    <a:pt x="106" y="120"/>
                  </a:lnTo>
                  <a:lnTo>
                    <a:pt x="106" y="120"/>
                  </a:lnTo>
                  <a:lnTo>
                    <a:pt x="123" y="98"/>
                  </a:lnTo>
                  <a:lnTo>
                    <a:pt x="140" y="74"/>
                  </a:lnTo>
                  <a:lnTo>
                    <a:pt x="155" y="51"/>
                  </a:lnTo>
                  <a:lnTo>
                    <a:pt x="166" y="26"/>
                  </a:lnTo>
                  <a:lnTo>
                    <a:pt x="166" y="26"/>
                  </a:lnTo>
                  <a:lnTo>
                    <a:pt x="93" y="38"/>
                  </a:lnTo>
                  <a:lnTo>
                    <a:pt x="93" y="38"/>
                  </a:lnTo>
                  <a:lnTo>
                    <a:pt x="77" y="41"/>
                  </a:lnTo>
                  <a:lnTo>
                    <a:pt x="69" y="43"/>
                  </a:lnTo>
                  <a:lnTo>
                    <a:pt x="69" y="43"/>
                  </a:lnTo>
                  <a:lnTo>
                    <a:pt x="64" y="46"/>
                  </a:lnTo>
                  <a:lnTo>
                    <a:pt x="59" y="48"/>
                  </a:lnTo>
                  <a:lnTo>
                    <a:pt x="59" y="48"/>
                  </a:lnTo>
                  <a:lnTo>
                    <a:pt x="55" y="46"/>
                  </a:lnTo>
                  <a:lnTo>
                    <a:pt x="50" y="45"/>
                  </a:lnTo>
                  <a:lnTo>
                    <a:pt x="40" y="36"/>
                  </a:lnTo>
                  <a:lnTo>
                    <a:pt x="40" y="36"/>
                  </a:lnTo>
                  <a:lnTo>
                    <a:pt x="36" y="30"/>
                  </a:lnTo>
                  <a:lnTo>
                    <a:pt x="33" y="25"/>
                  </a:lnTo>
                  <a:lnTo>
                    <a:pt x="32" y="19"/>
                  </a:lnTo>
                  <a:lnTo>
                    <a:pt x="30" y="14"/>
                  </a:lnTo>
                  <a:lnTo>
                    <a:pt x="30" y="14"/>
                  </a:lnTo>
                  <a:lnTo>
                    <a:pt x="32" y="12"/>
                  </a:lnTo>
                  <a:lnTo>
                    <a:pt x="33" y="10"/>
                  </a:lnTo>
                  <a:lnTo>
                    <a:pt x="33" y="10"/>
                  </a:lnTo>
                  <a:lnTo>
                    <a:pt x="37" y="13"/>
                  </a:lnTo>
                  <a:lnTo>
                    <a:pt x="37" y="13"/>
                  </a:lnTo>
                  <a:lnTo>
                    <a:pt x="43" y="16"/>
                  </a:lnTo>
                  <a:lnTo>
                    <a:pt x="49" y="19"/>
                  </a:lnTo>
                  <a:lnTo>
                    <a:pt x="56" y="22"/>
                  </a:lnTo>
                  <a:lnTo>
                    <a:pt x="62" y="22"/>
                  </a:lnTo>
                  <a:lnTo>
                    <a:pt x="62" y="22"/>
                  </a:lnTo>
                  <a:lnTo>
                    <a:pt x="71" y="20"/>
                  </a:lnTo>
                  <a:lnTo>
                    <a:pt x="71" y="20"/>
                  </a:lnTo>
                  <a:lnTo>
                    <a:pt x="107" y="17"/>
                  </a:lnTo>
                  <a:lnTo>
                    <a:pt x="152" y="12"/>
                  </a:lnTo>
                  <a:lnTo>
                    <a:pt x="152" y="12"/>
                  </a:lnTo>
                  <a:lnTo>
                    <a:pt x="164" y="9"/>
                  </a:lnTo>
                  <a:lnTo>
                    <a:pt x="168" y="6"/>
                  </a:lnTo>
                  <a:lnTo>
                    <a:pt x="171" y="3"/>
                  </a:lnTo>
                  <a:lnTo>
                    <a:pt x="171" y="3"/>
                  </a:lnTo>
                  <a:lnTo>
                    <a:pt x="175" y="0"/>
                  </a:lnTo>
                  <a:lnTo>
                    <a:pt x="178" y="0"/>
                  </a:lnTo>
                  <a:lnTo>
                    <a:pt x="178" y="0"/>
                  </a:lnTo>
                  <a:lnTo>
                    <a:pt x="181" y="0"/>
                  </a:lnTo>
                  <a:lnTo>
                    <a:pt x="185" y="3"/>
                  </a:lnTo>
                  <a:lnTo>
                    <a:pt x="197" y="10"/>
                  </a:lnTo>
                  <a:lnTo>
                    <a:pt x="197" y="10"/>
                  </a:lnTo>
                  <a:lnTo>
                    <a:pt x="206" y="19"/>
                  </a:lnTo>
                  <a:lnTo>
                    <a:pt x="206" y="22"/>
                  </a:lnTo>
                  <a:lnTo>
                    <a:pt x="207" y="23"/>
                  </a:lnTo>
                  <a:lnTo>
                    <a:pt x="207" y="23"/>
                  </a:lnTo>
                  <a:lnTo>
                    <a:pt x="206" y="28"/>
                  </a:lnTo>
                  <a:lnTo>
                    <a:pt x="201" y="30"/>
                  </a:lnTo>
                  <a:lnTo>
                    <a:pt x="201" y="30"/>
                  </a:lnTo>
                  <a:lnTo>
                    <a:pt x="195" y="33"/>
                  </a:lnTo>
                  <a:lnTo>
                    <a:pt x="191" y="39"/>
                  </a:lnTo>
                  <a:lnTo>
                    <a:pt x="191" y="39"/>
                  </a:lnTo>
                  <a:lnTo>
                    <a:pt x="171" y="75"/>
                  </a:lnTo>
                  <a:lnTo>
                    <a:pt x="159" y="91"/>
                  </a:lnTo>
                  <a:lnTo>
                    <a:pt x="146" y="107"/>
                  </a:lnTo>
                  <a:lnTo>
                    <a:pt x="146" y="107"/>
                  </a:lnTo>
                  <a:lnTo>
                    <a:pt x="168" y="119"/>
                  </a:lnTo>
                  <a:lnTo>
                    <a:pt x="187" y="130"/>
                  </a:lnTo>
                  <a:lnTo>
                    <a:pt x="204" y="140"/>
                  </a:lnTo>
                  <a:lnTo>
                    <a:pt x="217" y="151"/>
                  </a:lnTo>
                  <a:lnTo>
                    <a:pt x="227" y="162"/>
                  </a:lnTo>
                  <a:lnTo>
                    <a:pt x="235" y="171"/>
                  </a:lnTo>
                  <a:lnTo>
                    <a:pt x="240" y="181"/>
                  </a:lnTo>
                  <a:lnTo>
                    <a:pt x="242" y="190"/>
                  </a:lnTo>
                  <a:lnTo>
                    <a:pt x="242" y="190"/>
                  </a:lnTo>
                  <a:lnTo>
                    <a:pt x="240" y="197"/>
                  </a:lnTo>
                  <a:lnTo>
                    <a:pt x="238" y="201"/>
                  </a:lnTo>
                  <a:lnTo>
                    <a:pt x="233" y="206"/>
                  </a:lnTo>
                  <a:lnTo>
                    <a:pt x="229" y="206"/>
                  </a:lnTo>
                  <a:lnTo>
                    <a:pt x="229" y="206"/>
                  </a:lnTo>
                  <a:lnTo>
                    <a:pt x="224" y="206"/>
                  </a:lnTo>
                  <a:lnTo>
                    <a:pt x="222" y="203"/>
                  </a:lnTo>
                  <a:lnTo>
                    <a:pt x="217" y="198"/>
                  </a:lnTo>
                  <a:lnTo>
                    <a:pt x="211" y="188"/>
                  </a:lnTo>
                  <a:lnTo>
                    <a:pt x="211" y="188"/>
                  </a:lnTo>
                  <a:lnTo>
                    <a:pt x="197" y="168"/>
                  </a:lnTo>
                  <a:lnTo>
                    <a:pt x="181" y="151"/>
                  </a:lnTo>
                  <a:lnTo>
                    <a:pt x="162" y="133"/>
                  </a:lnTo>
                  <a:lnTo>
                    <a:pt x="139" y="116"/>
                  </a:lnTo>
                  <a:lnTo>
                    <a:pt x="139" y="116"/>
                  </a:lnTo>
                  <a:lnTo>
                    <a:pt x="124" y="132"/>
                  </a:lnTo>
                  <a:lnTo>
                    <a:pt x="108" y="146"/>
                  </a:lnTo>
                  <a:lnTo>
                    <a:pt x="93" y="161"/>
                  </a:lnTo>
                  <a:lnTo>
                    <a:pt x="77" y="172"/>
                  </a:lnTo>
                  <a:lnTo>
                    <a:pt x="59" y="184"/>
                  </a:lnTo>
                  <a:lnTo>
                    <a:pt x="40" y="194"/>
                  </a:lnTo>
                  <a:lnTo>
                    <a:pt x="23" y="203"/>
                  </a:lnTo>
                  <a:lnTo>
                    <a:pt x="4" y="211"/>
                  </a:lnTo>
                  <a:lnTo>
                    <a:pt x="0" y="204"/>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57" name="Freeform 161"/>
            <p:cNvSpPr>
              <a:spLocks noEditPoints="1"/>
            </p:cNvSpPr>
            <p:nvPr userDrawn="1"/>
          </p:nvSpPr>
          <p:spPr bwMode="auto">
            <a:xfrm>
              <a:off x="6102351" y="1474788"/>
              <a:ext cx="130175" cy="128588"/>
            </a:xfrm>
            <a:custGeom>
              <a:avLst/>
              <a:gdLst/>
              <a:ahLst/>
              <a:cxnLst>
                <a:cxn ang="0">
                  <a:pos x="52" y="236"/>
                </a:cxn>
                <a:cxn ang="0">
                  <a:pos x="71" y="220"/>
                </a:cxn>
                <a:cxn ang="0">
                  <a:pos x="85" y="204"/>
                </a:cxn>
                <a:cxn ang="0">
                  <a:pos x="106" y="168"/>
                </a:cxn>
                <a:cxn ang="0">
                  <a:pos x="113" y="149"/>
                </a:cxn>
                <a:cxn ang="0">
                  <a:pos x="119" y="117"/>
                </a:cxn>
                <a:cxn ang="0">
                  <a:pos x="120" y="104"/>
                </a:cxn>
                <a:cxn ang="0">
                  <a:pos x="116" y="94"/>
                </a:cxn>
                <a:cxn ang="0">
                  <a:pos x="93" y="97"/>
                </a:cxn>
                <a:cxn ang="0">
                  <a:pos x="64" y="101"/>
                </a:cxn>
                <a:cxn ang="0">
                  <a:pos x="39" y="107"/>
                </a:cxn>
                <a:cxn ang="0">
                  <a:pos x="32" y="110"/>
                </a:cxn>
                <a:cxn ang="0">
                  <a:pos x="29" y="111"/>
                </a:cxn>
                <a:cxn ang="0">
                  <a:pos x="20" y="109"/>
                </a:cxn>
                <a:cxn ang="0">
                  <a:pos x="12" y="101"/>
                </a:cxn>
                <a:cxn ang="0">
                  <a:pos x="1" y="85"/>
                </a:cxn>
                <a:cxn ang="0">
                  <a:pos x="0" y="82"/>
                </a:cxn>
                <a:cxn ang="0">
                  <a:pos x="1" y="77"/>
                </a:cxn>
                <a:cxn ang="0">
                  <a:pos x="4" y="77"/>
                </a:cxn>
                <a:cxn ang="0">
                  <a:pos x="7" y="78"/>
                </a:cxn>
                <a:cxn ang="0">
                  <a:pos x="23" y="85"/>
                </a:cxn>
                <a:cxn ang="0">
                  <a:pos x="27" y="85"/>
                </a:cxn>
                <a:cxn ang="0">
                  <a:pos x="41" y="85"/>
                </a:cxn>
                <a:cxn ang="0">
                  <a:pos x="187" y="71"/>
                </a:cxn>
                <a:cxn ang="0">
                  <a:pos x="199" y="69"/>
                </a:cxn>
                <a:cxn ang="0">
                  <a:pos x="207" y="67"/>
                </a:cxn>
                <a:cxn ang="0">
                  <a:pos x="210" y="65"/>
                </a:cxn>
                <a:cxn ang="0">
                  <a:pos x="216" y="64"/>
                </a:cxn>
                <a:cxn ang="0">
                  <a:pos x="235" y="69"/>
                </a:cxn>
                <a:cxn ang="0">
                  <a:pos x="241" y="72"/>
                </a:cxn>
                <a:cxn ang="0">
                  <a:pos x="245" y="78"/>
                </a:cxn>
                <a:cxn ang="0">
                  <a:pos x="245" y="82"/>
                </a:cxn>
                <a:cxn ang="0">
                  <a:pos x="242" y="90"/>
                </a:cxn>
                <a:cxn ang="0">
                  <a:pos x="232" y="91"/>
                </a:cxn>
                <a:cxn ang="0">
                  <a:pos x="204" y="91"/>
                </a:cxn>
                <a:cxn ang="0">
                  <a:pos x="173" y="91"/>
                </a:cxn>
                <a:cxn ang="0">
                  <a:pos x="138" y="93"/>
                </a:cxn>
                <a:cxn ang="0">
                  <a:pos x="148" y="107"/>
                </a:cxn>
                <a:cxn ang="0">
                  <a:pos x="148" y="111"/>
                </a:cxn>
                <a:cxn ang="0">
                  <a:pos x="142" y="136"/>
                </a:cxn>
                <a:cxn ang="0">
                  <a:pos x="136" y="155"/>
                </a:cxn>
                <a:cxn ang="0">
                  <a:pos x="122" y="187"/>
                </a:cxn>
                <a:cxn ang="0">
                  <a:pos x="100" y="214"/>
                </a:cxn>
                <a:cxn ang="0">
                  <a:pos x="74" y="235"/>
                </a:cxn>
                <a:cxn ang="0">
                  <a:pos x="52" y="236"/>
                </a:cxn>
                <a:cxn ang="0">
                  <a:pos x="55" y="6"/>
                </a:cxn>
                <a:cxn ang="0">
                  <a:pos x="70" y="14"/>
                </a:cxn>
                <a:cxn ang="0">
                  <a:pos x="84" y="16"/>
                </a:cxn>
                <a:cxn ang="0">
                  <a:pos x="104" y="14"/>
                </a:cxn>
                <a:cxn ang="0">
                  <a:pos x="130" y="10"/>
                </a:cxn>
                <a:cxn ang="0">
                  <a:pos x="159" y="3"/>
                </a:cxn>
                <a:cxn ang="0">
                  <a:pos x="164" y="1"/>
                </a:cxn>
                <a:cxn ang="0">
                  <a:pos x="170" y="0"/>
                </a:cxn>
                <a:cxn ang="0">
                  <a:pos x="184" y="4"/>
                </a:cxn>
                <a:cxn ang="0">
                  <a:pos x="190" y="14"/>
                </a:cxn>
                <a:cxn ang="0">
                  <a:pos x="188" y="19"/>
                </a:cxn>
                <a:cxn ang="0">
                  <a:pos x="178" y="23"/>
                </a:cxn>
                <a:cxn ang="0">
                  <a:pos x="167" y="26"/>
                </a:cxn>
                <a:cxn ang="0">
                  <a:pos x="107" y="33"/>
                </a:cxn>
                <a:cxn ang="0">
                  <a:pos x="93" y="35"/>
                </a:cxn>
                <a:cxn ang="0">
                  <a:pos x="78" y="36"/>
                </a:cxn>
                <a:cxn ang="0">
                  <a:pos x="62" y="30"/>
                </a:cxn>
                <a:cxn ang="0">
                  <a:pos x="49" y="12"/>
                </a:cxn>
              </a:cxnLst>
              <a:rect l="0" t="0" r="r" b="b"/>
              <a:pathLst>
                <a:path w="245" h="243">
                  <a:moveTo>
                    <a:pt x="52" y="236"/>
                  </a:moveTo>
                  <a:lnTo>
                    <a:pt x="52" y="236"/>
                  </a:lnTo>
                  <a:lnTo>
                    <a:pt x="62" y="229"/>
                  </a:lnTo>
                  <a:lnTo>
                    <a:pt x="71" y="220"/>
                  </a:lnTo>
                  <a:lnTo>
                    <a:pt x="80" y="213"/>
                  </a:lnTo>
                  <a:lnTo>
                    <a:pt x="85" y="204"/>
                  </a:lnTo>
                  <a:lnTo>
                    <a:pt x="97" y="187"/>
                  </a:lnTo>
                  <a:lnTo>
                    <a:pt x="106" y="168"/>
                  </a:lnTo>
                  <a:lnTo>
                    <a:pt x="106" y="168"/>
                  </a:lnTo>
                  <a:lnTo>
                    <a:pt x="113" y="149"/>
                  </a:lnTo>
                  <a:lnTo>
                    <a:pt x="117" y="132"/>
                  </a:lnTo>
                  <a:lnTo>
                    <a:pt x="119" y="117"/>
                  </a:lnTo>
                  <a:lnTo>
                    <a:pt x="120" y="104"/>
                  </a:lnTo>
                  <a:lnTo>
                    <a:pt x="120" y="104"/>
                  </a:lnTo>
                  <a:lnTo>
                    <a:pt x="119" y="100"/>
                  </a:lnTo>
                  <a:lnTo>
                    <a:pt x="116" y="94"/>
                  </a:lnTo>
                  <a:lnTo>
                    <a:pt x="116" y="94"/>
                  </a:lnTo>
                  <a:lnTo>
                    <a:pt x="93" y="97"/>
                  </a:lnTo>
                  <a:lnTo>
                    <a:pt x="64" y="101"/>
                  </a:lnTo>
                  <a:lnTo>
                    <a:pt x="64" y="101"/>
                  </a:lnTo>
                  <a:lnTo>
                    <a:pt x="51" y="104"/>
                  </a:lnTo>
                  <a:lnTo>
                    <a:pt x="39" y="107"/>
                  </a:lnTo>
                  <a:lnTo>
                    <a:pt x="39" y="107"/>
                  </a:lnTo>
                  <a:lnTo>
                    <a:pt x="32" y="110"/>
                  </a:lnTo>
                  <a:lnTo>
                    <a:pt x="29" y="111"/>
                  </a:lnTo>
                  <a:lnTo>
                    <a:pt x="29" y="111"/>
                  </a:lnTo>
                  <a:lnTo>
                    <a:pt x="25" y="110"/>
                  </a:lnTo>
                  <a:lnTo>
                    <a:pt x="20" y="109"/>
                  </a:lnTo>
                  <a:lnTo>
                    <a:pt x="12" y="101"/>
                  </a:lnTo>
                  <a:lnTo>
                    <a:pt x="12" y="101"/>
                  </a:lnTo>
                  <a:lnTo>
                    <a:pt x="4" y="91"/>
                  </a:lnTo>
                  <a:lnTo>
                    <a:pt x="1" y="85"/>
                  </a:lnTo>
                  <a:lnTo>
                    <a:pt x="0" y="82"/>
                  </a:lnTo>
                  <a:lnTo>
                    <a:pt x="0" y="82"/>
                  </a:lnTo>
                  <a:lnTo>
                    <a:pt x="1" y="80"/>
                  </a:lnTo>
                  <a:lnTo>
                    <a:pt x="1" y="77"/>
                  </a:lnTo>
                  <a:lnTo>
                    <a:pt x="4" y="77"/>
                  </a:lnTo>
                  <a:lnTo>
                    <a:pt x="4" y="77"/>
                  </a:lnTo>
                  <a:lnTo>
                    <a:pt x="7" y="78"/>
                  </a:lnTo>
                  <a:lnTo>
                    <a:pt x="7" y="78"/>
                  </a:lnTo>
                  <a:lnTo>
                    <a:pt x="19" y="84"/>
                  </a:lnTo>
                  <a:lnTo>
                    <a:pt x="23" y="85"/>
                  </a:lnTo>
                  <a:lnTo>
                    <a:pt x="27" y="85"/>
                  </a:lnTo>
                  <a:lnTo>
                    <a:pt x="27" y="85"/>
                  </a:lnTo>
                  <a:lnTo>
                    <a:pt x="41" y="85"/>
                  </a:lnTo>
                  <a:lnTo>
                    <a:pt x="41" y="85"/>
                  </a:lnTo>
                  <a:lnTo>
                    <a:pt x="117" y="77"/>
                  </a:lnTo>
                  <a:lnTo>
                    <a:pt x="187" y="71"/>
                  </a:lnTo>
                  <a:lnTo>
                    <a:pt x="187" y="71"/>
                  </a:lnTo>
                  <a:lnTo>
                    <a:pt x="199" y="69"/>
                  </a:lnTo>
                  <a:lnTo>
                    <a:pt x="203" y="68"/>
                  </a:lnTo>
                  <a:lnTo>
                    <a:pt x="207" y="67"/>
                  </a:lnTo>
                  <a:lnTo>
                    <a:pt x="207" y="67"/>
                  </a:lnTo>
                  <a:lnTo>
                    <a:pt x="210" y="65"/>
                  </a:lnTo>
                  <a:lnTo>
                    <a:pt x="216" y="64"/>
                  </a:lnTo>
                  <a:lnTo>
                    <a:pt x="216" y="64"/>
                  </a:lnTo>
                  <a:lnTo>
                    <a:pt x="225" y="65"/>
                  </a:lnTo>
                  <a:lnTo>
                    <a:pt x="235" y="69"/>
                  </a:lnTo>
                  <a:lnTo>
                    <a:pt x="235" y="69"/>
                  </a:lnTo>
                  <a:lnTo>
                    <a:pt x="241" y="72"/>
                  </a:lnTo>
                  <a:lnTo>
                    <a:pt x="244" y="75"/>
                  </a:lnTo>
                  <a:lnTo>
                    <a:pt x="245" y="78"/>
                  </a:lnTo>
                  <a:lnTo>
                    <a:pt x="245" y="82"/>
                  </a:lnTo>
                  <a:lnTo>
                    <a:pt x="245" y="82"/>
                  </a:lnTo>
                  <a:lnTo>
                    <a:pt x="245" y="87"/>
                  </a:lnTo>
                  <a:lnTo>
                    <a:pt x="242" y="90"/>
                  </a:lnTo>
                  <a:lnTo>
                    <a:pt x="238" y="91"/>
                  </a:lnTo>
                  <a:lnTo>
                    <a:pt x="232" y="91"/>
                  </a:lnTo>
                  <a:lnTo>
                    <a:pt x="232" y="91"/>
                  </a:lnTo>
                  <a:lnTo>
                    <a:pt x="204" y="91"/>
                  </a:lnTo>
                  <a:lnTo>
                    <a:pt x="204" y="91"/>
                  </a:lnTo>
                  <a:lnTo>
                    <a:pt x="173" y="91"/>
                  </a:lnTo>
                  <a:lnTo>
                    <a:pt x="138" y="93"/>
                  </a:lnTo>
                  <a:lnTo>
                    <a:pt x="138" y="93"/>
                  </a:lnTo>
                  <a:lnTo>
                    <a:pt x="146" y="103"/>
                  </a:lnTo>
                  <a:lnTo>
                    <a:pt x="148" y="107"/>
                  </a:lnTo>
                  <a:lnTo>
                    <a:pt x="148" y="111"/>
                  </a:lnTo>
                  <a:lnTo>
                    <a:pt x="148" y="111"/>
                  </a:lnTo>
                  <a:lnTo>
                    <a:pt x="146" y="119"/>
                  </a:lnTo>
                  <a:lnTo>
                    <a:pt x="142" y="136"/>
                  </a:lnTo>
                  <a:lnTo>
                    <a:pt x="142" y="136"/>
                  </a:lnTo>
                  <a:lnTo>
                    <a:pt x="136" y="155"/>
                  </a:lnTo>
                  <a:lnTo>
                    <a:pt x="130" y="172"/>
                  </a:lnTo>
                  <a:lnTo>
                    <a:pt x="122" y="187"/>
                  </a:lnTo>
                  <a:lnTo>
                    <a:pt x="112" y="201"/>
                  </a:lnTo>
                  <a:lnTo>
                    <a:pt x="100" y="214"/>
                  </a:lnTo>
                  <a:lnTo>
                    <a:pt x="88" y="226"/>
                  </a:lnTo>
                  <a:lnTo>
                    <a:pt x="74" y="235"/>
                  </a:lnTo>
                  <a:lnTo>
                    <a:pt x="58" y="243"/>
                  </a:lnTo>
                  <a:lnTo>
                    <a:pt x="52" y="236"/>
                  </a:lnTo>
                  <a:close/>
                  <a:moveTo>
                    <a:pt x="55" y="6"/>
                  </a:moveTo>
                  <a:lnTo>
                    <a:pt x="55" y="6"/>
                  </a:lnTo>
                  <a:lnTo>
                    <a:pt x="62" y="12"/>
                  </a:lnTo>
                  <a:lnTo>
                    <a:pt x="70" y="14"/>
                  </a:lnTo>
                  <a:lnTo>
                    <a:pt x="77" y="16"/>
                  </a:lnTo>
                  <a:lnTo>
                    <a:pt x="84" y="16"/>
                  </a:lnTo>
                  <a:lnTo>
                    <a:pt x="84" y="16"/>
                  </a:lnTo>
                  <a:lnTo>
                    <a:pt x="104" y="14"/>
                  </a:lnTo>
                  <a:lnTo>
                    <a:pt x="130" y="10"/>
                  </a:lnTo>
                  <a:lnTo>
                    <a:pt x="130" y="10"/>
                  </a:lnTo>
                  <a:lnTo>
                    <a:pt x="146" y="7"/>
                  </a:lnTo>
                  <a:lnTo>
                    <a:pt x="159" y="3"/>
                  </a:lnTo>
                  <a:lnTo>
                    <a:pt x="159" y="3"/>
                  </a:lnTo>
                  <a:lnTo>
                    <a:pt x="164" y="1"/>
                  </a:lnTo>
                  <a:lnTo>
                    <a:pt x="170" y="0"/>
                  </a:lnTo>
                  <a:lnTo>
                    <a:pt x="170" y="0"/>
                  </a:lnTo>
                  <a:lnTo>
                    <a:pt x="178" y="1"/>
                  </a:lnTo>
                  <a:lnTo>
                    <a:pt x="184" y="4"/>
                  </a:lnTo>
                  <a:lnTo>
                    <a:pt x="188" y="9"/>
                  </a:lnTo>
                  <a:lnTo>
                    <a:pt x="190" y="14"/>
                  </a:lnTo>
                  <a:lnTo>
                    <a:pt x="190" y="14"/>
                  </a:lnTo>
                  <a:lnTo>
                    <a:pt x="188" y="19"/>
                  </a:lnTo>
                  <a:lnTo>
                    <a:pt x="186" y="22"/>
                  </a:lnTo>
                  <a:lnTo>
                    <a:pt x="178" y="23"/>
                  </a:lnTo>
                  <a:lnTo>
                    <a:pt x="167" y="26"/>
                  </a:lnTo>
                  <a:lnTo>
                    <a:pt x="167" y="26"/>
                  </a:lnTo>
                  <a:lnTo>
                    <a:pt x="138" y="30"/>
                  </a:lnTo>
                  <a:lnTo>
                    <a:pt x="107" y="33"/>
                  </a:lnTo>
                  <a:lnTo>
                    <a:pt x="107" y="33"/>
                  </a:lnTo>
                  <a:lnTo>
                    <a:pt x="93" y="35"/>
                  </a:lnTo>
                  <a:lnTo>
                    <a:pt x="78" y="36"/>
                  </a:lnTo>
                  <a:lnTo>
                    <a:pt x="78" y="36"/>
                  </a:lnTo>
                  <a:lnTo>
                    <a:pt x="71" y="35"/>
                  </a:lnTo>
                  <a:lnTo>
                    <a:pt x="62" y="30"/>
                  </a:lnTo>
                  <a:lnTo>
                    <a:pt x="56" y="22"/>
                  </a:lnTo>
                  <a:lnTo>
                    <a:pt x="49" y="12"/>
                  </a:lnTo>
                  <a:lnTo>
                    <a:pt x="55" y="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58" name="Freeform 162"/>
            <p:cNvSpPr>
              <a:spLocks/>
            </p:cNvSpPr>
            <p:nvPr userDrawn="1"/>
          </p:nvSpPr>
          <p:spPr bwMode="auto">
            <a:xfrm>
              <a:off x="6243638" y="1473201"/>
              <a:ext cx="120650" cy="115888"/>
            </a:xfrm>
            <a:custGeom>
              <a:avLst/>
              <a:gdLst/>
              <a:ahLst/>
              <a:cxnLst>
                <a:cxn ang="0">
                  <a:pos x="155" y="102"/>
                </a:cxn>
                <a:cxn ang="0">
                  <a:pos x="189" y="130"/>
                </a:cxn>
                <a:cxn ang="0">
                  <a:pos x="212" y="156"/>
                </a:cxn>
                <a:cxn ang="0">
                  <a:pos x="219" y="167"/>
                </a:cxn>
                <a:cxn ang="0">
                  <a:pos x="228" y="188"/>
                </a:cxn>
                <a:cxn ang="0">
                  <a:pos x="228" y="198"/>
                </a:cxn>
                <a:cxn ang="0">
                  <a:pos x="225" y="212"/>
                </a:cxn>
                <a:cxn ang="0">
                  <a:pos x="213" y="218"/>
                </a:cxn>
                <a:cxn ang="0">
                  <a:pos x="211" y="217"/>
                </a:cxn>
                <a:cxn ang="0">
                  <a:pos x="203" y="211"/>
                </a:cxn>
                <a:cxn ang="0">
                  <a:pos x="202" y="207"/>
                </a:cxn>
                <a:cxn ang="0">
                  <a:pos x="193" y="181"/>
                </a:cxn>
                <a:cxn ang="0">
                  <a:pos x="125" y="196"/>
                </a:cxn>
                <a:cxn ang="0">
                  <a:pos x="50" y="211"/>
                </a:cxn>
                <a:cxn ang="0">
                  <a:pos x="39" y="215"/>
                </a:cxn>
                <a:cxn ang="0">
                  <a:pos x="35" y="217"/>
                </a:cxn>
                <a:cxn ang="0">
                  <a:pos x="31" y="218"/>
                </a:cxn>
                <a:cxn ang="0">
                  <a:pos x="22" y="214"/>
                </a:cxn>
                <a:cxn ang="0">
                  <a:pos x="10" y="202"/>
                </a:cxn>
                <a:cxn ang="0">
                  <a:pos x="6" y="195"/>
                </a:cxn>
                <a:cxn ang="0">
                  <a:pos x="0" y="181"/>
                </a:cxn>
                <a:cxn ang="0">
                  <a:pos x="2" y="178"/>
                </a:cxn>
                <a:cxn ang="0">
                  <a:pos x="5" y="173"/>
                </a:cxn>
                <a:cxn ang="0">
                  <a:pos x="6" y="172"/>
                </a:cxn>
                <a:cxn ang="0">
                  <a:pos x="10" y="175"/>
                </a:cxn>
                <a:cxn ang="0">
                  <a:pos x="16" y="181"/>
                </a:cxn>
                <a:cxn ang="0">
                  <a:pos x="26" y="185"/>
                </a:cxn>
                <a:cxn ang="0">
                  <a:pos x="32" y="186"/>
                </a:cxn>
                <a:cxn ang="0">
                  <a:pos x="38" y="185"/>
                </a:cxn>
                <a:cxn ang="0">
                  <a:pos x="86" y="68"/>
                </a:cxn>
                <a:cxn ang="0">
                  <a:pos x="96" y="39"/>
                </a:cxn>
                <a:cxn ang="0">
                  <a:pos x="99" y="24"/>
                </a:cxn>
                <a:cxn ang="0">
                  <a:pos x="95" y="15"/>
                </a:cxn>
                <a:cxn ang="0">
                  <a:pos x="84" y="8"/>
                </a:cxn>
                <a:cxn ang="0">
                  <a:pos x="82" y="4"/>
                </a:cxn>
                <a:cxn ang="0">
                  <a:pos x="83" y="2"/>
                </a:cxn>
                <a:cxn ang="0">
                  <a:pos x="90" y="0"/>
                </a:cxn>
                <a:cxn ang="0">
                  <a:pos x="95" y="0"/>
                </a:cxn>
                <a:cxn ang="0">
                  <a:pos x="106" y="2"/>
                </a:cxn>
                <a:cxn ang="0">
                  <a:pos x="121" y="10"/>
                </a:cxn>
                <a:cxn ang="0">
                  <a:pos x="135" y="23"/>
                </a:cxn>
                <a:cxn ang="0">
                  <a:pos x="135" y="27"/>
                </a:cxn>
                <a:cxn ang="0">
                  <a:pos x="132" y="34"/>
                </a:cxn>
                <a:cxn ang="0">
                  <a:pos x="128" y="40"/>
                </a:cxn>
                <a:cxn ang="0">
                  <a:pos x="115" y="63"/>
                </a:cxn>
                <a:cxn ang="0">
                  <a:pos x="84" y="125"/>
                </a:cxn>
                <a:cxn ang="0">
                  <a:pos x="54" y="185"/>
                </a:cxn>
                <a:cxn ang="0">
                  <a:pos x="189" y="169"/>
                </a:cxn>
                <a:cxn ang="0">
                  <a:pos x="182" y="154"/>
                </a:cxn>
                <a:cxn ang="0">
                  <a:pos x="163" y="125"/>
                </a:cxn>
                <a:cxn ang="0">
                  <a:pos x="155" y="102"/>
                </a:cxn>
              </a:cxnLst>
              <a:rect l="0" t="0" r="r" b="b"/>
              <a:pathLst>
                <a:path w="228" h="218">
                  <a:moveTo>
                    <a:pt x="155" y="102"/>
                  </a:moveTo>
                  <a:lnTo>
                    <a:pt x="155" y="102"/>
                  </a:lnTo>
                  <a:lnTo>
                    <a:pt x="173" y="115"/>
                  </a:lnTo>
                  <a:lnTo>
                    <a:pt x="189" y="130"/>
                  </a:lnTo>
                  <a:lnTo>
                    <a:pt x="202" y="143"/>
                  </a:lnTo>
                  <a:lnTo>
                    <a:pt x="212" y="156"/>
                  </a:lnTo>
                  <a:lnTo>
                    <a:pt x="212" y="156"/>
                  </a:lnTo>
                  <a:lnTo>
                    <a:pt x="219" y="167"/>
                  </a:lnTo>
                  <a:lnTo>
                    <a:pt x="225" y="178"/>
                  </a:lnTo>
                  <a:lnTo>
                    <a:pt x="228" y="188"/>
                  </a:lnTo>
                  <a:lnTo>
                    <a:pt x="228" y="198"/>
                  </a:lnTo>
                  <a:lnTo>
                    <a:pt x="228" y="198"/>
                  </a:lnTo>
                  <a:lnTo>
                    <a:pt x="228" y="207"/>
                  </a:lnTo>
                  <a:lnTo>
                    <a:pt x="225" y="212"/>
                  </a:lnTo>
                  <a:lnTo>
                    <a:pt x="221" y="217"/>
                  </a:lnTo>
                  <a:lnTo>
                    <a:pt x="213" y="218"/>
                  </a:lnTo>
                  <a:lnTo>
                    <a:pt x="213" y="218"/>
                  </a:lnTo>
                  <a:lnTo>
                    <a:pt x="211" y="217"/>
                  </a:lnTo>
                  <a:lnTo>
                    <a:pt x="206" y="215"/>
                  </a:lnTo>
                  <a:lnTo>
                    <a:pt x="203" y="211"/>
                  </a:lnTo>
                  <a:lnTo>
                    <a:pt x="202" y="207"/>
                  </a:lnTo>
                  <a:lnTo>
                    <a:pt x="202" y="207"/>
                  </a:lnTo>
                  <a:lnTo>
                    <a:pt x="198" y="192"/>
                  </a:lnTo>
                  <a:lnTo>
                    <a:pt x="193" y="181"/>
                  </a:lnTo>
                  <a:lnTo>
                    <a:pt x="193" y="181"/>
                  </a:lnTo>
                  <a:lnTo>
                    <a:pt x="125" y="196"/>
                  </a:lnTo>
                  <a:lnTo>
                    <a:pt x="50" y="211"/>
                  </a:lnTo>
                  <a:lnTo>
                    <a:pt x="50" y="211"/>
                  </a:lnTo>
                  <a:lnTo>
                    <a:pt x="44" y="212"/>
                  </a:lnTo>
                  <a:lnTo>
                    <a:pt x="39" y="215"/>
                  </a:lnTo>
                  <a:lnTo>
                    <a:pt x="39" y="215"/>
                  </a:lnTo>
                  <a:lnTo>
                    <a:pt x="35" y="217"/>
                  </a:lnTo>
                  <a:lnTo>
                    <a:pt x="31" y="218"/>
                  </a:lnTo>
                  <a:lnTo>
                    <a:pt x="31" y="218"/>
                  </a:lnTo>
                  <a:lnTo>
                    <a:pt x="26" y="217"/>
                  </a:lnTo>
                  <a:lnTo>
                    <a:pt x="22" y="214"/>
                  </a:lnTo>
                  <a:lnTo>
                    <a:pt x="16" y="209"/>
                  </a:lnTo>
                  <a:lnTo>
                    <a:pt x="10" y="202"/>
                  </a:lnTo>
                  <a:lnTo>
                    <a:pt x="10" y="202"/>
                  </a:lnTo>
                  <a:lnTo>
                    <a:pt x="6" y="195"/>
                  </a:lnTo>
                  <a:lnTo>
                    <a:pt x="3" y="189"/>
                  </a:lnTo>
                  <a:lnTo>
                    <a:pt x="0" y="181"/>
                  </a:lnTo>
                  <a:lnTo>
                    <a:pt x="0" y="181"/>
                  </a:lnTo>
                  <a:lnTo>
                    <a:pt x="2" y="178"/>
                  </a:lnTo>
                  <a:lnTo>
                    <a:pt x="3" y="175"/>
                  </a:lnTo>
                  <a:lnTo>
                    <a:pt x="5" y="173"/>
                  </a:lnTo>
                  <a:lnTo>
                    <a:pt x="6" y="172"/>
                  </a:lnTo>
                  <a:lnTo>
                    <a:pt x="6" y="172"/>
                  </a:lnTo>
                  <a:lnTo>
                    <a:pt x="9" y="173"/>
                  </a:lnTo>
                  <a:lnTo>
                    <a:pt x="10" y="175"/>
                  </a:lnTo>
                  <a:lnTo>
                    <a:pt x="10" y="175"/>
                  </a:lnTo>
                  <a:lnTo>
                    <a:pt x="16" y="181"/>
                  </a:lnTo>
                  <a:lnTo>
                    <a:pt x="21" y="183"/>
                  </a:lnTo>
                  <a:lnTo>
                    <a:pt x="26" y="185"/>
                  </a:lnTo>
                  <a:lnTo>
                    <a:pt x="32" y="186"/>
                  </a:lnTo>
                  <a:lnTo>
                    <a:pt x="32" y="186"/>
                  </a:lnTo>
                  <a:lnTo>
                    <a:pt x="38" y="185"/>
                  </a:lnTo>
                  <a:lnTo>
                    <a:pt x="38" y="185"/>
                  </a:lnTo>
                  <a:lnTo>
                    <a:pt x="63" y="127"/>
                  </a:lnTo>
                  <a:lnTo>
                    <a:pt x="86" y="68"/>
                  </a:lnTo>
                  <a:lnTo>
                    <a:pt x="86" y="68"/>
                  </a:lnTo>
                  <a:lnTo>
                    <a:pt x="96" y="39"/>
                  </a:lnTo>
                  <a:lnTo>
                    <a:pt x="99" y="24"/>
                  </a:lnTo>
                  <a:lnTo>
                    <a:pt x="99" y="24"/>
                  </a:lnTo>
                  <a:lnTo>
                    <a:pt x="97" y="20"/>
                  </a:lnTo>
                  <a:lnTo>
                    <a:pt x="95" y="15"/>
                  </a:lnTo>
                  <a:lnTo>
                    <a:pt x="84" y="8"/>
                  </a:lnTo>
                  <a:lnTo>
                    <a:pt x="84" y="8"/>
                  </a:lnTo>
                  <a:lnTo>
                    <a:pt x="83" y="7"/>
                  </a:lnTo>
                  <a:lnTo>
                    <a:pt x="82" y="4"/>
                  </a:lnTo>
                  <a:lnTo>
                    <a:pt x="82" y="4"/>
                  </a:lnTo>
                  <a:lnTo>
                    <a:pt x="83" y="2"/>
                  </a:lnTo>
                  <a:lnTo>
                    <a:pt x="86" y="1"/>
                  </a:lnTo>
                  <a:lnTo>
                    <a:pt x="90" y="0"/>
                  </a:lnTo>
                  <a:lnTo>
                    <a:pt x="95" y="0"/>
                  </a:lnTo>
                  <a:lnTo>
                    <a:pt x="95" y="0"/>
                  </a:lnTo>
                  <a:lnTo>
                    <a:pt x="100" y="0"/>
                  </a:lnTo>
                  <a:lnTo>
                    <a:pt x="106" y="2"/>
                  </a:lnTo>
                  <a:lnTo>
                    <a:pt x="121" y="10"/>
                  </a:lnTo>
                  <a:lnTo>
                    <a:pt x="121" y="10"/>
                  </a:lnTo>
                  <a:lnTo>
                    <a:pt x="131" y="20"/>
                  </a:lnTo>
                  <a:lnTo>
                    <a:pt x="135" y="23"/>
                  </a:lnTo>
                  <a:lnTo>
                    <a:pt x="135" y="27"/>
                  </a:lnTo>
                  <a:lnTo>
                    <a:pt x="135" y="27"/>
                  </a:lnTo>
                  <a:lnTo>
                    <a:pt x="135" y="31"/>
                  </a:lnTo>
                  <a:lnTo>
                    <a:pt x="132" y="34"/>
                  </a:lnTo>
                  <a:lnTo>
                    <a:pt x="132" y="34"/>
                  </a:lnTo>
                  <a:lnTo>
                    <a:pt x="128" y="40"/>
                  </a:lnTo>
                  <a:lnTo>
                    <a:pt x="125" y="46"/>
                  </a:lnTo>
                  <a:lnTo>
                    <a:pt x="115" y="63"/>
                  </a:lnTo>
                  <a:lnTo>
                    <a:pt x="115" y="63"/>
                  </a:lnTo>
                  <a:lnTo>
                    <a:pt x="84" y="125"/>
                  </a:lnTo>
                  <a:lnTo>
                    <a:pt x="54" y="185"/>
                  </a:lnTo>
                  <a:lnTo>
                    <a:pt x="54" y="185"/>
                  </a:lnTo>
                  <a:lnTo>
                    <a:pt x="125" y="178"/>
                  </a:lnTo>
                  <a:lnTo>
                    <a:pt x="189" y="169"/>
                  </a:lnTo>
                  <a:lnTo>
                    <a:pt x="189" y="169"/>
                  </a:lnTo>
                  <a:lnTo>
                    <a:pt x="182" y="154"/>
                  </a:lnTo>
                  <a:lnTo>
                    <a:pt x="173" y="140"/>
                  </a:lnTo>
                  <a:lnTo>
                    <a:pt x="163" y="125"/>
                  </a:lnTo>
                  <a:lnTo>
                    <a:pt x="148" y="108"/>
                  </a:lnTo>
                  <a:lnTo>
                    <a:pt x="155" y="10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59" name="Freeform 163"/>
            <p:cNvSpPr>
              <a:spLocks noEditPoints="1"/>
            </p:cNvSpPr>
            <p:nvPr userDrawn="1"/>
          </p:nvSpPr>
          <p:spPr bwMode="auto">
            <a:xfrm>
              <a:off x="6384926" y="1477963"/>
              <a:ext cx="147638" cy="120650"/>
            </a:xfrm>
            <a:custGeom>
              <a:avLst/>
              <a:gdLst/>
              <a:ahLst/>
              <a:cxnLst>
                <a:cxn ang="0">
                  <a:pos x="114" y="39"/>
                </a:cxn>
                <a:cxn ang="0">
                  <a:pos x="46" y="60"/>
                </a:cxn>
                <a:cxn ang="0">
                  <a:pos x="34" y="65"/>
                </a:cxn>
                <a:cxn ang="0">
                  <a:pos x="26" y="65"/>
                </a:cxn>
                <a:cxn ang="0">
                  <a:pos x="10" y="54"/>
                </a:cxn>
                <a:cxn ang="0">
                  <a:pos x="2" y="41"/>
                </a:cxn>
                <a:cxn ang="0">
                  <a:pos x="0" y="31"/>
                </a:cxn>
                <a:cxn ang="0">
                  <a:pos x="2" y="26"/>
                </a:cxn>
                <a:cxn ang="0">
                  <a:pos x="7" y="29"/>
                </a:cxn>
                <a:cxn ang="0">
                  <a:pos x="21" y="38"/>
                </a:cxn>
                <a:cxn ang="0">
                  <a:pos x="36" y="38"/>
                </a:cxn>
                <a:cxn ang="0">
                  <a:pos x="120" y="19"/>
                </a:cxn>
                <a:cxn ang="0">
                  <a:pos x="203" y="2"/>
                </a:cxn>
                <a:cxn ang="0">
                  <a:pos x="219" y="0"/>
                </a:cxn>
                <a:cxn ang="0">
                  <a:pos x="240" y="10"/>
                </a:cxn>
                <a:cxn ang="0">
                  <a:pos x="240" y="22"/>
                </a:cxn>
                <a:cxn ang="0">
                  <a:pos x="236" y="26"/>
                </a:cxn>
                <a:cxn ang="0">
                  <a:pos x="217" y="28"/>
                </a:cxn>
                <a:cxn ang="0">
                  <a:pos x="171" y="39"/>
                </a:cxn>
                <a:cxn ang="0">
                  <a:pos x="145" y="58"/>
                </a:cxn>
                <a:cxn ang="0">
                  <a:pos x="123" y="86"/>
                </a:cxn>
                <a:cxn ang="0">
                  <a:pos x="114" y="117"/>
                </a:cxn>
                <a:cxn ang="0">
                  <a:pos x="114" y="138"/>
                </a:cxn>
                <a:cxn ang="0">
                  <a:pos x="121" y="161"/>
                </a:cxn>
                <a:cxn ang="0">
                  <a:pos x="139" y="180"/>
                </a:cxn>
                <a:cxn ang="0">
                  <a:pos x="155" y="188"/>
                </a:cxn>
                <a:cxn ang="0">
                  <a:pos x="190" y="199"/>
                </a:cxn>
                <a:cxn ang="0">
                  <a:pos x="208" y="203"/>
                </a:cxn>
                <a:cxn ang="0">
                  <a:pos x="213" y="214"/>
                </a:cxn>
                <a:cxn ang="0">
                  <a:pos x="204" y="228"/>
                </a:cxn>
                <a:cxn ang="0">
                  <a:pos x="187" y="228"/>
                </a:cxn>
                <a:cxn ang="0">
                  <a:pos x="147" y="216"/>
                </a:cxn>
                <a:cxn ang="0">
                  <a:pos x="126" y="201"/>
                </a:cxn>
                <a:cxn ang="0">
                  <a:pos x="103" y="173"/>
                </a:cxn>
                <a:cxn ang="0">
                  <a:pos x="95" y="132"/>
                </a:cxn>
                <a:cxn ang="0">
                  <a:pos x="97" y="113"/>
                </a:cxn>
                <a:cxn ang="0">
                  <a:pos x="116" y="70"/>
                </a:cxn>
                <a:cxn ang="0">
                  <a:pos x="133" y="52"/>
                </a:cxn>
                <a:cxn ang="0">
                  <a:pos x="166" y="26"/>
                </a:cxn>
                <a:cxn ang="0">
                  <a:pos x="192" y="75"/>
                </a:cxn>
                <a:cxn ang="0">
                  <a:pos x="232" y="97"/>
                </a:cxn>
                <a:cxn ang="0">
                  <a:pos x="246" y="112"/>
                </a:cxn>
                <a:cxn ang="0">
                  <a:pos x="249" y="120"/>
                </a:cxn>
                <a:cxn ang="0">
                  <a:pos x="243" y="133"/>
                </a:cxn>
                <a:cxn ang="0">
                  <a:pos x="236" y="135"/>
                </a:cxn>
                <a:cxn ang="0">
                  <a:pos x="227" y="125"/>
                </a:cxn>
                <a:cxn ang="0">
                  <a:pos x="200" y="93"/>
                </a:cxn>
                <a:cxn ang="0">
                  <a:pos x="220" y="54"/>
                </a:cxn>
                <a:cxn ang="0">
                  <a:pos x="246" y="62"/>
                </a:cxn>
                <a:cxn ang="0">
                  <a:pos x="266" y="74"/>
                </a:cxn>
                <a:cxn ang="0">
                  <a:pos x="278" y="87"/>
                </a:cxn>
                <a:cxn ang="0">
                  <a:pos x="278" y="97"/>
                </a:cxn>
                <a:cxn ang="0">
                  <a:pos x="269" y="106"/>
                </a:cxn>
                <a:cxn ang="0">
                  <a:pos x="261" y="102"/>
                </a:cxn>
                <a:cxn ang="0">
                  <a:pos x="240" y="78"/>
                </a:cxn>
                <a:cxn ang="0">
                  <a:pos x="220" y="54"/>
                </a:cxn>
              </a:cxnLst>
              <a:rect l="0" t="0" r="r" b="b"/>
              <a:pathLst>
                <a:path w="278" h="228">
                  <a:moveTo>
                    <a:pt x="165" y="25"/>
                  </a:moveTo>
                  <a:lnTo>
                    <a:pt x="165" y="25"/>
                  </a:lnTo>
                  <a:lnTo>
                    <a:pt x="114" y="39"/>
                  </a:lnTo>
                  <a:lnTo>
                    <a:pt x="58" y="55"/>
                  </a:lnTo>
                  <a:lnTo>
                    <a:pt x="58" y="55"/>
                  </a:lnTo>
                  <a:lnTo>
                    <a:pt x="46" y="60"/>
                  </a:lnTo>
                  <a:lnTo>
                    <a:pt x="40" y="62"/>
                  </a:lnTo>
                  <a:lnTo>
                    <a:pt x="40" y="62"/>
                  </a:lnTo>
                  <a:lnTo>
                    <a:pt x="34" y="65"/>
                  </a:lnTo>
                  <a:lnTo>
                    <a:pt x="30" y="65"/>
                  </a:lnTo>
                  <a:lnTo>
                    <a:pt x="30" y="65"/>
                  </a:lnTo>
                  <a:lnTo>
                    <a:pt x="26" y="65"/>
                  </a:lnTo>
                  <a:lnTo>
                    <a:pt x="21" y="64"/>
                  </a:lnTo>
                  <a:lnTo>
                    <a:pt x="17" y="60"/>
                  </a:lnTo>
                  <a:lnTo>
                    <a:pt x="10" y="54"/>
                  </a:lnTo>
                  <a:lnTo>
                    <a:pt x="10" y="54"/>
                  </a:lnTo>
                  <a:lnTo>
                    <a:pt x="5" y="47"/>
                  </a:lnTo>
                  <a:lnTo>
                    <a:pt x="2" y="41"/>
                  </a:lnTo>
                  <a:lnTo>
                    <a:pt x="0" y="35"/>
                  </a:lnTo>
                  <a:lnTo>
                    <a:pt x="0" y="31"/>
                  </a:lnTo>
                  <a:lnTo>
                    <a:pt x="0" y="31"/>
                  </a:lnTo>
                  <a:lnTo>
                    <a:pt x="1" y="28"/>
                  </a:lnTo>
                  <a:lnTo>
                    <a:pt x="2" y="26"/>
                  </a:lnTo>
                  <a:lnTo>
                    <a:pt x="2" y="26"/>
                  </a:lnTo>
                  <a:lnTo>
                    <a:pt x="4" y="26"/>
                  </a:lnTo>
                  <a:lnTo>
                    <a:pt x="7" y="29"/>
                  </a:lnTo>
                  <a:lnTo>
                    <a:pt x="7" y="29"/>
                  </a:lnTo>
                  <a:lnTo>
                    <a:pt x="13" y="34"/>
                  </a:lnTo>
                  <a:lnTo>
                    <a:pt x="17" y="36"/>
                  </a:lnTo>
                  <a:lnTo>
                    <a:pt x="21" y="38"/>
                  </a:lnTo>
                  <a:lnTo>
                    <a:pt x="27" y="38"/>
                  </a:lnTo>
                  <a:lnTo>
                    <a:pt x="27" y="38"/>
                  </a:lnTo>
                  <a:lnTo>
                    <a:pt x="36" y="38"/>
                  </a:lnTo>
                  <a:lnTo>
                    <a:pt x="47" y="35"/>
                  </a:lnTo>
                  <a:lnTo>
                    <a:pt x="47" y="35"/>
                  </a:lnTo>
                  <a:lnTo>
                    <a:pt x="120" y="19"/>
                  </a:lnTo>
                  <a:lnTo>
                    <a:pt x="181" y="6"/>
                  </a:lnTo>
                  <a:lnTo>
                    <a:pt x="181" y="6"/>
                  </a:lnTo>
                  <a:lnTo>
                    <a:pt x="203" y="2"/>
                  </a:lnTo>
                  <a:lnTo>
                    <a:pt x="203" y="2"/>
                  </a:lnTo>
                  <a:lnTo>
                    <a:pt x="219" y="0"/>
                  </a:lnTo>
                  <a:lnTo>
                    <a:pt x="219" y="0"/>
                  </a:lnTo>
                  <a:lnTo>
                    <a:pt x="229" y="2"/>
                  </a:lnTo>
                  <a:lnTo>
                    <a:pt x="236" y="5"/>
                  </a:lnTo>
                  <a:lnTo>
                    <a:pt x="240" y="10"/>
                  </a:lnTo>
                  <a:lnTo>
                    <a:pt x="242" y="18"/>
                  </a:lnTo>
                  <a:lnTo>
                    <a:pt x="242" y="18"/>
                  </a:lnTo>
                  <a:lnTo>
                    <a:pt x="240" y="22"/>
                  </a:lnTo>
                  <a:lnTo>
                    <a:pt x="239" y="25"/>
                  </a:lnTo>
                  <a:lnTo>
                    <a:pt x="236" y="26"/>
                  </a:lnTo>
                  <a:lnTo>
                    <a:pt x="236" y="26"/>
                  </a:lnTo>
                  <a:lnTo>
                    <a:pt x="230" y="28"/>
                  </a:lnTo>
                  <a:lnTo>
                    <a:pt x="217" y="28"/>
                  </a:lnTo>
                  <a:lnTo>
                    <a:pt x="217" y="28"/>
                  </a:lnTo>
                  <a:lnTo>
                    <a:pt x="200" y="29"/>
                  </a:lnTo>
                  <a:lnTo>
                    <a:pt x="185" y="32"/>
                  </a:lnTo>
                  <a:lnTo>
                    <a:pt x="171" y="39"/>
                  </a:lnTo>
                  <a:lnTo>
                    <a:pt x="153" y="49"/>
                  </a:lnTo>
                  <a:lnTo>
                    <a:pt x="153" y="49"/>
                  </a:lnTo>
                  <a:lnTo>
                    <a:pt x="145" y="58"/>
                  </a:lnTo>
                  <a:lnTo>
                    <a:pt x="136" y="67"/>
                  </a:lnTo>
                  <a:lnTo>
                    <a:pt x="129" y="77"/>
                  </a:lnTo>
                  <a:lnTo>
                    <a:pt x="123" y="86"/>
                  </a:lnTo>
                  <a:lnTo>
                    <a:pt x="118" y="96"/>
                  </a:lnTo>
                  <a:lnTo>
                    <a:pt x="116" y="106"/>
                  </a:lnTo>
                  <a:lnTo>
                    <a:pt x="114" y="117"/>
                  </a:lnTo>
                  <a:lnTo>
                    <a:pt x="114" y="129"/>
                  </a:lnTo>
                  <a:lnTo>
                    <a:pt x="114" y="129"/>
                  </a:lnTo>
                  <a:lnTo>
                    <a:pt x="114" y="138"/>
                  </a:lnTo>
                  <a:lnTo>
                    <a:pt x="116" y="146"/>
                  </a:lnTo>
                  <a:lnTo>
                    <a:pt x="118" y="154"/>
                  </a:lnTo>
                  <a:lnTo>
                    <a:pt x="121" y="161"/>
                  </a:lnTo>
                  <a:lnTo>
                    <a:pt x="127" y="168"/>
                  </a:lnTo>
                  <a:lnTo>
                    <a:pt x="132" y="174"/>
                  </a:lnTo>
                  <a:lnTo>
                    <a:pt x="139" y="180"/>
                  </a:lnTo>
                  <a:lnTo>
                    <a:pt x="146" y="184"/>
                  </a:lnTo>
                  <a:lnTo>
                    <a:pt x="146" y="184"/>
                  </a:lnTo>
                  <a:lnTo>
                    <a:pt x="155" y="188"/>
                  </a:lnTo>
                  <a:lnTo>
                    <a:pt x="165" y="193"/>
                  </a:lnTo>
                  <a:lnTo>
                    <a:pt x="176" y="196"/>
                  </a:lnTo>
                  <a:lnTo>
                    <a:pt x="190" y="199"/>
                  </a:lnTo>
                  <a:lnTo>
                    <a:pt x="190" y="199"/>
                  </a:lnTo>
                  <a:lnTo>
                    <a:pt x="201" y="200"/>
                  </a:lnTo>
                  <a:lnTo>
                    <a:pt x="208" y="203"/>
                  </a:lnTo>
                  <a:lnTo>
                    <a:pt x="213" y="209"/>
                  </a:lnTo>
                  <a:lnTo>
                    <a:pt x="213" y="214"/>
                  </a:lnTo>
                  <a:lnTo>
                    <a:pt x="213" y="214"/>
                  </a:lnTo>
                  <a:lnTo>
                    <a:pt x="213" y="220"/>
                  </a:lnTo>
                  <a:lnTo>
                    <a:pt x="208" y="225"/>
                  </a:lnTo>
                  <a:lnTo>
                    <a:pt x="204" y="228"/>
                  </a:lnTo>
                  <a:lnTo>
                    <a:pt x="197" y="228"/>
                  </a:lnTo>
                  <a:lnTo>
                    <a:pt x="197" y="228"/>
                  </a:lnTo>
                  <a:lnTo>
                    <a:pt x="187" y="228"/>
                  </a:lnTo>
                  <a:lnTo>
                    <a:pt x="174" y="225"/>
                  </a:lnTo>
                  <a:lnTo>
                    <a:pt x="161" y="222"/>
                  </a:lnTo>
                  <a:lnTo>
                    <a:pt x="147" y="216"/>
                  </a:lnTo>
                  <a:lnTo>
                    <a:pt x="147" y="216"/>
                  </a:lnTo>
                  <a:lnTo>
                    <a:pt x="136" y="209"/>
                  </a:lnTo>
                  <a:lnTo>
                    <a:pt x="126" y="201"/>
                  </a:lnTo>
                  <a:lnTo>
                    <a:pt x="117" y="193"/>
                  </a:lnTo>
                  <a:lnTo>
                    <a:pt x="110" y="184"/>
                  </a:lnTo>
                  <a:lnTo>
                    <a:pt x="103" y="173"/>
                  </a:lnTo>
                  <a:lnTo>
                    <a:pt x="98" y="161"/>
                  </a:lnTo>
                  <a:lnTo>
                    <a:pt x="95" y="146"/>
                  </a:lnTo>
                  <a:lnTo>
                    <a:pt x="95" y="132"/>
                  </a:lnTo>
                  <a:lnTo>
                    <a:pt x="95" y="132"/>
                  </a:lnTo>
                  <a:lnTo>
                    <a:pt x="95" y="123"/>
                  </a:lnTo>
                  <a:lnTo>
                    <a:pt x="97" y="113"/>
                  </a:lnTo>
                  <a:lnTo>
                    <a:pt x="103" y="96"/>
                  </a:lnTo>
                  <a:lnTo>
                    <a:pt x="111" y="78"/>
                  </a:lnTo>
                  <a:lnTo>
                    <a:pt x="116" y="70"/>
                  </a:lnTo>
                  <a:lnTo>
                    <a:pt x="123" y="62"/>
                  </a:lnTo>
                  <a:lnTo>
                    <a:pt x="123" y="62"/>
                  </a:lnTo>
                  <a:lnTo>
                    <a:pt x="133" y="52"/>
                  </a:lnTo>
                  <a:lnTo>
                    <a:pt x="143" y="42"/>
                  </a:lnTo>
                  <a:lnTo>
                    <a:pt x="155" y="34"/>
                  </a:lnTo>
                  <a:lnTo>
                    <a:pt x="166" y="26"/>
                  </a:lnTo>
                  <a:lnTo>
                    <a:pt x="165" y="25"/>
                  </a:lnTo>
                  <a:close/>
                  <a:moveTo>
                    <a:pt x="192" y="75"/>
                  </a:moveTo>
                  <a:lnTo>
                    <a:pt x="192" y="75"/>
                  </a:lnTo>
                  <a:lnTo>
                    <a:pt x="208" y="83"/>
                  </a:lnTo>
                  <a:lnTo>
                    <a:pt x="221" y="90"/>
                  </a:lnTo>
                  <a:lnTo>
                    <a:pt x="232" y="97"/>
                  </a:lnTo>
                  <a:lnTo>
                    <a:pt x="240" y="103"/>
                  </a:lnTo>
                  <a:lnTo>
                    <a:pt x="240" y="103"/>
                  </a:lnTo>
                  <a:lnTo>
                    <a:pt x="246" y="112"/>
                  </a:lnTo>
                  <a:lnTo>
                    <a:pt x="249" y="116"/>
                  </a:lnTo>
                  <a:lnTo>
                    <a:pt x="249" y="120"/>
                  </a:lnTo>
                  <a:lnTo>
                    <a:pt x="249" y="120"/>
                  </a:lnTo>
                  <a:lnTo>
                    <a:pt x="249" y="126"/>
                  </a:lnTo>
                  <a:lnTo>
                    <a:pt x="248" y="131"/>
                  </a:lnTo>
                  <a:lnTo>
                    <a:pt x="243" y="133"/>
                  </a:lnTo>
                  <a:lnTo>
                    <a:pt x="239" y="135"/>
                  </a:lnTo>
                  <a:lnTo>
                    <a:pt x="239" y="135"/>
                  </a:lnTo>
                  <a:lnTo>
                    <a:pt x="236" y="135"/>
                  </a:lnTo>
                  <a:lnTo>
                    <a:pt x="232" y="132"/>
                  </a:lnTo>
                  <a:lnTo>
                    <a:pt x="227" y="125"/>
                  </a:lnTo>
                  <a:lnTo>
                    <a:pt x="227" y="125"/>
                  </a:lnTo>
                  <a:lnTo>
                    <a:pt x="219" y="113"/>
                  </a:lnTo>
                  <a:lnTo>
                    <a:pt x="210" y="102"/>
                  </a:lnTo>
                  <a:lnTo>
                    <a:pt x="200" y="93"/>
                  </a:lnTo>
                  <a:lnTo>
                    <a:pt x="188" y="83"/>
                  </a:lnTo>
                  <a:lnTo>
                    <a:pt x="192" y="75"/>
                  </a:lnTo>
                  <a:close/>
                  <a:moveTo>
                    <a:pt x="220" y="54"/>
                  </a:moveTo>
                  <a:lnTo>
                    <a:pt x="220" y="54"/>
                  </a:lnTo>
                  <a:lnTo>
                    <a:pt x="233" y="58"/>
                  </a:lnTo>
                  <a:lnTo>
                    <a:pt x="246" y="62"/>
                  </a:lnTo>
                  <a:lnTo>
                    <a:pt x="256" y="68"/>
                  </a:lnTo>
                  <a:lnTo>
                    <a:pt x="266" y="74"/>
                  </a:lnTo>
                  <a:lnTo>
                    <a:pt x="266" y="74"/>
                  </a:lnTo>
                  <a:lnTo>
                    <a:pt x="271" y="78"/>
                  </a:lnTo>
                  <a:lnTo>
                    <a:pt x="275" y="83"/>
                  </a:lnTo>
                  <a:lnTo>
                    <a:pt x="278" y="87"/>
                  </a:lnTo>
                  <a:lnTo>
                    <a:pt x="278" y="93"/>
                  </a:lnTo>
                  <a:lnTo>
                    <a:pt x="278" y="93"/>
                  </a:lnTo>
                  <a:lnTo>
                    <a:pt x="278" y="97"/>
                  </a:lnTo>
                  <a:lnTo>
                    <a:pt x="277" y="102"/>
                  </a:lnTo>
                  <a:lnTo>
                    <a:pt x="274" y="104"/>
                  </a:lnTo>
                  <a:lnTo>
                    <a:pt x="269" y="106"/>
                  </a:lnTo>
                  <a:lnTo>
                    <a:pt x="269" y="106"/>
                  </a:lnTo>
                  <a:lnTo>
                    <a:pt x="265" y="104"/>
                  </a:lnTo>
                  <a:lnTo>
                    <a:pt x="261" y="102"/>
                  </a:lnTo>
                  <a:lnTo>
                    <a:pt x="261" y="102"/>
                  </a:lnTo>
                  <a:lnTo>
                    <a:pt x="250" y="89"/>
                  </a:lnTo>
                  <a:lnTo>
                    <a:pt x="240" y="78"/>
                  </a:lnTo>
                  <a:lnTo>
                    <a:pt x="229" y="70"/>
                  </a:lnTo>
                  <a:lnTo>
                    <a:pt x="216" y="60"/>
                  </a:lnTo>
                  <a:lnTo>
                    <a:pt x="220" y="54"/>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60" name="Freeform 164"/>
            <p:cNvSpPr>
              <a:spLocks/>
            </p:cNvSpPr>
            <p:nvPr userDrawn="1"/>
          </p:nvSpPr>
          <p:spPr bwMode="auto">
            <a:xfrm>
              <a:off x="2541588" y="1754188"/>
              <a:ext cx="152400" cy="141288"/>
            </a:xfrm>
            <a:custGeom>
              <a:avLst/>
              <a:gdLst/>
              <a:ahLst/>
              <a:cxnLst>
                <a:cxn ang="0">
                  <a:pos x="0" y="263"/>
                </a:cxn>
                <a:cxn ang="0">
                  <a:pos x="33" y="236"/>
                </a:cxn>
                <a:cxn ang="0">
                  <a:pos x="59" y="208"/>
                </a:cxn>
                <a:cxn ang="0">
                  <a:pos x="70" y="194"/>
                </a:cxn>
                <a:cxn ang="0">
                  <a:pos x="86" y="166"/>
                </a:cxn>
                <a:cxn ang="0">
                  <a:pos x="100" y="135"/>
                </a:cxn>
                <a:cxn ang="0">
                  <a:pos x="110" y="100"/>
                </a:cxn>
                <a:cxn ang="0">
                  <a:pos x="113" y="83"/>
                </a:cxn>
                <a:cxn ang="0">
                  <a:pos x="119" y="22"/>
                </a:cxn>
                <a:cxn ang="0">
                  <a:pos x="119" y="0"/>
                </a:cxn>
                <a:cxn ang="0">
                  <a:pos x="155" y="5"/>
                </a:cxn>
                <a:cxn ang="0">
                  <a:pos x="162" y="9"/>
                </a:cxn>
                <a:cxn ang="0">
                  <a:pos x="162" y="11"/>
                </a:cxn>
                <a:cxn ang="0">
                  <a:pos x="160" y="16"/>
                </a:cxn>
                <a:cxn ang="0">
                  <a:pos x="146" y="21"/>
                </a:cxn>
                <a:cxn ang="0">
                  <a:pos x="146" y="25"/>
                </a:cxn>
                <a:cxn ang="0">
                  <a:pos x="149" y="51"/>
                </a:cxn>
                <a:cxn ang="0">
                  <a:pos x="162" y="105"/>
                </a:cxn>
                <a:cxn ang="0">
                  <a:pos x="173" y="131"/>
                </a:cxn>
                <a:cxn ang="0">
                  <a:pos x="202" y="174"/>
                </a:cxn>
                <a:cxn ang="0">
                  <a:pos x="238" y="209"/>
                </a:cxn>
                <a:cxn ang="0">
                  <a:pos x="249" y="216"/>
                </a:cxn>
                <a:cxn ang="0">
                  <a:pos x="273" y="229"/>
                </a:cxn>
                <a:cxn ang="0">
                  <a:pos x="286" y="242"/>
                </a:cxn>
                <a:cxn ang="0">
                  <a:pos x="280" y="242"/>
                </a:cxn>
                <a:cxn ang="0">
                  <a:pos x="271" y="247"/>
                </a:cxn>
                <a:cxn ang="0">
                  <a:pos x="268" y="249"/>
                </a:cxn>
                <a:cxn ang="0">
                  <a:pos x="258" y="265"/>
                </a:cxn>
                <a:cxn ang="0">
                  <a:pos x="238" y="251"/>
                </a:cxn>
                <a:cxn ang="0">
                  <a:pos x="209" y="223"/>
                </a:cxn>
                <a:cxn ang="0">
                  <a:pos x="196" y="206"/>
                </a:cxn>
                <a:cxn ang="0">
                  <a:pos x="167" y="157"/>
                </a:cxn>
                <a:cxn ang="0">
                  <a:pos x="149" y="106"/>
                </a:cxn>
                <a:cxn ang="0">
                  <a:pos x="146" y="89"/>
                </a:cxn>
                <a:cxn ang="0">
                  <a:pos x="142" y="69"/>
                </a:cxn>
                <a:cxn ang="0">
                  <a:pos x="141" y="86"/>
                </a:cxn>
                <a:cxn ang="0">
                  <a:pos x="133" y="116"/>
                </a:cxn>
                <a:cxn ang="0">
                  <a:pos x="126" y="134"/>
                </a:cxn>
                <a:cxn ang="0">
                  <a:pos x="112" y="166"/>
                </a:cxn>
                <a:cxn ang="0">
                  <a:pos x="96" y="193"/>
                </a:cxn>
                <a:cxn ang="0">
                  <a:pos x="77" y="216"/>
                </a:cxn>
                <a:cxn ang="0">
                  <a:pos x="55" y="236"/>
                </a:cxn>
                <a:cxn ang="0">
                  <a:pos x="33" y="252"/>
                </a:cxn>
                <a:cxn ang="0">
                  <a:pos x="0" y="263"/>
                </a:cxn>
              </a:cxnLst>
              <a:rect l="0" t="0" r="r" b="b"/>
              <a:pathLst>
                <a:path w="287" h="268">
                  <a:moveTo>
                    <a:pt x="0" y="263"/>
                  </a:moveTo>
                  <a:lnTo>
                    <a:pt x="0" y="263"/>
                  </a:lnTo>
                  <a:lnTo>
                    <a:pt x="19" y="248"/>
                  </a:lnTo>
                  <a:lnTo>
                    <a:pt x="33" y="236"/>
                  </a:lnTo>
                  <a:lnTo>
                    <a:pt x="46" y="222"/>
                  </a:lnTo>
                  <a:lnTo>
                    <a:pt x="59" y="208"/>
                  </a:lnTo>
                  <a:lnTo>
                    <a:pt x="59" y="208"/>
                  </a:lnTo>
                  <a:lnTo>
                    <a:pt x="70" y="194"/>
                  </a:lnTo>
                  <a:lnTo>
                    <a:pt x="78" y="180"/>
                  </a:lnTo>
                  <a:lnTo>
                    <a:pt x="86" y="166"/>
                  </a:lnTo>
                  <a:lnTo>
                    <a:pt x="93" y="151"/>
                  </a:lnTo>
                  <a:lnTo>
                    <a:pt x="100" y="135"/>
                  </a:lnTo>
                  <a:lnTo>
                    <a:pt x="104" y="118"/>
                  </a:lnTo>
                  <a:lnTo>
                    <a:pt x="110" y="100"/>
                  </a:lnTo>
                  <a:lnTo>
                    <a:pt x="113" y="83"/>
                  </a:lnTo>
                  <a:lnTo>
                    <a:pt x="113" y="83"/>
                  </a:lnTo>
                  <a:lnTo>
                    <a:pt x="117" y="51"/>
                  </a:lnTo>
                  <a:lnTo>
                    <a:pt x="119" y="22"/>
                  </a:lnTo>
                  <a:lnTo>
                    <a:pt x="119" y="22"/>
                  </a:lnTo>
                  <a:lnTo>
                    <a:pt x="119" y="0"/>
                  </a:lnTo>
                  <a:lnTo>
                    <a:pt x="119" y="0"/>
                  </a:lnTo>
                  <a:lnTo>
                    <a:pt x="155" y="5"/>
                  </a:lnTo>
                  <a:lnTo>
                    <a:pt x="161" y="8"/>
                  </a:lnTo>
                  <a:lnTo>
                    <a:pt x="162" y="9"/>
                  </a:lnTo>
                  <a:lnTo>
                    <a:pt x="162" y="11"/>
                  </a:lnTo>
                  <a:lnTo>
                    <a:pt x="162" y="11"/>
                  </a:lnTo>
                  <a:lnTo>
                    <a:pt x="162" y="13"/>
                  </a:lnTo>
                  <a:lnTo>
                    <a:pt x="160" y="16"/>
                  </a:lnTo>
                  <a:lnTo>
                    <a:pt x="155" y="18"/>
                  </a:lnTo>
                  <a:lnTo>
                    <a:pt x="146" y="21"/>
                  </a:lnTo>
                  <a:lnTo>
                    <a:pt x="146" y="21"/>
                  </a:lnTo>
                  <a:lnTo>
                    <a:pt x="146" y="25"/>
                  </a:lnTo>
                  <a:lnTo>
                    <a:pt x="146" y="25"/>
                  </a:lnTo>
                  <a:lnTo>
                    <a:pt x="149" y="51"/>
                  </a:lnTo>
                  <a:lnTo>
                    <a:pt x="154" y="77"/>
                  </a:lnTo>
                  <a:lnTo>
                    <a:pt x="162" y="105"/>
                  </a:lnTo>
                  <a:lnTo>
                    <a:pt x="173" y="131"/>
                  </a:lnTo>
                  <a:lnTo>
                    <a:pt x="173" y="131"/>
                  </a:lnTo>
                  <a:lnTo>
                    <a:pt x="186" y="154"/>
                  </a:lnTo>
                  <a:lnTo>
                    <a:pt x="202" y="174"/>
                  </a:lnTo>
                  <a:lnTo>
                    <a:pt x="219" y="193"/>
                  </a:lnTo>
                  <a:lnTo>
                    <a:pt x="238" y="209"/>
                  </a:lnTo>
                  <a:lnTo>
                    <a:pt x="238" y="209"/>
                  </a:lnTo>
                  <a:lnTo>
                    <a:pt x="249" y="216"/>
                  </a:lnTo>
                  <a:lnTo>
                    <a:pt x="261" y="223"/>
                  </a:lnTo>
                  <a:lnTo>
                    <a:pt x="273" y="229"/>
                  </a:lnTo>
                  <a:lnTo>
                    <a:pt x="287" y="235"/>
                  </a:lnTo>
                  <a:lnTo>
                    <a:pt x="286" y="242"/>
                  </a:lnTo>
                  <a:lnTo>
                    <a:pt x="286" y="242"/>
                  </a:lnTo>
                  <a:lnTo>
                    <a:pt x="280" y="242"/>
                  </a:lnTo>
                  <a:lnTo>
                    <a:pt x="276" y="244"/>
                  </a:lnTo>
                  <a:lnTo>
                    <a:pt x="271" y="247"/>
                  </a:lnTo>
                  <a:lnTo>
                    <a:pt x="268" y="249"/>
                  </a:lnTo>
                  <a:lnTo>
                    <a:pt x="268" y="249"/>
                  </a:lnTo>
                  <a:lnTo>
                    <a:pt x="262" y="257"/>
                  </a:lnTo>
                  <a:lnTo>
                    <a:pt x="258" y="265"/>
                  </a:lnTo>
                  <a:lnTo>
                    <a:pt x="258" y="265"/>
                  </a:lnTo>
                  <a:lnTo>
                    <a:pt x="238" y="251"/>
                  </a:lnTo>
                  <a:lnTo>
                    <a:pt x="222" y="238"/>
                  </a:lnTo>
                  <a:lnTo>
                    <a:pt x="209" y="223"/>
                  </a:lnTo>
                  <a:lnTo>
                    <a:pt x="196" y="206"/>
                  </a:lnTo>
                  <a:lnTo>
                    <a:pt x="196" y="206"/>
                  </a:lnTo>
                  <a:lnTo>
                    <a:pt x="180" y="181"/>
                  </a:lnTo>
                  <a:lnTo>
                    <a:pt x="167" y="157"/>
                  </a:lnTo>
                  <a:lnTo>
                    <a:pt x="158" y="132"/>
                  </a:lnTo>
                  <a:lnTo>
                    <a:pt x="149" y="106"/>
                  </a:lnTo>
                  <a:lnTo>
                    <a:pt x="149" y="106"/>
                  </a:lnTo>
                  <a:lnTo>
                    <a:pt x="146" y="89"/>
                  </a:lnTo>
                  <a:lnTo>
                    <a:pt x="144" y="69"/>
                  </a:lnTo>
                  <a:lnTo>
                    <a:pt x="142" y="69"/>
                  </a:lnTo>
                  <a:lnTo>
                    <a:pt x="142" y="69"/>
                  </a:lnTo>
                  <a:lnTo>
                    <a:pt x="141" y="86"/>
                  </a:lnTo>
                  <a:lnTo>
                    <a:pt x="138" y="102"/>
                  </a:lnTo>
                  <a:lnTo>
                    <a:pt x="133" y="116"/>
                  </a:lnTo>
                  <a:lnTo>
                    <a:pt x="126" y="134"/>
                  </a:lnTo>
                  <a:lnTo>
                    <a:pt x="126" y="134"/>
                  </a:lnTo>
                  <a:lnTo>
                    <a:pt x="120" y="151"/>
                  </a:lnTo>
                  <a:lnTo>
                    <a:pt x="112" y="166"/>
                  </a:lnTo>
                  <a:lnTo>
                    <a:pt x="104" y="180"/>
                  </a:lnTo>
                  <a:lnTo>
                    <a:pt x="96" y="193"/>
                  </a:lnTo>
                  <a:lnTo>
                    <a:pt x="87" y="205"/>
                  </a:lnTo>
                  <a:lnTo>
                    <a:pt x="77" y="216"/>
                  </a:lnTo>
                  <a:lnTo>
                    <a:pt x="67" y="226"/>
                  </a:lnTo>
                  <a:lnTo>
                    <a:pt x="55" y="236"/>
                  </a:lnTo>
                  <a:lnTo>
                    <a:pt x="55" y="236"/>
                  </a:lnTo>
                  <a:lnTo>
                    <a:pt x="33" y="252"/>
                  </a:lnTo>
                  <a:lnTo>
                    <a:pt x="3" y="268"/>
                  </a:lnTo>
                  <a:lnTo>
                    <a:pt x="0" y="26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61" name="Freeform 165"/>
            <p:cNvSpPr>
              <a:spLocks/>
            </p:cNvSpPr>
            <p:nvPr userDrawn="1"/>
          </p:nvSpPr>
          <p:spPr bwMode="auto">
            <a:xfrm>
              <a:off x="2713038" y="1763713"/>
              <a:ext cx="120650" cy="122238"/>
            </a:xfrm>
            <a:custGeom>
              <a:avLst/>
              <a:gdLst/>
              <a:ahLst/>
              <a:cxnLst>
                <a:cxn ang="0">
                  <a:pos x="84" y="130"/>
                </a:cxn>
                <a:cxn ang="0">
                  <a:pos x="132" y="155"/>
                </a:cxn>
                <a:cxn ang="0">
                  <a:pos x="148" y="136"/>
                </a:cxn>
                <a:cxn ang="0">
                  <a:pos x="179" y="92"/>
                </a:cxn>
                <a:cxn ang="0">
                  <a:pos x="189" y="72"/>
                </a:cxn>
                <a:cxn ang="0">
                  <a:pos x="134" y="81"/>
                </a:cxn>
                <a:cxn ang="0">
                  <a:pos x="125" y="82"/>
                </a:cxn>
                <a:cxn ang="0">
                  <a:pos x="108" y="77"/>
                </a:cxn>
                <a:cxn ang="0">
                  <a:pos x="84" y="104"/>
                </a:cxn>
                <a:cxn ang="0">
                  <a:pos x="34" y="153"/>
                </a:cxn>
                <a:cxn ang="0">
                  <a:pos x="0" y="165"/>
                </a:cxn>
                <a:cxn ang="0">
                  <a:pos x="18" y="149"/>
                </a:cxn>
                <a:cxn ang="0">
                  <a:pos x="51" y="113"/>
                </a:cxn>
                <a:cxn ang="0">
                  <a:pos x="67" y="91"/>
                </a:cxn>
                <a:cxn ang="0">
                  <a:pos x="98" y="43"/>
                </a:cxn>
                <a:cxn ang="0">
                  <a:pos x="103" y="30"/>
                </a:cxn>
                <a:cxn ang="0">
                  <a:pos x="105" y="22"/>
                </a:cxn>
                <a:cxn ang="0">
                  <a:pos x="100" y="16"/>
                </a:cxn>
                <a:cxn ang="0">
                  <a:pos x="86" y="9"/>
                </a:cxn>
                <a:cxn ang="0">
                  <a:pos x="87" y="0"/>
                </a:cxn>
                <a:cxn ang="0">
                  <a:pos x="108" y="3"/>
                </a:cxn>
                <a:cxn ang="0">
                  <a:pos x="127" y="9"/>
                </a:cxn>
                <a:cxn ang="0">
                  <a:pos x="132" y="13"/>
                </a:cxn>
                <a:cxn ang="0">
                  <a:pos x="140" y="23"/>
                </a:cxn>
                <a:cxn ang="0">
                  <a:pos x="141" y="27"/>
                </a:cxn>
                <a:cxn ang="0">
                  <a:pos x="137" y="37"/>
                </a:cxn>
                <a:cxn ang="0">
                  <a:pos x="132" y="42"/>
                </a:cxn>
                <a:cxn ang="0">
                  <a:pos x="116" y="64"/>
                </a:cxn>
                <a:cxn ang="0">
                  <a:pos x="127" y="64"/>
                </a:cxn>
                <a:cxn ang="0">
                  <a:pos x="142" y="64"/>
                </a:cxn>
                <a:cxn ang="0">
                  <a:pos x="183" y="58"/>
                </a:cxn>
                <a:cxn ang="0">
                  <a:pos x="192" y="52"/>
                </a:cxn>
                <a:cxn ang="0">
                  <a:pos x="196" y="48"/>
                </a:cxn>
                <a:cxn ang="0">
                  <a:pos x="200" y="46"/>
                </a:cxn>
                <a:cxn ang="0">
                  <a:pos x="212" y="52"/>
                </a:cxn>
                <a:cxn ang="0">
                  <a:pos x="225" y="64"/>
                </a:cxn>
                <a:cxn ang="0">
                  <a:pos x="229" y="69"/>
                </a:cxn>
                <a:cxn ang="0">
                  <a:pos x="229" y="74"/>
                </a:cxn>
                <a:cxn ang="0">
                  <a:pos x="228" y="78"/>
                </a:cxn>
                <a:cxn ang="0">
                  <a:pos x="222" y="82"/>
                </a:cxn>
                <a:cxn ang="0">
                  <a:pos x="211" y="92"/>
                </a:cxn>
                <a:cxn ang="0">
                  <a:pos x="196" y="111"/>
                </a:cxn>
                <a:cxn ang="0">
                  <a:pos x="161" y="148"/>
                </a:cxn>
                <a:cxn ang="0">
                  <a:pos x="145" y="162"/>
                </a:cxn>
                <a:cxn ang="0">
                  <a:pos x="174" y="188"/>
                </a:cxn>
                <a:cxn ang="0">
                  <a:pos x="180" y="201"/>
                </a:cxn>
                <a:cxn ang="0">
                  <a:pos x="183" y="211"/>
                </a:cxn>
                <a:cxn ang="0">
                  <a:pos x="183" y="220"/>
                </a:cxn>
                <a:cxn ang="0">
                  <a:pos x="176" y="231"/>
                </a:cxn>
                <a:cxn ang="0">
                  <a:pos x="170" y="233"/>
                </a:cxn>
                <a:cxn ang="0">
                  <a:pos x="167" y="233"/>
                </a:cxn>
                <a:cxn ang="0">
                  <a:pos x="158" y="224"/>
                </a:cxn>
                <a:cxn ang="0">
                  <a:pos x="154" y="214"/>
                </a:cxn>
                <a:cxn ang="0">
                  <a:pos x="141" y="194"/>
                </a:cxn>
                <a:cxn ang="0">
                  <a:pos x="125" y="175"/>
                </a:cxn>
                <a:cxn ang="0">
                  <a:pos x="103" y="155"/>
                </a:cxn>
                <a:cxn ang="0">
                  <a:pos x="80" y="139"/>
                </a:cxn>
              </a:cxnLst>
              <a:rect l="0" t="0" r="r" b="b"/>
              <a:pathLst>
                <a:path w="229" h="233">
                  <a:moveTo>
                    <a:pt x="84" y="130"/>
                  </a:moveTo>
                  <a:lnTo>
                    <a:pt x="84" y="130"/>
                  </a:lnTo>
                  <a:lnTo>
                    <a:pt x="108" y="140"/>
                  </a:lnTo>
                  <a:lnTo>
                    <a:pt x="132" y="155"/>
                  </a:lnTo>
                  <a:lnTo>
                    <a:pt x="132" y="155"/>
                  </a:lnTo>
                  <a:lnTo>
                    <a:pt x="148" y="136"/>
                  </a:lnTo>
                  <a:lnTo>
                    <a:pt x="164" y="114"/>
                  </a:lnTo>
                  <a:lnTo>
                    <a:pt x="179" y="92"/>
                  </a:lnTo>
                  <a:lnTo>
                    <a:pt x="189" y="72"/>
                  </a:lnTo>
                  <a:lnTo>
                    <a:pt x="189" y="72"/>
                  </a:lnTo>
                  <a:lnTo>
                    <a:pt x="134" y="81"/>
                  </a:lnTo>
                  <a:lnTo>
                    <a:pt x="134" y="81"/>
                  </a:lnTo>
                  <a:lnTo>
                    <a:pt x="125" y="82"/>
                  </a:lnTo>
                  <a:lnTo>
                    <a:pt x="125" y="82"/>
                  </a:lnTo>
                  <a:lnTo>
                    <a:pt x="118" y="81"/>
                  </a:lnTo>
                  <a:lnTo>
                    <a:pt x="108" y="77"/>
                  </a:lnTo>
                  <a:lnTo>
                    <a:pt x="108" y="77"/>
                  </a:lnTo>
                  <a:lnTo>
                    <a:pt x="84" y="104"/>
                  </a:lnTo>
                  <a:lnTo>
                    <a:pt x="60" y="130"/>
                  </a:lnTo>
                  <a:lnTo>
                    <a:pt x="34" y="153"/>
                  </a:lnTo>
                  <a:lnTo>
                    <a:pt x="6" y="172"/>
                  </a:lnTo>
                  <a:lnTo>
                    <a:pt x="0" y="165"/>
                  </a:lnTo>
                  <a:lnTo>
                    <a:pt x="0" y="165"/>
                  </a:lnTo>
                  <a:lnTo>
                    <a:pt x="18" y="149"/>
                  </a:lnTo>
                  <a:lnTo>
                    <a:pt x="35" y="132"/>
                  </a:lnTo>
                  <a:lnTo>
                    <a:pt x="51" y="113"/>
                  </a:lnTo>
                  <a:lnTo>
                    <a:pt x="67" y="91"/>
                  </a:lnTo>
                  <a:lnTo>
                    <a:pt x="67" y="91"/>
                  </a:lnTo>
                  <a:lnTo>
                    <a:pt x="84" y="66"/>
                  </a:lnTo>
                  <a:lnTo>
                    <a:pt x="98" y="43"/>
                  </a:lnTo>
                  <a:lnTo>
                    <a:pt x="98" y="43"/>
                  </a:lnTo>
                  <a:lnTo>
                    <a:pt x="103" y="30"/>
                  </a:lnTo>
                  <a:lnTo>
                    <a:pt x="105" y="22"/>
                  </a:lnTo>
                  <a:lnTo>
                    <a:pt x="105" y="22"/>
                  </a:lnTo>
                  <a:lnTo>
                    <a:pt x="103" y="19"/>
                  </a:lnTo>
                  <a:lnTo>
                    <a:pt x="100" y="16"/>
                  </a:lnTo>
                  <a:lnTo>
                    <a:pt x="95" y="13"/>
                  </a:lnTo>
                  <a:lnTo>
                    <a:pt x="86" y="9"/>
                  </a:lnTo>
                  <a:lnTo>
                    <a:pt x="87" y="0"/>
                  </a:lnTo>
                  <a:lnTo>
                    <a:pt x="87" y="0"/>
                  </a:lnTo>
                  <a:lnTo>
                    <a:pt x="99" y="1"/>
                  </a:lnTo>
                  <a:lnTo>
                    <a:pt x="108" y="3"/>
                  </a:lnTo>
                  <a:lnTo>
                    <a:pt x="118" y="6"/>
                  </a:lnTo>
                  <a:lnTo>
                    <a:pt x="127" y="9"/>
                  </a:lnTo>
                  <a:lnTo>
                    <a:pt x="127" y="9"/>
                  </a:lnTo>
                  <a:lnTo>
                    <a:pt x="132" y="13"/>
                  </a:lnTo>
                  <a:lnTo>
                    <a:pt x="138" y="17"/>
                  </a:lnTo>
                  <a:lnTo>
                    <a:pt x="140" y="23"/>
                  </a:lnTo>
                  <a:lnTo>
                    <a:pt x="141" y="27"/>
                  </a:lnTo>
                  <a:lnTo>
                    <a:pt x="141" y="27"/>
                  </a:lnTo>
                  <a:lnTo>
                    <a:pt x="140" y="32"/>
                  </a:lnTo>
                  <a:lnTo>
                    <a:pt x="137" y="37"/>
                  </a:lnTo>
                  <a:lnTo>
                    <a:pt x="137" y="37"/>
                  </a:lnTo>
                  <a:lnTo>
                    <a:pt x="132" y="42"/>
                  </a:lnTo>
                  <a:lnTo>
                    <a:pt x="128" y="46"/>
                  </a:lnTo>
                  <a:lnTo>
                    <a:pt x="116" y="64"/>
                  </a:lnTo>
                  <a:lnTo>
                    <a:pt x="116" y="64"/>
                  </a:lnTo>
                  <a:lnTo>
                    <a:pt x="127" y="64"/>
                  </a:lnTo>
                  <a:lnTo>
                    <a:pt x="127" y="64"/>
                  </a:lnTo>
                  <a:lnTo>
                    <a:pt x="142" y="64"/>
                  </a:lnTo>
                  <a:lnTo>
                    <a:pt x="183" y="58"/>
                  </a:lnTo>
                  <a:lnTo>
                    <a:pt x="183" y="58"/>
                  </a:lnTo>
                  <a:lnTo>
                    <a:pt x="187" y="56"/>
                  </a:lnTo>
                  <a:lnTo>
                    <a:pt x="192" y="52"/>
                  </a:lnTo>
                  <a:lnTo>
                    <a:pt x="192" y="52"/>
                  </a:lnTo>
                  <a:lnTo>
                    <a:pt x="196" y="48"/>
                  </a:lnTo>
                  <a:lnTo>
                    <a:pt x="200" y="46"/>
                  </a:lnTo>
                  <a:lnTo>
                    <a:pt x="200" y="46"/>
                  </a:lnTo>
                  <a:lnTo>
                    <a:pt x="206" y="48"/>
                  </a:lnTo>
                  <a:lnTo>
                    <a:pt x="212" y="52"/>
                  </a:lnTo>
                  <a:lnTo>
                    <a:pt x="218" y="56"/>
                  </a:lnTo>
                  <a:lnTo>
                    <a:pt x="225" y="64"/>
                  </a:lnTo>
                  <a:lnTo>
                    <a:pt x="225" y="64"/>
                  </a:lnTo>
                  <a:lnTo>
                    <a:pt x="229" y="69"/>
                  </a:lnTo>
                  <a:lnTo>
                    <a:pt x="229" y="74"/>
                  </a:lnTo>
                  <a:lnTo>
                    <a:pt x="229" y="74"/>
                  </a:lnTo>
                  <a:lnTo>
                    <a:pt x="229" y="75"/>
                  </a:lnTo>
                  <a:lnTo>
                    <a:pt x="228" y="78"/>
                  </a:lnTo>
                  <a:lnTo>
                    <a:pt x="222" y="82"/>
                  </a:lnTo>
                  <a:lnTo>
                    <a:pt x="222" y="82"/>
                  </a:lnTo>
                  <a:lnTo>
                    <a:pt x="216" y="87"/>
                  </a:lnTo>
                  <a:lnTo>
                    <a:pt x="211" y="92"/>
                  </a:lnTo>
                  <a:lnTo>
                    <a:pt x="211" y="92"/>
                  </a:lnTo>
                  <a:lnTo>
                    <a:pt x="196" y="111"/>
                  </a:lnTo>
                  <a:lnTo>
                    <a:pt x="179" y="130"/>
                  </a:lnTo>
                  <a:lnTo>
                    <a:pt x="161" y="148"/>
                  </a:lnTo>
                  <a:lnTo>
                    <a:pt x="145" y="162"/>
                  </a:lnTo>
                  <a:lnTo>
                    <a:pt x="145" y="162"/>
                  </a:lnTo>
                  <a:lnTo>
                    <a:pt x="161" y="176"/>
                  </a:lnTo>
                  <a:lnTo>
                    <a:pt x="174" y="188"/>
                  </a:lnTo>
                  <a:lnTo>
                    <a:pt x="177" y="195"/>
                  </a:lnTo>
                  <a:lnTo>
                    <a:pt x="180" y="201"/>
                  </a:lnTo>
                  <a:lnTo>
                    <a:pt x="183" y="205"/>
                  </a:lnTo>
                  <a:lnTo>
                    <a:pt x="183" y="211"/>
                  </a:lnTo>
                  <a:lnTo>
                    <a:pt x="183" y="211"/>
                  </a:lnTo>
                  <a:lnTo>
                    <a:pt x="183" y="220"/>
                  </a:lnTo>
                  <a:lnTo>
                    <a:pt x="180" y="227"/>
                  </a:lnTo>
                  <a:lnTo>
                    <a:pt x="176" y="231"/>
                  </a:lnTo>
                  <a:lnTo>
                    <a:pt x="173" y="233"/>
                  </a:lnTo>
                  <a:lnTo>
                    <a:pt x="170" y="233"/>
                  </a:lnTo>
                  <a:lnTo>
                    <a:pt x="170" y="233"/>
                  </a:lnTo>
                  <a:lnTo>
                    <a:pt x="167" y="233"/>
                  </a:lnTo>
                  <a:lnTo>
                    <a:pt x="163" y="230"/>
                  </a:lnTo>
                  <a:lnTo>
                    <a:pt x="158" y="224"/>
                  </a:lnTo>
                  <a:lnTo>
                    <a:pt x="154" y="214"/>
                  </a:lnTo>
                  <a:lnTo>
                    <a:pt x="154" y="214"/>
                  </a:lnTo>
                  <a:lnTo>
                    <a:pt x="147" y="204"/>
                  </a:lnTo>
                  <a:lnTo>
                    <a:pt x="141" y="194"/>
                  </a:lnTo>
                  <a:lnTo>
                    <a:pt x="132" y="184"/>
                  </a:lnTo>
                  <a:lnTo>
                    <a:pt x="125" y="175"/>
                  </a:lnTo>
                  <a:lnTo>
                    <a:pt x="125" y="175"/>
                  </a:lnTo>
                  <a:lnTo>
                    <a:pt x="103" y="155"/>
                  </a:lnTo>
                  <a:lnTo>
                    <a:pt x="92" y="146"/>
                  </a:lnTo>
                  <a:lnTo>
                    <a:pt x="80" y="139"/>
                  </a:lnTo>
                  <a:lnTo>
                    <a:pt x="84" y="13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62" name="Freeform 166"/>
            <p:cNvSpPr>
              <a:spLocks noEditPoints="1"/>
            </p:cNvSpPr>
            <p:nvPr userDrawn="1"/>
          </p:nvSpPr>
          <p:spPr bwMode="auto">
            <a:xfrm>
              <a:off x="2868613" y="1771651"/>
              <a:ext cx="131763" cy="114300"/>
            </a:xfrm>
            <a:custGeom>
              <a:avLst/>
              <a:gdLst/>
              <a:ahLst/>
              <a:cxnLst>
                <a:cxn ang="0">
                  <a:pos x="142" y="200"/>
                </a:cxn>
                <a:cxn ang="0">
                  <a:pos x="194" y="168"/>
                </a:cxn>
                <a:cxn ang="0">
                  <a:pos x="210" y="145"/>
                </a:cxn>
                <a:cxn ang="0">
                  <a:pos x="219" y="117"/>
                </a:cxn>
                <a:cxn ang="0">
                  <a:pos x="220" y="94"/>
                </a:cxn>
                <a:cxn ang="0">
                  <a:pos x="207" y="50"/>
                </a:cxn>
                <a:cxn ang="0">
                  <a:pos x="169" y="20"/>
                </a:cxn>
                <a:cxn ang="0">
                  <a:pos x="135" y="14"/>
                </a:cxn>
                <a:cxn ang="0">
                  <a:pos x="120" y="14"/>
                </a:cxn>
                <a:cxn ang="0">
                  <a:pos x="127" y="30"/>
                </a:cxn>
                <a:cxn ang="0">
                  <a:pos x="129" y="42"/>
                </a:cxn>
                <a:cxn ang="0">
                  <a:pos x="129" y="55"/>
                </a:cxn>
                <a:cxn ang="0">
                  <a:pos x="117" y="98"/>
                </a:cxn>
                <a:cxn ang="0">
                  <a:pos x="98" y="142"/>
                </a:cxn>
                <a:cxn ang="0">
                  <a:pos x="75" y="178"/>
                </a:cxn>
                <a:cxn ang="0">
                  <a:pos x="55" y="194"/>
                </a:cxn>
                <a:cxn ang="0">
                  <a:pos x="40" y="194"/>
                </a:cxn>
                <a:cxn ang="0">
                  <a:pos x="24" y="178"/>
                </a:cxn>
                <a:cxn ang="0">
                  <a:pos x="11" y="155"/>
                </a:cxn>
                <a:cxn ang="0">
                  <a:pos x="3" y="136"/>
                </a:cxn>
                <a:cxn ang="0">
                  <a:pos x="0" y="117"/>
                </a:cxn>
                <a:cxn ang="0">
                  <a:pos x="13" y="68"/>
                </a:cxn>
                <a:cxn ang="0">
                  <a:pos x="35" y="40"/>
                </a:cxn>
                <a:cxn ang="0">
                  <a:pos x="72" y="13"/>
                </a:cxn>
                <a:cxn ang="0">
                  <a:pos x="117" y="1"/>
                </a:cxn>
                <a:cxn ang="0">
                  <a:pos x="145" y="1"/>
                </a:cxn>
                <a:cxn ang="0">
                  <a:pos x="180" y="8"/>
                </a:cxn>
                <a:cxn ang="0">
                  <a:pos x="209" y="23"/>
                </a:cxn>
                <a:cxn ang="0">
                  <a:pos x="230" y="45"/>
                </a:cxn>
                <a:cxn ang="0">
                  <a:pos x="245" y="71"/>
                </a:cxn>
                <a:cxn ang="0">
                  <a:pos x="249" y="103"/>
                </a:cxn>
                <a:cxn ang="0">
                  <a:pos x="246" y="129"/>
                </a:cxn>
                <a:cxn ang="0">
                  <a:pos x="233" y="159"/>
                </a:cxn>
                <a:cxn ang="0">
                  <a:pos x="211" y="182"/>
                </a:cxn>
                <a:cxn ang="0">
                  <a:pos x="171" y="204"/>
                </a:cxn>
                <a:cxn ang="0">
                  <a:pos x="119" y="207"/>
                </a:cxn>
                <a:cxn ang="0">
                  <a:pos x="33" y="71"/>
                </a:cxn>
                <a:cxn ang="0">
                  <a:pos x="21" y="118"/>
                </a:cxn>
                <a:cxn ang="0">
                  <a:pos x="27" y="147"/>
                </a:cxn>
                <a:cxn ang="0">
                  <a:pos x="39" y="165"/>
                </a:cxn>
                <a:cxn ang="0">
                  <a:pos x="49" y="166"/>
                </a:cxn>
                <a:cxn ang="0">
                  <a:pos x="62" y="156"/>
                </a:cxn>
                <a:cxn ang="0">
                  <a:pos x="84" y="120"/>
                </a:cxn>
                <a:cxn ang="0">
                  <a:pos x="104" y="71"/>
                </a:cxn>
                <a:cxn ang="0">
                  <a:pos x="111" y="43"/>
                </a:cxn>
                <a:cxn ang="0">
                  <a:pos x="111" y="30"/>
                </a:cxn>
                <a:cxn ang="0">
                  <a:pos x="109" y="16"/>
                </a:cxn>
                <a:cxn ang="0">
                  <a:pos x="88" y="21"/>
                </a:cxn>
                <a:cxn ang="0">
                  <a:pos x="62" y="37"/>
                </a:cxn>
                <a:cxn ang="0">
                  <a:pos x="42" y="56"/>
                </a:cxn>
              </a:cxnLst>
              <a:rect l="0" t="0" r="r" b="b"/>
              <a:pathLst>
                <a:path w="249" h="215">
                  <a:moveTo>
                    <a:pt x="119" y="207"/>
                  </a:moveTo>
                  <a:lnTo>
                    <a:pt x="119" y="207"/>
                  </a:lnTo>
                  <a:lnTo>
                    <a:pt x="142" y="200"/>
                  </a:lnTo>
                  <a:lnTo>
                    <a:pt x="161" y="191"/>
                  </a:lnTo>
                  <a:lnTo>
                    <a:pt x="180" y="181"/>
                  </a:lnTo>
                  <a:lnTo>
                    <a:pt x="194" y="168"/>
                  </a:lnTo>
                  <a:lnTo>
                    <a:pt x="200" y="160"/>
                  </a:lnTo>
                  <a:lnTo>
                    <a:pt x="206" y="153"/>
                  </a:lnTo>
                  <a:lnTo>
                    <a:pt x="210" y="145"/>
                  </a:lnTo>
                  <a:lnTo>
                    <a:pt x="214" y="136"/>
                  </a:lnTo>
                  <a:lnTo>
                    <a:pt x="217" y="127"/>
                  </a:lnTo>
                  <a:lnTo>
                    <a:pt x="219" y="117"/>
                  </a:lnTo>
                  <a:lnTo>
                    <a:pt x="220" y="105"/>
                  </a:lnTo>
                  <a:lnTo>
                    <a:pt x="220" y="94"/>
                  </a:lnTo>
                  <a:lnTo>
                    <a:pt x="220" y="94"/>
                  </a:lnTo>
                  <a:lnTo>
                    <a:pt x="219" y="78"/>
                  </a:lnTo>
                  <a:lnTo>
                    <a:pt x="214" y="63"/>
                  </a:lnTo>
                  <a:lnTo>
                    <a:pt x="207" y="50"/>
                  </a:lnTo>
                  <a:lnTo>
                    <a:pt x="197" y="37"/>
                  </a:lnTo>
                  <a:lnTo>
                    <a:pt x="184" y="29"/>
                  </a:lnTo>
                  <a:lnTo>
                    <a:pt x="169" y="20"/>
                  </a:lnTo>
                  <a:lnTo>
                    <a:pt x="153" y="16"/>
                  </a:lnTo>
                  <a:lnTo>
                    <a:pt x="135" y="14"/>
                  </a:lnTo>
                  <a:lnTo>
                    <a:pt x="135" y="14"/>
                  </a:lnTo>
                  <a:lnTo>
                    <a:pt x="132" y="14"/>
                  </a:lnTo>
                  <a:lnTo>
                    <a:pt x="132" y="14"/>
                  </a:lnTo>
                  <a:lnTo>
                    <a:pt x="120" y="14"/>
                  </a:lnTo>
                  <a:lnTo>
                    <a:pt x="120" y="14"/>
                  </a:lnTo>
                  <a:lnTo>
                    <a:pt x="124" y="23"/>
                  </a:lnTo>
                  <a:lnTo>
                    <a:pt x="127" y="30"/>
                  </a:lnTo>
                  <a:lnTo>
                    <a:pt x="129" y="36"/>
                  </a:lnTo>
                  <a:lnTo>
                    <a:pt x="129" y="42"/>
                  </a:lnTo>
                  <a:lnTo>
                    <a:pt x="129" y="42"/>
                  </a:lnTo>
                  <a:lnTo>
                    <a:pt x="129" y="45"/>
                  </a:lnTo>
                  <a:lnTo>
                    <a:pt x="129" y="45"/>
                  </a:lnTo>
                  <a:lnTo>
                    <a:pt x="129" y="55"/>
                  </a:lnTo>
                  <a:lnTo>
                    <a:pt x="126" y="68"/>
                  </a:lnTo>
                  <a:lnTo>
                    <a:pt x="122" y="82"/>
                  </a:lnTo>
                  <a:lnTo>
                    <a:pt x="117" y="98"/>
                  </a:lnTo>
                  <a:lnTo>
                    <a:pt x="117" y="98"/>
                  </a:lnTo>
                  <a:lnTo>
                    <a:pt x="109" y="121"/>
                  </a:lnTo>
                  <a:lnTo>
                    <a:pt x="98" y="142"/>
                  </a:lnTo>
                  <a:lnTo>
                    <a:pt x="87" y="162"/>
                  </a:lnTo>
                  <a:lnTo>
                    <a:pt x="75" y="178"/>
                  </a:lnTo>
                  <a:lnTo>
                    <a:pt x="75" y="178"/>
                  </a:lnTo>
                  <a:lnTo>
                    <a:pt x="69" y="185"/>
                  </a:lnTo>
                  <a:lnTo>
                    <a:pt x="64" y="189"/>
                  </a:lnTo>
                  <a:lnTo>
                    <a:pt x="55" y="194"/>
                  </a:lnTo>
                  <a:lnTo>
                    <a:pt x="48" y="195"/>
                  </a:lnTo>
                  <a:lnTo>
                    <a:pt x="48" y="195"/>
                  </a:lnTo>
                  <a:lnTo>
                    <a:pt x="40" y="194"/>
                  </a:lnTo>
                  <a:lnTo>
                    <a:pt x="35" y="191"/>
                  </a:lnTo>
                  <a:lnTo>
                    <a:pt x="29" y="185"/>
                  </a:lnTo>
                  <a:lnTo>
                    <a:pt x="24" y="178"/>
                  </a:lnTo>
                  <a:lnTo>
                    <a:pt x="24" y="178"/>
                  </a:lnTo>
                  <a:lnTo>
                    <a:pt x="19" y="166"/>
                  </a:lnTo>
                  <a:lnTo>
                    <a:pt x="11" y="155"/>
                  </a:lnTo>
                  <a:lnTo>
                    <a:pt x="11" y="155"/>
                  </a:lnTo>
                  <a:lnTo>
                    <a:pt x="6" y="146"/>
                  </a:lnTo>
                  <a:lnTo>
                    <a:pt x="3" y="136"/>
                  </a:lnTo>
                  <a:lnTo>
                    <a:pt x="1" y="126"/>
                  </a:lnTo>
                  <a:lnTo>
                    <a:pt x="0" y="117"/>
                  </a:lnTo>
                  <a:lnTo>
                    <a:pt x="0" y="117"/>
                  </a:lnTo>
                  <a:lnTo>
                    <a:pt x="1" y="100"/>
                  </a:lnTo>
                  <a:lnTo>
                    <a:pt x="6" y="84"/>
                  </a:lnTo>
                  <a:lnTo>
                    <a:pt x="13" y="68"/>
                  </a:lnTo>
                  <a:lnTo>
                    <a:pt x="24" y="52"/>
                  </a:lnTo>
                  <a:lnTo>
                    <a:pt x="24" y="52"/>
                  </a:lnTo>
                  <a:lnTo>
                    <a:pt x="35" y="40"/>
                  </a:lnTo>
                  <a:lnTo>
                    <a:pt x="46" y="30"/>
                  </a:lnTo>
                  <a:lnTo>
                    <a:pt x="59" y="20"/>
                  </a:lnTo>
                  <a:lnTo>
                    <a:pt x="72" y="13"/>
                  </a:lnTo>
                  <a:lnTo>
                    <a:pt x="87" y="8"/>
                  </a:lnTo>
                  <a:lnTo>
                    <a:pt x="101" y="4"/>
                  </a:lnTo>
                  <a:lnTo>
                    <a:pt x="117" y="1"/>
                  </a:lnTo>
                  <a:lnTo>
                    <a:pt x="133" y="0"/>
                  </a:lnTo>
                  <a:lnTo>
                    <a:pt x="133" y="0"/>
                  </a:lnTo>
                  <a:lnTo>
                    <a:pt x="145" y="1"/>
                  </a:lnTo>
                  <a:lnTo>
                    <a:pt x="158" y="3"/>
                  </a:lnTo>
                  <a:lnTo>
                    <a:pt x="169" y="4"/>
                  </a:lnTo>
                  <a:lnTo>
                    <a:pt x="180" y="8"/>
                  </a:lnTo>
                  <a:lnTo>
                    <a:pt x="191" y="13"/>
                  </a:lnTo>
                  <a:lnTo>
                    <a:pt x="200" y="17"/>
                  </a:lnTo>
                  <a:lnTo>
                    <a:pt x="209" y="23"/>
                  </a:lnTo>
                  <a:lnTo>
                    <a:pt x="217" y="29"/>
                  </a:lnTo>
                  <a:lnTo>
                    <a:pt x="225" y="36"/>
                  </a:lnTo>
                  <a:lnTo>
                    <a:pt x="230" y="45"/>
                  </a:lnTo>
                  <a:lnTo>
                    <a:pt x="236" y="53"/>
                  </a:lnTo>
                  <a:lnTo>
                    <a:pt x="240" y="62"/>
                  </a:lnTo>
                  <a:lnTo>
                    <a:pt x="245" y="71"/>
                  </a:lnTo>
                  <a:lnTo>
                    <a:pt x="248" y="81"/>
                  </a:lnTo>
                  <a:lnTo>
                    <a:pt x="249" y="92"/>
                  </a:lnTo>
                  <a:lnTo>
                    <a:pt x="249" y="103"/>
                  </a:lnTo>
                  <a:lnTo>
                    <a:pt x="249" y="103"/>
                  </a:lnTo>
                  <a:lnTo>
                    <a:pt x="249" y="116"/>
                  </a:lnTo>
                  <a:lnTo>
                    <a:pt x="246" y="129"/>
                  </a:lnTo>
                  <a:lnTo>
                    <a:pt x="243" y="139"/>
                  </a:lnTo>
                  <a:lnTo>
                    <a:pt x="239" y="149"/>
                  </a:lnTo>
                  <a:lnTo>
                    <a:pt x="233" y="159"/>
                  </a:lnTo>
                  <a:lnTo>
                    <a:pt x="227" y="168"/>
                  </a:lnTo>
                  <a:lnTo>
                    <a:pt x="219" y="176"/>
                  </a:lnTo>
                  <a:lnTo>
                    <a:pt x="211" y="182"/>
                  </a:lnTo>
                  <a:lnTo>
                    <a:pt x="201" y="189"/>
                  </a:lnTo>
                  <a:lnTo>
                    <a:pt x="193" y="195"/>
                  </a:lnTo>
                  <a:lnTo>
                    <a:pt x="171" y="204"/>
                  </a:lnTo>
                  <a:lnTo>
                    <a:pt x="146" y="211"/>
                  </a:lnTo>
                  <a:lnTo>
                    <a:pt x="122" y="215"/>
                  </a:lnTo>
                  <a:lnTo>
                    <a:pt x="119" y="207"/>
                  </a:lnTo>
                  <a:close/>
                  <a:moveTo>
                    <a:pt x="42" y="56"/>
                  </a:moveTo>
                  <a:lnTo>
                    <a:pt x="42" y="56"/>
                  </a:lnTo>
                  <a:lnTo>
                    <a:pt x="33" y="71"/>
                  </a:lnTo>
                  <a:lnTo>
                    <a:pt x="26" y="85"/>
                  </a:lnTo>
                  <a:lnTo>
                    <a:pt x="23" y="101"/>
                  </a:lnTo>
                  <a:lnTo>
                    <a:pt x="21" y="118"/>
                  </a:lnTo>
                  <a:lnTo>
                    <a:pt x="21" y="118"/>
                  </a:lnTo>
                  <a:lnTo>
                    <a:pt x="23" y="133"/>
                  </a:lnTo>
                  <a:lnTo>
                    <a:pt x="27" y="147"/>
                  </a:lnTo>
                  <a:lnTo>
                    <a:pt x="30" y="155"/>
                  </a:lnTo>
                  <a:lnTo>
                    <a:pt x="35" y="160"/>
                  </a:lnTo>
                  <a:lnTo>
                    <a:pt x="39" y="165"/>
                  </a:lnTo>
                  <a:lnTo>
                    <a:pt x="45" y="166"/>
                  </a:lnTo>
                  <a:lnTo>
                    <a:pt x="45" y="166"/>
                  </a:lnTo>
                  <a:lnTo>
                    <a:pt x="49" y="166"/>
                  </a:lnTo>
                  <a:lnTo>
                    <a:pt x="53" y="165"/>
                  </a:lnTo>
                  <a:lnTo>
                    <a:pt x="58" y="162"/>
                  </a:lnTo>
                  <a:lnTo>
                    <a:pt x="62" y="156"/>
                  </a:lnTo>
                  <a:lnTo>
                    <a:pt x="72" y="142"/>
                  </a:lnTo>
                  <a:lnTo>
                    <a:pt x="84" y="120"/>
                  </a:lnTo>
                  <a:lnTo>
                    <a:pt x="84" y="120"/>
                  </a:lnTo>
                  <a:lnTo>
                    <a:pt x="91" y="104"/>
                  </a:lnTo>
                  <a:lnTo>
                    <a:pt x="98" y="87"/>
                  </a:lnTo>
                  <a:lnTo>
                    <a:pt x="104" y="71"/>
                  </a:lnTo>
                  <a:lnTo>
                    <a:pt x="109" y="56"/>
                  </a:lnTo>
                  <a:lnTo>
                    <a:pt x="109" y="56"/>
                  </a:lnTo>
                  <a:lnTo>
                    <a:pt x="111" y="43"/>
                  </a:lnTo>
                  <a:lnTo>
                    <a:pt x="111" y="35"/>
                  </a:lnTo>
                  <a:lnTo>
                    <a:pt x="111" y="35"/>
                  </a:lnTo>
                  <a:lnTo>
                    <a:pt x="111" y="30"/>
                  </a:lnTo>
                  <a:lnTo>
                    <a:pt x="111" y="30"/>
                  </a:lnTo>
                  <a:lnTo>
                    <a:pt x="111" y="23"/>
                  </a:lnTo>
                  <a:lnTo>
                    <a:pt x="109" y="16"/>
                  </a:lnTo>
                  <a:lnTo>
                    <a:pt x="109" y="16"/>
                  </a:lnTo>
                  <a:lnTo>
                    <a:pt x="98" y="19"/>
                  </a:lnTo>
                  <a:lnTo>
                    <a:pt x="88" y="21"/>
                  </a:lnTo>
                  <a:lnTo>
                    <a:pt x="80" y="26"/>
                  </a:lnTo>
                  <a:lnTo>
                    <a:pt x="71" y="32"/>
                  </a:lnTo>
                  <a:lnTo>
                    <a:pt x="62" y="37"/>
                  </a:lnTo>
                  <a:lnTo>
                    <a:pt x="55" y="43"/>
                  </a:lnTo>
                  <a:lnTo>
                    <a:pt x="48" y="49"/>
                  </a:lnTo>
                  <a:lnTo>
                    <a:pt x="42" y="56"/>
                  </a:lnTo>
                  <a:lnTo>
                    <a:pt x="42" y="5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63" name="Freeform 167"/>
            <p:cNvSpPr>
              <a:spLocks noEditPoints="1"/>
            </p:cNvSpPr>
            <p:nvPr userDrawn="1"/>
          </p:nvSpPr>
          <p:spPr bwMode="auto">
            <a:xfrm>
              <a:off x="3035301" y="1751013"/>
              <a:ext cx="150813" cy="149225"/>
            </a:xfrm>
            <a:custGeom>
              <a:avLst/>
              <a:gdLst/>
              <a:ahLst/>
              <a:cxnLst>
                <a:cxn ang="0">
                  <a:pos x="101" y="197"/>
                </a:cxn>
                <a:cxn ang="0">
                  <a:pos x="125" y="212"/>
                </a:cxn>
                <a:cxn ang="0">
                  <a:pos x="119" y="232"/>
                </a:cxn>
                <a:cxn ang="0">
                  <a:pos x="107" y="223"/>
                </a:cxn>
                <a:cxn ang="0">
                  <a:pos x="84" y="197"/>
                </a:cxn>
                <a:cxn ang="0">
                  <a:pos x="9" y="235"/>
                </a:cxn>
                <a:cxn ang="0">
                  <a:pos x="61" y="194"/>
                </a:cxn>
                <a:cxn ang="0">
                  <a:pos x="38" y="152"/>
                </a:cxn>
                <a:cxn ang="0">
                  <a:pos x="19" y="188"/>
                </a:cxn>
                <a:cxn ang="0">
                  <a:pos x="3" y="185"/>
                </a:cxn>
                <a:cxn ang="0">
                  <a:pos x="4" y="164"/>
                </a:cxn>
                <a:cxn ang="0">
                  <a:pos x="26" y="148"/>
                </a:cxn>
                <a:cxn ang="0">
                  <a:pos x="39" y="132"/>
                </a:cxn>
                <a:cxn ang="0">
                  <a:pos x="257" y="128"/>
                </a:cxn>
                <a:cxn ang="0">
                  <a:pos x="284" y="155"/>
                </a:cxn>
                <a:cxn ang="0">
                  <a:pos x="267" y="162"/>
                </a:cxn>
                <a:cxn ang="0">
                  <a:pos x="228" y="188"/>
                </a:cxn>
                <a:cxn ang="0">
                  <a:pos x="120" y="164"/>
                </a:cxn>
                <a:cxn ang="0">
                  <a:pos x="200" y="161"/>
                </a:cxn>
                <a:cxn ang="0">
                  <a:pos x="225" y="185"/>
                </a:cxn>
                <a:cxn ang="0">
                  <a:pos x="210" y="193"/>
                </a:cxn>
                <a:cxn ang="0">
                  <a:pos x="156" y="235"/>
                </a:cxn>
                <a:cxn ang="0">
                  <a:pos x="75" y="271"/>
                </a:cxn>
                <a:cxn ang="0">
                  <a:pos x="42" y="267"/>
                </a:cxn>
                <a:cxn ang="0">
                  <a:pos x="125" y="233"/>
                </a:cxn>
                <a:cxn ang="0">
                  <a:pos x="167" y="28"/>
                </a:cxn>
                <a:cxn ang="0">
                  <a:pos x="167" y="2"/>
                </a:cxn>
                <a:cxn ang="0">
                  <a:pos x="204" y="10"/>
                </a:cxn>
                <a:cxn ang="0">
                  <a:pos x="190" y="17"/>
                </a:cxn>
                <a:cxn ang="0">
                  <a:pos x="252" y="6"/>
                </a:cxn>
                <a:cxn ang="0">
                  <a:pos x="283" y="38"/>
                </a:cxn>
                <a:cxn ang="0">
                  <a:pos x="191" y="54"/>
                </a:cxn>
                <a:cxn ang="0">
                  <a:pos x="168" y="58"/>
                </a:cxn>
                <a:cxn ang="0">
                  <a:pos x="167" y="42"/>
                </a:cxn>
                <a:cxn ang="0">
                  <a:pos x="109" y="57"/>
                </a:cxn>
                <a:cxn ang="0">
                  <a:pos x="84" y="57"/>
                </a:cxn>
                <a:cxn ang="0">
                  <a:pos x="33" y="38"/>
                </a:cxn>
                <a:cxn ang="0">
                  <a:pos x="19" y="28"/>
                </a:cxn>
                <a:cxn ang="0">
                  <a:pos x="84" y="0"/>
                </a:cxn>
                <a:cxn ang="0">
                  <a:pos x="120" y="7"/>
                </a:cxn>
                <a:cxn ang="0">
                  <a:pos x="109" y="17"/>
                </a:cxn>
                <a:cxn ang="0">
                  <a:pos x="58" y="128"/>
                </a:cxn>
                <a:cxn ang="0">
                  <a:pos x="35" y="128"/>
                </a:cxn>
                <a:cxn ang="0">
                  <a:pos x="35" y="52"/>
                </a:cxn>
                <a:cxn ang="0">
                  <a:pos x="219" y="65"/>
                </a:cxn>
                <a:cxn ang="0">
                  <a:pos x="254" y="71"/>
                </a:cxn>
                <a:cxn ang="0">
                  <a:pos x="245" y="83"/>
                </a:cxn>
                <a:cxn ang="0">
                  <a:pos x="246" y="125"/>
                </a:cxn>
                <a:cxn ang="0">
                  <a:pos x="228" y="130"/>
                </a:cxn>
                <a:cxn ang="0">
                  <a:pos x="59" y="123"/>
                </a:cxn>
                <a:cxn ang="0">
                  <a:pos x="97" y="113"/>
                </a:cxn>
                <a:cxn ang="0">
                  <a:pos x="119" y="75"/>
                </a:cxn>
                <a:cxn ang="0">
                  <a:pos x="181" y="75"/>
                </a:cxn>
              </a:cxnLst>
              <a:rect l="0" t="0" r="r" b="b"/>
              <a:pathLst>
                <a:path w="284" h="281">
                  <a:moveTo>
                    <a:pt x="101" y="184"/>
                  </a:moveTo>
                  <a:lnTo>
                    <a:pt x="101" y="184"/>
                  </a:lnTo>
                  <a:lnTo>
                    <a:pt x="90" y="193"/>
                  </a:lnTo>
                  <a:lnTo>
                    <a:pt x="90" y="193"/>
                  </a:lnTo>
                  <a:lnTo>
                    <a:pt x="101" y="197"/>
                  </a:lnTo>
                  <a:lnTo>
                    <a:pt x="113" y="201"/>
                  </a:lnTo>
                  <a:lnTo>
                    <a:pt x="113" y="201"/>
                  </a:lnTo>
                  <a:lnTo>
                    <a:pt x="119" y="204"/>
                  </a:lnTo>
                  <a:lnTo>
                    <a:pt x="123" y="209"/>
                  </a:lnTo>
                  <a:lnTo>
                    <a:pt x="125" y="212"/>
                  </a:lnTo>
                  <a:lnTo>
                    <a:pt x="126" y="216"/>
                  </a:lnTo>
                  <a:lnTo>
                    <a:pt x="126" y="216"/>
                  </a:lnTo>
                  <a:lnTo>
                    <a:pt x="125" y="222"/>
                  </a:lnTo>
                  <a:lnTo>
                    <a:pt x="123" y="227"/>
                  </a:lnTo>
                  <a:lnTo>
                    <a:pt x="119" y="232"/>
                  </a:lnTo>
                  <a:lnTo>
                    <a:pt x="116" y="233"/>
                  </a:lnTo>
                  <a:lnTo>
                    <a:pt x="116" y="233"/>
                  </a:lnTo>
                  <a:lnTo>
                    <a:pt x="113" y="232"/>
                  </a:lnTo>
                  <a:lnTo>
                    <a:pt x="112" y="230"/>
                  </a:lnTo>
                  <a:lnTo>
                    <a:pt x="107" y="223"/>
                  </a:lnTo>
                  <a:lnTo>
                    <a:pt x="107" y="223"/>
                  </a:lnTo>
                  <a:lnTo>
                    <a:pt x="103" y="216"/>
                  </a:lnTo>
                  <a:lnTo>
                    <a:pt x="97" y="210"/>
                  </a:lnTo>
                  <a:lnTo>
                    <a:pt x="91" y="203"/>
                  </a:lnTo>
                  <a:lnTo>
                    <a:pt x="84" y="197"/>
                  </a:lnTo>
                  <a:lnTo>
                    <a:pt x="84" y="197"/>
                  </a:lnTo>
                  <a:lnTo>
                    <a:pt x="67" y="209"/>
                  </a:lnTo>
                  <a:lnTo>
                    <a:pt x="49" y="219"/>
                  </a:lnTo>
                  <a:lnTo>
                    <a:pt x="30" y="227"/>
                  </a:lnTo>
                  <a:lnTo>
                    <a:pt x="9" y="235"/>
                  </a:lnTo>
                  <a:lnTo>
                    <a:pt x="6" y="229"/>
                  </a:lnTo>
                  <a:lnTo>
                    <a:pt x="6" y="229"/>
                  </a:lnTo>
                  <a:lnTo>
                    <a:pt x="36" y="212"/>
                  </a:lnTo>
                  <a:lnTo>
                    <a:pt x="49" y="204"/>
                  </a:lnTo>
                  <a:lnTo>
                    <a:pt x="61" y="194"/>
                  </a:lnTo>
                  <a:lnTo>
                    <a:pt x="71" y="185"/>
                  </a:lnTo>
                  <a:lnTo>
                    <a:pt x="81" y="175"/>
                  </a:lnTo>
                  <a:lnTo>
                    <a:pt x="91" y="164"/>
                  </a:lnTo>
                  <a:lnTo>
                    <a:pt x="101" y="152"/>
                  </a:lnTo>
                  <a:lnTo>
                    <a:pt x="38" y="152"/>
                  </a:lnTo>
                  <a:lnTo>
                    <a:pt x="38" y="152"/>
                  </a:lnTo>
                  <a:lnTo>
                    <a:pt x="33" y="167"/>
                  </a:lnTo>
                  <a:lnTo>
                    <a:pt x="27" y="180"/>
                  </a:lnTo>
                  <a:lnTo>
                    <a:pt x="23" y="184"/>
                  </a:lnTo>
                  <a:lnTo>
                    <a:pt x="19" y="188"/>
                  </a:lnTo>
                  <a:lnTo>
                    <a:pt x="14" y="190"/>
                  </a:lnTo>
                  <a:lnTo>
                    <a:pt x="11" y="191"/>
                  </a:lnTo>
                  <a:lnTo>
                    <a:pt x="11" y="191"/>
                  </a:lnTo>
                  <a:lnTo>
                    <a:pt x="6" y="190"/>
                  </a:lnTo>
                  <a:lnTo>
                    <a:pt x="3" y="185"/>
                  </a:lnTo>
                  <a:lnTo>
                    <a:pt x="0" y="180"/>
                  </a:lnTo>
                  <a:lnTo>
                    <a:pt x="0" y="172"/>
                  </a:lnTo>
                  <a:lnTo>
                    <a:pt x="0" y="172"/>
                  </a:lnTo>
                  <a:lnTo>
                    <a:pt x="0" y="168"/>
                  </a:lnTo>
                  <a:lnTo>
                    <a:pt x="4" y="164"/>
                  </a:lnTo>
                  <a:lnTo>
                    <a:pt x="4" y="164"/>
                  </a:lnTo>
                  <a:lnTo>
                    <a:pt x="11" y="161"/>
                  </a:lnTo>
                  <a:lnTo>
                    <a:pt x="11" y="161"/>
                  </a:lnTo>
                  <a:lnTo>
                    <a:pt x="19" y="155"/>
                  </a:lnTo>
                  <a:lnTo>
                    <a:pt x="26" y="148"/>
                  </a:lnTo>
                  <a:lnTo>
                    <a:pt x="26" y="148"/>
                  </a:lnTo>
                  <a:lnTo>
                    <a:pt x="29" y="142"/>
                  </a:lnTo>
                  <a:lnTo>
                    <a:pt x="32" y="132"/>
                  </a:lnTo>
                  <a:lnTo>
                    <a:pt x="39" y="132"/>
                  </a:lnTo>
                  <a:lnTo>
                    <a:pt x="39" y="132"/>
                  </a:lnTo>
                  <a:lnTo>
                    <a:pt x="39" y="136"/>
                  </a:lnTo>
                  <a:lnTo>
                    <a:pt x="39" y="136"/>
                  </a:lnTo>
                  <a:lnTo>
                    <a:pt x="39" y="142"/>
                  </a:lnTo>
                  <a:lnTo>
                    <a:pt x="241" y="142"/>
                  </a:lnTo>
                  <a:lnTo>
                    <a:pt x="257" y="128"/>
                  </a:lnTo>
                  <a:lnTo>
                    <a:pt x="257" y="128"/>
                  </a:lnTo>
                  <a:lnTo>
                    <a:pt x="281" y="149"/>
                  </a:lnTo>
                  <a:lnTo>
                    <a:pt x="281" y="149"/>
                  </a:lnTo>
                  <a:lnTo>
                    <a:pt x="284" y="154"/>
                  </a:lnTo>
                  <a:lnTo>
                    <a:pt x="284" y="155"/>
                  </a:lnTo>
                  <a:lnTo>
                    <a:pt x="284" y="155"/>
                  </a:lnTo>
                  <a:lnTo>
                    <a:pt x="284" y="158"/>
                  </a:lnTo>
                  <a:lnTo>
                    <a:pt x="281" y="159"/>
                  </a:lnTo>
                  <a:lnTo>
                    <a:pt x="267" y="162"/>
                  </a:lnTo>
                  <a:lnTo>
                    <a:pt x="267" y="162"/>
                  </a:lnTo>
                  <a:lnTo>
                    <a:pt x="257" y="170"/>
                  </a:lnTo>
                  <a:lnTo>
                    <a:pt x="257" y="170"/>
                  </a:lnTo>
                  <a:lnTo>
                    <a:pt x="232" y="191"/>
                  </a:lnTo>
                  <a:lnTo>
                    <a:pt x="228" y="188"/>
                  </a:lnTo>
                  <a:lnTo>
                    <a:pt x="228" y="188"/>
                  </a:lnTo>
                  <a:lnTo>
                    <a:pt x="236" y="171"/>
                  </a:lnTo>
                  <a:lnTo>
                    <a:pt x="243" y="152"/>
                  </a:lnTo>
                  <a:lnTo>
                    <a:pt x="130" y="152"/>
                  </a:lnTo>
                  <a:lnTo>
                    <a:pt x="130" y="152"/>
                  </a:lnTo>
                  <a:lnTo>
                    <a:pt x="120" y="164"/>
                  </a:lnTo>
                  <a:lnTo>
                    <a:pt x="112" y="172"/>
                  </a:lnTo>
                  <a:lnTo>
                    <a:pt x="185" y="172"/>
                  </a:lnTo>
                  <a:lnTo>
                    <a:pt x="185" y="172"/>
                  </a:lnTo>
                  <a:lnTo>
                    <a:pt x="200" y="161"/>
                  </a:lnTo>
                  <a:lnTo>
                    <a:pt x="200" y="161"/>
                  </a:lnTo>
                  <a:lnTo>
                    <a:pt x="212" y="171"/>
                  </a:lnTo>
                  <a:lnTo>
                    <a:pt x="222" y="181"/>
                  </a:lnTo>
                  <a:lnTo>
                    <a:pt x="222" y="181"/>
                  </a:lnTo>
                  <a:lnTo>
                    <a:pt x="225" y="183"/>
                  </a:lnTo>
                  <a:lnTo>
                    <a:pt x="225" y="185"/>
                  </a:lnTo>
                  <a:lnTo>
                    <a:pt x="225" y="185"/>
                  </a:lnTo>
                  <a:lnTo>
                    <a:pt x="225" y="187"/>
                  </a:lnTo>
                  <a:lnTo>
                    <a:pt x="222" y="188"/>
                  </a:lnTo>
                  <a:lnTo>
                    <a:pt x="210" y="193"/>
                  </a:lnTo>
                  <a:lnTo>
                    <a:pt x="210" y="193"/>
                  </a:lnTo>
                  <a:lnTo>
                    <a:pt x="196" y="206"/>
                  </a:lnTo>
                  <a:lnTo>
                    <a:pt x="184" y="216"/>
                  </a:lnTo>
                  <a:lnTo>
                    <a:pt x="171" y="226"/>
                  </a:lnTo>
                  <a:lnTo>
                    <a:pt x="156" y="235"/>
                  </a:lnTo>
                  <a:lnTo>
                    <a:pt x="156" y="235"/>
                  </a:lnTo>
                  <a:lnTo>
                    <a:pt x="141" y="245"/>
                  </a:lnTo>
                  <a:lnTo>
                    <a:pt x="125" y="253"/>
                  </a:lnTo>
                  <a:lnTo>
                    <a:pt x="109" y="259"/>
                  </a:lnTo>
                  <a:lnTo>
                    <a:pt x="91" y="267"/>
                  </a:lnTo>
                  <a:lnTo>
                    <a:pt x="75" y="271"/>
                  </a:lnTo>
                  <a:lnTo>
                    <a:pt x="56" y="275"/>
                  </a:lnTo>
                  <a:lnTo>
                    <a:pt x="11" y="281"/>
                  </a:lnTo>
                  <a:lnTo>
                    <a:pt x="10" y="274"/>
                  </a:lnTo>
                  <a:lnTo>
                    <a:pt x="10" y="274"/>
                  </a:lnTo>
                  <a:lnTo>
                    <a:pt x="42" y="267"/>
                  </a:lnTo>
                  <a:lnTo>
                    <a:pt x="65" y="261"/>
                  </a:lnTo>
                  <a:lnTo>
                    <a:pt x="84" y="253"/>
                  </a:lnTo>
                  <a:lnTo>
                    <a:pt x="101" y="245"/>
                  </a:lnTo>
                  <a:lnTo>
                    <a:pt x="101" y="245"/>
                  </a:lnTo>
                  <a:lnTo>
                    <a:pt x="125" y="233"/>
                  </a:lnTo>
                  <a:lnTo>
                    <a:pt x="145" y="219"/>
                  </a:lnTo>
                  <a:lnTo>
                    <a:pt x="165" y="203"/>
                  </a:lnTo>
                  <a:lnTo>
                    <a:pt x="185" y="184"/>
                  </a:lnTo>
                  <a:lnTo>
                    <a:pt x="101" y="184"/>
                  </a:lnTo>
                  <a:close/>
                  <a:moveTo>
                    <a:pt x="167" y="28"/>
                  </a:moveTo>
                  <a:lnTo>
                    <a:pt x="167" y="28"/>
                  </a:lnTo>
                  <a:lnTo>
                    <a:pt x="167" y="19"/>
                  </a:lnTo>
                  <a:lnTo>
                    <a:pt x="167" y="19"/>
                  </a:lnTo>
                  <a:lnTo>
                    <a:pt x="167" y="2"/>
                  </a:lnTo>
                  <a:lnTo>
                    <a:pt x="167" y="2"/>
                  </a:lnTo>
                  <a:lnTo>
                    <a:pt x="194" y="4"/>
                  </a:lnTo>
                  <a:lnTo>
                    <a:pt x="200" y="6"/>
                  </a:lnTo>
                  <a:lnTo>
                    <a:pt x="200" y="6"/>
                  </a:lnTo>
                  <a:lnTo>
                    <a:pt x="203" y="7"/>
                  </a:lnTo>
                  <a:lnTo>
                    <a:pt x="204" y="10"/>
                  </a:lnTo>
                  <a:lnTo>
                    <a:pt x="204" y="10"/>
                  </a:lnTo>
                  <a:lnTo>
                    <a:pt x="203" y="13"/>
                  </a:lnTo>
                  <a:lnTo>
                    <a:pt x="201" y="15"/>
                  </a:lnTo>
                  <a:lnTo>
                    <a:pt x="190" y="17"/>
                  </a:lnTo>
                  <a:lnTo>
                    <a:pt x="190" y="17"/>
                  </a:lnTo>
                  <a:lnTo>
                    <a:pt x="190" y="28"/>
                  </a:lnTo>
                  <a:lnTo>
                    <a:pt x="232" y="28"/>
                  </a:lnTo>
                  <a:lnTo>
                    <a:pt x="232" y="28"/>
                  </a:lnTo>
                  <a:lnTo>
                    <a:pt x="252" y="6"/>
                  </a:lnTo>
                  <a:lnTo>
                    <a:pt x="252" y="6"/>
                  </a:lnTo>
                  <a:lnTo>
                    <a:pt x="281" y="32"/>
                  </a:lnTo>
                  <a:lnTo>
                    <a:pt x="281" y="32"/>
                  </a:lnTo>
                  <a:lnTo>
                    <a:pt x="283" y="36"/>
                  </a:lnTo>
                  <a:lnTo>
                    <a:pt x="283" y="36"/>
                  </a:lnTo>
                  <a:lnTo>
                    <a:pt x="283" y="38"/>
                  </a:lnTo>
                  <a:lnTo>
                    <a:pt x="280" y="38"/>
                  </a:lnTo>
                  <a:lnTo>
                    <a:pt x="190" y="38"/>
                  </a:lnTo>
                  <a:lnTo>
                    <a:pt x="190" y="38"/>
                  </a:lnTo>
                  <a:lnTo>
                    <a:pt x="191" y="54"/>
                  </a:lnTo>
                  <a:lnTo>
                    <a:pt x="191" y="54"/>
                  </a:lnTo>
                  <a:lnTo>
                    <a:pt x="190" y="57"/>
                  </a:lnTo>
                  <a:lnTo>
                    <a:pt x="188" y="58"/>
                  </a:lnTo>
                  <a:lnTo>
                    <a:pt x="175" y="59"/>
                  </a:lnTo>
                  <a:lnTo>
                    <a:pt x="175" y="59"/>
                  </a:lnTo>
                  <a:lnTo>
                    <a:pt x="168" y="58"/>
                  </a:lnTo>
                  <a:lnTo>
                    <a:pt x="167" y="57"/>
                  </a:lnTo>
                  <a:lnTo>
                    <a:pt x="167" y="55"/>
                  </a:lnTo>
                  <a:lnTo>
                    <a:pt x="167" y="55"/>
                  </a:lnTo>
                  <a:lnTo>
                    <a:pt x="167" y="42"/>
                  </a:lnTo>
                  <a:lnTo>
                    <a:pt x="167" y="42"/>
                  </a:lnTo>
                  <a:lnTo>
                    <a:pt x="167" y="38"/>
                  </a:lnTo>
                  <a:lnTo>
                    <a:pt x="109" y="38"/>
                  </a:lnTo>
                  <a:lnTo>
                    <a:pt x="109" y="54"/>
                  </a:lnTo>
                  <a:lnTo>
                    <a:pt x="109" y="54"/>
                  </a:lnTo>
                  <a:lnTo>
                    <a:pt x="109" y="57"/>
                  </a:lnTo>
                  <a:lnTo>
                    <a:pt x="106" y="58"/>
                  </a:lnTo>
                  <a:lnTo>
                    <a:pt x="93" y="59"/>
                  </a:lnTo>
                  <a:lnTo>
                    <a:pt x="93" y="59"/>
                  </a:lnTo>
                  <a:lnTo>
                    <a:pt x="85" y="58"/>
                  </a:lnTo>
                  <a:lnTo>
                    <a:pt x="84" y="57"/>
                  </a:lnTo>
                  <a:lnTo>
                    <a:pt x="84" y="55"/>
                  </a:lnTo>
                  <a:lnTo>
                    <a:pt x="84" y="55"/>
                  </a:lnTo>
                  <a:lnTo>
                    <a:pt x="85" y="38"/>
                  </a:lnTo>
                  <a:lnTo>
                    <a:pt x="33" y="38"/>
                  </a:lnTo>
                  <a:lnTo>
                    <a:pt x="33" y="38"/>
                  </a:lnTo>
                  <a:lnTo>
                    <a:pt x="19" y="39"/>
                  </a:lnTo>
                  <a:lnTo>
                    <a:pt x="6" y="41"/>
                  </a:lnTo>
                  <a:lnTo>
                    <a:pt x="4" y="25"/>
                  </a:lnTo>
                  <a:lnTo>
                    <a:pt x="4" y="25"/>
                  </a:lnTo>
                  <a:lnTo>
                    <a:pt x="19" y="28"/>
                  </a:lnTo>
                  <a:lnTo>
                    <a:pt x="33" y="28"/>
                  </a:lnTo>
                  <a:lnTo>
                    <a:pt x="85" y="28"/>
                  </a:lnTo>
                  <a:lnTo>
                    <a:pt x="85" y="17"/>
                  </a:lnTo>
                  <a:lnTo>
                    <a:pt x="85" y="17"/>
                  </a:lnTo>
                  <a:lnTo>
                    <a:pt x="84" y="0"/>
                  </a:lnTo>
                  <a:lnTo>
                    <a:pt x="84" y="0"/>
                  </a:lnTo>
                  <a:lnTo>
                    <a:pt x="101" y="3"/>
                  </a:lnTo>
                  <a:lnTo>
                    <a:pt x="101" y="3"/>
                  </a:lnTo>
                  <a:lnTo>
                    <a:pt x="117" y="4"/>
                  </a:lnTo>
                  <a:lnTo>
                    <a:pt x="120" y="7"/>
                  </a:lnTo>
                  <a:lnTo>
                    <a:pt x="122" y="9"/>
                  </a:lnTo>
                  <a:lnTo>
                    <a:pt x="122" y="9"/>
                  </a:lnTo>
                  <a:lnTo>
                    <a:pt x="122" y="12"/>
                  </a:lnTo>
                  <a:lnTo>
                    <a:pt x="119" y="13"/>
                  </a:lnTo>
                  <a:lnTo>
                    <a:pt x="109" y="17"/>
                  </a:lnTo>
                  <a:lnTo>
                    <a:pt x="109" y="28"/>
                  </a:lnTo>
                  <a:lnTo>
                    <a:pt x="167" y="28"/>
                  </a:lnTo>
                  <a:close/>
                  <a:moveTo>
                    <a:pt x="59" y="125"/>
                  </a:moveTo>
                  <a:lnTo>
                    <a:pt x="59" y="125"/>
                  </a:lnTo>
                  <a:lnTo>
                    <a:pt x="58" y="128"/>
                  </a:lnTo>
                  <a:lnTo>
                    <a:pt x="56" y="129"/>
                  </a:lnTo>
                  <a:lnTo>
                    <a:pt x="43" y="129"/>
                  </a:lnTo>
                  <a:lnTo>
                    <a:pt x="43" y="129"/>
                  </a:lnTo>
                  <a:lnTo>
                    <a:pt x="36" y="129"/>
                  </a:lnTo>
                  <a:lnTo>
                    <a:pt x="35" y="128"/>
                  </a:lnTo>
                  <a:lnTo>
                    <a:pt x="35" y="126"/>
                  </a:lnTo>
                  <a:lnTo>
                    <a:pt x="35" y="126"/>
                  </a:lnTo>
                  <a:lnTo>
                    <a:pt x="36" y="87"/>
                  </a:lnTo>
                  <a:lnTo>
                    <a:pt x="36" y="87"/>
                  </a:lnTo>
                  <a:lnTo>
                    <a:pt x="35" y="52"/>
                  </a:lnTo>
                  <a:lnTo>
                    <a:pt x="35" y="52"/>
                  </a:lnTo>
                  <a:lnTo>
                    <a:pt x="48" y="58"/>
                  </a:lnTo>
                  <a:lnTo>
                    <a:pt x="61" y="65"/>
                  </a:lnTo>
                  <a:lnTo>
                    <a:pt x="219" y="65"/>
                  </a:lnTo>
                  <a:lnTo>
                    <a:pt x="219" y="65"/>
                  </a:lnTo>
                  <a:lnTo>
                    <a:pt x="230" y="52"/>
                  </a:lnTo>
                  <a:lnTo>
                    <a:pt x="230" y="52"/>
                  </a:lnTo>
                  <a:lnTo>
                    <a:pt x="251" y="68"/>
                  </a:lnTo>
                  <a:lnTo>
                    <a:pt x="251" y="68"/>
                  </a:lnTo>
                  <a:lnTo>
                    <a:pt x="254" y="71"/>
                  </a:lnTo>
                  <a:lnTo>
                    <a:pt x="255" y="74"/>
                  </a:lnTo>
                  <a:lnTo>
                    <a:pt x="255" y="74"/>
                  </a:lnTo>
                  <a:lnTo>
                    <a:pt x="254" y="75"/>
                  </a:lnTo>
                  <a:lnTo>
                    <a:pt x="252" y="77"/>
                  </a:lnTo>
                  <a:lnTo>
                    <a:pt x="245" y="83"/>
                  </a:lnTo>
                  <a:lnTo>
                    <a:pt x="245" y="83"/>
                  </a:lnTo>
                  <a:lnTo>
                    <a:pt x="245" y="103"/>
                  </a:lnTo>
                  <a:lnTo>
                    <a:pt x="245" y="103"/>
                  </a:lnTo>
                  <a:lnTo>
                    <a:pt x="246" y="125"/>
                  </a:lnTo>
                  <a:lnTo>
                    <a:pt x="246" y="125"/>
                  </a:lnTo>
                  <a:lnTo>
                    <a:pt x="245" y="128"/>
                  </a:lnTo>
                  <a:lnTo>
                    <a:pt x="242" y="129"/>
                  </a:lnTo>
                  <a:lnTo>
                    <a:pt x="236" y="130"/>
                  </a:lnTo>
                  <a:lnTo>
                    <a:pt x="228" y="130"/>
                  </a:lnTo>
                  <a:lnTo>
                    <a:pt x="228" y="130"/>
                  </a:lnTo>
                  <a:lnTo>
                    <a:pt x="222" y="130"/>
                  </a:lnTo>
                  <a:lnTo>
                    <a:pt x="222" y="129"/>
                  </a:lnTo>
                  <a:lnTo>
                    <a:pt x="222" y="128"/>
                  </a:lnTo>
                  <a:lnTo>
                    <a:pt x="222" y="123"/>
                  </a:lnTo>
                  <a:lnTo>
                    <a:pt x="59" y="123"/>
                  </a:lnTo>
                  <a:lnTo>
                    <a:pt x="59" y="125"/>
                  </a:lnTo>
                  <a:close/>
                  <a:moveTo>
                    <a:pt x="97" y="75"/>
                  </a:moveTo>
                  <a:lnTo>
                    <a:pt x="59" y="75"/>
                  </a:lnTo>
                  <a:lnTo>
                    <a:pt x="59" y="113"/>
                  </a:lnTo>
                  <a:lnTo>
                    <a:pt x="97" y="113"/>
                  </a:lnTo>
                  <a:lnTo>
                    <a:pt x="97" y="75"/>
                  </a:lnTo>
                  <a:close/>
                  <a:moveTo>
                    <a:pt x="119" y="113"/>
                  </a:moveTo>
                  <a:lnTo>
                    <a:pt x="158" y="113"/>
                  </a:lnTo>
                  <a:lnTo>
                    <a:pt x="158" y="75"/>
                  </a:lnTo>
                  <a:lnTo>
                    <a:pt x="119" y="75"/>
                  </a:lnTo>
                  <a:lnTo>
                    <a:pt x="119" y="113"/>
                  </a:lnTo>
                  <a:close/>
                  <a:moveTo>
                    <a:pt x="181" y="113"/>
                  </a:moveTo>
                  <a:lnTo>
                    <a:pt x="222" y="113"/>
                  </a:lnTo>
                  <a:lnTo>
                    <a:pt x="222" y="75"/>
                  </a:lnTo>
                  <a:lnTo>
                    <a:pt x="181" y="75"/>
                  </a:lnTo>
                  <a:lnTo>
                    <a:pt x="181" y="11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64" name="Freeform 168"/>
            <p:cNvSpPr>
              <a:spLocks/>
            </p:cNvSpPr>
            <p:nvPr userDrawn="1"/>
          </p:nvSpPr>
          <p:spPr bwMode="auto">
            <a:xfrm>
              <a:off x="3217863" y="1757363"/>
              <a:ext cx="127000" cy="136525"/>
            </a:xfrm>
            <a:custGeom>
              <a:avLst/>
              <a:gdLst/>
              <a:ahLst/>
              <a:cxnLst>
                <a:cxn ang="0">
                  <a:pos x="19" y="58"/>
                </a:cxn>
                <a:cxn ang="0">
                  <a:pos x="55" y="58"/>
                </a:cxn>
                <a:cxn ang="0">
                  <a:pos x="93" y="32"/>
                </a:cxn>
                <a:cxn ang="0">
                  <a:pos x="97" y="18"/>
                </a:cxn>
                <a:cxn ang="0">
                  <a:pos x="90" y="10"/>
                </a:cxn>
                <a:cxn ang="0">
                  <a:pos x="80" y="5"/>
                </a:cxn>
                <a:cxn ang="0">
                  <a:pos x="87" y="0"/>
                </a:cxn>
                <a:cxn ang="0">
                  <a:pos x="123" y="10"/>
                </a:cxn>
                <a:cxn ang="0">
                  <a:pos x="125" y="19"/>
                </a:cxn>
                <a:cxn ang="0">
                  <a:pos x="113" y="35"/>
                </a:cxn>
                <a:cxn ang="0">
                  <a:pos x="151" y="34"/>
                </a:cxn>
                <a:cxn ang="0">
                  <a:pos x="162" y="31"/>
                </a:cxn>
                <a:cxn ang="0">
                  <a:pos x="175" y="42"/>
                </a:cxn>
                <a:cxn ang="0">
                  <a:pos x="160" y="54"/>
                </a:cxn>
                <a:cxn ang="0">
                  <a:pos x="91" y="70"/>
                </a:cxn>
                <a:cxn ang="0">
                  <a:pos x="65" y="112"/>
                </a:cxn>
                <a:cxn ang="0">
                  <a:pos x="97" y="102"/>
                </a:cxn>
                <a:cxn ang="0">
                  <a:pos x="122" y="112"/>
                </a:cxn>
                <a:cxn ang="0">
                  <a:pos x="133" y="141"/>
                </a:cxn>
                <a:cxn ang="0">
                  <a:pos x="203" y="110"/>
                </a:cxn>
                <a:cxn ang="0">
                  <a:pos x="204" y="103"/>
                </a:cxn>
                <a:cxn ang="0">
                  <a:pos x="196" y="93"/>
                </a:cxn>
                <a:cxn ang="0">
                  <a:pos x="194" y="89"/>
                </a:cxn>
                <a:cxn ang="0">
                  <a:pos x="212" y="91"/>
                </a:cxn>
                <a:cxn ang="0">
                  <a:pos x="235" y="112"/>
                </a:cxn>
                <a:cxn ang="0">
                  <a:pos x="238" y="125"/>
                </a:cxn>
                <a:cxn ang="0">
                  <a:pos x="226" y="129"/>
                </a:cxn>
                <a:cxn ang="0">
                  <a:pos x="167" y="146"/>
                </a:cxn>
                <a:cxn ang="0">
                  <a:pos x="135" y="191"/>
                </a:cxn>
                <a:cxn ang="0">
                  <a:pos x="123" y="209"/>
                </a:cxn>
                <a:cxn ang="0">
                  <a:pos x="115" y="202"/>
                </a:cxn>
                <a:cxn ang="0">
                  <a:pos x="113" y="165"/>
                </a:cxn>
                <a:cxn ang="0">
                  <a:pos x="78" y="190"/>
                </a:cxn>
                <a:cxn ang="0">
                  <a:pos x="67" y="212"/>
                </a:cxn>
                <a:cxn ang="0">
                  <a:pos x="74" y="228"/>
                </a:cxn>
                <a:cxn ang="0">
                  <a:pos x="116" y="236"/>
                </a:cxn>
                <a:cxn ang="0">
                  <a:pos x="161" y="232"/>
                </a:cxn>
                <a:cxn ang="0">
                  <a:pos x="189" y="228"/>
                </a:cxn>
                <a:cxn ang="0">
                  <a:pos x="207" y="236"/>
                </a:cxn>
                <a:cxn ang="0">
                  <a:pos x="204" y="252"/>
                </a:cxn>
                <a:cxn ang="0">
                  <a:pos x="168" y="258"/>
                </a:cxn>
                <a:cxn ang="0">
                  <a:pos x="102" y="257"/>
                </a:cxn>
                <a:cxn ang="0">
                  <a:pos x="57" y="235"/>
                </a:cxn>
                <a:cxn ang="0">
                  <a:pos x="52" y="206"/>
                </a:cxn>
                <a:cxn ang="0">
                  <a:pos x="65" y="181"/>
                </a:cxn>
                <a:cxn ang="0">
                  <a:pos x="113" y="148"/>
                </a:cxn>
                <a:cxn ang="0">
                  <a:pos x="109" y="122"/>
                </a:cxn>
                <a:cxn ang="0">
                  <a:pos x="94" y="115"/>
                </a:cxn>
                <a:cxn ang="0">
                  <a:pos x="64" y="126"/>
                </a:cxn>
                <a:cxn ang="0">
                  <a:pos x="26" y="155"/>
                </a:cxn>
                <a:cxn ang="0">
                  <a:pos x="12" y="165"/>
                </a:cxn>
                <a:cxn ang="0">
                  <a:pos x="1" y="158"/>
                </a:cxn>
                <a:cxn ang="0">
                  <a:pos x="3" y="144"/>
                </a:cxn>
                <a:cxn ang="0">
                  <a:pos x="19" y="129"/>
                </a:cxn>
                <a:cxn ang="0">
                  <a:pos x="61" y="86"/>
                </a:cxn>
                <a:cxn ang="0">
                  <a:pos x="39" y="76"/>
                </a:cxn>
                <a:cxn ang="0">
                  <a:pos x="10" y="67"/>
                </a:cxn>
              </a:cxnLst>
              <a:rect l="0" t="0" r="r" b="b"/>
              <a:pathLst>
                <a:path w="238" h="259">
                  <a:moveTo>
                    <a:pt x="7" y="52"/>
                  </a:moveTo>
                  <a:lnTo>
                    <a:pt x="7" y="52"/>
                  </a:lnTo>
                  <a:lnTo>
                    <a:pt x="13" y="57"/>
                  </a:lnTo>
                  <a:lnTo>
                    <a:pt x="19" y="58"/>
                  </a:lnTo>
                  <a:lnTo>
                    <a:pt x="25" y="60"/>
                  </a:lnTo>
                  <a:lnTo>
                    <a:pt x="32" y="60"/>
                  </a:lnTo>
                  <a:lnTo>
                    <a:pt x="32" y="60"/>
                  </a:lnTo>
                  <a:lnTo>
                    <a:pt x="55" y="58"/>
                  </a:lnTo>
                  <a:lnTo>
                    <a:pt x="83" y="54"/>
                  </a:lnTo>
                  <a:lnTo>
                    <a:pt x="83" y="54"/>
                  </a:lnTo>
                  <a:lnTo>
                    <a:pt x="88" y="44"/>
                  </a:lnTo>
                  <a:lnTo>
                    <a:pt x="93" y="32"/>
                  </a:lnTo>
                  <a:lnTo>
                    <a:pt x="93" y="32"/>
                  </a:lnTo>
                  <a:lnTo>
                    <a:pt x="96" y="23"/>
                  </a:lnTo>
                  <a:lnTo>
                    <a:pt x="97" y="18"/>
                  </a:lnTo>
                  <a:lnTo>
                    <a:pt x="97" y="18"/>
                  </a:lnTo>
                  <a:lnTo>
                    <a:pt x="97" y="16"/>
                  </a:lnTo>
                  <a:lnTo>
                    <a:pt x="96" y="15"/>
                  </a:lnTo>
                  <a:lnTo>
                    <a:pt x="96" y="15"/>
                  </a:lnTo>
                  <a:lnTo>
                    <a:pt x="90" y="10"/>
                  </a:lnTo>
                  <a:lnTo>
                    <a:pt x="83" y="7"/>
                  </a:lnTo>
                  <a:lnTo>
                    <a:pt x="83" y="7"/>
                  </a:lnTo>
                  <a:lnTo>
                    <a:pt x="80" y="6"/>
                  </a:lnTo>
                  <a:lnTo>
                    <a:pt x="80" y="5"/>
                  </a:lnTo>
                  <a:lnTo>
                    <a:pt x="80" y="5"/>
                  </a:lnTo>
                  <a:lnTo>
                    <a:pt x="80" y="2"/>
                  </a:lnTo>
                  <a:lnTo>
                    <a:pt x="81" y="0"/>
                  </a:lnTo>
                  <a:lnTo>
                    <a:pt x="87" y="0"/>
                  </a:lnTo>
                  <a:lnTo>
                    <a:pt x="87" y="0"/>
                  </a:lnTo>
                  <a:lnTo>
                    <a:pt x="102" y="2"/>
                  </a:lnTo>
                  <a:lnTo>
                    <a:pt x="115" y="5"/>
                  </a:lnTo>
                  <a:lnTo>
                    <a:pt x="123" y="10"/>
                  </a:lnTo>
                  <a:lnTo>
                    <a:pt x="125" y="13"/>
                  </a:lnTo>
                  <a:lnTo>
                    <a:pt x="126" y="16"/>
                  </a:lnTo>
                  <a:lnTo>
                    <a:pt x="126" y="16"/>
                  </a:lnTo>
                  <a:lnTo>
                    <a:pt x="125" y="19"/>
                  </a:lnTo>
                  <a:lnTo>
                    <a:pt x="122" y="23"/>
                  </a:lnTo>
                  <a:lnTo>
                    <a:pt x="122" y="23"/>
                  </a:lnTo>
                  <a:lnTo>
                    <a:pt x="113" y="35"/>
                  </a:lnTo>
                  <a:lnTo>
                    <a:pt x="113" y="35"/>
                  </a:lnTo>
                  <a:lnTo>
                    <a:pt x="103" y="51"/>
                  </a:lnTo>
                  <a:lnTo>
                    <a:pt x="103" y="51"/>
                  </a:lnTo>
                  <a:lnTo>
                    <a:pt x="131" y="42"/>
                  </a:lnTo>
                  <a:lnTo>
                    <a:pt x="151" y="34"/>
                  </a:lnTo>
                  <a:lnTo>
                    <a:pt x="151" y="34"/>
                  </a:lnTo>
                  <a:lnTo>
                    <a:pt x="157" y="32"/>
                  </a:lnTo>
                  <a:lnTo>
                    <a:pt x="162" y="31"/>
                  </a:lnTo>
                  <a:lnTo>
                    <a:pt x="162" y="31"/>
                  </a:lnTo>
                  <a:lnTo>
                    <a:pt x="168" y="32"/>
                  </a:lnTo>
                  <a:lnTo>
                    <a:pt x="173" y="35"/>
                  </a:lnTo>
                  <a:lnTo>
                    <a:pt x="175" y="38"/>
                  </a:lnTo>
                  <a:lnTo>
                    <a:pt x="175" y="42"/>
                  </a:lnTo>
                  <a:lnTo>
                    <a:pt x="175" y="42"/>
                  </a:lnTo>
                  <a:lnTo>
                    <a:pt x="174" y="47"/>
                  </a:lnTo>
                  <a:lnTo>
                    <a:pt x="170" y="51"/>
                  </a:lnTo>
                  <a:lnTo>
                    <a:pt x="160" y="54"/>
                  </a:lnTo>
                  <a:lnTo>
                    <a:pt x="145" y="58"/>
                  </a:lnTo>
                  <a:lnTo>
                    <a:pt x="145" y="58"/>
                  </a:lnTo>
                  <a:lnTo>
                    <a:pt x="91" y="70"/>
                  </a:lnTo>
                  <a:lnTo>
                    <a:pt x="91" y="70"/>
                  </a:lnTo>
                  <a:lnTo>
                    <a:pt x="74" y="93"/>
                  </a:lnTo>
                  <a:lnTo>
                    <a:pt x="54" y="118"/>
                  </a:lnTo>
                  <a:lnTo>
                    <a:pt x="54" y="118"/>
                  </a:lnTo>
                  <a:lnTo>
                    <a:pt x="65" y="112"/>
                  </a:lnTo>
                  <a:lnTo>
                    <a:pt x="77" y="106"/>
                  </a:lnTo>
                  <a:lnTo>
                    <a:pt x="87" y="103"/>
                  </a:lnTo>
                  <a:lnTo>
                    <a:pt x="97" y="102"/>
                  </a:lnTo>
                  <a:lnTo>
                    <a:pt x="97" y="102"/>
                  </a:lnTo>
                  <a:lnTo>
                    <a:pt x="104" y="102"/>
                  </a:lnTo>
                  <a:lnTo>
                    <a:pt x="112" y="104"/>
                  </a:lnTo>
                  <a:lnTo>
                    <a:pt x="117" y="107"/>
                  </a:lnTo>
                  <a:lnTo>
                    <a:pt x="122" y="112"/>
                  </a:lnTo>
                  <a:lnTo>
                    <a:pt x="126" y="118"/>
                  </a:lnTo>
                  <a:lnTo>
                    <a:pt x="131" y="125"/>
                  </a:lnTo>
                  <a:lnTo>
                    <a:pt x="132" y="132"/>
                  </a:lnTo>
                  <a:lnTo>
                    <a:pt x="133" y="141"/>
                  </a:lnTo>
                  <a:lnTo>
                    <a:pt x="133" y="141"/>
                  </a:lnTo>
                  <a:lnTo>
                    <a:pt x="194" y="116"/>
                  </a:lnTo>
                  <a:lnTo>
                    <a:pt x="194" y="116"/>
                  </a:lnTo>
                  <a:lnTo>
                    <a:pt x="203" y="110"/>
                  </a:lnTo>
                  <a:lnTo>
                    <a:pt x="204" y="109"/>
                  </a:lnTo>
                  <a:lnTo>
                    <a:pt x="204" y="106"/>
                  </a:lnTo>
                  <a:lnTo>
                    <a:pt x="204" y="106"/>
                  </a:lnTo>
                  <a:lnTo>
                    <a:pt x="204" y="103"/>
                  </a:lnTo>
                  <a:lnTo>
                    <a:pt x="203" y="100"/>
                  </a:lnTo>
                  <a:lnTo>
                    <a:pt x="200" y="97"/>
                  </a:lnTo>
                  <a:lnTo>
                    <a:pt x="196" y="93"/>
                  </a:lnTo>
                  <a:lnTo>
                    <a:pt x="196" y="93"/>
                  </a:lnTo>
                  <a:lnTo>
                    <a:pt x="194" y="91"/>
                  </a:lnTo>
                  <a:lnTo>
                    <a:pt x="193" y="90"/>
                  </a:lnTo>
                  <a:lnTo>
                    <a:pt x="193" y="90"/>
                  </a:lnTo>
                  <a:lnTo>
                    <a:pt x="194" y="89"/>
                  </a:lnTo>
                  <a:lnTo>
                    <a:pt x="197" y="89"/>
                  </a:lnTo>
                  <a:lnTo>
                    <a:pt x="197" y="89"/>
                  </a:lnTo>
                  <a:lnTo>
                    <a:pt x="204" y="89"/>
                  </a:lnTo>
                  <a:lnTo>
                    <a:pt x="212" y="91"/>
                  </a:lnTo>
                  <a:lnTo>
                    <a:pt x="219" y="96"/>
                  </a:lnTo>
                  <a:lnTo>
                    <a:pt x="225" y="100"/>
                  </a:lnTo>
                  <a:lnTo>
                    <a:pt x="225" y="100"/>
                  </a:lnTo>
                  <a:lnTo>
                    <a:pt x="235" y="112"/>
                  </a:lnTo>
                  <a:lnTo>
                    <a:pt x="238" y="116"/>
                  </a:lnTo>
                  <a:lnTo>
                    <a:pt x="238" y="120"/>
                  </a:lnTo>
                  <a:lnTo>
                    <a:pt x="238" y="120"/>
                  </a:lnTo>
                  <a:lnTo>
                    <a:pt x="238" y="125"/>
                  </a:lnTo>
                  <a:lnTo>
                    <a:pt x="235" y="126"/>
                  </a:lnTo>
                  <a:lnTo>
                    <a:pt x="231" y="128"/>
                  </a:lnTo>
                  <a:lnTo>
                    <a:pt x="226" y="129"/>
                  </a:lnTo>
                  <a:lnTo>
                    <a:pt x="226" y="129"/>
                  </a:lnTo>
                  <a:lnTo>
                    <a:pt x="215" y="131"/>
                  </a:lnTo>
                  <a:lnTo>
                    <a:pt x="200" y="135"/>
                  </a:lnTo>
                  <a:lnTo>
                    <a:pt x="200" y="135"/>
                  </a:lnTo>
                  <a:lnTo>
                    <a:pt x="167" y="146"/>
                  </a:lnTo>
                  <a:lnTo>
                    <a:pt x="135" y="158"/>
                  </a:lnTo>
                  <a:lnTo>
                    <a:pt x="135" y="158"/>
                  </a:lnTo>
                  <a:lnTo>
                    <a:pt x="135" y="191"/>
                  </a:lnTo>
                  <a:lnTo>
                    <a:pt x="135" y="191"/>
                  </a:lnTo>
                  <a:lnTo>
                    <a:pt x="135" y="199"/>
                  </a:lnTo>
                  <a:lnTo>
                    <a:pt x="132" y="204"/>
                  </a:lnTo>
                  <a:lnTo>
                    <a:pt x="129" y="207"/>
                  </a:lnTo>
                  <a:lnTo>
                    <a:pt x="123" y="209"/>
                  </a:lnTo>
                  <a:lnTo>
                    <a:pt x="123" y="209"/>
                  </a:lnTo>
                  <a:lnTo>
                    <a:pt x="119" y="207"/>
                  </a:lnTo>
                  <a:lnTo>
                    <a:pt x="116" y="206"/>
                  </a:lnTo>
                  <a:lnTo>
                    <a:pt x="115" y="202"/>
                  </a:lnTo>
                  <a:lnTo>
                    <a:pt x="113" y="196"/>
                  </a:lnTo>
                  <a:lnTo>
                    <a:pt x="113" y="196"/>
                  </a:lnTo>
                  <a:lnTo>
                    <a:pt x="113" y="165"/>
                  </a:lnTo>
                  <a:lnTo>
                    <a:pt x="113" y="165"/>
                  </a:lnTo>
                  <a:lnTo>
                    <a:pt x="103" y="171"/>
                  </a:lnTo>
                  <a:lnTo>
                    <a:pt x="93" y="177"/>
                  </a:lnTo>
                  <a:lnTo>
                    <a:pt x="84" y="184"/>
                  </a:lnTo>
                  <a:lnTo>
                    <a:pt x="78" y="190"/>
                  </a:lnTo>
                  <a:lnTo>
                    <a:pt x="72" y="196"/>
                  </a:lnTo>
                  <a:lnTo>
                    <a:pt x="70" y="202"/>
                  </a:lnTo>
                  <a:lnTo>
                    <a:pt x="67" y="207"/>
                  </a:lnTo>
                  <a:lnTo>
                    <a:pt x="67" y="212"/>
                  </a:lnTo>
                  <a:lnTo>
                    <a:pt x="67" y="212"/>
                  </a:lnTo>
                  <a:lnTo>
                    <a:pt x="67" y="219"/>
                  </a:lnTo>
                  <a:lnTo>
                    <a:pt x="70" y="223"/>
                  </a:lnTo>
                  <a:lnTo>
                    <a:pt x="74" y="228"/>
                  </a:lnTo>
                  <a:lnTo>
                    <a:pt x="78" y="230"/>
                  </a:lnTo>
                  <a:lnTo>
                    <a:pt x="86" y="233"/>
                  </a:lnTo>
                  <a:lnTo>
                    <a:pt x="94" y="235"/>
                  </a:lnTo>
                  <a:lnTo>
                    <a:pt x="116" y="236"/>
                  </a:lnTo>
                  <a:lnTo>
                    <a:pt x="116" y="236"/>
                  </a:lnTo>
                  <a:lnTo>
                    <a:pt x="136" y="235"/>
                  </a:lnTo>
                  <a:lnTo>
                    <a:pt x="161" y="232"/>
                  </a:lnTo>
                  <a:lnTo>
                    <a:pt x="161" y="232"/>
                  </a:lnTo>
                  <a:lnTo>
                    <a:pt x="171" y="230"/>
                  </a:lnTo>
                  <a:lnTo>
                    <a:pt x="180" y="229"/>
                  </a:lnTo>
                  <a:lnTo>
                    <a:pt x="180" y="229"/>
                  </a:lnTo>
                  <a:lnTo>
                    <a:pt x="189" y="228"/>
                  </a:lnTo>
                  <a:lnTo>
                    <a:pt x="189" y="228"/>
                  </a:lnTo>
                  <a:lnTo>
                    <a:pt x="196" y="228"/>
                  </a:lnTo>
                  <a:lnTo>
                    <a:pt x="203" y="232"/>
                  </a:lnTo>
                  <a:lnTo>
                    <a:pt x="207" y="236"/>
                  </a:lnTo>
                  <a:lnTo>
                    <a:pt x="209" y="242"/>
                  </a:lnTo>
                  <a:lnTo>
                    <a:pt x="209" y="242"/>
                  </a:lnTo>
                  <a:lnTo>
                    <a:pt x="209" y="248"/>
                  </a:lnTo>
                  <a:lnTo>
                    <a:pt x="204" y="252"/>
                  </a:lnTo>
                  <a:lnTo>
                    <a:pt x="199" y="254"/>
                  </a:lnTo>
                  <a:lnTo>
                    <a:pt x="189" y="257"/>
                  </a:lnTo>
                  <a:lnTo>
                    <a:pt x="189" y="257"/>
                  </a:lnTo>
                  <a:lnTo>
                    <a:pt x="168" y="258"/>
                  </a:lnTo>
                  <a:lnTo>
                    <a:pt x="141" y="259"/>
                  </a:lnTo>
                  <a:lnTo>
                    <a:pt x="141" y="259"/>
                  </a:lnTo>
                  <a:lnTo>
                    <a:pt x="119" y="258"/>
                  </a:lnTo>
                  <a:lnTo>
                    <a:pt x="102" y="257"/>
                  </a:lnTo>
                  <a:lnTo>
                    <a:pt x="86" y="254"/>
                  </a:lnTo>
                  <a:lnTo>
                    <a:pt x="72" y="249"/>
                  </a:lnTo>
                  <a:lnTo>
                    <a:pt x="64" y="243"/>
                  </a:lnTo>
                  <a:lnTo>
                    <a:pt x="57" y="235"/>
                  </a:lnTo>
                  <a:lnTo>
                    <a:pt x="52" y="226"/>
                  </a:lnTo>
                  <a:lnTo>
                    <a:pt x="51" y="215"/>
                  </a:lnTo>
                  <a:lnTo>
                    <a:pt x="51" y="215"/>
                  </a:lnTo>
                  <a:lnTo>
                    <a:pt x="52" y="206"/>
                  </a:lnTo>
                  <a:lnTo>
                    <a:pt x="55" y="197"/>
                  </a:lnTo>
                  <a:lnTo>
                    <a:pt x="59" y="188"/>
                  </a:lnTo>
                  <a:lnTo>
                    <a:pt x="65" y="181"/>
                  </a:lnTo>
                  <a:lnTo>
                    <a:pt x="65" y="181"/>
                  </a:lnTo>
                  <a:lnTo>
                    <a:pt x="75" y="173"/>
                  </a:lnTo>
                  <a:lnTo>
                    <a:pt x="87" y="164"/>
                  </a:lnTo>
                  <a:lnTo>
                    <a:pt x="100" y="155"/>
                  </a:lnTo>
                  <a:lnTo>
                    <a:pt x="113" y="148"/>
                  </a:lnTo>
                  <a:lnTo>
                    <a:pt x="113" y="148"/>
                  </a:lnTo>
                  <a:lnTo>
                    <a:pt x="113" y="132"/>
                  </a:lnTo>
                  <a:lnTo>
                    <a:pt x="112" y="126"/>
                  </a:lnTo>
                  <a:lnTo>
                    <a:pt x="109" y="122"/>
                  </a:lnTo>
                  <a:lnTo>
                    <a:pt x="106" y="119"/>
                  </a:lnTo>
                  <a:lnTo>
                    <a:pt x="103" y="116"/>
                  </a:lnTo>
                  <a:lnTo>
                    <a:pt x="99" y="115"/>
                  </a:lnTo>
                  <a:lnTo>
                    <a:pt x="94" y="115"/>
                  </a:lnTo>
                  <a:lnTo>
                    <a:pt x="94" y="115"/>
                  </a:lnTo>
                  <a:lnTo>
                    <a:pt x="86" y="116"/>
                  </a:lnTo>
                  <a:lnTo>
                    <a:pt x="75" y="120"/>
                  </a:lnTo>
                  <a:lnTo>
                    <a:pt x="64" y="126"/>
                  </a:lnTo>
                  <a:lnTo>
                    <a:pt x="52" y="133"/>
                  </a:lnTo>
                  <a:lnTo>
                    <a:pt x="52" y="133"/>
                  </a:lnTo>
                  <a:lnTo>
                    <a:pt x="39" y="144"/>
                  </a:lnTo>
                  <a:lnTo>
                    <a:pt x="26" y="155"/>
                  </a:lnTo>
                  <a:lnTo>
                    <a:pt x="26" y="155"/>
                  </a:lnTo>
                  <a:lnTo>
                    <a:pt x="17" y="162"/>
                  </a:lnTo>
                  <a:lnTo>
                    <a:pt x="14" y="164"/>
                  </a:lnTo>
                  <a:lnTo>
                    <a:pt x="12" y="165"/>
                  </a:lnTo>
                  <a:lnTo>
                    <a:pt x="12" y="165"/>
                  </a:lnTo>
                  <a:lnTo>
                    <a:pt x="7" y="164"/>
                  </a:lnTo>
                  <a:lnTo>
                    <a:pt x="3" y="162"/>
                  </a:lnTo>
                  <a:lnTo>
                    <a:pt x="1" y="158"/>
                  </a:lnTo>
                  <a:lnTo>
                    <a:pt x="0" y="154"/>
                  </a:lnTo>
                  <a:lnTo>
                    <a:pt x="0" y="154"/>
                  </a:lnTo>
                  <a:lnTo>
                    <a:pt x="1" y="149"/>
                  </a:lnTo>
                  <a:lnTo>
                    <a:pt x="3" y="144"/>
                  </a:lnTo>
                  <a:lnTo>
                    <a:pt x="6" y="139"/>
                  </a:lnTo>
                  <a:lnTo>
                    <a:pt x="10" y="136"/>
                  </a:lnTo>
                  <a:lnTo>
                    <a:pt x="10" y="136"/>
                  </a:lnTo>
                  <a:lnTo>
                    <a:pt x="19" y="129"/>
                  </a:lnTo>
                  <a:lnTo>
                    <a:pt x="30" y="120"/>
                  </a:lnTo>
                  <a:lnTo>
                    <a:pt x="30" y="120"/>
                  </a:lnTo>
                  <a:lnTo>
                    <a:pt x="51" y="99"/>
                  </a:lnTo>
                  <a:lnTo>
                    <a:pt x="61" y="86"/>
                  </a:lnTo>
                  <a:lnTo>
                    <a:pt x="71" y="73"/>
                  </a:lnTo>
                  <a:lnTo>
                    <a:pt x="71" y="73"/>
                  </a:lnTo>
                  <a:lnTo>
                    <a:pt x="55" y="76"/>
                  </a:lnTo>
                  <a:lnTo>
                    <a:pt x="39" y="76"/>
                  </a:lnTo>
                  <a:lnTo>
                    <a:pt x="39" y="76"/>
                  </a:lnTo>
                  <a:lnTo>
                    <a:pt x="28" y="76"/>
                  </a:lnTo>
                  <a:lnTo>
                    <a:pt x="17" y="73"/>
                  </a:lnTo>
                  <a:lnTo>
                    <a:pt x="10" y="67"/>
                  </a:lnTo>
                  <a:lnTo>
                    <a:pt x="3" y="60"/>
                  </a:lnTo>
                  <a:lnTo>
                    <a:pt x="7" y="5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65" name="Freeform 169"/>
            <p:cNvSpPr>
              <a:spLocks noEditPoints="1"/>
            </p:cNvSpPr>
            <p:nvPr userDrawn="1"/>
          </p:nvSpPr>
          <p:spPr bwMode="auto">
            <a:xfrm>
              <a:off x="3384551" y="1758951"/>
              <a:ext cx="138113" cy="128588"/>
            </a:xfrm>
            <a:custGeom>
              <a:avLst/>
              <a:gdLst/>
              <a:ahLst/>
              <a:cxnLst>
                <a:cxn ang="0">
                  <a:pos x="81" y="203"/>
                </a:cxn>
                <a:cxn ang="0">
                  <a:pos x="105" y="212"/>
                </a:cxn>
                <a:cxn ang="0">
                  <a:pos x="115" y="209"/>
                </a:cxn>
                <a:cxn ang="0">
                  <a:pos x="121" y="200"/>
                </a:cxn>
                <a:cxn ang="0">
                  <a:pos x="141" y="128"/>
                </a:cxn>
                <a:cxn ang="0">
                  <a:pos x="141" y="90"/>
                </a:cxn>
                <a:cxn ang="0">
                  <a:pos x="135" y="80"/>
                </a:cxn>
                <a:cxn ang="0">
                  <a:pos x="123" y="77"/>
                </a:cxn>
                <a:cxn ang="0">
                  <a:pos x="96" y="81"/>
                </a:cxn>
                <a:cxn ang="0">
                  <a:pos x="34" y="217"/>
                </a:cxn>
                <a:cxn ang="0">
                  <a:pos x="21" y="235"/>
                </a:cxn>
                <a:cxn ang="0">
                  <a:pos x="12" y="235"/>
                </a:cxn>
                <a:cxn ang="0">
                  <a:pos x="3" y="223"/>
                </a:cxn>
                <a:cxn ang="0">
                  <a:pos x="6" y="214"/>
                </a:cxn>
                <a:cxn ang="0">
                  <a:pos x="31" y="172"/>
                </a:cxn>
                <a:cxn ang="0">
                  <a:pos x="73" y="87"/>
                </a:cxn>
                <a:cxn ang="0">
                  <a:pos x="32" y="99"/>
                </a:cxn>
                <a:cxn ang="0">
                  <a:pos x="23" y="101"/>
                </a:cxn>
                <a:cxn ang="0">
                  <a:pos x="15" y="97"/>
                </a:cxn>
                <a:cxn ang="0">
                  <a:pos x="2" y="80"/>
                </a:cxn>
                <a:cxn ang="0">
                  <a:pos x="0" y="67"/>
                </a:cxn>
                <a:cxn ang="0">
                  <a:pos x="3" y="65"/>
                </a:cxn>
                <a:cxn ang="0">
                  <a:pos x="6" y="67"/>
                </a:cxn>
                <a:cxn ang="0">
                  <a:pos x="23" y="77"/>
                </a:cxn>
                <a:cxn ang="0">
                  <a:pos x="47" y="74"/>
                </a:cxn>
                <a:cxn ang="0">
                  <a:pos x="79" y="68"/>
                </a:cxn>
                <a:cxn ang="0">
                  <a:pos x="90" y="23"/>
                </a:cxn>
                <a:cxn ang="0">
                  <a:pos x="87" y="16"/>
                </a:cxn>
                <a:cxn ang="0">
                  <a:pos x="79" y="9"/>
                </a:cxn>
                <a:cxn ang="0">
                  <a:pos x="73" y="4"/>
                </a:cxn>
                <a:cxn ang="0">
                  <a:pos x="80" y="0"/>
                </a:cxn>
                <a:cxn ang="0">
                  <a:pos x="92" y="0"/>
                </a:cxn>
                <a:cxn ang="0">
                  <a:pos x="113" y="7"/>
                </a:cxn>
                <a:cxn ang="0">
                  <a:pos x="121" y="19"/>
                </a:cxn>
                <a:cxn ang="0">
                  <a:pos x="118" y="26"/>
                </a:cxn>
                <a:cxn ang="0">
                  <a:pos x="108" y="44"/>
                </a:cxn>
                <a:cxn ang="0">
                  <a:pos x="100" y="64"/>
                </a:cxn>
                <a:cxn ang="0">
                  <a:pos x="126" y="61"/>
                </a:cxn>
                <a:cxn ang="0">
                  <a:pos x="148" y="68"/>
                </a:cxn>
                <a:cxn ang="0">
                  <a:pos x="160" y="90"/>
                </a:cxn>
                <a:cxn ang="0">
                  <a:pos x="163" y="110"/>
                </a:cxn>
                <a:cxn ang="0">
                  <a:pos x="148" y="196"/>
                </a:cxn>
                <a:cxn ang="0">
                  <a:pos x="138" y="217"/>
                </a:cxn>
                <a:cxn ang="0">
                  <a:pos x="110" y="242"/>
                </a:cxn>
                <a:cxn ang="0">
                  <a:pos x="97" y="242"/>
                </a:cxn>
                <a:cxn ang="0">
                  <a:pos x="90" y="232"/>
                </a:cxn>
                <a:cxn ang="0">
                  <a:pos x="84" y="222"/>
                </a:cxn>
                <a:cxn ang="0">
                  <a:pos x="189" y="58"/>
                </a:cxn>
                <a:cxn ang="0">
                  <a:pos x="219" y="71"/>
                </a:cxn>
                <a:cxn ang="0">
                  <a:pos x="239" y="91"/>
                </a:cxn>
                <a:cxn ang="0">
                  <a:pos x="260" y="132"/>
                </a:cxn>
                <a:cxn ang="0">
                  <a:pos x="261" y="155"/>
                </a:cxn>
                <a:cxn ang="0">
                  <a:pos x="248" y="167"/>
                </a:cxn>
                <a:cxn ang="0">
                  <a:pos x="238" y="161"/>
                </a:cxn>
                <a:cxn ang="0">
                  <a:pos x="229" y="158"/>
                </a:cxn>
                <a:cxn ang="0">
                  <a:pos x="193" y="161"/>
                </a:cxn>
                <a:cxn ang="0">
                  <a:pos x="213" y="146"/>
                </a:cxn>
                <a:cxn ang="0">
                  <a:pos x="234" y="139"/>
                </a:cxn>
                <a:cxn ang="0">
                  <a:pos x="235" y="132"/>
                </a:cxn>
                <a:cxn ang="0">
                  <a:pos x="232" y="119"/>
                </a:cxn>
                <a:cxn ang="0">
                  <a:pos x="218" y="93"/>
                </a:cxn>
                <a:cxn ang="0">
                  <a:pos x="195" y="71"/>
                </a:cxn>
              </a:cxnLst>
              <a:rect l="0" t="0" r="r" b="b"/>
              <a:pathLst>
                <a:path w="261" h="243">
                  <a:moveTo>
                    <a:pt x="68" y="196"/>
                  </a:moveTo>
                  <a:lnTo>
                    <a:pt x="68" y="196"/>
                  </a:lnTo>
                  <a:lnTo>
                    <a:pt x="81" y="203"/>
                  </a:lnTo>
                  <a:lnTo>
                    <a:pt x="92" y="209"/>
                  </a:lnTo>
                  <a:lnTo>
                    <a:pt x="99" y="212"/>
                  </a:lnTo>
                  <a:lnTo>
                    <a:pt x="105" y="212"/>
                  </a:lnTo>
                  <a:lnTo>
                    <a:pt x="105" y="212"/>
                  </a:lnTo>
                  <a:lnTo>
                    <a:pt x="110" y="212"/>
                  </a:lnTo>
                  <a:lnTo>
                    <a:pt x="115" y="209"/>
                  </a:lnTo>
                  <a:lnTo>
                    <a:pt x="118" y="204"/>
                  </a:lnTo>
                  <a:lnTo>
                    <a:pt x="121" y="200"/>
                  </a:lnTo>
                  <a:lnTo>
                    <a:pt x="121" y="200"/>
                  </a:lnTo>
                  <a:lnTo>
                    <a:pt x="129" y="178"/>
                  </a:lnTo>
                  <a:lnTo>
                    <a:pt x="137" y="152"/>
                  </a:lnTo>
                  <a:lnTo>
                    <a:pt x="141" y="128"/>
                  </a:lnTo>
                  <a:lnTo>
                    <a:pt x="142" y="104"/>
                  </a:lnTo>
                  <a:lnTo>
                    <a:pt x="142" y="104"/>
                  </a:lnTo>
                  <a:lnTo>
                    <a:pt x="141" y="90"/>
                  </a:lnTo>
                  <a:lnTo>
                    <a:pt x="139" y="86"/>
                  </a:lnTo>
                  <a:lnTo>
                    <a:pt x="138" y="81"/>
                  </a:lnTo>
                  <a:lnTo>
                    <a:pt x="135" y="80"/>
                  </a:lnTo>
                  <a:lnTo>
                    <a:pt x="132" y="77"/>
                  </a:lnTo>
                  <a:lnTo>
                    <a:pt x="123" y="77"/>
                  </a:lnTo>
                  <a:lnTo>
                    <a:pt x="123" y="77"/>
                  </a:lnTo>
                  <a:lnTo>
                    <a:pt x="110" y="77"/>
                  </a:lnTo>
                  <a:lnTo>
                    <a:pt x="96" y="81"/>
                  </a:lnTo>
                  <a:lnTo>
                    <a:pt x="96" y="81"/>
                  </a:lnTo>
                  <a:lnTo>
                    <a:pt x="65" y="151"/>
                  </a:lnTo>
                  <a:lnTo>
                    <a:pt x="34" y="217"/>
                  </a:lnTo>
                  <a:lnTo>
                    <a:pt x="34" y="217"/>
                  </a:lnTo>
                  <a:lnTo>
                    <a:pt x="29" y="227"/>
                  </a:lnTo>
                  <a:lnTo>
                    <a:pt x="25" y="232"/>
                  </a:lnTo>
                  <a:lnTo>
                    <a:pt x="21" y="235"/>
                  </a:lnTo>
                  <a:lnTo>
                    <a:pt x="16" y="235"/>
                  </a:lnTo>
                  <a:lnTo>
                    <a:pt x="16" y="235"/>
                  </a:lnTo>
                  <a:lnTo>
                    <a:pt x="12" y="235"/>
                  </a:lnTo>
                  <a:lnTo>
                    <a:pt x="7" y="232"/>
                  </a:lnTo>
                  <a:lnTo>
                    <a:pt x="5" y="227"/>
                  </a:lnTo>
                  <a:lnTo>
                    <a:pt x="3" y="223"/>
                  </a:lnTo>
                  <a:lnTo>
                    <a:pt x="3" y="223"/>
                  </a:lnTo>
                  <a:lnTo>
                    <a:pt x="5" y="219"/>
                  </a:lnTo>
                  <a:lnTo>
                    <a:pt x="6" y="214"/>
                  </a:lnTo>
                  <a:lnTo>
                    <a:pt x="13" y="201"/>
                  </a:lnTo>
                  <a:lnTo>
                    <a:pt x="13" y="201"/>
                  </a:lnTo>
                  <a:lnTo>
                    <a:pt x="31" y="172"/>
                  </a:lnTo>
                  <a:lnTo>
                    <a:pt x="47" y="143"/>
                  </a:lnTo>
                  <a:lnTo>
                    <a:pt x="60" y="116"/>
                  </a:lnTo>
                  <a:lnTo>
                    <a:pt x="73" y="87"/>
                  </a:lnTo>
                  <a:lnTo>
                    <a:pt x="73" y="87"/>
                  </a:lnTo>
                  <a:lnTo>
                    <a:pt x="48" y="93"/>
                  </a:lnTo>
                  <a:lnTo>
                    <a:pt x="32" y="99"/>
                  </a:lnTo>
                  <a:lnTo>
                    <a:pt x="32" y="99"/>
                  </a:lnTo>
                  <a:lnTo>
                    <a:pt x="26" y="100"/>
                  </a:lnTo>
                  <a:lnTo>
                    <a:pt x="23" y="101"/>
                  </a:lnTo>
                  <a:lnTo>
                    <a:pt x="23" y="101"/>
                  </a:lnTo>
                  <a:lnTo>
                    <a:pt x="19" y="100"/>
                  </a:lnTo>
                  <a:lnTo>
                    <a:pt x="15" y="97"/>
                  </a:lnTo>
                  <a:lnTo>
                    <a:pt x="6" y="88"/>
                  </a:lnTo>
                  <a:lnTo>
                    <a:pt x="6" y="88"/>
                  </a:lnTo>
                  <a:lnTo>
                    <a:pt x="2" y="80"/>
                  </a:lnTo>
                  <a:lnTo>
                    <a:pt x="0" y="71"/>
                  </a:lnTo>
                  <a:lnTo>
                    <a:pt x="0" y="71"/>
                  </a:lnTo>
                  <a:lnTo>
                    <a:pt x="0" y="67"/>
                  </a:lnTo>
                  <a:lnTo>
                    <a:pt x="2" y="65"/>
                  </a:lnTo>
                  <a:lnTo>
                    <a:pt x="3" y="65"/>
                  </a:lnTo>
                  <a:lnTo>
                    <a:pt x="3" y="65"/>
                  </a:lnTo>
                  <a:lnTo>
                    <a:pt x="5" y="65"/>
                  </a:lnTo>
                  <a:lnTo>
                    <a:pt x="6" y="67"/>
                  </a:lnTo>
                  <a:lnTo>
                    <a:pt x="6" y="67"/>
                  </a:lnTo>
                  <a:lnTo>
                    <a:pt x="16" y="74"/>
                  </a:lnTo>
                  <a:lnTo>
                    <a:pt x="21" y="75"/>
                  </a:lnTo>
                  <a:lnTo>
                    <a:pt x="23" y="77"/>
                  </a:lnTo>
                  <a:lnTo>
                    <a:pt x="23" y="77"/>
                  </a:lnTo>
                  <a:lnTo>
                    <a:pt x="35" y="75"/>
                  </a:lnTo>
                  <a:lnTo>
                    <a:pt x="47" y="74"/>
                  </a:lnTo>
                  <a:lnTo>
                    <a:pt x="47" y="74"/>
                  </a:lnTo>
                  <a:lnTo>
                    <a:pt x="79" y="68"/>
                  </a:lnTo>
                  <a:lnTo>
                    <a:pt x="79" y="68"/>
                  </a:lnTo>
                  <a:lnTo>
                    <a:pt x="83" y="54"/>
                  </a:lnTo>
                  <a:lnTo>
                    <a:pt x="87" y="41"/>
                  </a:lnTo>
                  <a:lnTo>
                    <a:pt x="90" y="23"/>
                  </a:lnTo>
                  <a:lnTo>
                    <a:pt x="90" y="23"/>
                  </a:lnTo>
                  <a:lnTo>
                    <a:pt x="90" y="19"/>
                  </a:lnTo>
                  <a:lnTo>
                    <a:pt x="87" y="16"/>
                  </a:lnTo>
                  <a:lnTo>
                    <a:pt x="84" y="13"/>
                  </a:lnTo>
                  <a:lnTo>
                    <a:pt x="79" y="9"/>
                  </a:lnTo>
                  <a:lnTo>
                    <a:pt x="79" y="9"/>
                  </a:lnTo>
                  <a:lnTo>
                    <a:pt x="74" y="7"/>
                  </a:lnTo>
                  <a:lnTo>
                    <a:pt x="73" y="4"/>
                  </a:lnTo>
                  <a:lnTo>
                    <a:pt x="73" y="4"/>
                  </a:lnTo>
                  <a:lnTo>
                    <a:pt x="74" y="3"/>
                  </a:lnTo>
                  <a:lnTo>
                    <a:pt x="77" y="2"/>
                  </a:lnTo>
                  <a:lnTo>
                    <a:pt x="80" y="0"/>
                  </a:lnTo>
                  <a:lnTo>
                    <a:pt x="86" y="0"/>
                  </a:lnTo>
                  <a:lnTo>
                    <a:pt x="86" y="0"/>
                  </a:lnTo>
                  <a:lnTo>
                    <a:pt x="92" y="0"/>
                  </a:lnTo>
                  <a:lnTo>
                    <a:pt x="99" y="2"/>
                  </a:lnTo>
                  <a:lnTo>
                    <a:pt x="113" y="7"/>
                  </a:lnTo>
                  <a:lnTo>
                    <a:pt x="113" y="7"/>
                  </a:lnTo>
                  <a:lnTo>
                    <a:pt x="119" y="13"/>
                  </a:lnTo>
                  <a:lnTo>
                    <a:pt x="121" y="16"/>
                  </a:lnTo>
                  <a:lnTo>
                    <a:pt x="121" y="19"/>
                  </a:lnTo>
                  <a:lnTo>
                    <a:pt x="121" y="19"/>
                  </a:lnTo>
                  <a:lnTo>
                    <a:pt x="121" y="22"/>
                  </a:lnTo>
                  <a:lnTo>
                    <a:pt x="118" y="26"/>
                  </a:lnTo>
                  <a:lnTo>
                    <a:pt x="118" y="26"/>
                  </a:lnTo>
                  <a:lnTo>
                    <a:pt x="113" y="33"/>
                  </a:lnTo>
                  <a:lnTo>
                    <a:pt x="108" y="44"/>
                  </a:lnTo>
                  <a:lnTo>
                    <a:pt x="108" y="44"/>
                  </a:lnTo>
                  <a:lnTo>
                    <a:pt x="100" y="64"/>
                  </a:lnTo>
                  <a:lnTo>
                    <a:pt x="100" y="64"/>
                  </a:lnTo>
                  <a:lnTo>
                    <a:pt x="115" y="62"/>
                  </a:lnTo>
                  <a:lnTo>
                    <a:pt x="126" y="61"/>
                  </a:lnTo>
                  <a:lnTo>
                    <a:pt x="126" y="61"/>
                  </a:lnTo>
                  <a:lnTo>
                    <a:pt x="135" y="62"/>
                  </a:lnTo>
                  <a:lnTo>
                    <a:pt x="141" y="64"/>
                  </a:lnTo>
                  <a:lnTo>
                    <a:pt x="148" y="68"/>
                  </a:lnTo>
                  <a:lnTo>
                    <a:pt x="152" y="74"/>
                  </a:lnTo>
                  <a:lnTo>
                    <a:pt x="157" y="81"/>
                  </a:lnTo>
                  <a:lnTo>
                    <a:pt x="160" y="90"/>
                  </a:lnTo>
                  <a:lnTo>
                    <a:pt x="161" y="99"/>
                  </a:lnTo>
                  <a:lnTo>
                    <a:pt x="163" y="110"/>
                  </a:lnTo>
                  <a:lnTo>
                    <a:pt x="163" y="110"/>
                  </a:lnTo>
                  <a:lnTo>
                    <a:pt x="160" y="139"/>
                  </a:lnTo>
                  <a:lnTo>
                    <a:pt x="155" y="168"/>
                  </a:lnTo>
                  <a:lnTo>
                    <a:pt x="148" y="196"/>
                  </a:lnTo>
                  <a:lnTo>
                    <a:pt x="144" y="207"/>
                  </a:lnTo>
                  <a:lnTo>
                    <a:pt x="138" y="217"/>
                  </a:lnTo>
                  <a:lnTo>
                    <a:pt x="138" y="217"/>
                  </a:lnTo>
                  <a:lnTo>
                    <a:pt x="129" y="229"/>
                  </a:lnTo>
                  <a:lnTo>
                    <a:pt x="121" y="238"/>
                  </a:lnTo>
                  <a:lnTo>
                    <a:pt x="110" y="242"/>
                  </a:lnTo>
                  <a:lnTo>
                    <a:pt x="102" y="243"/>
                  </a:lnTo>
                  <a:lnTo>
                    <a:pt x="102" y="243"/>
                  </a:lnTo>
                  <a:lnTo>
                    <a:pt x="97" y="242"/>
                  </a:lnTo>
                  <a:lnTo>
                    <a:pt x="94" y="240"/>
                  </a:lnTo>
                  <a:lnTo>
                    <a:pt x="92" y="238"/>
                  </a:lnTo>
                  <a:lnTo>
                    <a:pt x="90" y="232"/>
                  </a:lnTo>
                  <a:lnTo>
                    <a:pt x="90" y="232"/>
                  </a:lnTo>
                  <a:lnTo>
                    <a:pt x="89" y="227"/>
                  </a:lnTo>
                  <a:lnTo>
                    <a:pt x="84" y="222"/>
                  </a:lnTo>
                  <a:lnTo>
                    <a:pt x="63" y="203"/>
                  </a:lnTo>
                  <a:lnTo>
                    <a:pt x="68" y="196"/>
                  </a:lnTo>
                  <a:close/>
                  <a:moveTo>
                    <a:pt x="189" y="58"/>
                  </a:moveTo>
                  <a:lnTo>
                    <a:pt x="189" y="58"/>
                  </a:lnTo>
                  <a:lnTo>
                    <a:pt x="205" y="64"/>
                  </a:lnTo>
                  <a:lnTo>
                    <a:pt x="219" y="71"/>
                  </a:lnTo>
                  <a:lnTo>
                    <a:pt x="231" y="81"/>
                  </a:lnTo>
                  <a:lnTo>
                    <a:pt x="239" y="91"/>
                  </a:lnTo>
                  <a:lnTo>
                    <a:pt x="239" y="91"/>
                  </a:lnTo>
                  <a:lnTo>
                    <a:pt x="250" y="104"/>
                  </a:lnTo>
                  <a:lnTo>
                    <a:pt x="255" y="119"/>
                  </a:lnTo>
                  <a:lnTo>
                    <a:pt x="260" y="132"/>
                  </a:lnTo>
                  <a:lnTo>
                    <a:pt x="261" y="145"/>
                  </a:lnTo>
                  <a:lnTo>
                    <a:pt x="261" y="145"/>
                  </a:lnTo>
                  <a:lnTo>
                    <a:pt x="261" y="155"/>
                  </a:lnTo>
                  <a:lnTo>
                    <a:pt x="258" y="161"/>
                  </a:lnTo>
                  <a:lnTo>
                    <a:pt x="254" y="165"/>
                  </a:lnTo>
                  <a:lnTo>
                    <a:pt x="248" y="167"/>
                  </a:lnTo>
                  <a:lnTo>
                    <a:pt x="248" y="167"/>
                  </a:lnTo>
                  <a:lnTo>
                    <a:pt x="242" y="165"/>
                  </a:lnTo>
                  <a:lnTo>
                    <a:pt x="238" y="161"/>
                  </a:lnTo>
                  <a:lnTo>
                    <a:pt x="238" y="161"/>
                  </a:lnTo>
                  <a:lnTo>
                    <a:pt x="234" y="158"/>
                  </a:lnTo>
                  <a:lnTo>
                    <a:pt x="229" y="158"/>
                  </a:lnTo>
                  <a:lnTo>
                    <a:pt x="229" y="158"/>
                  </a:lnTo>
                  <a:lnTo>
                    <a:pt x="213" y="158"/>
                  </a:lnTo>
                  <a:lnTo>
                    <a:pt x="193" y="161"/>
                  </a:lnTo>
                  <a:lnTo>
                    <a:pt x="192" y="152"/>
                  </a:lnTo>
                  <a:lnTo>
                    <a:pt x="192" y="152"/>
                  </a:lnTo>
                  <a:lnTo>
                    <a:pt x="213" y="146"/>
                  </a:lnTo>
                  <a:lnTo>
                    <a:pt x="229" y="142"/>
                  </a:lnTo>
                  <a:lnTo>
                    <a:pt x="229" y="142"/>
                  </a:lnTo>
                  <a:lnTo>
                    <a:pt x="234" y="139"/>
                  </a:lnTo>
                  <a:lnTo>
                    <a:pt x="235" y="136"/>
                  </a:lnTo>
                  <a:lnTo>
                    <a:pt x="235" y="132"/>
                  </a:lnTo>
                  <a:lnTo>
                    <a:pt x="235" y="132"/>
                  </a:lnTo>
                  <a:lnTo>
                    <a:pt x="235" y="128"/>
                  </a:lnTo>
                  <a:lnTo>
                    <a:pt x="235" y="128"/>
                  </a:lnTo>
                  <a:lnTo>
                    <a:pt x="232" y="119"/>
                  </a:lnTo>
                  <a:lnTo>
                    <a:pt x="229" y="109"/>
                  </a:lnTo>
                  <a:lnTo>
                    <a:pt x="224" y="100"/>
                  </a:lnTo>
                  <a:lnTo>
                    <a:pt x="218" y="93"/>
                  </a:lnTo>
                  <a:lnTo>
                    <a:pt x="210" y="84"/>
                  </a:lnTo>
                  <a:lnTo>
                    <a:pt x="203" y="77"/>
                  </a:lnTo>
                  <a:lnTo>
                    <a:pt x="195" y="71"/>
                  </a:lnTo>
                  <a:lnTo>
                    <a:pt x="186" y="65"/>
                  </a:lnTo>
                  <a:lnTo>
                    <a:pt x="189" y="58"/>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66" name="Freeform 170"/>
            <p:cNvSpPr>
              <a:spLocks noEditPoints="1"/>
            </p:cNvSpPr>
            <p:nvPr userDrawn="1"/>
          </p:nvSpPr>
          <p:spPr bwMode="auto">
            <a:xfrm>
              <a:off x="3552826" y="1755776"/>
              <a:ext cx="130175" cy="138113"/>
            </a:xfrm>
            <a:custGeom>
              <a:avLst/>
              <a:gdLst/>
              <a:ahLst/>
              <a:cxnLst>
                <a:cxn ang="0">
                  <a:pos x="19" y="66"/>
                </a:cxn>
                <a:cxn ang="0">
                  <a:pos x="51" y="68"/>
                </a:cxn>
                <a:cxn ang="0">
                  <a:pos x="84" y="30"/>
                </a:cxn>
                <a:cxn ang="0">
                  <a:pos x="81" y="14"/>
                </a:cxn>
                <a:cxn ang="0">
                  <a:pos x="68" y="6"/>
                </a:cxn>
                <a:cxn ang="0">
                  <a:pos x="71" y="1"/>
                </a:cxn>
                <a:cxn ang="0">
                  <a:pos x="100" y="4"/>
                </a:cxn>
                <a:cxn ang="0">
                  <a:pos x="113" y="14"/>
                </a:cxn>
                <a:cxn ang="0">
                  <a:pos x="111" y="23"/>
                </a:cxn>
                <a:cxn ang="0">
                  <a:pos x="101" y="42"/>
                </a:cxn>
                <a:cxn ang="0">
                  <a:pos x="111" y="52"/>
                </a:cxn>
                <a:cxn ang="0">
                  <a:pos x="130" y="45"/>
                </a:cxn>
                <a:cxn ang="0">
                  <a:pos x="142" y="50"/>
                </a:cxn>
                <a:cxn ang="0">
                  <a:pos x="140" y="61"/>
                </a:cxn>
                <a:cxn ang="0">
                  <a:pos x="114" y="72"/>
                </a:cxn>
                <a:cxn ang="0">
                  <a:pos x="40" y="185"/>
                </a:cxn>
                <a:cxn ang="0">
                  <a:pos x="23" y="210"/>
                </a:cxn>
                <a:cxn ang="0">
                  <a:pos x="10" y="208"/>
                </a:cxn>
                <a:cxn ang="0">
                  <a:pos x="7" y="194"/>
                </a:cxn>
                <a:cxn ang="0">
                  <a:pos x="30" y="155"/>
                </a:cxn>
                <a:cxn ang="0">
                  <a:pos x="66" y="82"/>
                </a:cxn>
                <a:cxn ang="0">
                  <a:pos x="22" y="85"/>
                </a:cxn>
                <a:cxn ang="0">
                  <a:pos x="6" y="59"/>
                </a:cxn>
                <a:cxn ang="0">
                  <a:pos x="196" y="69"/>
                </a:cxn>
                <a:cxn ang="0">
                  <a:pos x="232" y="85"/>
                </a:cxn>
                <a:cxn ang="0">
                  <a:pos x="248" y="107"/>
                </a:cxn>
                <a:cxn ang="0">
                  <a:pos x="238" y="119"/>
                </a:cxn>
                <a:cxn ang="0">
                  <a:pos x="227" y="116"/>
                </a:cxn>
                <a:cxn ang="0">
                  <a:pos x="203" y="111"/>
                </a:cxn>
                <a:cxn ang="0">
                  <a:pos x="175" y="117"/>
                </a:cxn>
                <a:cxn ang="0">
                  <a:pos x="168" y="132"/>
                </a:cxn>
                <a:cxn ang="0">
                  <a:pos x="178" y="194"/>
                </a:cxn>
                <a:cxn ang="0">
                  <a:pos x="226" y="217"/>
                </a:cxn>
                <a:cxn ang="0">
                  <a:pos x="238" y="230"/>
                </a:cxn>
                <a:cxn ang="0">
                  <a:pos x="236" y="243"/>
                </a:cxn>
                <a:cxn ang="0">
                  <a:pos x="222" y="244"/>
                </a:cxn>
                <a:cxn ang="0">
                  <a:pos x="180" y="216"/>
                </a:cxn>
                <a:cxn ang="0">
                  <a:pos x="171" y="244"/>
                </a:cxn>
                <a:cxn ang="0">
                  <a:pos x="138" y="259"/>
                </a:cxn>
                <a:cxn ang="0">
                  <a:pos x="109" y="258"/>
                </a:cxn>
                <a:cxn ang="0">
                  <a:pos x="84" y="239"/>
                </a:cxn>
                <a:cxn ang="0">
                  <a:pos x="81" y="218"/>
                </a:cxn>
                <a:cxn ang="0">
                  <a:pos x="101" y="195"/>
                </a:cxn>
                <a:cxn ang="0">
                  <a:pos x="129" y="189"/>
                </a:cxn>
                <a:cxn ang="0">
                  <a:pos x="152" y="149"/>
                </a:cxn>
                <a:cxn ang="0">
                  <a:pos x="155" y="127"/>
                </a:cxn>
                <a:cxn ang="0">
                  <a:pos x="172" y="107"/>
                </a:cxn>
                <a:cxn ang="0">
                  <a:pos x="206" y="97"/>
                </a:cxn>
                <a:cxn ang="0">
                  <a:pos x="210" y="92"/>
                </a:cxn>
                <a:cxn ang="0">
                  <a:pos x="187" y="79"/>
                </a:cxn>
                <a:cxn ang="0">
                  <a:pos x="124" y="205"/>
                </a:cxn>
                <a:cxn ang="0">
                  <a:pos x="106" y="208"/>
                </a:cxn>
                <a:cxn ang="0">
                  <a:pos x="94" y="220"/>
                </a:cxn>
                <a:cxn ang="0">
                  <a:pos x="95" y="231"/>
                </a:cxn>
                <a:cxn ang="0">
                  <a:pos x="124" y="242"/>
                </a:cxn>
                <a:cxn ang="0">
                  <a:pos x="148" y="237"/>
                </a:cxn>
                <a:cxn ang="0">
                  <a:pos x="158" y="216"/>
                </a:cxn>
                <a:cxn ang="0">
                  <a:pos x="142" y="205"/>
                </a:cxn>
              </a:cxnLst>
              <a:rect l="0" t="0" r="r" b="b"/>
              <a:pathLst>
                <a:path w="248" h="260">
                  <a:moveTo>
                    <a:pt x="6" y="59"/>
                  </a:moveTo>
                  <a:lnTo>
                    <a:pt x="6" y="59"/>
                  </a:lnTo>
                  <a:lnTo>
                    <a:pt x="11" y="64"/>
                  </a:lnTo>
                  <a:lnTo>
                    <a:pt x="19" y="66"/>
                  </a:lnTo>
                  <a:lnTo>
                    <a:pt x="24" y="69"/>
                  </a:lnTo>
                  <a:lnTo>
                    <a:pt x="30" y="69"/>
                  </a:lnTo>
                  <a:lnTo>
                    <a:pt x="30" y="69"/>
                  </a:lnTo>
                  <a:lnTo>
                    <a:pt x="51" y="68"/>
                  </a:lnTo>
                  <a:lnTo>
                    <a:pt x="74" y="62"/>
                  </a:lnTo>
                  <a:lnTo>
                    <a:pt x="74" y="62"/>
                  </a:lnTo>
                  <a:lnTo>
                    <a:pt x="81" y="42"/>
                  </a:lnTo>
                  <a:lnTo>
                    <a:pt x="84" y="30"/>
                  </a:lnTo>
                  <a:lnTo>
                    <a:pt x="84" y="22"/>
                  </a:lnTo>
                  <a:lnTo>
                    <a:pt x="84" y="22"/>
                  </a:lnTo>
                  <a:lnTo>
                    <a:pt x="84" y="19"/>
                  </a:lnTo>
                  <a:lnTo>
                    <a:pt x="81" y="14"/>
                  </a:lnTo>
                  <a:lnTo>
                    <a:pt x="77" y="11"/>
                  </a:lnTo>
                  <a:lnTo>
                    <a:pt x="71" y="7"/>
                  </a:lnTo>
                  <a:lnTo>
                    <a:pt x="71" y="7"/>
                  </a:lnTo>
                  <a:lnTo>
                    <a:pt x="68" y="6"/>
                  </a:lnTo>
                  <a:lnTo>
                    <a:pt x="66" y="4"/>
                  </a:lnTo>
                  <a:lnTo>
                    <a:pt x="66" y="4"/>
                  </a:lnTo>
                  <a:lnTo>
                    <a:pt x="68" y="3"/>
                  </a:lnTo>
                  <a:lnTo>
                    <a:pt x="71" y="1"/>
                  </a:lnTo>
                  <a:lnTo>
                    <a:pt x="80" y="0"/>
                  </a:lnTo>
                  <a:lnTo>
                    <a:pt x="80" y="0"/>
                  </a:lnTo>
                  <a:lnTo>
                    <a:pt x="93" y="1"/>
                  </a:lnTo>
                  <a:lnTo>
                    <a:pt x="100" y="4"/>
                  </a:lnTo>
                  <a:lnTo>
                    <a:pt x="106" y="7"/>
                  </a:lnTo>
                  <a:lnTo>
                    <a:pt x="106" y="7"/>
                  </a:lnTo>
                  <a:lnTo>
                    <a:pt x="111" y="11"/>
                  </a:lnTo>
                  <a:lnTo>
                    <a:pt x="113" y="14"/>
                  </a:lnTo>
                  <a:lnTo>
                    <a:pt x="114" y="16"/>
                  </a:lnTo>
                  <a:lnTo>
                    <a:pt x="114" y="16"/>
                  </a:lnTo>
                  <a:lnTo>
                    <a:pt x="113" y="20"/>
                  </a:lnTo>
                  <a:lnTo>
                    <a:pt x="111" y="23"/>
                  </a:lnTo>
                  <a:lnTo>
                    <a:pt x="111" y="23"/>
                  </a:lnTo>
                  <a:lnTo>
                    <a:pt x="106" y="33"/>
                  </a:lnTo>
                  <a:lnTo>
                    <a:pt x="101" y="42"/>
                  </a:lnTo>
                  <a:lnTo>
                    <a:pt x="101" y="42"/>
                  </a:lnTo>
                  <a:lnTo>
                    <a:pt x="94" y="59"/>
                  </a:lnTo>
                  <a:lnTo>
                    <a:pt x="94" y="59"/>
                  </a:lnTo>
                  <a:lnTo>
                    <a:pt x="111" y="52"/>
                  </a:lnTo>
                  <a:lnTo>
                    <a:pt x="111" y="52"/>
                  </a:lnTo>
                  <a:lnTo>
                    <a:pt x="122" y="46"/>
                  </a:lnTo>
                  <a:lnTo>
                    <a:pt x="122" y="46"/>
                  </a:lnTo>
                  <a:lnTo>
                    <a:pt x="126" y="45"/>
                  </a:lnTo>
                  <a:lnTo>
                    <a:pt x="130" y="45"/>
                  </a:lnTo>
                  <a:lnTo>
                    <a:pt x="130" y="45"/>
                  </a:lnTo>
                  <a:lnTo>
                    <a:pt x="135" y="45"/>
                  </a:lnTo>
                  <a:lnTo>
                    <a:pt x="139" y="48"/>
                  </a:lnTo>
                  <a:lnTo>
                    <a:pt x="142" y="50"/>
                  </a:lnTo>
                  <a:lnTo>
                    <a:pt x="143" y="55"/>
                  </a:lnTo>
                  <a:lnTo>
                    <a:pt x="143" y="55"/>
                  </a:lnTo>
                  <a:lnTo>
                    <a:pt x="142" y="58"/>
                  </a:lnTo>
                  <a:lnTo>
                    <a:pt x="140" y="61"/>
                  </a:lnTo>
                  <a:lnTo>
                    <a:pt x="136" y="65"/>
                  </a:lnTo>
                  <a:lnTo>
                    <a:pt x="132" y="66"/>
                  </a:lnTo>
                  <a:lnTo>
                    <a:pt x="132" y="66"/>
                  </a:lnTo>
                  <a:lnTo>
                    <a:pt x="114" y="72"/>
                  </a:lnTo>
                  <a:lnTo>
                    <a:pt x="87" y="78"/>
                  </a:lnTo>
                  <a:lnTo>
                    <a:pt x="87" y="78"/>
                  </a:lnTo>
                  <a:lnTo>
                    <a:pt x="64" y="133"/>
                  </a:lnTo>
                  <a:lnTo>
                    <a:pt x="40" y="185"/>
                  </a:lnTo>
                  <a:lnTo>
                    <a:pt x="40" y="185"/>
                  </a:lnTo>
                  <a:lnTo>
                    <a:pt x="33" y="198"/>
                  </a:lnTo>
                  <a:lnTo>
                    <a:pt x="27" y="207"/>
                  </a:lnTo>
                  <a:lnTo>
                    <a:pt x="23" y="210"/>
                  </a:lnTo>
                  <a:lnTo>
                    <a:pt x="17" y="211"/>
                  </a:lnTo>
                  <a:lnTo>
                    <a:pt x="17" y="211"/>
                  </a:lnTo>
                  <a:lnTo>
                    <a:pt x="13" y="210"/>
                  </a:lnTo>
                  <a:lnTo>
                    <a:pt x="10" y="208"/>
                  </a:lnTo>
                  <a:lnTo>
                    <a:pt x="7" y="204"/>
                  </a:lnTo>
                  <a:lnTo>
                    <a:pt x="7" y="200"/>
                  </a:lnTo>
                  <a:lnTo>
                    <a:pt x="7" y="200"/>
                  </a:lnTo>
                  <a:lnTo>
                    <a:pt x="7" y="194"/>
                  </a:lnTo>
                  <a:lnTo>
                    <a:pt x="10" y="187"/>
                  </a:lnTo>
                  <a:lnTo>
                    <a:pt x="17" y="175"/>
                  </a:lnTo>
                  <a:lnTo>
                    <a:pt x="17" y="175"/>
                  </a:lnTo>
                  <a:lnTo>
                    <a:pt x="30" y="155"/>
                  </a:lnTo>
                  <a:lnTo>
                    <a:pt x="43" y="130"/>
                  </a:lnTo>
                  <a:lnTo>
                    <a:pt x="56" y="105"/>
                  </a:lnTo>
                  <a:lnTo>
                    <a:pt x="66" y="82"/>
                  </a:lnTo>
                  <a:lnTo>
                    <a:pt x="66" y="82"/>
                  </a:lnTo>
                  <a:lnTo>
                    <a:pt x="45" y="85"/>
                  </a:lnTo>
                  <a:lnTo>
                    <a:pt x="30" y="87"/>
                  </a:lnTo>
                  <a:lnTo>
                    <a:pt x="30" y="87"/>
                  </a:lnTo>
                  <a:lnTo>
                    <a:pt x="22" y="85"/>
                  </a:lnTo>
                  <a:lnTo>
                    <a:pt x="14" y="81"/>
                  </a:lnTo>
                  <a:lnTo>
                    <a:pt x="7" y="75"/>
                  </a:lnTo>
                  <a:lnTo>
                    <a:pt x="0" y="66"/>
                  </a:lnTo>
                  <a:lnTo>
                    <a:pt x="6" y="59"/>
                  </a:lnTo>
                  <a:close/>
                  <a:moveTo>
                    <a:pt x="167" y="65"/>
                  </a:moveTo>
                  <a:lnTo>
                    <a:pt x="167" y="65"/>
                  </a:lnTo>
                  <a:lnTo>
                    <a:pt x="181" y="66"/>
                  </a:lnTo>
                  <a:lnTo>
                    <a:pt x="196" y="69"/>
                  </a:lnTo>
                  <a:lnTo>
                    <a:pt x="209" y="74"/>
                  </a:lnTo>
                  <a:lnTo>
                    <a:pt x="220" y="78"/>
                  </a:lnTo>
                  <a:lnTo>
                    <a:pt x="220" y="78"/>
                  </a:lnTo>
                  <a:lnTo>
                    <a:pt x="232" y="85"/>
                  </a:lnTo>
                  <a:lnTo>
                    <a:pt x="241" y="92"/>
                  </a:lnTo>
                  <a:lnTo>
                    <a:pt x="246" y="100"/>
                  </a:lnTo>
                  <a:lnTo>
                    <a:pt x="248" y="107"/>
                  </a:lnTo>
                  <a:lnTo>
                    <a:pt x="248" y="107"/>
                  </a:lnTo>
                  <a:lnTo>
                    <a:pt x="246" y="113"/>
                  </a:lnTo>
                  <a:lnTo>
                    <a:pt x="245" y="116"/>
                  </a:lnTo>
                  <a:lnTo>
                    <a:pt x="242" y="119"/>
                  </a:lnTo>
                  <a:lnTo>
                    <a:pt x="238" y="119"/>
                  </a:lnTo>
                  <a:lnTo>
                    <a:pt x="238" y="119"/>
                  </a:lnTo>
                  <a:lnTo>
                    <a:pt x="232" y="117"/>
                  </a:lnTo>
                  <a:lnTo>
                    <a:pt x="227" y="116"/>
                  </a:lnTo>
                  <a:lnTo>
                    <a:pt x="227" y="116"/>
                  </a:lnTo>
                  <a:lnTo>
                    <a:pt x="223" y="113"/>
                  </a:lnTo>
                  <a:lnTo>
                    <a:pt x="217" y="111"/>
                  </a:lnTo>
                  <a:lnTo>
                    <a:pt x="203" y="111"/>
                  </a:lnTo>
                  <a:lnTo>
                    <a:pt x="203" y="111"/>
                  </a:lnTo>
                  <a:lnTo>
                    <a:pt x="194" y="111"/>
                  </a:lnTo>
                  <a:lnTo>
                    <a:pt x="187" y="113"/>
                  </a:lnTo>
                  <a:lnTo>
                    <a:pt x="180" y="114"/>
                  </a:lnTo>
                  <a:lnTo>
                    <a:pt x="175" y="117"/>
                  </a:lnTo>
                  <a:lnTo>
                    <a:pt x="172" y="120"/>
                  </a:lnTo>
                  <a:lnTo>
                    <a:pt x="169" y="123"/>
                  </a:lnTo>
                  <a:lnTo>
                    <a:pt x="168" y="127"/>
                  </a:lnTo>
                  <a:lnTo>
                    <a:pt x="168" y="132"/>
                  </a:lnTo>
                  <a:lnTo>
                    <a:pt x="168" y="132"/>
                  </a:lnTo>
                  <a:lnTo>
                    <a:pt x="168" y="146"/>
                  </a:lnTo>
                  <a:lnTo>
                    <a:pt x="171" y="161"/>
                  </a:lnTo>
                  <a:lnTo>
                    <a:pt x="178" y="194"/>
                  </a:lnTo>
                  <a:lnTo>
                    <a:pt x="178" y="194"/>
                  </a:lnTo>
                  <a:lnTo>
                    <a:pt x="191" y="200"/>
                  </a:lnTo>
                  <a:lnTo>
                    <a:pt x="204" y="204"/>
                  </a:lnTo>
                  <a:lnTo>
                    <a:pt x="226" y="217"/>
                  </a:lnTo>
                  <a:lnTo>
                    <a:pt x="226" y="217"/>
                  </a:lnTo>
                  <a:lnTo>
                    <a:pt x="232" y="221"/>
                  </a:lnTo>
                  <a:lnTo>
                    <a:pt x="236" y="226"/>
                  </a:lnTo>
                  <a:lnTo>
                    <a:pt x="238" y="230"/>
                  </a:lnTo>
                  <a:lnTo>
                    <a:pt x="239" y="236"/>
                  </a:lnTo>
                  <a:lnTo>
                    <a:pt x="239" y="236"/>
                  </a:lnTo>
                  <a:lnTo>
                    <a:pt x="238" y="240"/>
                  </a:lnTo>
                  <a:lnTo>
                    <a:pt x="236" y="243"/>
                  </a:lnTo>
                  <a:lnTo>
                    <a:pt x="232" y="246"/>
                  </a:lnTo>
                  <a:lnTo>
                    <a:pt x="227" y="246"/>
                  </a:lnTo>
                  <a:lnTo>
                    <a:pt x="227" y="246"/>
                  </a:lnTo>
                  <a:lnTo>
                    <a:pt x="222" y="244"/>
                  </a:lnTo>
                  <a:lnTo>
                    <a:pt x="214" y="239"/>
                  </a:lnTo>
                  <a:lnTo>
                    <a:pt x="214" y="239"/>
                  </a:lnTo>
                  <a:lnTo>
                    <a:pt x="197" y="227"/>
                  </a:lnTo>
                  <a:lnTo>
                    <a:pt x="180" y="216"/>
                  </a:lnTo>
                  <a:lnTo>
                    <a:pt x="180" y="216"/>
                  </a:lnTo>
                  <a:lnTo>
                    <a:pt x="178" y="227"/>
                  </a:lnTo>
                  <a:lnTo>
                    <a:pt x="175" y="237"/>
                  </a:lnTo>
                  <a:lnTo>
                    <a:pt x="171" y="244"/>
                  </a:lnTo>
                  <a:lnTo>
                    <a:pt x="164" y="250"/>
                  </a:lnTo>
                  <a:lnTo>
                    <a:pt x="156" y="255"/>
                  </a:lnTo>
                  <a:lnTo>
                    <a:pt x="148" y="258"/>
                  </a:lnTo>
                  <a:lnTo>
                    <a:pt x="138" y="259"/>
                  </a:lnTo>
                  <a:lnTo>
                    <a:pt x="127" y="260"/>
                  </a:lnTo>
                  <a:lnTo>
                    <a:pt x="127" y="260"/>
                  </a:lnTo>
                  <a:lnTo>
                    <a:pt x="117" y="259"/>
                  </a:lnTo>
                  <a:lnTo>
                    <a:pt x="109" y="258"/>
                  </a:lnTo>
                  <a:lnTo>
                    <a:pt x="100" y="255"/>
                  </a:lnTo>
                  <a:lnTo>
                    <a:pt x="93" y="250"/>
                  </a:lnTo>
                  <a:lnTo>
                    <a:pt x="87" y="244"/>
                  </a:lnTo>
                  <a:lnTo>
                    <a:pt x="84" y="239"/>
                  </a:lnTo>
                  <a:lnTo>
                    <a:pt x="81" y="233"/>
                  </a:lnTo>
                  <a:lnTo>
                    <a:pt x="80" y="226"/>
                  </a:lnTo>
                  <a:lnTo>
                    <a:pt x="80" y="226"/>
                  </a:lnTo>
                  <a:lnTo>
                    <a:pt x="81" y="218"/>
                  </a:lnTo>
                  <a:lnTo>
                    <a:pt x="84" y="211"/>
                  </a:lnTo>
                  <a:lnTo>
                    <a:pt x="88" y="204"/>
                  </a:lnTo>
                  <a:lnTo>
                    <a:pt x="94" y="200"/>
                  </a:lnTo>
                  <a:lnTo>
                    <a:pt x="101" y="195"/>
                  </a:lnTo>
                  <a:lnTo>
                    <a:pt x="110" y="191"/>
                  </a:lnTo>
                  <a:lnTo>
                    <a:pt x="119" y="189"/>
                  </a:lnTo>
                  <a:lnTo>
                    <a:pt x="129" y="189"/>
                  </a:lnTo>
                  <a:lnTo>
                    <a:pt x="129" y="189"/>
                  </a:lnTo>
                  <a:lnTo>
                    <a:pt x="156" y="191"/>
                  </a:lnTo>
                  <a:lnTo>
                    <a:pt x="156" y="191"/>
                  </a:lnTo>
                  <a:lnTo>
                    <a:pt x="154" y="169"/>
                  </a:lnTo>
                  <a:lnTo>
                    <a:pt x="152" y="149"/>
                  </a:lnTo>
                  <a:lnTo>
                    <a:pt x="152" y="149"/>
                  </a:lnTo>
                  <a:lnTo>
                    <a:pt x="154" y="137"/>
                  </a:lnTo>
                  <a:lnTo>
                    <a:pt x="155" y="127"/>
                  </a:lnTo>
                  <a:lnTo>
                    <a:pt x="155" y="127"/>
                  </a:lnTo>
                  <a:lnTo>
                    <a:pt x="158" y="121"/>
                  </a:lnTo>
                  <a:lnTo>
                    <a:pt x="162" y="116"/>
                  </a:lnTo>
                  <a:lnTo>
                    <a:pt x="167" y="111"/>
                  </a:lnTo>
                  <a:lnTo>
                    <a:pt x="172" y="107"/>
                  </a:lnTo>
                  <a:lnTo>
                    <a:pt x="178" y="104"/>
                  </a:lnTo>
                  <a:lnTo>
                    <a:pt x="187" y="101"/>
                  </a:lnTo>
                  <a:lnTo>
                    <a:pt x="206" y="97"/>
                  </a:lnTo>
                  <a:lnTo>
                    <a:pt x="206" y="97"/>
                  </a:lnTo>
                  <a:lnTo>
                    <a:pt x="209" y="97"/>
                  </a:lnTo>
                  <a:lnTo>
                    <a:pt x="210" y="95"/>
                  </a:lnTo>
                  <a:lnTo>
                    <a:pt x="210" y="95"/>
                  </a:lnTo>
                  <a:lnTo>
                    <a:pt x="210" y="92"/>
                  </a:lnTo>
                  <a:lnTo>
                    <a:pt x="207" y="91"/>
                  </a:lnTo>
                  <a:lnTo>
                    <a:pt x="207" y="91"/>
                  </a:lnTo>
                  <a:lnTo>
                    <a:pt x="197" y="84"/>
                  </a:lnTo>
                  <a:lnTo>
                    <a:pt x="187" y="79"/>
                  </a:lnTo>
                  <a:lnTo>
                    <a:pt x="175" y="77"/>
                  </a:lnTo>
                  <a:lnTo>
                    <a:pt x="164" y="74"/>
                  </a:lnTo>
                  <a:lnTo>
                    <a:pt x="167" y="65"/>
                  </a:lnTo>
                  <a:close/>
                  <a:moveTo>
                    <a:pt x="124" y="205"/>
                  </a:moveTo>
                  <a:lnTo>
                    <a:pt x="124" y="205"/>
                  </a:lnTo>
                  <a:lnTo>
                    <a:pt x="117" y="205"/>
                  </a:lnTo>
                  <a:lnTo>
                    <a:pt x="111" y="207"/>
                  </a:lnTo>
                  <a:lnTo>
                    <a:pt x="106" y="208"/>
                  </a:lnTo>
                  <a:lnTo>
                    <a:pt x="101" y="211"/>
                  </a:lnTo>
                  <a:lnTo>
                    <a:pt x="97" y="213"/>
                  </a:lnTo>
                  <a:lnTo>
                    <a:pt x="95" y="217"/>
                  </a:lnTo>
                  <a:lnTo>
                    <a:pt x="94" y="220"/>
                  </a:lnTo>
                  <a:lnTo>
                    <a:pt x="93" y="223"/>
                  </a:lnTo>
                  <a:lnTo>
                    <a:pt x="93" y="223"/>
                  </a:lnTo>
                  <a:lnTo>
                    <a:pt x="94" y="227"/>
                  </a:lnTo>
                  <a:lnTo>
                    <a:pt x="95" y="231"/>
                  </a:lnTo>
                  <a:lnTo>
                    <a:pt x="97" y="234"/>
                  </a:lnTo>
                  <a:lnTo>
                    <a:pt x="101" y="237"/>
                  </a:lnTo>
                  <a:lnTo>
                    <a:pt x="111" y="240"/>
                  </a:lnTo>
                  <a:lnTo>
                    <a:pt x="124" y="242"/>
                  </a:lnTo>
                  <a:lnTo>
                    <a:pt x="124" y="242"/>
                  </a:lnTo>
                  <a:lnTo>
                    <a:pt x="133" y="242"/>
                  </a:lnTo>
                  <a:lnTo>
                    <a:pt x="140" y="240"/>
                  </a:lnTo>
                  <a:lnTo>
                    <a:pt x="148" y="237"/>
                  </a:lnTo>
                  <a:lnTo>
                    <a:pt x="152" y="231"/>
                  </a:lnTo>
                  <a:lnTo>
                    <a:pt x="152" y="231"/>
                  </a:lnTo>
                  <a:lnTo>
                    <a:pt x="156" y="224"/>
                  </a:lnTo>
                  <a:lnTo>
                    <a:pt x="158" y="216"/>
                  </a:lnTo>
                  <a:lnTo>
                    <a:pt x="158" y="216"/>
                  </a:lnTo>
                  <a:lnTo>
                    <a:pt x="158" y="210"/>
                  </a:lnTo>
                  <a:lnTo>
                    <a:pt x="158" y="210"/>
                  </a:lnTo>
                  <a:lnTo>
                    <a:pt x="142" y="205"/>
                  </a:lnTo>
                  <a:lnTo>
                    <a:pt x="124" y="205"/>
                  </a:lnTo>
                  <a:lnTo>
                    <a:pt x="124" y="205"/>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67" name="Freeform 171"/>
            <p:cNvSpPr>
              <a:spLocks noEditPoints="1"/>
            </p:cNvSpPr>
            <p:nvPr userDrawn="1"/>
          </p:nvSpPr>
          <p:spPr bwMode="auto">
            <a:xfrm>
              <a:off x="3716338" y="1755776"/>
              <a:ext cx="122238" cy="134938"/>
            </a:xfrm>
            <a:custGeom>
              <a:avLst/>
              <a:gdLst/>
              <a:ahLst/>
              <a:cxnLst>
                <a:cxn ang="0">
                  <a:pos x="115" y="169"/>
                </a:cxn>
                <a:cxn ang="0">
                  <a:pos x="129" y="176"/>
                </a:cxn>
                <a:cxn ang="0">
                  <a:pos x="138" y="188"/>
                </a:cxn>
                <a:cxn ang="0">
                  <a:pos x="142" y="207"/>
                </a:cxn>
                <a:cxn ang="0">
                  <a:pos x="148" y="227"/>
                </a:cxn>
                <a:cxn ang="0">
                  <a:pos x="163" y="231"/>
                </a:cxn>
                <a:cxn ang="0">
                  <a:pos x="194" y="227"/>
                </a:cxn>
                <a:cxn ang="0">
                  <a:pos x="209" y="226"/>
                </a:cxn>
                <a:cxn ang="0">
                  <a:pos x="223" y="230"/>
                </a:cxn>
                <a:cxn ang="0">
                  <a:pos x="231" y="237"/>
                </a:cxn>
                <a:cxn ang="0">
                  <a:pos x="231" y="243"/>
                </a:cxn>
                <a:cxn ang="0">
                  <a:pos x="221" y="250"/>
                </a:cxn>
                <a:cxn ang="0">
                  <a:pos x="174" y="255"/>
                </a:cxn>
                <a:cxn ang="0">
                  <a:pos x="149" y="253"/>
                </a:cxn>
                <a:cxn ang="0">
                  <a:pos x="129" y="240"/>
                </a:cxn>
                <a:cxn ang="0">
                  <a:pos x="122" y="210"/>
                </a:cxn>
                <a:cxn ang="0">
                  <a:pos x="118" y="189"/>
                </a:cxn>
                <a:cxn ang="0">
                  <a:pos x="110" y="182"/>
                </a:cxn>
                <a:cxn ang="0">
                  <a:pos x="96" y="182"/>
                </a:cxn>
                <a:cxn ang="0">
                  <a:pos x="68" y="195"/>
                </a:cxn>
                <a:cxn ang="0">
                  <a:pos x="36" y="227"/>
                </a:cxn>
                <a:cxn ang="0">
                  <a:pos x="19" y="249"/>
                </a:cxn>
                <a:cxn ang="0">
                  <a:pos x="12" y="252"/>
                </a:cxn>
                <a:cxn ang="0">
                  <a:pos x="0" y="244"/>
                </a:cxn>
                <a:cxn ang="0">
                  <a:pos x="0" y="234"/>
                </a:cxn>
                <a:cxn ang="0">
                  <a:pos x="12" y="216"/>
                </a:cxn>
                <a:cxn ang="0">
                  <a:pos x="42" y="188"/>
                </a:cxn>
                <a:cxn ang="0">
                  <a:pos x="106" y="126"/>
                </a:cxn>
                <a:cxn ang="0">
                  <a:pos x="129" y="98"/>
                </a:cxn>
                <a:cxn ang="0">
                  <a:pos x="129" y="94"/>
                </a:cxn>
                <a:cxn ang="0">
                  <a:pos x="125" y="94"/>
                </a:cxn>
                <a:cxn ang="0">
                  <a:pos x="99" y="101"/>
                </a:cxn>
                <a:cxn ang="0">
                  <a:pos x="60" y="116"/>
                </a:cxn>
                <a:cxn ang="0">
                  <a:pos x="39" y="124"/>
                </a:cxn>
                <a:cxn ang="0">
                  <a:pos x="32" y="121"/>
                </a:cxn>
                <a:cxn ang="0">
                  <a:pos x="22" y="105"/>
                </a:cxn>
                <a:cxn ang="0">
                  <a:pos x="23" y="91"/>
                </a:cxn>
                <a:cxn ang="0">
                  <a:pos x="29" y="84"/>
                </a:cxn>
                <a:cxn ang="0">
                  <a:pos x="31" y="85"/>
                </a:cxn>
                <a:cxn ang="0">
                  <a:pos x="38" y="98"/>
                </a:cxn>
                <a:cxn ang="0">
                  <a:pos x="54" y="97"/>
                </a:cxn>
                <a:cxn ang="0">
                  <a:pos x="102" y="84"/>
                </a:cxn>
                <a:cxn ang="0">
                  <a:pos x="129" y="75"/>
                </a:cxn>
                <a:cxn ang="0">
                  <a:pos x="135" y="72"/>
                </a:cxn>
                <a:cxn ang="0">
                  <a:pos x="152" y="82"/>
                </a:cxn>
                <a:cxn ang="0">
                  <a:pos x="163" y="95"/>
                </a:cxn>
                <a:cxn ang="0">
                  <a:pos x="163" y="100"/>
                </a:cxn>
                <a:cxn ang="0">
                  <a:pos x="154" y="105"/>
                </a:cxn>
                <a:cxn ang="0">
                  <a:pos x="136" y="120"/>
                </a:cxn>
                <a:cxn ang="0">
                  <a:pos x="84" y="176"/>
                </a:cxn>
                <a:cxn ang="0">
                  <a:pos x="109" y="169"/>
                </a:cxn>
                <a:cxn ang="0">
                  <a:pos x="74" y="0"/>
                </a:cxn>
                <a:cxn ang="0">
                  <a:pos x="97" y="16"/>
                </a:cxn>
                <a:cxn ang="0">
                  <a:pos x="119" y="22"/>
                </a:cxn>
                <a:cxn ang="0">
                  <a:pos x="147" y="23"/>
                </a:cxn>
                <a:cxn ang="0">
                  <a:pos x="160" y="37"/>
                </a:cxn>
                <a:cxn ang="0">
                  <a:pos x="157" y="48"/>
                </a:cxn>
                <a:cxn ang="0">
                  <a:pos x="147" y="50"/>
                </a:cxn>
                <a:cxn ang="0">
                  <a:pos x="118" y="49"/>
                </a:cxn>
                <a:cxn ang="0">
                  <a:pos x="74" y="50"/>
                </a:cxn>
                <a:cxn ang="0">
                  <a:pos x="113" y="37"/>
                </a:cxn>
                <a:cxn ang="0">
                  <a:pos x="76" y="16"/>
                </a:cxn>
              </a:cxnLst>
              <a:rect l="0" t="0" r="r" b="b"/>
              <a:pathLst>
                <a:path w="231" h="255">
                  <a:moveTo>
                    <a:pt x="109" y="169"/>
                  </a:moveTo>
                  <a:lnTo>
                    <a:pt x="109" y="169"/>
                  </a:lnTo>
                  <a:lnTo>
                    <a:pt x="115" y="169"/>
                  </a:lnTo>
                  <a:lnTo>
                    <a:pt x="119" y="171"/>
                  </a:lnTo>
                  <a:lnTo>
                    <a:pt x="125" y="174"/>
                  </a:lnTo>
                  <a:lnTo>
                    <a:pt x="129" y="176"/>
                  </a:lnTo>
                  <a:lnTo>
                    <a:pt x="129" y="176"/>
                  </a:lnTo>
                  <a:lnTo>
                    <a:pt x="134" y="181"/>
                  </a:lnTo>
                  <a:lnTo>
                    <a:pt x="138" y="188"/>
                  </a:lnTo>
                  <a:lnTo>
                    <a:pt x="141" y="197"/>
                  </a:lnTo>
                  <a:lnTo>
                    <a:pt x="142" y="207"/>
                  </a:lnTo>
                  <a:lnTo>
                    <a:pt x="142" y="207"/>
                  </a:lnTo>
                  <a:lnTo>
                    <a:pt x="145" y="220"/>
                  </a:lnTo>
                  <a:lnTo>
                    <a:pt x="147" y="224"/>
                  </a:lnTo>
                  <a:lnTo>
                    <a:pt x="148" y="227"/>
                  </a:lnTo>
                  <a:lnTo>
                    <a:pt x="151" y="230"/>
                  </a:lnTo>
                  <a:lnTo>
                    <a:pt x="154" y="231"/>
                  </a:lnTo>
                  <a:lnTo>
                    <a:pt x="163" y="231"/>
                  </a:lnTo>
                  <a:lnTo>
                    <a:pt x="163" y="231"/>
                  </a:lnTo>
                  <a:lnTo>
                    <a:pt x="183" y="230"/>
                  </a:lnTo>
                  <a:lnTo>
                    <a:pt x="194" y="227"/>
                  </a:lnTo>
                  <a:lnTo>
                    <a:pt x="194" y="227"/>
                  </a:lnTo>
                  <a:lnTo>
                    <a:pt x="202" y="226"/>
                  </a:lnTo>
                  <a:lnTo>
                    <a:pt x="209" y="226"/>
                  </a:lnTo>
                  <a:lnTo>
                    <a:pt x="209" y="226"/>
                  </a:lnTo>
                  <a:lnTo>
                    <a:pt x="216" y="226"/>
                  </a:lnTo>
                  <a:lnTo>
                    <a:pt x="223" y="230"/>
                  </a:lnTo>
                  <a:lnTo>
                    <a:pt x="223" y="230"/>
                  </a:lnTo>
                  <a:lnTo>
                    <a:pt x="229" y="234"/>
                  </a:lnTo>
                  <a:lnTo>
                    <a:pt x="231" y="237"/>
                  </a:lnTo>
                  <a:lnTo>
                    <a:pt x="231" y="240"/>
                  </a:lnTo>
                  <a:lnTo>
                    <a:pt x="231" y="240"/>
                  </a:lnTo>
                  <a:lnTo>
                    <a:pt x="231" y="243"/>
                  </a:lnTo>
                  <a:lnTo>
                    <a:pt x="229" y="246"/>
                  </a:lnTo>
                  <a:lnTo>
                    <a:pt x="225" y="249"/>
                  </a:lnTo>
                  <a:lnTo>
                    <a:pt x="221" y="250"/>
                  </a:lnTo>
                  <a:lnTo>
                    <a:pt x="213" y="252"/>
                  </a:lnTo>
                  <a:lnTo>
                    <a:pt x="203" y="253"/>
                  </a:lnTo>
                  <a:lnTo>
                    <a:pt x="174" y="255"/>
                  </a:lnTo>
                  <a:lnTo>
                    <a:pt x="174" y="255"/>
                  </a:lnTo>
                  <a:lnTo>
                    <a:pt x="161" y="255"/>
                  </a:lnTo>
                  <a:lnTo>
                    <a:pt x="149" y="253"/>
                  </a:lnTo>
                  <a:lnTo>
                    <a:pt x="141" y="250"/>
                  </a:lnTo>
                  <a:lnTo>
                    <a:pt x="135" y="246"/>
                  </a:lnTo>
                  <a:lnTo>
                    <a:pt x="129" y="240"/>
                  </a:lnTo>
                  <a:lnTo>
                    <a:pt x="126" y="233"/>
                  </a:lnTo>
                  <a:lnTo>
                    <a:pt x="125" y="223"/>
                  </a:lnTo>
                  <a:lnTo>
                    <a:pt x="122" y="210"/>
                  </a:lnTo>
                  <a:lnTo>
                    <a:pt x="122" y="210"/>
                  </a:lnTo>
                  <a:lnTo>
                    <a:pt x="119" y="195"/>
                  </a:lnTo>
                  <a:lnTo>
                    <a:pt x="118" y="189"/>
                  </a:lnTo>
                  <a:lnTo>
                    <a:pt x="116" y="187"/>
                  </a:lnTo>
                  <a:lnTo>
                    <a:pt x="113" y="184"/>
                  </a:lnTo>
                  <a:lnTo>
                    <a:pt x="110" y="182"/>
                  </a:lnTo>
                  <a:lnTo>
                    <a:pt x="103" y="181"/>
                  </a:lnTo>
                  <a:lnTo>
                    <a:pt x="103" y="181"/>
                  </a:lnTo>
                  <a:lnTo>
                    <a:pt x="96" y="182"/>
                  </a:lnTo>
                  <a:lnTo>
                    <a:pt x="87" y="185"/>
                  </a:lnTo>
                  <a:lnTo>
                    <a:pt x="77" y="189"/>
                  </a:lnTo>
                  <a:lnTo>
                    <a:pt x="68" y="195"/>
                  </a:lnTo>
                  <a:lnTo>
                    <a:pt x="58" y="204"/>
                  </a:lnTo>
                  <a:lnTo>
                    <a:pt x="48" y="214"/>
                  </a:lnTo>
                  <a:lnTo>
                    <a:pt x="36" y="227"/>
                  </a:lnTo>
                  <a:lnTo>
                    <a:pt x="25" y="240"/>
                  </a:lnTo>
                  <a:lnTo>
                    <a:pt x="25" y="240"/>
                  </a:lnTo>
                  <a:lnTo>
                    <a:pt x="19" y="249"/>
                  </a:lnTo>
                  <a:lnTo>
                    <a:pt x="15" y="252"/>
                  </a:lnTo>
                  <a:lnTo>
                    <a:pt x="12" y="252"/>
                  </a:lnTo>
                  <a:lnTo>
                    <a:pt x="12" y="252"/>
                  </a:lnTo>
                  <a:lnTo>
                    <a:pt x="7" y="252"/>
                  </a:lnTo>
                  <a:lnTo>
                    <a:pt x="3" y="249"/>
                  </a:lnTo>
                  <a:lnTo>
                    <a:pt x="0" y="244"/>
                  </a:lnTo>
                  <a:lnTo>
                    <a:pt x="0" y="239"/>
                  </a:lnTo>
                  <a:lnTo>
                    <a:pt x="0" y="239"/>
                  </a:lnTo>
                  <a:lnTo>
                    <a:pt x="0" y="234"/>
                  </a:lnTo>
                  <a:lnTo>
                    <a:pt x="2" y="227"/>
                  </a:lnTo>
                  <a:lnTo>
                    <a:pt x="6" y="221"/>
                  </a:lnTo>
                  <a:lnTo>
                    <a:pt x="12" y="216"/>
                  </a:lnTo>
                  <a:lnTo>
                    <a:pt x="12" y="216"/>
                  </a:lnTo>
                  <a:lnTo>
                    <a:pt x="23" y="205"/>
                  </a:lnTo>
                  <a:lnTo>
                    <a:pt x="42" y="188"/>
                  </a:lnTo>
                  <a:lnTo>
                    <a:pt x="42" y="188"/>
                  </a:lnTo>
                  <a:lnTo>
                    <a:pt x="84" y="147"/>
                  </a:lnTo>
                  <a:lnTo>
                    <a:pt x="106" y="126"/>
                  </a:lnTo>
                  <a:lnTo>
                    <a:pt x="128" y="101"/>
                  </a:lnTo>
                  <a:lnTo>
                    <a:pt x="128" y="101"/>
                  </a:lnTo>
                  <a:lnTo>
                    <a:pt x="129" y="98"/>
                  </a:lnTo>
                  <a:lnTo>
                    <a:pt x="129" y="97"/>
                  </a:lnTo>
                  <a:lnTo>
                    <a:pt x="129" y="97"/>
                  </a:lnTo>
                  <a:lnTo>
                    <a:pt x="129" y="94"/>
                  </a:lnTo>
                  <a:lnTo>
                    <a:pt x="126" y="94"/>
                  </a:lnTo>
                  <a:lnTo>
                    <a:pt x="126" y="94"/>
                  </a:lnTo>
                  <a:lnTo>
                    <a:pt x="125" y="94"/>
                  </a:lnTo>
                  <a:lnTo>
                    <a:pt x="125" y="94"/>
                  </a:lnTo>
                  <a:lnTo>
                    <a:pt x="115" y="97"/>
                  </a:lnTo>
                  <a:lnTo>
                    <a:pt x="99" y="101"/>
                  </a:lnTo>
                  <a:lnTo>
                    <a:pt x="80" y="107"/>
                  </a:lnTo>
                  <a:lnTo>
                    <a:pt x="60" y="116"/>
                  </a:lnTo>
                  <a:lnTo>
                    <a:pt x="60" y="116"/>
                  </a:lnTo>
                  <a:lnTo>
                    <a:pt x="48" y="121"/>
                  </a:lnTo>
                  <a:lnTo>
                    <a:pt x="44" y="123"/>
                  </a:lnTo>
                  <a:lnTo>
                    <a:pt x="39" y="124"/>
                  </a:lnTo>
                  <a:lnTo>
                    <a:pt x="39" y="124"/>
                  </a:lnTo>
                  <a:lnTo>
                    <a:pt x="36" y="123"/>
                  </a:lnTo>
                  <a:lnTo>
                    <a:pt x="32" y="121"/>
                  </a:lnTo>
                  <a:lnTo>
                    <a:pt x="26" y="114"/>
                  </a:lnTo>
                  <a:lnTo>
                    <a:pt x="26" y="114"/>
                  </a:lnTo>
                  <a:lnTo>
                    <a:pt x="22" y="105"/>
                  </a:lnTo>
                  <a:lnTo>
                    <a:pt x="22" y="98"/>
                  </a:lnTo>
                  <a:lnTo>
                    <a:pt x="22" y="98"/>
                  </a:lnTo>
                  <a:lnTo>
                    <a:pt x="23" y="91"/>
                  </a:lnTo>
                  <a:lnTo>
                    <a:pt x="26" y="85"/>
                  </a:lnTo>
                  <a:lnTo>
                    <a:pt x="26" y="85"/>
                  </a:lnTo>
                  <a:lnTo>
                    <a:pt x="29" y="84"/>
                  </a:lnTo>
                  <a:lnTo>
                    <a:pt x="29" y="84"/>
                  </a:lnTo>
                  <a:lnTo>
                    <a:pt x="31" y="85"/>
                  </a:lnTo>
                  <a:lnTo>
                    <a:pt x="31" y="85"/>
                  </a:lnTo>
                  <a:lnTo>
                    <a:pt x="33" y="92"/>
                  </a:lnTo>
                  <a:lnTo>
                    <a:pt x="35" y="97"/>
                  </a:lnTo>
                  <a:lnTo>
                    <a:pt x="38" y="98"/>
                  </a:lnTo>
                  <a:lnTo>
                    <a:pt x="42" y="98"/>
                  </a:lnTo>
                  <a:lnTo>
                    <a:pt x="42" y="98"/>
                  </a:lnTo>
                  <a:lnTo>
                    <a:pt x="54" y="97"/>
                  </a:lnTo>
                  <a:lnTo>
                    <a:pt x="68" y="92"/>
                  </a:lnTo>
                  <a:lnTo>
                    <a:pt x="68" y="92"/>
                  </a:lnTo>
                  <a:lnTo>
                    <a:pt x="102" y="84"/>
                  </a:lnTo>
                  <a:lnTo>
                    <a:pt x="123" y="78"/>
                  </a:lnTo>
                  <a:lnTo>
                    <a:pt x="123" y="78"/>
                  </a:lnTo>
                  <a:lnTo>
                    <a:pt x="129" y="75"/>
                  </a:lnTo>
                  <a:lnTo>
                    <a:pt x="132" y="74"/>
                  </a:lnTo>
                  <a:lnTo>
                    <a:pt x="135" y="72"/>
                  </a:lnTo>
                  <a:lnTo>
                    <a:pt x="135" y="72"/>
                  </a:lnTo>
                  <a:lnTo>
                    <a:pt x="138" y="74"/>
                  </a:lnTo>
                  <a:lnTo>
                    <a:pt x="142" y="75"/>
                  </a:lnTo>
                  <a:lnTo>
                    <a:pt x="152" y="82"/>
                  </a:lnTo>
                  <a:lnTo>
                    <a:pt x="152" y="82"/>
                  </a:lnTo>
                  <a:lnTo>
                    <a:pt x="161" y="91"/>
                  </a:lnTo>
                  <a:lnTo>
                    <a:pt x="163" y="95"/>
                  </a:lnTo>
                  <a:lnTo>
                    <a:pt x="163" y="98"/>
                  </a:lnTo>
                  <a:lnTo>
                    <a:pt x="163" y="98"/>
                  </a:lnTo>
                  <a:lnTo>
                    <a:pt x="163" y="100"/>
                  </a:lnTo>
                  <a:lnTo>
                    <a:pt x="161" y="103"/>
                  </a:lnTo>
                  <a:lnTo>
                    <a:pt x="154" y="105"/>
                  </a:lnTo>
                  <a:lnTo>
                    <a:pt x="154" y="105"/>
                  </a:lnTo>
                  <a:lnTo>
                    <a:pt x="147" y="111"/>
                  </a:lnTo>
                  <a:lnTo>
                    <a:pt x="136" y="120"/>
                  </a:lnTo>
                  <a:lnTo>
                    <a:pt x="136" y="120"/>
                  </a:lnTo>
                  <a:lnTo>
                    <a:pt x="73" y="182"/>
                  </a:lnTo>
                  <a:lnTo>
                    <a:pt x="73" y="182"/>
                  </a:lnTo>
                  <a:lnTo>
                    <a:pt x="84" y="176"/>
                  </a:lnTo>
                  <a:lnTo>
                    <a:pt x="93" y="172"/>
                  </a:lnTo>
                  <a:lnTo>
                    <a:pt x="100" y="169"/>
                  </a:lnTo>
                  <a:lnTo>
                    <a:pt x="109" y="169"/>
                  </a:lnTo>
                  <a:lnTo>
                    <a:pt x="109" y="169"/>
                  </a:lnTo>
                  <a:close/>
                  <a:moveTo>
                    <a:pt x="74" y="0"/>
                  </a:moveTo>
                  <a:lnTo>
                    <a:pt x="74" y="0"/>
                  </a:lnTo>
                  <a:lnTo>
                    <a:pt x="83" y="7"/>
                  </a:lnTo>
                  <a:lnTo>
                    <a:pt x="90" y="13"/>
                  </a:lnTo>
                  <a:lnTo>
                    <a:pt x="97" y="16"/>
                  </a:lnTo>
                  <a:lnTo>
                    <a:pt x="106" y="19"/>
                  </a:lnTo>
                  <a:lnTo>
                    <a:pt x="106" y="19"/>
                  </a:lnTo>
                  <a:lnTo>
                    <a:pt x="119" y="22"/>
                  </a:lnTo>
                  <a:lnTo>
                    <a:pt x="136" y="22"/>
                  </a:lnTo>
                  <a:lnTo>
                    <a:pt x="136" y="22"/>
                  </a:lnTo>
                  <a:lnTo>
                    <a:pt x="147" y="23"/>
                  </a:lnTo>
                  <a:lnTo>
                    <a:pt x="154" y="27"/>
                  </a:lnTo>
                  <a:lnTo>
                    <a:pt x="158" y="32"/>
                  </a:lnTo>
                  <a:lnTo>
                    <a:pt x="160" y="37"/>
                  </a:lnTo>
                  <a:lnTo>
                    <a:pt x="160" y="37"/>
                  </a:lnTo>
                  <a:lnTo>
                    <a:pt x="158" y="43"/>
                  </a:lnTo>
                  <a:lnTo>
                    <a:pt x="157" y="48"/>
                  </a:lnTo>
                  <a:lnTo>
                    <a:pt x="152" y="49"/>
                  </a:lnTo>
                  <a:lnTo>
                    <a:pt x="147" y="50"/>
                  </a:lnTo>
                  <a:lnTo>
                    <a:pt x="147" y="50"/>
                  </a:lnTo>
                  <a:lnTo>
                    <a:pt x="126" y="49"/>
                  </a:lnTo>
                  <a:lnTo>
                    <a:pt x="126" y="49"/>
                  </a:lnTo>
                  <a:lnTo>
                    <a:pt x="118" y="49"/>
                  </a:lnTo>
                  <a:lnTo>
                    <a:pt x="107" y="50"/>
                  </a:lnTo>
                  <a:lnTo>
                    <a:pt x="77" y="58"/>
                  </a:lnTo>
                  <a:lnTo>
                    <a:pt x="74" y="50"/>
                  </a:lnTo>
                  <a:lnTo>
                    <a:pt x="74" y="50"/>
                  </a:lnTo>
                  <a:lnTo>
                    <a:pt x="113" y="37"/>
                  </a:lnTo>
                  <a:lnTo>
                    <a:pt x="113" y="37"/>
                  </a:lnTo>
                  <a:lnTo>
                    <a:pt x="97" y="33"/>
                  </a:lnTo>
                  <a:lnTo>
                    <a:pt x="86" y="26"/>
                  </a:lnTo>
                  <a:lnTo>
                    <a:pt x="76" y="16"/>
                  </a:lnTo>
                  <a:lnTo>
                    <a:pt x="67" y="6"/>
                  </a:lnTo>
                  <a:lnTo>
                    <a:pt x="74"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68" name="Freeform 172"/>
            <p:cNvSpPr>
              <a:spLocks noEditPoints="1"/>
            </p:cNvSpPr>
            <p:nvPr userDrawn="1"/>
          </p:nvSpPr>
          <p:spPr bwMode="auto">
            <a:xfrm>
              <a:off x="3862388" y="1763713"/>
              <a:ext cx="106363" cy="128588"/>
            </a:xfrm>
            <a:custGeom>
              <a:avLst/>
              <a:gdLst/>
              <a:ahLst/>
              <a:cxnLst>
                <a:cxn ang="0">
                  <a:pos x="89" y="110"/>
                </a:cxn>
                <a:cxn ang="0">
                  <a:pos x="125" y="104"/>
                </a:cxn>
                <a:cxn ang="0">
                  <a:pos x="168" y="113"/>
                </a:cxn>
                <a:cxn ang="0">
                  <a:pos x="199" y="155"/>
                </a:cxn>
                <a:cxn ang="0">
                  <a:pos x="197" y="187"/>
                </a:cxn>
                <a:cxn ang="0">
                  <a:pos x="184" y="213"/>
                </a:cxn>
                <a:cxn ang="0">
                  <a:pos x="141" y="237"/>
                </a:cxn>
                <a:cxn ang="0">
                  <a:pos x="87" y="242"/>
                </a:cxn>
                <a:cxn ang="0">
                  <a:pos x="52" y="229"/>
                </a:cxn>
                <a:cxn ang="0">
                  <a:pos x="45" y="208"/>
                </a:cxn>
                <a:cxn ang="0">
                  <a:pos x="54" y="188"/>
                </a:cxn>
                <a:cxn ang="0">
                  <a:pos x="78" y="179"/>
                </a:cxn>
                <a:cxn ang="0">
                  <a:pos x="103" y="185"/>
                </a:cxn>
                <a:cxn ang="0">
                  <a:pos x="128" y="211"/>
                </a:cxn>
                <a:cxn ang="0">
                  <a:pos x="149" y="213"/>
                </a:cxn>
                <a:cxn ang="0">
                  <a:pos x="171" y="187"/>
                </a:cxn>
                <a:cxn ang="0">
                  <a:pos x="174" y="155"/>
                </a:cxn>
                <a:cxn ang="0">
                  <a:pos x="152" y="124"/>
                </a:cxn>
                <a:cxn ang="0">
                  <a:pos x="118" y="119"/>
                </a:cxn>
                <a:cxn ang="0">
                  <a:pos x="57" y="140"/>
                </a:cxn>
                <a:cxn ang="0">
                  <a:pos x="23" y="174"/>
                </a:cxn>
                <a:cxn ang="0">
                  <a:pos x="10" y="182"/>
                </a:cxn>
                <a:cxn ang="0">
                  <a:pos x="0" y="175"/>
                </a:cxn>
                <a:cxn ang="0">
                  <a:pos x="2" y="159"/>
                </a:cxn>
                <a:cxn ang="0">
                  <a:pos x="23" y="137"/>
                </a:cxn>
                <a:cxn ang="0">
                  <a:pos x="120" y="27"/>
                </a:cxn>
                <a:cxn ang="0">
                  <a:pos x="120" y="23"/>
                </a:cxn>
                <a:cxn ang="0">
                  <a:pos x="90" y="29"/>
                </a:cxn>
                <a:cxn ang="0">
                  <a:pos x="54" y="45"/>
                </a:cxn>
                <a:cxn ang="0">
                  <a:pos x="41" y="46"/>
                </a:cxn>
                <a:cxn ang="0">
                  <a:pos x="28" y="35"/>
                </a:cxn>
                <a:cxn ang="0">
                  <a:pos x="22" y="13"/>
                </a:cxn>
                <a:cxn ang="0">
                  <a:pos x="26" y="11"/>
                </a:cxn>
                <a:cxn ang="0">
                  <a:pos x="36" y="20"/>
                </a:cxn>
                <a:cxn ang="0">
                  <a:pos x="55" y="20"/>
                </a:cxn>
                <a:cxn ang="0">
                  <a:pos x="113" y="7"/>
                </a:cxn>
                <a:cxn ang="0">
                  <a:pos x="126" y="0"/>
                </a:cxn>
                <a:cxn ang="0">
                  <a:pos x="136" y="1"/>
                </a:cxn>
                <a:cxn ang="0">
                  <a:pos x="157" y="20"/>
                </a:cxn>
                <a:cxn ang="0">
                  <a:pos x="151" y="30"/>
                </a:cxn>
                <a:cxn ang="0">
                  <a:pos x="129" y="49"/>
                </a:cxn>
                <a:cxn ang="0">
                  <a:pos x="51" y="132"/>
                </a:cxn>
                <a:cxn ang="0">
                  <a:pos x="62" y="197"/>
                </a:cxn>
                <a:cxn ang="0">
                  <a:pos x="58" y="211"/>
                </a:cxn>
                <a:cxn ang="0">
                  <a:pos x="78" y="226"/>
                </a:cxn>
                <a:cxn ang="0">
                  <a:pos x="113" y="224"/>
                </a:cxn>
                <a:cxn ang="0">
                  <a:pos x="102" y="205"/>
                </a:cxn>
                <a:cxn ang="0">
                  <a:pos x="81" y="194"/>
                </a:cxn>
              </a:cxnLst>
              <a:rect l="0" t="0" r="r" b="b"/>
              <a:pathLst>
                <a:path w="200" h="243">
                  <a:moveTo>
                    <a:pt x="51" y="132"/>
                  </a:moveTo>
                  <a:lnTo>
                    <a:pt x="51" y="132"/>
                  </a:lnTo>
                  <a:lnTo>
                    <a:pt x="70" y="119"/>
                  </a:lnTo>
                  <a:lnTo>
                    <a:pt x="89" y="110"/>
                  </a:lnTo>
                  <a:lnTo>
                    <a:pt x="97" y="107"/>
                  </a:lnTo>
                  <a:lnTo>
                    <a:pt x="106" y="106"/>
                  </a:lnTo>
                  <a:lnTo>
                    <a:pt x="116" y="104"/>
                  </a:lnTo>
                  <a:lnTo>
                    <a:pt x="125" y="104"/>
                  </a:lnTo>
                  <a:lnTo>
                    <a:pt x="125" y="104"/>
                  </a:lnTo>
                  <a:lnTo>
                    <a:pt x="141" y="104"/>
                  </a:lnTo>
                  <a:lnTo>
                    <a:pt x="155" y="108"/>
                  </a:lnTo>
                  <a:lnTo>
                    <a:pt x="168" y="113"/>
                  </a:lnTo>
                  <a:lnTo>
                    <a:pt x="180" y="121"/>
                  </a:lnTo>
                  <a:lnTo>
                    <a:pt x="189" y="130"/>
                  </a:lnTo>
                  <a:lnTo>
                    <a:pt x="194" y="142"/>
                  </a:lnTo>
                  <a:lnTo>
                    <a:pt x="199" y="155"/>
                  </a:lnTo>
                  <a:lnTo>
                    <a:pt x="200" y="171"/>
                  </a:lnTo>
                  <a:lnTo>
                    <a:pt x="200" y="171"/>
                  </a:lnTo>
                  <a:lnTo>
                    <a:pt x="199" y="179"/>
                  </a:lnTo>
                  <a:lnTo>
                    <a:pt x="197" y="187"/>
                  </a:lnTo>
                  <a:lnTo>
                    <a:pt x="196" y="194"/>
                  </a:lnTo>
                  <a:lnTo>
                    <a:pt x="193" y="201"/>
                  </a:lnTo>
                  <a:lnTo>
                    <a:pt x="189" y="207"/>
                  </a:lnTo>
                  <a:lnTo>
                    <a:pt x="184" y="213"/>
                  </a:lnTo>
                  <a:lnTo>
                    <a:pt x="178" y="218"/>
                  </a:lnTo>
                  <a:lnTo>
                    <a:pt x="173" y="223"/>
                  </a:lnTo>
                  <a:lnTo>
                    <a:pt x="158" y="231"/>
                  </a:lnTo>
                  <a:lnTo>
                    <a:pt x="141" y="237"/>
                  </a:lnTo>
                  <a:lnTo>
                    <a:pt x="122" y="242"/>
                  </a:lnTo>
                  <a:lnTo>
                    <a:pt x="100" y="243"/>
                  </a:lnTo>
                  <a:lnTo>
                    <a:pt x="100" y="243"/>
                  </a:lnTo>
                  <a:lnTo>
                    <a:pt x="87" y="242"/>
                  </a:lnTo>
                  <a:lnTo>
                    <a:pt x="75" y="240"/>
                  </a:lnTo>
                  <a:lnTo>
                    <a:pt x="67" y="237"/>
                  </a:lnTo>
                  <a:lnTo>
                    <a:pt x="58" y="233"/>
                  </a:lnTo>
                  <a:lnTo>
                    <a:pt x="52" y="229"/>
                  </a:lnTo>
                  <a:lnTo>
                    <a:pt x="48" y="223"/>
                  </a:lnTo>
                  <a:lnTo>
                    <a:pt x="45" y="216"/>
                  </a:lnTo>
                  <a:lnTo>
                    <a:pt x="45" y="208"/>
                  </a:lnTo>
                  <a:lnTo>
                    <a:pt x="45" y="208"/>
                  </a:lnTo>
                  <a:lnTo>
                    <a:pt x="45" y="203"/>
                  </a:lnTo>
                  <a:lnTo>
                    <a:pt x="46" y="197"/>
                  </a:lnTo>
                  <a:lnTo>
                    <a:pt x="49" y="192"/>
                  </a:lnTo>
                  <a:lnTo>
                    <a:pt x="54" y="188"/>
                  </a:lnTo>
                  <a:lnTo>
                    <a:pt x="58" y="184"/>
                  </a:lnTo>
                  <a:lnTo>
                    <a:pt x="64" y="182"/>
                  </a:lnTo>
                  <a:lnTo>
                    <a:pt x="71" y="179"/>
                  </a:lnTo>
                  <a:lnTo>
                    <a:pt x="78" y="179"/>
                  </a:lnTo>
                  <a:lnTo>
                    <a:pt x="78" y="179"/>
                  </a:lnTo>
                  <a:lnTo>
                    <a:pt x="87" y="179"/>
                  </a:lnTo>
                  <a:lnTo>
                    <a:pt x="96" y="182"/>
                  </a:lnTo>
                  <a:lnTo>
                    <a:pt x="103" y="185"/>
                  </a:lnTo>
                  <a:lnTo>
                    <a:pt x="110" y="190"/>
                  </a:lnTo>
                  <a:lnTo>
                    <a:pt x="118" y="195"/>
                  </a:lnTo>
                  <a:lnTo>
                    <a:pt x="123" y="203"/>
                  </a:lnTo>
                  <a:lnTo>
                    <a:pt x="128" y="211"/>
                  </a:lnTo>
                  <a:lnTo>
                    <a:pt x="133" y="220"/>
                  </a:lnTo>
                  <a:lnTo>
                    <a:pt x="133" y="220"/>
                  </a:lnTo>
                  <a:lnTo>
                    <a:pt x="141" y="217"/>
                  </a:lnTo>
                  <a:lnTo>
                    <a:pt x="149" y="213"/>
                  </a:lnTo>
                  <a:lnTo>
                    <a:pt x="157" y="208"/>
                  </a:lnTo>
                  <a:lnTo>
                    <a:pt x="162" y="203"/>
                  </a:lnTo>
                  <a:lnTo>
                    <a:pt x="168" y="195"/>
                  </a:lnTo>
                  <a:lnTo>
                    <a:pt x="171" y="187"/>
                  </a:lnTo>
                  <a:lnTo>
                    <a:pt x="174" y="176"/>
                  </a:lnTo>
                  <a:lnTo>
                    <a:pt x="174" y="166"/>
                  </a:lnTo>
                  <a:lnTo>
                    <a:pt x="174" y="166"/>
                  </a:lnTo>
                  <a:lnTo>
                    <a:pt x="174" y="155"/>
                  </a:lnTo>
                  <a:lnTo>
                    <a:pt x="171" y="145"/>
                  </a:lnTo>
                  <a:lnTo>
                    <a:pt x="167" y="137"/>
                  </a:lnTo>
                  <a:lnTo>
                    <a:pt x="160" y="130"/>
                  </a:lnTo>
                  <a:lnTo>
                    <a:pt x="152" y="124"/>
                  </a:lnTo>
                  <a:lnTo>
                    <a:pt x="142" y="121"/>
                  </a:lnTo>
                  <a:lnTo>
                    <a:pt x="131" y="119"/>
                  </a:lnTo>
                  <a:lnTo>
                    <a:pt x="118" y="119"/>
                  </a:lnTo>
                  <a:lnTo>
                    <a:pt x="118" y="119"/>
                  </a:lnTo>
                  <a:lnTo>
                    <a:pt x="104" y="120"/>
                  </a:lnTo>
                  <a:lnTo>
                    <a:pt x="90" y="123"/>
                  </a:lnTo>
                  <a:lnTo>
                    <a:pt x="74" y="130"/>
                  </a:lnTo>
                  <a:lnTo>
                    <a:pt x="57" y="140"/>
                  </a:lnTo>
                  <a:lnTo>
                    <a:pt x="57" y="140"/>
                  </a:lnTo>
                  <a:lnTo>
                    <a:pt x="48" y="148"/>
                  </a:lnTo>
                  <a:lnTo>
                    <a:pt x="39" y="156"/>
                  </a:lnTo>
                  <a:lnTo>
                    <a:pt x="23" y="174"/>
                  </a:lnTo>
                  <a:lnTo>
                    <a:pt x="23" y="174"/>
                  </a:lnTo>
                  <a:lnTo>
                    <a:pt x="17" y="179"/>
                  </a:lnTo>
                  <a:lnTo>
                    <a:pt x="15" y="182"/>
                  </a:lnTo>
                  <a:lnTo>
                    <a:pt x="10" y="182"/>
                  </a:lnTo>
                  <a:lnTo>
                    <a:pt x="10" y="182"/>
                  </a:lnTo>
                  <a:lnTo>
                    <a:pt x="6" y="182"/>
                  </a:lnTo>
                  <a:lnTo>
                    <a:pt x="3" y="179"/>
                  </a:lnTo>
                  <a:lnTo>
                    <a:pt x="0" y="175"/>
                  </a:lnTo>
                  <a:lnTo>
                    <a:pt x="0" y="169"/>
                  </a:lnTo>
                  <a:lnTo>
                    <a:pt x="0" y="169"/>
                  </a:lnTo>
                  <a:lnTo>
                    <a:pt x="0" y="163"/>
                  </a:lnTo>
                  <a:lnTo>
                    <a:pt x="2" y="159"/>
                  </a:lnTo>
                  <a:lnTo>
                    <a:pt x="4" y="155"/>
                  </a:lnTo>
                  <a:lnTo>
                    <a:pt x="9" y="150"/>
                  </a:lnTo>
                  <a:lnTo>
                    <a:pt x="9" y="150"/>
                  </a:lnTo>
                  <a:lnTo>
                    <a:pt x="23" y="137"/>
                  </a:lnTo>
                  <a:lnTo>
                    <a:pt x="42" y="120"/>
                  </a:lnTo>
                  <a:lnTo>
                    <a:pt x="42" y="120"/>
                  </a:lnTo>
                  <a:lnTo>
                    <a:pt x="74" y="84"/>
                  </a:lnTo>
                  <a:lnTo>
                    <a:pt x="120" y="27"/>
                  </a:lnTo>
                  <a:lnTo>
                    <a:pt x="120" y="27"/>
                  </a:lnTo>
                  <a:lnTo>
                    <a:pt x="122" y="24"/>
                  </a:lnTo>
                  <a:lnTo>
                    <a:pt x="122" y="24"/>
                  </a:lnTo>
                  <a:lnTo>
                    <a:pt x="120" y="23"/>
                  </a:lnTo>
                  <a:lnTo>
                    <a:pt x="120" y="23"/>
                  </a:lnTo>
                  <a:lnTo>
                    <a:pt x="116" y="23"/>
                  </a:lnTo>
                  <a:lnTo>
                    <a:pt x="116" y="23"/>
                  </a:lnTo>
                  <a:lnTo>
                    <a:pt x="90" y="29"/>
                  </a:lnTo>
                  <a:lnTo>
                    <a:pt x="67" y="39"/>
                  </a:lnTo>
                  <a:lnTo>
                    <a:pt x="67" y="39"/>
                  </a:lnTo>
                  <a:lnTo>
                    <a:pt x="54" y="45"/>
                  </a:lnTo>
                  <a:lnTo>
                    <a:pt x="54" y="45"/>
                  </a:lnTo>
                  <a:lnTo>
                    <a:pt x="49" y="46"/>
                  </a:lnTo>
                  <a:lnTo>
                    <a:pt x="45" y="46"/>
                  </a:lnTo>
                  <a:lnTo>
                    <a:pt x="45" y="46"/>
                  </a:lnTo>
                  <a:lnTo>
                    <a:pt x="41" y="46"/>
                  </a:lnTo>
                  <a:lnTo>
                    <a:pt x="36" y="43"/>
                  </a:lnTo>
                  <a:lnTo>
                    <a:pt x="32" y="40"/>
                  </a:lnTo>
                  <a:lnTo>
                    <a:pt x="28" y="35"/>
                  </a:lnTo>
                  <a:lnTo>
                    <a:pt x="28" y="35"/>
                  </a:lnTo>
                  <a:lnTo>
                    <a:pt x="23" y="26"/>
                  </a:lnTo>
                  <a:lnTo>
                    <a:pt x="20" y="19"/>
                  </a:lnTo>
                  <a:lnTo>
                    <a:pt x="20" y="19"/>
                  </a:lnTo>
                  <a:lnTo>
                    <a:pt x="22" y="13"/>
                  </a:lnTo>
                  <a:lnTo>
                    <a:pt x="23" y="11"/>
                  </a:lnTo>
                  <a:lnTo>
                    <a:pt x="25" y="10"/>
                  </a:lnTo>
                  <a:lnTo>
                    <a:pt x="25" y="10"/>
                  </a:lnTo>
                  <a:lnTo>
                    <a:pt x="26" y="11"/>
                  </a:lnTo>
                  <a:lnTo>
                    <a:pt x="28" y="13"/>
                  </a:lnTo>
                  <a:lnTo>
                    <a:pt x="28" y="13"/>
                  </a:lnTo>
                  <a:lnTo>
                    <a:pt x="32" y="17"/>
                  </a:lnTo>
                  <a:lnTo>
                    <a:pt x="36" y="20"/>
                  </a:lnTo>
                  <a:lnTo>
                    <a:pt x="41" y="22"/>
                  </a:lnTo>
                  <a:lnTo>
                    <a:pt x="46" y="22"/>
                  </a:lnTo>
                  <a:lnTo>
                    <a:pt x="46" y="22"/>
                  </a:lnTo>
                  <a:lnTo>
                    <a:pt x="55" y="20"/>
                  </a:lnTo>
                  <a:lnTo>
                    <a:pt x="70" y="17"/>
                  </a:lnTo>
                  <a:lnTo>
                    <a:pt x="70" y="17"/>
                  </a:lnTo>
                  <a:lnTo>
                    <a:pt x="113" y="7"/>
                  </a:lnTo>
                  <a:lnTo>
                    <a:pt x="113" y="7"/>
                  </a:lnTo>
                  <a:lnTo>
                    <a:pt x="118" y="6"/>
                  </a:lnTo>
                  <a:lnTo>
                    <a:pt x="123" y="3"/>
                  </a:lnTo>
                  <a:lnTo>
                    <a:pt x="123" y="3"/>
                  </a:lnTo>
                  <a:lnTo>
                    <a:pt x="126" y="0"/>
                  </a:lnTo>
                  <a:lnTo>
                    <a:pt x="131" y="0"/>
                  </a:lnTo>
                  <a:lnTo>
                    <a:pt x="131" y="0"/>
                  </a:lnTo>
                  <a:lnTo>
                    <a:pt x="133" y="0"/>
                  </a:lnTo>
                  <a:lnTo>
                    <a:pt x="136" y="1"/>
                  </a:lnTo>
                  <a:lnTo>
                    <a:pt x="144" y="7"/>
                  </a:lnTo>
                  <a:lnTo>
                    <a:pt x="144" y="7"/>
                  </a:lnTo>
                  <a:lnTo>
                    <a:pt x="154" y="16"/>
                  </a:lnTo>
                  <a:lnTo>
                    <a:pt x="157" y="20"/>
                  </a:lnTo>
                  <a:lnTo>
                    <a:pt x="157" y="23"/>
                  </a:lnTo>
                  <a:lnTo>
                    <a:pt x="157" y="23"/>
                  </a:lnTo>
                  <a:lnTo>
                    <a:pt x="155" y="27"/>
                  </a:lnTo>
                  <a:lnTo>
                    <a:pt x="151" y="30"/>
                  </a:lnTo>
                  <a:lnTo>
                    <a:pt x="151" y="30"/>
                  </a:lnTo>
                  <a:lnTo>
                    <a:pt x="141" y="37"/>
                  </a:lnTo>
                  <a:lnTo>
                    <a:pt x="129" y="49"/>
                  </a:lnTo>
                  <a:lnTo>
                    <a:pt x="129" y="49"/>
                  </a:lnTo>
                  <a:lnTo>
                    <a:pt x="68" y="114"/>
                  </a:lnTo>
                  <a:lnTo>
                    <a:pt x="68" y="114"/>
                  </a:lnTo>
                  <a:lnTo>
                    <a:pt x="51" y="130"/>
                  </a:lnTo>
                  <a:lnTo>
                    <a:pt x="51" y="132"/>
                  </a:lnTo>
                  <a:close/>
                  <a:moveTo>
                    <a:pt x="75" y="192"/>
                  </a:moveTo>
                  <a:lnTo>
                    <a:pt x="75" y="192"/>
                  </a:lnTo>
                  <a:lnTo>
                    <a:pt x="68" y="194"/>
                  </a:lnTo>
                  <a:lnTo>
                    <a:pt x="62" y="197"/>
                  </a:lnTo>
                  <a:lnTo>
                    <a:pt x="58" y="201"/>
                  </a:lnTo>
                  <a:lnTo>
                    <a:pt x="58" y="207"/>
                  </a:lnTo>
                  <a:lnTo>
                    <a:pt x="58" y="207"/>
                  </a:lnTo>
                  <a:lnTo>
                    <a:pt x="58" y="211"/>
                  </a:lnTo>
                  <a:lnTo>
                    <a:pt x="60" y="216"/>
                  </a:lnTo>
                  <a:lnTo>
                    <a:pt x="64" y="218"/>
                  </a:lnTo>
                  <a:lnTo>
                    <a:pt x="68" y="221"/>
                  </a:lnTo>
                  <a:lnTo>
                    <a:pt x="78" y="226"/>
                  </a:lnTo>
                  <a:lnTo>
                    <a:pt x="91" y="227"/>
                  </a:lnTo>
                  <a:lnTo>
                    <a:pt x="91" y="227"/>
                  </a:lnTo>
                  <a:lnTo>
                    <a:pt x="102" y="226"/>
                  </a:lnTo>
                  <a:lnTo>
                    <a:pt x="113" y="224"/>
                  </a:lnTo>
                  <a:lnTo>
                    <a:pt x="113" y="224"/>
                  </a:lnTo>
                  <a:lnTo>
                    <a:pt x="110" y="217"/>
                  </a:lnTo>
                  <a:lnTo>
                    <a:pt x="106" y="210"/>
                  </a:lnTo>
                  <a:lnTo>
                    <a:pt x="102" y="205"/>
                  </a:lnTo>
                  <a:lnTo>
                    <a:pt x="97" y="201"/>
                  </a:lnTo>
                  <a:lnTo>
                    <a:pt x="91" y="197"/>
                  </a:lnTo>
                  <a:lnTo>
                    <a:pt x="87" y="195"/>
                  </a:lnTo>
                  <a:lnTo>
                    <a:pt x="81" y="194"/>
                  </a:lnTo>
                  <a:lnTo>
                    <a:pt x="75" y="192"/>
                  </a:lnTo>
                  <a:lnTo>
                    <a:pt x="75" y="19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69" name="Freeform 173"/>
            <p:cNvSpPr>
              <a:spLocks/>
            </p:cNvSpPr>
            <p:nvPr userDrawn="1"/>
          </p:nvSpPr>
          <p:spPr bwMode="auto">
            <a:xfrm>
              <a:off x="4010026" y="1758951"/>
              <a:ext cx="106363" cy="133350"/>
            </a:xfrm>
            <a:custGeom>
              <a:avLst/>
              <a:gdLst/>
              <a:ahLst/>
              <a:cxnLst>
                <a:cxn ang="0">
                  <a:pos x="0" y="165"/>
                </a:cxn>
                <a:cxn ang="0">
                  <a:pos x="42" y="138"/>
                </a:cxn>
                <a:cxn ang="0">
                  <a:pos x="82" y="109"/>
                </a:cxn>
                <a:cxn ang="0">
                  <a:pos x="120" y="74"/>
                </a:cxn>
                <a:cxn ang="0">
                  <a:pos x="158" y="36"/>
                </a:cxn>
                <a:cxn ang="0">
                  <a:pos x="163" y="28"/>
                </a:cxn>
                <a:cxn ang="0">
                  <a:pos x="165" y="22"/>
                </a:cxn>
                <a:cxn ang="0">
                  <a:pos x="163" y="16"/>
                </a:cxn>
                <a:cxn ang="0">
                  <a:pos x="152" y="4"/>
                </a:cxn>
                <a:cxn ang="0">
                  <a:pos x="150" y="3"/>
                </a:cxn>
                <a:cxn ang="0">
                  <a:pos x="156" y="0"/>
                </a:cxn>
                <a:cxn ang="0">
                  <a:pos x="162" y="0"/>
                </a:cxn>
                <a:cxn ang="0">
                  <a:pos x="176" y="6"/>
                </a:cxn>
                <a:cxn ang="0">
                  <a:pos x="184" y="12"/>
                </a:cxn>
                <a:cxn ang="0">
                  <a:pos x="197" y="22"/>
                </a:cxn>
                <a:cxn ang="0">
                  <a:pos x="201" y="32"/>
                </a:cxn>
                <a:cxn ang="0">
                  <a:pos x="201" y="33"/>
                </a:cxn>
                <a:cxn ang="0">
                  <a:pos x="192" y="39"/>
                </a:cxn>
                <a:cxn ang="0">
                  <a:pos x="187" y="44"/>
                </a:cxn>
                <a:cxn ang="0">
                  <a:pos x="179" y="51"/>
                </a:cxn>
                <a:cxn ang="0">
                  <a:pos x="136" y="93"/>
                </a:cxn>
                <a:cxn ang="0">
                  <a:pos x="147" y="104"/>
                </a:cxn>
                <a:cxn ang="0">
                  <a:pos x="150" y="109"/>
                </a:cxn>
                <a:cxn ang="0">
                  <a:pos x="152" y="116"/>
                </a:cxn>
                <a:cxn ang="0">
                  <a:pos x="150" y="136"/>
                </a:cxn>
                <a:cxn ang="0">
                  <a:pos x="150" y="235"/>
                </a:cxn>
                <a:cxn ang="0">
                  <a:pos x="149" y="249"/>
                </a:cxn>
                <a:cxn ang="0">
                  <a:pos x="139" y="254"/>
                </a:cxn>
                <a:cxn ang="0">
                  <a:pos x="133" y="252"/>
                </a:cxn>
                <a:cxn ang="0">
                  <a:pos x="129" y="248"/>
                </a:cxn>
                <a:cxn ang="0">
                  <a:pos x="123" y="227"/>
                </a:cxn>
                <a:cxn ang="0">
                  <a:pos x="123" y="217"/>
                </a:cxn>
                <a:cxn ang="0">
                  <a:pos x="124" y="207"/>
                </a:cxn>
                <a:cxn ang="0">
                  <a:pos x="126" y="167"/>
                </a:cxn>
                <a:cxn ang="0">
                  <a:pos x="126" y="128"/>
                </a:cxn>
                <a:cxn ang="0">
                  <a:pos x="126" y="112"/>
                </a:cxn>
                <a:cxn ang="0">
                  <a:pos x="123" y="101"/>
                </a:cxn>
                <a:cxn ang="0">
                  <a:pos x="65" y="142"/>
                </a:cxn>
                <a:cxn ang="0">
                  <a:pos x="2" y="172"/>
                </a:cxn>
              </a:cxnLst>
              <a:rect l="0" t="0" r="r" b="b"/>
              <a:pathLst>
                <a:path w="201" h="254">
                  <a:moveTo>
                    <a:pt x="0" y="165"/>
                  </a:moveTo>
                  <a:lnTo>
                    <a:pt x="0" y="165"/>
                  </a:lnTo>
                  <a:lnTo>
                    <a:pt x="20" y="152"/>
                  </a:lnTo>
                  <a:lnTo>
                    <a:pt x="42" y="138"/>
                  </a:lnTo>
                  <a:lnTo>
                    <a:pt x="62" y="123"/>
                  </a:lnTo>
                  <a:lnTo>
                    <a:pt x="82" y="109"/>
                  </a:lnTo>
                  <a:lnTo>
                    <a:pt x="101" y="91"/>
                  </a:lnTo>
                  <a:lnTo>
                    <a:pt x="120" y="74"/>
                  </a:lnTo>
                  <a:lnTo>
                    <a:pt x="139" y="57"/>
                  </a:lnTo>
                  <a:lnTo>
                    <a:pt x="158" y="36"/>
                  </a:lnTo>
                  <a:lnTo>
                    <a:pt x="158" y="36"/>
                  </a:lnTo>
                  <a:lnTo>
                    <a:pt x="163" y="28"/>
                  </a:lnTo>
                  <a:lnTo>
                    <a:pt x="165" y="22"/>
                  </a:lnTo>
                  <a:lnTo>
                    <a:pt x="165" y="22"/>
                  </a:lnTo>
                  <a:lnTo>
                    <a:pt x="165" y="19"/>
                  </a:lnTo>
                  <a:lnTo>
                    <a:pt x="163" y="16"/>
                  </a:lnTo>
                  <a:lnTo>
                    <a:pt x="152" y="4"/>
                  </a:lnTo>
                  <a:lnTo>
                    <a:pt x="152" y="4"/>
                  </a:lnTo>
                  <a:lnTo>
                    <a:pt x="150" y="3"/>
                  </a:lnTo>
                  <a:lnTo>
                    <a:pt x="150" y="3"/>
                  </a:lnTo>
                  <a:lnTo>
                    <a:pt x="152" y="0"/>
                  </a:lnTo>
                  <a:lnTo>
                    <a:pt x="156" y="0"/>
                  </a:lnTo>
                  <a:lnTo>
                    <a:pt x="156" y="0"/>
                  </a:lnTo>
                  <a:lnTo>
                    <a:pt x="162" y="0"/>
                  </a:lnTo>
                  <a:lnTo>
                    <a:pt x="169" y="3"/>
                  </a:lnTo>
                  <a:lnTo>
                    <a:pt x="176" y="6"/>
                  </a:lnTo>
                  <a:lnTo>
                    <a:pt x="184" y="12"/>
                  </a:lnTo>
                  <a:lnTo>
                    <a:pt x="184" y="12"/>
                  </a:lnTo>
                  <a:lnTo>
                    <a:pt x="191" y="16"/>
                  </a:lnTo>
                  <a:lnTo>
                    <a:pt x="197" y="22"/>
                  </a:lnTo>
                  <a:lnTo>
                    <a:pt x="200" y="26"/>
                  </a:lnTo>
                  <a:lnTo>
                    <a:pt x="201" y="32"/>
                  </a:lnTo>
                  <a:lnTo>
                    <a:pt x="201" y="32"/>
                  </a:lnTo>
                  <a:lnTo>
                    <a:pt x="201" y="33"/>
                  </a:lnTo>
                  <a:lnTo>
                    <a:pt x="200" y="36"/>
                  </a:lnTo>
                  <a:lnTo>
                    <a:pt x="192" y="39"/>
                  </a:lnTo>
                  <a:lnTo>
                    <a:pt x="192" y="39"/>
                  </a:lnTo>
                  <a:lnTo>
                    <a:pt x="187" y="44"/>
                  </a:lnTo>
                  <a:lnTo>
                    <a:pt x="179" y="51"/>
                  </a:lnTo>
                  <a:lnTo>
                    <a:pt x="179" y="51"/>
                  </a:lnTo>
                  <a:lnTo>
                    <a:pt x="136" y="93"/>
                  </a:lnTo>
                  <a:lnTo>
                    <a:pt x="136" y="93"/>
                  </a:lnTo>
                  <a:lnTo>
                    <a:pt x="142" y="99"/>
                  </a:lnTo>
                  <a:lnTo>
                    <a:pt x="147" y="104"/>
                  </a:lnTo>
                  <a:lnTo>
                    <a:pt x="147" y="104"/>
                  </a:lnTo>
                  <a:lnTo>
                    <a:pt x="150" y="109"/>
                  </a:lnTo>
                  <a:lnTo>
                    <a:pt x="152" y="116"/>
                  </a:lnTo>
                  <a:lnTo>
                    <a:pt x="152" y="116"/>
                  </a:lnTo>
                  <a:lnTo>
                    <a:pt x="150" y="136"/>
                  </a:lnTo>
                  <a:lnTo>
                    <a:pt x="150" y="136"/>
                  </a:lnTo>
                  <a:lnTo>
                    <a:pt x="150" y="235"/>
                  </a:lnTo>
                  <a:lnTo>
                    <a:pt x="150" y="235"/>
                  </a:lnTo>
                  <a:lnTo>
                    <a:pt x="150" y="243"/>
                  </a:lnTo>
                  <a:lnTo>
                    <a:pt x="149" y="249"/>
                  </a:lnTo>
                  <a:lnTo>
                    <a:pt x="145" y="252"/>
                  </a:lnTo>
                  <a:lnTo>
                    <a:pt x="139" y="254"/>
                  </a:lnTo>
                  <a:lnTo>
                    <a:pt x="139" y="254"/>
                  </a:lnTo>
                  <a:lnTo>
                    <a:pt x="133" y="252"/>
                  </a:lnTo>
                  <a:lnTo>
                    <a:pt x="129" y="248"/>
                  </a:lnTo>
                  <a:lnTo>
                    <a:pt x="129" y="248"/>
                  </a:lnTo>
                  <a:lnTo>
                    <a:pt x="124" y="238"/>
                  </a:lnTo>
                  <a:lnTo>
                    <a:pt x="123" y="227"/>
                  </a:lnTo>
                  <a:lnTo>
                    <a:pt x="123" y="227"/>
                  </a:lnTo>
                  <a:lnTo>
                    <a:pt x="123" y="217"/>
                  </a:lnTo>
                  <a:lnTo>
                    <a:pt x="123" y="217"/>
                  </a:lnTo>
                  <a:lnTo>
                    <a:pt x="124" y="207"/>
                  </a:lnTo>
                  <a:lnTo>
                    <a:pt x="124" y="207"/>
                  </a:lnTo>
                  <a:lnTo>
                    <a:pt x="126" y="167"/>
                  </a:lnTo>
                  <a:lnTo>
                    <a:pt x="126" y="167"/>
                  </a:lnTo>
                  <a:lnTo>
                    <a:pt x="126" y="128"/>
                  </a:lnTo>
                  <a:lnTo>
                    <a:pt x="126" y="128"/>
                  </a:lnTo>
                  <a:lnTo>
                    <a:pt x="126" y="112"/>
                  </a:lnTo>
                  <a:lnTo>
                    <a:pt x="123" y="101"/>
                  </a:lnTo>
                  <a:lnTo>
                    <a:pt x="123" y="101"/>
                  </a:lnTo>
                  <a:lnTo>
                    <a:pt x="94" y="123"/>
                  </a:lnTo>
                  <a:lnTo>
                    <a:pt x="65" y="142"/>
                  </a:lnTo>
                  <a:lnTo>
                    <a:pt x="34" y="159"/>
                  </a:lnTo>
                  <a:lnTo>
                    <a:pt x="2" y="172"/>
                  </a:lnTo>
                  <a:lnTo>
                    <a:pt x="0" y="165"/>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70" name="Freeform 174"/>
            <p:cNvSpPr>
              <a:spLocks/>
            </p:cNvSpPr>
            <p:nvPr userDrawn="1"/>
          </p:nvSpPr>
          <p:spPr bwMode="auto">
            <a:xfrm>
              <a:off x="4133851" y="1766888"/>
              <a:ext cx="95250" cy="122238"/>
            </a:xfrm>
            <a:custGeom>
              <a:avLst/>
              <a:gdLst/>
              <a:ahLst/>
              <a:cxnLst>
                <a:cxn ang="0">
                  <a:pos x="0" y="223"/>
                </a:cxn>
                <a:cxn ang="0">
                  <a:pos x="0" y="223"/>
                </a:cxn>
                <a:cxn ang="0">
                  <a:pos x="20" y="207"/>
                </a:cxn>
                <a:cxn ang="0">
                  <a:pos x="39" y="191"/>
                </a:cxn>
                <a:cxn ang="0">
                  <a:pos x="58" y="172"/>
                </a:cxn>
                <a:cxn ang="0">
                  <a:pos x="75" y="153"/>
                </a:cxn>
                <a:cxn ang="0">
                  <a:pos x="91" y="133"/>
                </a:cxn>
                <a:cxn ang="0">
                  <a:pos x="106" y="113"/>
                </a:cxn>
                <a:cxn ang="0">
                  <a:pos x="119" y="89"/>
                </a:cxn>
                <a:cxn ang="0">
                  <a:pos x="130" y="65"/>
                </a:cxn>
                <a:cxn ang="0">
                  <a:pos x="130" y="65"/>
                </a:cxn>
                <a:cxn ang="0">
                  <a:pos x="138" y="45"/>
                </a:cxn>
                <a:cxn ang="0">
                  <a:pos x="141" y="33"/>
                </a:cxn>
                <a:cxn ang="0">
                  <a:pos x="142" y="23"/>
                </a:cxn>
                <a:cxn ang="0">
                  <a:pos x="142" y="23"/>
                </a:cxn>
                <a:cxn ang="0">
                  <a:pos x="141" y="18"/>
                </a:cxn>
                <a:cxn ang="0">
                  <a:pos x="139" y="16"/>
                </a:cxn>
                <a:cxn ang="0">
                  <a:pos x="135" y="11"/>
                </a:cxn>
                <a:cxn ang="0">
                  <a:pos x="130" y="8"/>
                </a:cxn>
                <a:cxn ang="0">
                  <a:pos x="130" y="8"/>
                </a:cxn>
                <a:cxn ang="0">
                  <a:pos x="128" y="5"/>
                </a:cxn>
                <a:cxn ang="0">
                  <a:pos x="126" y="4"/>
                </a:cxn>
                <a:cxn ang="0">
                  <a:pos x="126" y="4"/>
                </a:cxn>
                <a:cxn ang="0">
                  <a:pos x="128" y="3"/>
                </a:cxn>
                <a:cxn ang="0">
                  <a:pos x="130" y="1"/>
                </a:cxn>
                <a:cxn ang="0">
                  <a:pos x="136" y="0"/>
                </a:cxn>
                <a:cxn ang="0">
                  <a:pos x="136" y="0"/>
                </a:cxn>
                <a:cxn ang="0">
                  <a:pos x="142" y="0"/>
                </a:cxn>
                <a:cxn ang="0">
                  <a:pos x="148" y="3"/>
                </a:cxn>
                <a:cxn ang="0">
                  <a:pos x="155" y="5"/>
                </a:cxn>
                <a:cxn ang="0">
                  <a:pos x="164" y="11"/>
                </a:cxn>
                <a:cxn ang="0">
                  <a:pos x="164" y="11"/>
                </a:cxn>
                <a:cxn ang="0">
                  <a:pos x="175" y="21"/>
                </a:cxn>
                <a:cxn ang="0">
                  <a:pos x="178" y="26"/>
                </a:cxn>
                <a:cxn ang="0">
                  <a:pos x="180" y="30"/>
                </a:cxn>
                <a:cxn ang="0">
                  <a:pos x="180" y="30"/>
                </a:cxn>
                <a:cxn ang="0">
                  <a:pos x="180" y="34"/>
                </a:cxn>
                <a:cxn ang="0">
                  <a:pos x="178" y="36"/>
                </a:cxn>
                <a:cxn ang="0">
                  <a:pos x="174" y="40"/>
                </a:cxn>
                <a:cxn ang="0">
                  <a:pos x="174" y="40"/>
                </a:cxn>
                <a:cxn ang="0">
                  <a:pos x="171" y="43"/>
                </a:cxn>
                <a:cxn ang="0">
                  <a:pos x="167" y="49"/>
                </a:cxn>
                <a:cxn ang="0">
                  <a:pos x="159" y="63"/>
                </a:cxn>
                <a:cxn ang="0">
                  <a:pos x="159" y="63"/>
                </a:cxn>
                <a:cxn ang="0">
                  <a:pos x="146" y="91"/>
                </a:cxn>
                <a:cxn ang="0">
                  <a:pos x="130" y="117"/>
                </a:cxn>
                <a:cxn ang="0">
                  <a:pos x="115" y="142"/>
                </a:cxn>
                <a:cxn ang="0">
                  <a:pos x="96" y="163"/>
                </a:cxn>
                <a:cxn ang="0">
                  <a:pos x="74" y="184"/>
                </a:cxn>
                <a:cxn ang="0">
                  <a:pos x="52" y="201"/>
                </a:cxn>
                <a:cxn ang="0">
                  <a:pos x="29" y="217"/>
                </a:cxn>
                <a:cxn ang="0">
                  <a:pos x="3" y="231"/>
                </a:cxn>
                <a:cxn ang="0">
                  <a:pos x="0" y="223"/>
                </a:cxn>
              </a:cxnLst>
              <a:rect l="0" t="0" r="r" b="b"/>
              <a:pathLst>
                <a:path w="180" h="231">
                  <a:moveTo>
                    <a:pt x="0" y="223"/>
                  </a:moveTo>
                  <a:lnTo>
                    <a:pt x="0" y="223"/>
                  </a:lnTo>
                  <a:lnTo>
                    <a:pt x="20" y="207"/>
                  </a:lnTo>
                  <a:lnTo>
                    <a:pt x="39" y="191"/>
                  </a:lnTo>
                  <a:lnTo>
                    <a:pt x="58" y="172"/>
                  </a:lnTo>
                  <a:lnTo>
                    <a:pt x="75" y="153"/>
                  </a:lnTo>
                  <a:lnTo>
                    <a:pt x="91" y="133"/>
                  </a:lnTo>
                  <a:lnTo>
                    <a:pt x="106" y="113"/>
                  </a:lnTo>
                  <a:lnTo>
                    <a:pt x="119" y="89"/>
                  </a:lnTo>
                  <a:lnTo>
                    <a:pt x="130" y="65"/>
                  </a:lnTo>
                  <a:lnTo>
                    <a:pt x="130" y="65"/>
                  </a:lnTo>
                  <a:lnTo>
                    <a:pt x="138" y="45"/>
                  </a:lnTo>
                  <a:lnTo>
                    <a:pt x="141" y="33"/>
                  </a:lnTo>
                  <a:lnTo>
                    <a:pt x="142" y="23"/>
                  </a:lnTo>
                  <a:lnTo>
                    <a:pt x="142" y="23"/>
                  </a:lnTo>
                  <a:lnTo>
                    <a:pt x="141" y="18"/>
                  </a:lnTo>
                  <a:lnTo>
                    <a:pt x="139" y="16"/>
                  </a:lnTo>
                  <a:lnTo>
                    <a:pt x="135" y="11"/>
                  </a:lnTo>
                  <a:lnTo>
                    <a:pt x="130" y="8"/>
                  </a:lnTo>
                  <a:lnTo>
                    <a:pt x="130" y="8"/>
                  </a:lnTo>
                  <a:lnTo>
                    <a:pt x="128" y="5"/>
                  </a:lnTo>
                  <a:lnTo>
                    <a:pt x="126" y="4"/>
                  </a:lnTo>
                  <a:lnTo>
                    <a:pt x="126" y="4"/>
                  </a:lnTo>
                  <a:lnTo>
                    <a:pt x="128" y="3"/>
                  </a:lnTo>
                  <a:lnTo>
                    <a:pt x="130" y="1"/>
                  </a:lnTo>
                  <a:lnTo>
                    <a:pt x="136" y="0"/>
                  </a:lnTo>
                  <a:lnTo>
                    <a:pt x="136" y="0"/>
                  </a:lnTo>
                  <a:lnTo>
                    <a:pt x="142" y="0"/>
                  </a:lnTo>
                  <a:lnTo>
                    <a:pt x="148" y="3"/>
                  </a:lnTo>
                  <a:lnTo>
                    <a:pt x="155" y="5"/>
                  </a:lnTo>
                  <a:lnTo>
                    <a:pt x="164" y="11"/>
                  </a:lnTo>
                  <a:lnTo>
                    <a:pt x="164" y="11"/>
                  </a:lnTo>
                  <a:lnTo>
                    <a:pt x="175" y="21"/>
                  </a:lnTo>
                  <a:lnTo>
                    <a:pt x="178" y="26"/>
                  </a:lnTo>
                  <a:lnTo>
                    <a:pt x="180" y="30"/>
                  </a:lnTo>
                  <a:lnTo>
                    <a:pt x="180" y="30"/>
                  </a:lnTo>
                  <a:lnTo>
                    <a:pt x="180" y="34"/>
                  </a:lnTo>
                  <a:lnTo>
                    <a:pt x="178" y="36"/>
                  </a:lnTo>
                  <a:lnTo>
                    <a:pt x="174" y="40"/>
                  </a:lnTo>
                  <a:lnTo>
                    <a:pt x="174" y="40"/>
                  </a:lnTo>
                  <a:lnTo>
                    <a:pt x="171" y="43"/>
                  </a:lnTo>
                  <a:lnTo>
                    <a:pt x="167" y="49"/>
                  </a:lnTo>
                  <a:lnTo>
                    <a:pt x="159" y="63"/>
                  </a:lnTo>
                  <a:lnTo>
                    <a:pt x="159" y="63"/>
                  </a:lnTo>
                  <a:lnTo>
                    <a:pt x="146" y="91"/>
                  </a:lnTo>
                  <a:lnTo>
                    <a:pt x="130" y="117"/>
                  </a:lnTo>
                  <a:lnTo>
                    <a:pt x="115" y="142"/>
                  </a:lnTo>
                  <a:lnTo>
                    <a:pt x="96" y="163"/>
                  </a:lnTo>
                  <a:lnTo>
                    <a:pt x="74" y="184"/>
                  </a:lnTo>
                  <a:lnTo>
                    <a:pt x="52" y="201"/>
                  </a:lnTo>
                  <a:lnTo>
                    <a:pt x="29" y="217"/>
                  </a:lnTo>
                  <a:lnTo>
                    <a:pt x="3" y="231"/>
                  </a:lnTo>
                  <a:lnTo>
                    <a:pt x="0" y="22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71" name="Freeform 175"/>
            <p:cNvSpPr>
              <a:spLocks noEditPoints="1"/>
            </p:cNvSpPr>
            <p:nvPr userDrawn="1"/>
          </p:nvSpPr>
          <p:spPr bwMode="auto">
            <a:xfrm>
              <a:off x="4254501" y="1766888"/>
              <a:ext cx="142875" cy="100013"/>
            </a:xfrm>
            <a:custGeom>
              <a:avLst/>
              <a:gdLst/>
              <a:ahLst/>
              <a:cxnLst>
                <a:cxn ang="0">
                  <a:pos x="16" y="114"/>
                </a:cxn>
                <a:cxn ang="0">
                  <a:pos x="24" y="116"/>
                </a:cxn>
                <a:cxn ang="0">
                  <a:pos x="40" y="106"/>
                </a:cxn>
                <a:cxn ang="0">
                  <a:pos x="84" y="59"/>
                </a:cxn>
                <a:cxn ang="0">
                  <a:pos x="98" y="49"/>
                </a:cxn>
                <a:cxn ang="0">
                  <a:pos x="110" y="49"/>
                </a:cxn>
                <a:cxn ang="0">
                  <a:pos x="136" y="68"/>
                </a:cxn>
                <a:cxn ang="0">
                  <a:pos x="206" y="119"/>
                </a:cxn>
                <a:cxn ang="0">
                  <a:pos x="248" y="145"/>
                </a:cxn>
                <a:cxn ang="0">
                  <a:pos x="264" y="156"/>
                </a:cxn>
                <a:cxn ang="0">
                  <a:pos x="271" y="174"/>
                </a:cxn>
                <a:cxn ang="0">
                  <a:pos x="264" y="188"/>
                </a:cxn>
                <a:cxn ang="0">
                  <a:pos x="252" y="187"/>
                </a:cxn>
                <a:cxn ang="0">
                  <a:pos x="220" y="165"/>
                </a:cxn>
                <a:cxn ang="0">
                  <a:pos x="123" y="81"/>
                </a:cxn>
                <a:cxn ang="0">
                  <a:pos x="104" y="70"/>
                </a:cxn>
                <a:cxn ang="0">
                  <a:pos x="98" y="71"/>
                </a:cxn>
                <a:cxn ang="0">
                  <a:pos x="75" y="99"/>
                </a:cxn>
                <a:cxn ang="0">
                  <a:pos x="53" y="129"/>
                </a:cxn>
                <a:cxn ang="0">
                  <a:pos x="47" y="141"/>
                </a:cxn>
                <a:cxn ang="0">
                  <a:pos x="37" y="148"/>
                </a:cxn>
                <a:cxn ang="0">
                  <a:pos x="23" y="143"/>
                </a:cxn>
                <a:cxn ang="0">
                  <a:pos x="7" y="130"/>
                </a:cxn>
                <a:cxn ang="0">
                  <a:pos x="0" y="113"/>
                </a:cxn>
                <a:cxn ang="0">
                  <a:pos x="1" y="106"/>
                </a:cxn>
                <a:cxn ang="0">
                  <a:pos x="4" y="107"/>
                </a:cxn>
                <a:cxn ang="0">
                  <a:pos x="177" y="22"/>
                </a:cxn>
                <a:cxn ang="0">
                  <a:pos x="216" y="42"/>
                </a:cxn>
                <a:cxn ang="0">
                  <a:pos x="230" y="58"/>
                </a:cxn>
                <a:cxn ang="0">
                  <a:pos x="233" y="67"/>
                </a:cxn>
                <a:cxn ang="0">
                  <a:pos x="227" y="80"/>
                </a:cxn>
                <a:cxn ang="0">
                  <a:pos x="219" y="81"/>
                </a:cxn>
                <a:cxn ang="0">
                  <a:pos x="211" y="71"/>
                </a:cxn>
                <a:cxn ang="0">
                  <a:pos x="184" y="39"/>
                </a:cxn>
                <a:cxn ang="0">
                  <a:pos x="203" y="0"/>
                </a:cxn>
                <a:cxn ang="0">
                  <a:pos x="230" y="9"/>
                </a:cxn>
                <a:cxn ang="0">
                  <a:pos x="251" y="20"/>
                </a:cxn>
                <a:cxn ang="0">
                  <a:pos x="261" y="33"/>
                </a:cxn>
                <a:cxn ang="0">
                  <a:pos x="262" y="44"/>
                </a:cxn>
                <a:cxn ang="0">
                  <a:pos x="253" y="52"/>
                </a:cxn>
                <a:cxn ang="0">
                  <a:pos x="245" y="48"/>
                </a:cxn>
                <a:cxn ang="0">
                  <a:pos x="224" y="25"/>
                </a:cxn>
                <a:cxn ang="0">
                  <a:pos x="203" y="0"/>
                </a:cxn>
              </a:cxnLst>
              <a:rect l="0" t="0" r="r" b="b"/>
              <a:pathLst>
                <a:path w="271" h="190">
                  <a:moveTo>
                    <a:pt x="4" y="107"/>
                  </a:moveTo>
                  <a:lnTo>
                    <a:pt x="4" y="107"/>
                  </a:lnTo>
                  <a:lnTo>
                    <a:pt x="16" y="114"/>
                  </a:lnTo>
                  <a:lnTo>
                    <a:pt x="20" y="116"/>
                  </a:lnTo>
                  <a:lnTo>
                    <a:pt x="24" y="116"/>
                  </a:lnTo>
                  <a:lnTo>
                    <a:pt x="24" y="116"/>
                  </a:lnTo>
                  <a:lnTo>
                    <a:pt x="27" y="116"/>
                  </a:lnTo>
                  <a:lnTo>
                    <a:pt x="30" y="114"/>
                  </a:lnTo>
                  <a:lnTo>
                    <a:pt x="40" y="106"/>
                  </a:lnTo>
                  <a:lnTo>
                    <a:pt x="40" y="106"/>
                  </a:lnTo>
                  <a:lnTo>
                    <a:pt x="84" y="59"/>
                  </a:lnTo>
                  <a:lnTo>
                    <a:pt x="84" y="59"/>
                  </a:lnTo>
                  <a:lnTo>
                    <a:pt x="88" y="55"/>
                  </a:lnTo>
                  <a:lnTo>
                    <a:pt x="94" y="51"/>
                  </a:lnTo>
                  <a:lnTo>
                    <a:pt x="98" y="49"/>
                  </a:lnTo>
                  <a:lnTo>
                    <a:pt x="103" y="48"/>
                  </a:lnTo>
                  <a:lnTo>
                    <a:pt x="103" y="48"/>
                  </a:lnTo>
                  <a:lnTo>
                    <a:pt x="110" y="49"/>
                  </a:lnTo>
                  <a:lnTo>
                    <a:pt x="117" y="54"/>
                  </a:lnTo>
                  <a:lnTo>
                    <a:pt x="136" y="68"/>
                  </a:lnTo>
                  <a:lnTo>
                    <a:pt x="136" y="68"/>
                  </a:lnTo>
                  <a:lnTo>
                    <a:pt x="179" y="100"/>
                  </a:lnTo>
                  <a:lnTo>
                    <a:pt x="206" y="119"/>
                  </a:lnTo>
                  <a:lnTo>
                    <a:pt x="206" y="119"/>
                  </a:lnTo>
                  <a:lnTo>
                    <a:pt x="233" y="138"/>
                  </a:lnTo>
                  <a:lnTo>
                    <a:pt x="233" y="138"/>
                  </a:lnTo>
                  <a:lnTo>
                    <a:pt x="248" y="145"/>
                  </a:lnTo>
                  <a:lnTo>
                    <a:pt x="248" y="145"/>
                  </a:lnTo>
                  <a:lnTo>
                    <a:pt x="258" y="151"/>
                  </a:lnTo>
                  <a:lnTo>
                    <a:pt x="264" y="156"/>
                  </a:lnTo>
                  <a:lnTo>
                    <a:pt x="269" y="165"/>
                  </a:lnTo>
                  <a:lnTo>
                    <a:pt x="271" y="174"/>
                  </a:lnTo>
                  <a:lnTo>
                    <a:pt x="271" y="174"/>
                  </a:lnTo>
                  <a:lnTo>
                    <a:pt x="269" y="180"/>
                  </a:lnTo>
                  <a:lnTo>
                    <a:pt x="266" y="185"/>
                  </a:lnTo>
                  <a:lnTo>
                    <a:pt x="264" y="188"/>
                  </a:lnTo>
                  <a:lnTo>
                    <a:pt x="259" y="190"/>
                  </a:lnTo>
                  <a:lnTo>
                    <a:pt x="259" y="190"/>
                  </a:lnTo>
                  <a:lnTo>
                    <a:pt x="252" y="187"/>
                  </a:lnTo>
                  <a:lnTo>
                    <a:pt x="243" y="181"/>
                  </a:lnTo>
                  <a:lnTo>
                    <a:pt x="220" y="165"/>
                  </a:lnTo>
                  <a:lnTo>
                    <a:pt x="220" y="165"/>
                  </a:lnTo>
                  <a:lnTo>
                    <a:pt x="179" y="132"/>
                  </a:lnTo>
                  <a:lnTo>
                    <a:pt x="123" y="81"/>
                  </a:lnTo>
                  <a:lnTo>
                    <a:pt x="123" y="81"/>
                  </a:lnTo>
                  <a:lnTo>
                    <a:pt x="111" y="72"/>
                  </a:lnTo>
                  <a:lnTo>
                    <a:pt x="107" y="70"/>
                  </a:lnTo>
                  <a:lnTo>
                    <a:pt x="104" y="70"/>
                  </a:lnTo>
                  <a:lnTo>
                    <a:pt x="104" y="70"/>
                  </a:lnTo>
                  <a:lnTo>
                    <a:pt x="101" y="70"/>
                  </a:lnTo>
                  <a:lnTo>
                    <a:pt x="98" y="71"/>
                  </a:lnTo>
                  <a:lnTo>
                    <a:pt x="91" y="77"/>
                  </a:lnTo>
                  <a:lnTo>
                    <a:pt x="91" y="77"/>
                  </a:lnTo>
                  <a:lnTo>
                    <a:pt x="75" y="99"/>
                  </a:lnTo>
                  <a:lnTo>
                    <a:pt x="59" y="120"/>
                  </a:lnTo>
                  <a:lnTo>
                    <a:pt x="59" y="120"/>
                  </a:lnTo>
                  <a:lnTo>
                    <a:pt x="53" y="129"/>
                  </a:lnTo>
                  <a:lnTo>
                    <a:pt x="50" y="136"/>
                  </a:lnTo>
                  <a:lnTo>
                    <a:pt x="50" y="136"/>
                  </a:lnTo>
                  <a:lnTo>
                    <a:pt x="47" y="141"/>
                  </a:lnTo>
                  <a:lnTo>
                    <a:pt x="45" y="145"/>
                  </a:lnTo>
                  <a:lnTo>
                    <a:pt x="42" y="146"/>
                  </a:lnTo>
                  <a:lnTo>
                    <a:pt x="37" y="148"/>
                  </a:lnTo>
                  <a:lnTo>
                    <a:pt x="37" y="148"/>
                  </a:lnTo>
                  <a:lnTo>
                    <a:pt x="30" y="146"/>
                  </a:lnTo>
                  <a:lnTo>
                    <a:pt x="23" y="143"/>
                  </a:lnTo>
                  <a:lnTo>
                    <a:pt x="16" y="138"/>
                  </a:lnTo>
                  <a:lnTo>
                    <a:pt x="7" y="130"/>
                  </a:lnTo>
                  <a:lnTo>
                    <a:pt x="7" y="130"/>
                  </a:lnTo>
                  <a:lnTo>
                    <a:pt x="4" y="126"/>
                  </a:lnTo>
                  <a:lnTo>
                    <a:pt x="1" y="122"/>
                  </a:lnTo>
                  <a:lnTo>
                    <a:pt x="0" y="113"/>
                  </a:lnTo>
                  <a:lnTo>
                    <a:pt x="0" y="113"/>
                  </a:lnTo>
                  <a:lnTo>
                    <a:pt x="1" y="107"/>
                  </a:lnTo>
                  <a:lnTo>
                    <a:pt x="1" y="106"/>
                  </a:lnTo>
                  <a:lnTo>
                    <a:pt x="3" y="106"/>
                  </a:lnTo>
                  <a:lnTo>
                    <a:pt x="3" y="106"/>
                  </a:lnTo>
                  <a:lnTo>
                    <a:pt x="4" y="107"/>
                  </a:lnTo>
                  <a:lnTo>
                    <a:pt x="4" y="107"/>
                  </a:lnTo>
                  <a:close/>
                  <a:moveTo>
                    <a:pt x="177" y="22"/>
                  </a:moveTo>
                  <a:lnTo>
                    <a:pt x="177" y="22"/>
                  </a:lnTo>
                  <a:lnTo>
                    <a:pt x="193" y="29"/>
                  </a:lnTo>
                  <a:lnTo>
                    <a:pt x="206" y="36"/>
                  </a:lnTo>
                  <a:lnTo>
                    <a:pt x="216" y="42"/>
                  </a:lnTo>
                  <a:lnTo>
                    <a:pt x="224" y="49"/>
                  </a:lnTo>
                  <a:lnTo>
                    <a:pt x="224" y="49"/>
                  </a:lnTo>
                  <a:lnTo>
                    <a:pt x="230" y="58"/>
                  </a:lnTo>
                  <a:lnTo>
                    <a:pt x="232" y="62"/>
                  </a:lnTo>
                  <a:lnTo>
                    <a:pt x="233" y="67"/>
                  </a:lnTo>
                  <a:lnTo>
                    <a:pt x="233" y="67"/>
                  </a:lnTo>
                  <a:lnTo>
                    <a:pt x="232" y="71"/>
                  </a:lnTo>
                  <a:lnTo>
                    <a:pt x="230" y="77"/>
                  </a:lnTo>
                  <a:lnTo>
                    <a:pt x="227" y="80"/>
                  </a:lnTo>
                  <a:lnTo>
                    <a:pt x="223" y="81"/>
                  </a:lnTo>
                  <a:lnTo>
                    <a:pt x="223" y="81"/>
                  </a:lnTo>
                  <a:lnTo>
                    <a:pt x="219" y="81"/>
                  </a:lnTo>
                  <a:lnTo>
                    <a:pt x="216" y="78"/>
                  </a:lnTo>
                  <a:lnTo>
                    <a:pt x="211" y="71"/>
                  </a:lnTo>
                  <a:lnTo>
                    <a:pt x="211" y="71"/>
                  </a:lnTo>
                  <a:lnTo>
                    <a:pt x="203" y="59"/>
                  </a:lnTo>
                  <a:lnTo>
                    <a:pt x="194" y="49"/>
                  </a:lnTo>
                  <a:lnTo>
                    <a:pt x="184" y="39"/>
                  </a:lnTo>
                  <a:lnTo>
                    <a:pt x="172" y="29"/>
                  </a:lnTo>
                  <a:lnTo>
                    <a:pt x="177" y="22"/>
                  </a:lnTo>
                  <a:close/>
                  <a:moveTo>
                    <a:pt x="203" y="0"/>
                  </a:moveTo>
                  <a:lnTo>
                    <a:pt x="203" y="0"/>
                  </a:lnTo>
                  <a:lnTo>
                    <a:pt x="217" y="4"/>
                  </a:lnTo>
                  <a:lnTo>
                    <a:pt x="230" y="9"/>
                  </a:lnTo>
                  <a:lnTo>
                    <a:pt x="240" y="15"/>
                  </a:lnTo>
                  <a:lnTo>
                    <a:pt x="251" y="20"/>
                  </a:lnTo>
                  <a:lnTo>
                    <a:pt x="251" y="20"/>
                  </a:lnTo>
                  <a:lnTo>
                    <a:pt x="255" y="25"/>
                  </a:lnTo>
                  <a:lnTo>
                    <a:pt x="259" y="29"/>
                  </a:lnTo>
                  <a:lnTo>
                    <a:pt x="261" y="33"/>
                  </a:lnTo>
                  <a:lnTo>
                    <a:pt x="262" y="39"/>
                  </a:lnTo>
                  <a:lnTo>
                    <a:pt x="262" y="39"/>
                  </a:lnTo>
                  <a:lnTo>
                    <a:pt x="262" y="44"/>
                  </a:lnTo>
                  <a:lnTo>
                    <a:pt x="261" y="48"/>
                  </a:lnTo>
                  <a:lnTo>
                    <a:pt x="258" y="51"/>
                  </a:lnTo>
                  <a:lnTo>
                    <a:pt x="253" y="52"/>
                  </a:lnTo>
                  <a:lnTo>
                    <a:pt x="253" y="52"/>
                  </a:lnTo>
                  <a:lnTo>
                    <a:pt x="249" y="51"/>
                  </a:lnTo>
                  <a:lnTo>
                    <a:pt x="245" y="48"/>
                  </a:lnTo>
                  <a:lnTo>
                    <a:pt x="245" y="48"/>
                  </a:lnTo>
                  <a:lnTo>
                    <a:pt x="235" y="35"/>
                  </a:lnTo>
                  <a:lnTo>
                    <a:pt x="224" y="25"/>
                  </a:lnTo>
                  <a:lnTo>
                    <a:pt x="211" y="16"/>
                  </a:lnTo>
                  <a:lnTo>
                    <a:pt x="198" y="6"/>
                  </a:lnTo>
                  <a:lnTo>
                    <a:pt x="203"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72" name="Freeform 176"/>
            <p:cNvSpPr>
              <a:spLocks/>
            </p:cNvSpPr>
            <p:nvPr userDrawn="1"/>
          </p:nvSpPr>
          <p:spPr bwMode="auto">
            <a:xfrm>
              <a:off x="4429126" y="1811338"/>
              <a:ext cx="128588" cy="23813"/>
            </a:xfrm>
            <a:custGeom>
              <a:avLst/>
              <a:gdLst/>
              <a:ahLst/>
              <a:cxnLst>
                <a:cxn ang="0">
                  <a:pos x="6" y="3"/>
                </a:cxn>
                <a:cxn ang="0">
                  <a:pos x="6" y="3"/>
                </a:cxn>
                <a:cxn ang="0">
                  <a:pos x="15" y="12"/>
                </a:cxn>
                <a:cxn ang="0">
                  <a:pos x="15" y="12"/>
                </a:cxn>
                <a:cxn ang="0">
                  <a:pos x="21" y="14"/>
                </a:cxn>
                <a:cxn ang="0">
                  <a:pos x="31" y="14"/>
                </a:cxn>
                <a:cxn ang="0">
                  <a:pos x="31" y="14"/>
                </a:cxn>
                <a:cxn ang="0">
                  <a:pos x="50" y="14"/>
                </a:cxn>
                <a:cxn ang="0">
                  <a:pos x="50" y="14"/>
                </a:cxn>
                <a:cxn ang="0">
                  <a:pos x="138" y="12"/>
                </a:cxn>
                <a:cxn ang="0">
                  <a:pos x="138" y="12"/>
                </a:cxn>
                <a:cxn ang="0">
                  <a:pos x="203" y="12"/>
                </a:cxn>
                <a:cxn ang="0">
                  <a:pos x="203" y="12"/>
                </a:cxn>
                <a:cxn ang="0">
                  <a:pos x="224" y="12"/>
                </a:cxn>
                <a:cxn ang="0">
                  <a:pos x="224" y="12"/>
                </a:cxn>
                <a:cxn ang="0">
                  <a:pos x="232" y="12"/>
                </a:cxn>
                <a:cxn ang="0">
                  <a:pos x="238" y="15"/>
                </a:cxn>
                <a:cxn ang="0">
                  <a:pos x="242" y="18"/>
                </a:cxn>
                <a:cxn ang="0">
                  <a:pos x="242" y="22"/>
                </a:cxn>
                <a:cxn ang="0">
                  <a:pos x="242" y="22"/>
                </a:cxn>
                <a:cxn ang="0">
                  <a:pos x="242" y="25"/>
                </a:cxn>
                <a:cxn ang="0">
                  <a:pos x="241" y="28"/>
                </a:cxn>
                <a:cxn ang="0">
                  <a:pos x="240" y="31"/>
                </a:cxn>
                <a:cxn ang="0">
                  <a:pos x="237" y="32"/>
                </a:cxn>
                <a:cxn ang="0">
                  <a:pos x="237" y="32"/>
                </a:cxn>
                <a:cxn ang="0">
                  <a:pos x="226" y="34"/>
                </a:cxn>
                <a:cxn ang="0">
                  <a:pos x="215" y="35"/>
                </a:cxn>
                <a:cxn ang="0">
                  <a:pos x="193" y="35"/>
                </a:cxn>
                <a:cxn ang="0">
                  <a:pos x="193" y="35"/>
                </a:cxn>
                <a:cxn ang="0">
                  <a:pos x="86" y="38"/>
                </a:cxn>
                <a:cxn ang="0">
                  <a:pos x="86" y="38"/>
                </a:cxn>
                <a:cxn ang="0">
                  <a:pos x="48" y="40"/>
                </a:cxn>
                <a:cxn ang="0">
                  <a:pos x="48" y="40"/>
                </a:cxn>
                <a:cxn ang="0">
                  <a:pos x="38" y="40"/>
                </a:cxn>
                <a:cxn ang="0">
                  <a:pos x="32" y="42"/>
                </a:cxn>
                <a:cxn ang="0">
                  <a:pos x="32" y="42"/>
                </a:cxn>
                <a:cxn ang="0">
                  <a:pos x="29" y="44"/>
                </a:cxn>
                <a:cxn ang="0">
                  <a:pos x="25" y="44"/>
                </a:cxn>
                <a:cxn ang="0">
                  <a:pos x="25" y="44"/>
                </a:cxn>
                <a:cxn ang="0">
                  <a:pos x="21" y="44"/>
                </a:cxn>
                <a:cxn ang="0">
                  <a:pos x="16" y="41"/>
                </a:cxn>
                <a:cxn ang="0">
                  <a:pos x="8" y="29"/>
                </a:cxn>
                <a:cxn ang="0">
                  <a:pos x="8" y="29"/>
                </a:cxn>
                <a:cxn ang="0">
                  <a:pos x="2" y="21"/>
                </a:cxn>
                <a:cxn ang="0">
                  <a:pos x="0" y="16"/>
                </a:cxn>
                <a:cxn ang="0">
                  <a:pos x="0" y="12"/>
                </a:cxn>
                <a:cxn ang="0">
                  <a:pos x="0" y="12"/>
                </a:cxn>
                <a:cxn ang="0">
                  <a:pos x="0" y="5"/>
                </a:cxn>
                <a:cxn ang="0">
                  <a:pos x="2" y="2"/>
                </a:cxn>
                <a:cxn ang="0">
                  <a:pos x="3" y="0"/>
                </a:cxn>
                <a:cxn ang="0">
                  <a:pos x="3" y="0"/>
                </a:cxn>
                <a:cxn ang="0">
                  <a:pos x="5" y="0"/>
                </a:cxn>
                <a:cxn ang="0">
                  <a:pos x="6" y="3"/>
                </a:cxn>
                <a:cxn ang="0">
                  <a:pos x="6" y="3"/>
                </a:cxn>
              </a:cxnLst>
              <a:rect l="0" t="0" r="r" b="b"/>
              <a:pathLst>
                <a:path w="242" h="44">
                  <a:moveTo>
                    <a:pt x="6" y="3"/>
                  </a:moveTo>
                  <a:lnTo>
                    <a:pt x="6" y="3"/>
                  </a:lnTo>
                  <a:lnTo>
                    <a:pt x="15" y="12"/>
                  </a:lnTo>
                  <a:lnTo>
                    <a:pt x="15" y="12"/>
                  </a:lnTo>
                  <a:lnTo>
                    <a:pt x="21" y="14"/>
                  </a:lnTo>
                  <a:lnTo>
                    <a:pt x="31" y="14"/>
                  </a:lnTo>
                  <a:lnTo>
                    <a:pt x="31" y="14"/>
                  </a:lnTo>
                  <a:lnTo>
                    <a:pt x="50" y="14"/>
                  </a:lnTo>
                  <a:lnTo>
                    <a:pt x="50" y="14"/>
                  </a:lnTo>
                  <a:lnTo>
                    <a:pt x="138" y="12"/>
                  </a:lnTo>
                  <a:lnTo>
                    <a:pt x="138" y="12"/>
                  </a:lnTo>
                  <a:lnTo>
                    <a:pt x="203" y="12"/>
                  </a:lnTo>
                  <a:lnTo>
                    <a:pt x="203" y="12"/>
                  </a:lnTo>
                  <a:lnTo>
                    <a:pt x="224" y="12"/>
                  </a:lnTo>
                  <a:lnTo>
                    <a:pt x="224" y="12"/>
                  </a:lnTo>
                  <a:lnTo>
                    <a:pt x="232" y="12"/>
                  </a:lnTo>
                  <a:lnTo>
                    <a:pt x="238" y="15"/>
                  </a:lnTo>
                  <a:lnTo>
                    <a:pt x="242" y="18"/>
                  </a:lnTo>
                  <a:lnTo>
                    <a:pt x="242" y="22"/>
                  </a:lnTo>
                  <a:lnTo>
                    <a:pt x="242" y="22"/>
                  </a:lnTo>
                  <a:lnTo>
                    <a:pt x="242" y="25"/>
                  </a:lnTo>
                  <a:lnTo>
                    <a:pt x="241" y="28"/>
                  </a:lnTo>
                  <a:lnTo>
                    <a:pt x="240" y="31"/>
                  </a:lnTo>
                  <a:lnTo>
                    <a:pt x="237" y="32"/>
                  </a:lnTo>
                  <a:lnTo>
                    <a:pt x="237" y="32"/>
                  </a:lnTo>
                  <a:lnTo>
                    <a:pt x="226" y="34"/>
                  </a:lnTo>
                  <a:lnTo>
                    <a:pt x="215" y="35"/>
                  </a:lnTo>
                  <a:lnTo>
                    <a:pt x="193" y="35"/>
                  </a:lnTo>
                  <a:lnTo>
                    <a:pt x="193" y="35"/>
                  </a:lnTo>
                  <a:lnTo>
                    <a:pt x="86" y="38"/>
                  </a:lnTo>
                  <a:lnTo>
                    <a:pt x="86" y="38"/>
                  </a:lnTo>
                  <a:lnTo>
                    <a:pt x="48" y="40"/>
                  </a:lnTo>
                  <a:lnTo>
                    <a:pt x="48" y="40"/>
                  </a:lnTo>
                  <a:lnTo>
                    <a:pt x="38" y="40"/>
                  </a:lnTo>
                  <a:lnTo>
                    <a:pt x="32" y="42"/>
                  </a:lnTo>
                  <a:lnTo>
                    <a:pt x="32" y="42"/>
                  </a:lnTo>
                  <a:lnTo>
                    <a:pt x="29" y="44"/>
                  </a:lnTo>
                  <a:lnTo>
                    <a:pt x="25" y="44"/>
                  </a:lnTo>
                  <a:lnTo>
                    <a:pt x="25" y="44"/>
                  </a:lnTo>
                  <a:lnTo>
                    <a:pt x="21" y="44"/>
                  </a:lnTo>
                  <a:lnTo>
                    <a:pt x="16" y="41"/>
                  </a:lnTo>
                  <a:lnTo>
                    <a:pt x="8" y="29"/>
                  </a:lnTo>
                  <a:lnTo>
                    <a:pt x="8" y="29"/>
                  </a:lnTo>
                  <a:lnTo>
                    <a:pt x="2" y="21"/>
                  </a:lnTo>
                  <a:lnTo>
                    <a:pt x="0" y="16"/>
                  </a:lnTo>
                  <a:lnTo>
                    <a:pt x="0" y="12"/>
                  </a:lnTo>
                  <a:lnTo>
                    <a:pt x="0" y="12"/>
                  </a:lnTo>
                  <a:lnTo>
                    <a:pt x="0" y="5"/>
                  </a:lnTo>
                  <a:lnTo>
                    <a:pt x="2" y="2"/>
                  </a:lnTo>
                  <a:lnTo>
                    <a:pt x="3" y="0"/>
                  </a:lnTo>
                  <a:lnTo>
                    <a:pt x="3" y="0"/>
                  </a:lnTo>
                  <a:lnTo>
                    <a:pt x="5" y="0"/>
                  </a:lnTo>
                  <a:lnTo>
                    <a:pt x="6" y="3"/>
                  </a:lnTo>
                  <a:lnTo>
                    <a:pt x="6" y="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73" name="Freeform 177"/>
            <p:cNvSpPr>
              <a:spLocks noEditPoints="1"/>
            </p:cNvSpPr>
            <p:nvPr userDrawn="1"/>
          </p:nvSpPr>
          <p:spPr bwMode="auto">
            <a:xfrm>
              <a:off x="4583113" y="1770063"/>
              <a:ext cx="125413" cy="117475"/>
            </a:xfrm>
            <a:custGeom>
              <a:avLst/>
              <a:gdLst/>
              <a:ahLst/>
              <a:cxnLst>
                <a:cxn ang="0">
                  <a:pos x="5" y="59"/>
                </a:cxn>
                <a:cxn ang="0">
                  <a:pos x="35" y="68"/>
                </a:cxn>
                <a:cxn ang="0">
                  <a:pos x="57" y="78"/>
                </a:cxn>
                <a:cxn ang="0">
                  <a:pos x="61" y="82"/>
                </a:cxn>
                <a:cxn ang="0">
                  <a:pos x="67" y="93"/>
                </a:cxn>
                <a:cxn ang="0">
                  <a:pos x="68" y="100"/>
                </a:cxn>
                <a:cxn ang="0">
                  <a:pos x="64" y="108"/>
                </a:cxn>
                <a:cxn ang="0">
                  <a:pos x="54" y="113"/>
                </a:cxn>
                <a:cxn ang="0">
                  <a:pos x="51" y="113"/>
                </a:cxn>
                <a:cxn ang="0">
                  <a:pos x="44" y="106"/>
                </a:cxn>
                <a:cxn ang="0">
                  <a:pos x="35" y="95"/>
                </a:cxn>
                <a:cxn ang="0">
                  <a:pos x="13" y="77"/>
                </a:cxn>
                <a:cxn ang="0">
                  <a:pos x="5" y="59"/>
                </a:cxn>
                <a:cxn ang="0">
                  <a:pos x="237" y="49"/>
                </a:cxn>
                <a:cxn ang="0">
                  <a:pos x="199" y="106"/>
                </a:cxn>
                <a:cxn ang="0">
                  <a:pos x="166" y="140"/>
                </a:cxn>
                <a:cxn ang="0">
                  <a:pos x="153" y="150"/>
                </a:cxn>
                <a:cxn ang="0">
                  <a:pos x="102" y="190"/>
                </a:cxn>
                <a:cxn ang="0">
                  <a:pos x="80" y="204"/>
                </a:cxn>
                <a:cxn ang="0">
                  <a:pos x="61" y="214"/>
                </a:cxn>
                <a:cxn ang="0">
                  <a:pos x="58" y="218"/>
                </a:cxn>
                <a:cxn ang="0">
                  <a:pos x="51" y="221"/>
                </a:cxn>
                <a:cxn ang="0">
                  <a:pos x="45" y="220"/>
                </a:cxn>
                <a:cxn ang="0">
                  <a:pos x="34" y="210"/>
                </a:cxn>
                <a:cxn ang="0">
                  <a:pos x="25" y="201"/>
                </a:cxn>
                <a:cxn ang="0">
                  <a:pos x="16" y="187"/>
                </a:cxn>
                <a:cxn ang="0">
                  <a:pos x="15" y="182"/>
                </a:cxn>
                <a:cxn ang="0">
                  <a:pos x="16" y="174"/>
                </a:cxn>
                <a:cxn ang="0">
                  <a:pos x="18" y="172"/>
                </a:cxn>
                <a:cxn ang="0">
                  <a:pos x="22" y="175"/>
                </a:cxn>
                <a:cxn ang="0">
                  <a:pos x="28" y="181"/>
                </a:cxn>
                <a:cxn ang="0">
                  <a:pos x="39" y="187"/>
                </a:cxn>
                <a:cxn ang="0">
                  <a:pos x="44" y="188"/>
                </a:cxn>
                <a:cxn ang="0">
                  <a:pos x="55" y="185"/>
                </a:cxn>
                <a:cxn ang="0">
                  <a:pos x="99" y="161"/>
                </a:cxn>
                <a:cxn ang="0">
                  <a:pos x="131" y="139"/>
                </a:cxn>
                <a:cxn ang="0">
                  <a:pos x="179" y="100"/>
                </a:cxn>
                <a:cxn ang="0">
                  <a:pos x="216" y="58"/>
                </a:cxn>
                <a:cxn ang="0">
                  <a:pos x="237" y="49"/>
                </a:cxn>
                <a:cxn ang="0">
                  <a:pos x="39" y="0"/>
                </a:cxn>
                <a:cxn ang="0">
                  <a:pos x="76" y="10"/>
                </a:cxn>
                <a:cxn ang="0">
                  <a:pos x="87" y="16"/>
                </a:cxn>
                <a:cxn ang="0">
                  <a:pos x="99" y="26"/>
                </a:cxn>
                <a:cxn ang="0">
                  <a:pos x="102" y="39"/>
                </a:cxn>
                <a:cxn ang="0">
                  <a:pos x="102" y="46"/>
                </a:cxn>
                <a:cxn ang="0">
                  <a:pos x="95" y="55"/>
                </a:cxn>
                <a:cxn ang="0">
                  <a:pos x="89" y="56"/>
                </a:cxn>
                <a:cxn ang="0">
                  <a:pos x="84" y="55"/>
                </a:cxn>
                <a:cxn ang="0">
                  <a:pos x="79" y="48"/>
                </a:cxn>
                <a:cxn ang="0">
                  <a:pos x="58" y="24"/>
                </a:cxn>
                <a:cxn ang="0">
                  <a:pos x="35" y="7"/>
                </a:cxn>
              </a:cxnLst>
              <a:rect l="0" t="0" r="r" b="b"/>
              <a:pathLst>
                <a:path w="237" h="221">
                  <a:moveTo>
                    <a:pt x="5" y="59"/>
                  </a:moveTo>
                  <a:lnTo>
                    <a:pt x="5" y="59"/>
                  </a:lnTo>
                  <a:lnTo>
                    <a:pt x="21" y="64"/>
                  </a:lnTo>
                  <a:lnTo>
                    <a:pt x="35" y="68"/>
                  </a:lnTo>
                  <a:lnTo>
                    <a:pt x="47" y="72"/>
                  </a:lnTo>
                  <a:lnTo>
                    <a:pt x="57" y="78"/>
                  </a:lnTo>
                  <a:lnTo>
                    <a:pt x="57" y="78"/>
                  </a:lnTo>
                  <a:lnTo>
                    <a:pt x="61" y="82"/>
                  </a:lnTo>
                  <a:lnTo>
                    <a:pt x="66" y="87"/>
                  </a:lnTo>
                  <a:lnTo>
                    <a:pt x="67" y="93"/>
                  </a:lnTo>
                  <a:lnTo>
                    <a:pt x="68" y="100"/>
                  </a:lnTo>
                  <a:lnTo>
                    <a:pt x="68" y="100"/>
                  </a:lnTo>
                  <a:lnTo>
                    <a:pt x="67" y="104"/>
                  </a:lnTo>
                  <a:lnTo>
                    <a:pt x="64" y="108"/>
                  </a:lnTo>
                  <a:lnTo>
                    <a:pt x="60" y="111"/>
                  </a:lnTo>
                  <a:lnTo>
                    <a:pt x="54" y="113"/>
                  </a:lnTo>
                  <a:lnTo>
                    <a:pt x="54" y="113"/>
                  </a:lnTo>
                  <a:lnTo>
                    <a:pt x="51" y="113"/>
                  </a:lnTo>
                  <a:lnTo>
                    <a:pt x="50" y="111"/>
                  </a:lnTo>
                  <a:lnTo>
                    <a:pt x="44" y="106"/>
                  </a:lnTo>
                  <a:lnTo>
                    <a:pt x="44" y="106"/>
                  </a:lnTo>
                  <a:lnTo>
                    <a:pt x="35" y="95"/>
                  </a:lnTo>
                  <a:lnTo>
                    <a:pt x="25" y="85"/>
                  </a:lnTo>
                  <a:lnTo>
                    <a:pt x="13" y="77"/>
                  </a:lnTo>
                  <a:lnTo>
                    <a:pt x="0" y="68"/>
                  </a:lnTo>
                  <a:lnTo>
                    <a:pt x="5" y="59"/>
                  </a:lnTo>
                  <a:close/>
                  <a:moveTo>
                    <a:pt x="237" y="49"/>
                  </a:moveTo>
                  <a:lnTo>
                    <a:pt x="237" y="49"/>
                  </a:lnTo>
                  <a:lnTo>
                    <a:pt x="219" y="78"/>
                  </a:lnTo>
                  <a:lnTo>
                    <a:pt x="199" y="106"/>
                  </a:lnTo>
                  <a:lnTo>
                    <a:pt x="177" y="130"/>
                  </a:lnTo>
                  <a:lnTo>
                    <a:pt x="166" y="140"/>
                  </a:lnTo>
                  <a:lnTo>
                    <a:pt x="153" y="150"/>
                  </a:lnTo>
                  <a:lnTo>
                    <a:pt x="153" y="150"/>
                  </a:lnTo>
                  <a:lnTo>
                    <a:pt x="121" y="177"/>
                  </a:lnTo>
                  <a:lnTo>
                    <a:pt x="102" y="190"/>
                  </a:lnTo>
                  <a:lnTo>
                    <a:pt x="80" y="204"/>
                  </a:lnTo>
                  <a:lnTo>
                    <a:pt x="80" y="204"/>
                  </a:lnTo>
                  <a:lnTo>
                    <a:pt x="68" y="210"/>
                  </a:lnTo>
                  <a:lnTo>
                    <a:pt x="61" y="214"/>
                  </a:lnTo>
                  <a:lnTo>
                    <a:pt x="61" y="214"/>
                  </a:lnTo>
                  <a:lnTo>
                    <a:pt x="58" y="218"/>
                  </a:lnTo>
                  <a:lnTo>
                    <a:pt x="55" y="220"/>
                  </a:lnTo>
                  <a:lnTo>
                    <a:pt x="51" y="221"/>
                  </a:lnTo>
                  <a:lnTo>
                    <a:pt x="51" y="221"/>
                  </a:lnTo>
                  <a:lnTo>
                    <a:pt x="45" y="220"/>
                  </a:lnTo>
                  <a:lnTo>
                    <a:pt x="39" y="216"/>
                  </a:lnTo>
                  <a:lnTo>
                    <a:pt x="34" y="210"/>
                  </a:lnTo>
                  <a:lnTo>
                    <a:pt x="25" y="201"/>
                  </a:lnTo>
                  <a:lnTo>
                    <a:pt x="25" y="201"/>
                  </a:lnTo>
                  <a:lnTo>
                    <a:pt x="18" y="191"/>
                  </a:lnTo>
                  <a:lnTo>
                    <a:pt x="16" y="187"/>
                  </a:lnTo>
                  <a:lnTo>
                    <a:pt x="15" y="182"/>
                  </a:lnTo>
                  <a:lnTo>
                    <a:pt x="15" y="182"/>
                  </a:lnTo>
                  <a:lnTo>
                    <a:pt x="16" y="175"/>
                  </a:lnTo>
                  <a:lnTo>
                    <a:pt x="16" y="174"/>
                  </a:lnTo>
                  <a:lnTo>
                    <a:pt x="18" y="172"/>
                  </a:lnTo>
                  <a:lnTo>
                    <a:pt x="18" y="172"/>
                  </a:lnTo>
                  <a:lnTo>
                    <a:pt x="21" y="174"/>
                  </a:lnTo>
                  <a:lnTo>
                    <a:pt x="22" y="175"/>
                  </a:lnTo>
                  <a:lnTo>
                    <a:pt x="22" y="175"/>
                  </a:lnTo>
                  <a:lnTo>
                    <a:pt x="28" y="181"/>
                  </a:lnTo>
                  <a:lnTo>
                    <a:pt x="34" y="185"/>
                  </a:lnTo>
                  <a:lnTo>
                    <a:pt x="39" y="187"/>
                  </a:lnTo>
                  <a:lnTo>
                    <a:pt x="44" y="188"/>
                  </a:lnTo>
                  <a:lnTo>
                    <a:pt x="44" y="188"/>
                  </a:lnTo>
                  <a:lnTo>
                    <a:pt x="48" y="187"/>
                  </a:lnTo>
                  <a:lnTo>
                    <a:pt x="55" y="185"/>
                  </a:lnTo>
                  <a:lnTo>
                    <a:pt x="74" y="177"/>
                  </a:lnTo>
                  <a:lnTo>
                    <a:pt x="99" y="161"/>
                  </a:lnTo>
                  <a:lnTo>
                    <a:pt x="131" y="139"/>
                  </a:lnTo>
                  <a:lnTo>
                    <a:pt x="131" y="139"/>
                  </a:lnTo>
                  <a:lnTo>
                    <a:pt x="154" y="121"/>
                  </a:lnTo>
                  <a:lnTo>
                    <a:pt x="179" y="100"/>
                  </a:lnTo>
                  <a:lnTo>
                    <a:pt x="205" y="72"/>
                  </a:lnTo>
                  <a:lnTo>
                    <a:pt x="216" y="58"/>
                  </a:lnTo>
                  <a:lnTo>
                    <a:pt x="228" y="43"/>
                  </a:lnTo>
                  <a:lnTo>
                    <a:pt x="237" y="49"/>
                  </a:lnTo>
                  <a:close/>
                  <a:moveTo>
                    <a:pt x="39" y="0"/>
                  </a:moveTo>
                  <a:lnTo>
                    <a:pt x="39" y="0"/>
                  </a:lnTo>
                  <a:lnTo>
                    <a:pt x="61" y="4"/>
                  </a:lnTo>
                  <a:lnTo>
                    <a:pt x="76" y="10"/>
                  </a:lnTo>
                  <a:lnTo>
                    <a:pt x="76" y="10"/>
                  </a:lnTo>
                  <a:lnTo>
                    <a:pt x="87" y="16"/>
                  </a:lnTo>
                  <a:lnTo>
                    <a:pt x="96" y="23"/>
                  </a:lnTo>
                  <a:lnTo>
                    <a:pt x="99" y="26"/>
                  </a:lnTo>
                  <a:lnTo>
                    <a:pt x="100" y="30"/>
                  </a:lnTo>
                  <a:lnTo>
                    <a:pt x="102" y="39"/>
                  </a:lnTo>
                  <a:lnTo>
                    <a:pt x="102" y="39"/>
                  </a:lnTo>
                  <a:lnTo>
                    <a:pt x="102" y="46"/>
                  </a:lnTo>
                  <a:lnTo>
                    <a:pt x="99" y="51"/>
                  </a:lnTo>
                  <a:lnTo>
                    <a:pt x="95" y="55"/>
                  </a:lnTo>
                  <a:lnTo>
                    <a:pt x="89" y="56"/>
                  </a:lnTo>
                  <a:lnTo>
                    <a:pt x="89" y="56"/>
                  </a:lnTo>
                  <a:lnTo>
                    <a:pt x="86" y="56"/>
                  </a:lnTo>
                  <a:lnTo>
                    <a:pt x="84" y="55"/>
                  </a:lnTo>
                  <a:lnTo>
                    <a:pt x="79" y="48"/>
                  </a:lnTo>
                  <a:lnTo>
                    <a:pt x="79" y="48"/>
                  </a:lnTo>
                  <a:lnTo>
                    <a:pt x="68" y="36"/>
                  </a:lnTo>
                  <a:lnTo>
                    <a:pt x="58" y="24"/>
                  </a:lnTo>
                  <a:lnTo>
                    <a:pt x="47" y="16"/>
                  </a:lnTo>
                  <a:lnTo>
                    <a:pt x="35" y="7"/>
                  </a:lnTo>
                  <a:lnTo>
                    <a:pt x="39"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74" name="Freeform 178"/>
            <p:cNvSpPr>
              <a:spLocks/>
            </p:cNvSpPr>
            <p:nvPr userDrawn="1"/>
          </p:nvSpPr>
          <p:spPr bwMode="auto">
            <a:xfrm>
              <a:off x="4733926" y="1800226"/>
              <a:ext cx="84138" cy="87313"/>
            </a:xfrm>
            <a:custGeom>
              <a:avLst/>
              <a:gdLst/>
              <a:ahLst/>
              <a:cxnLst>
                <a:cxn ang="0">
                  <a:pos x="34" y="13"/>
                </a:cxn>
                <a:cxn ang="0">
                  <a:pos x="116" y="8"/>
                </a:cxn>
                <a:cxn ang="0">
                  <a:pos x="125" y="3"/>
                </a:cxn>
                <a:cxn ang="0">
                  <a:pos x="131" y="0"/>
                </a:cxn>
                <a:cxn ang="0">
                  <a:pos x="138" y="2"/>
                </a:cxn>
                <a:cxn ang="0">
                  <a:pos x="156" y="18"/>
                </a:cxn>
                <a:cxn ang="0">
                  <a:pos x="158" y="23"/>
                </a:cxn>
                <a:cxn ang="0">
                  <a:pos x="156" y="29"/>
                </a:cxn>
                <a:cxn ang="0">
                  <a:pos x="150" y="44"/>
                </a:cxn>
                <a:cxn ang="0">
                  <a:pos x="138" y="131"/>
                </a:cxn>
                <a:cxn ang="0">
                  <a:pos x="150" y="142"/>
                </a:cxn>
                <a:cxn ang="0">
                  <a:pos x="150" y="149"/>
                </a:cxn>
                <a:cxn ang="0">
                  <a:pos x="143" y="154"/>
                </a:cxn>
                <a:cxn ang="0">
                  <a:pos x="132" y="152"/>
                </a:cxn>
                <a:cxn ang="0">
                  <a:pos x="103" y="152"/>
                </a:cxn>
                <a:cxn ang="0">
                  <a:pos x="44" y="158"/>
                </a:cxn>
                <a:cxn ang="0">
                  <a:pos x="31" y="162"/>
                </a:cxn>
                <a:cxn ang="0">
                  <a:pos x="25" y="165"/>
                </a:cxn>
                <a:cxn ang="0">
                  <a:pos x="21" y="164"/>
                </a:cxn>
                <a:cxn ang="0">
                  <a:pos x="8" y="152"/>
                </a:cxn>
                <a:cxn ang="0">
                  <a:pos x="0" y="139"/>
                </a:cxn>
                <a:cxn ang="0">
                  <a:pos x="3" y="132"/>
                </a:cxn>
                <a:cxn ang="0">
                  <a:pos x="13" y="139"/>
                </a:cxn>
                <a:cxn ang="0">
                  <a:pos x="24" y="141"/>
                </a:cxn>
                <a:cxn ang="0">
                  <a:pos x="116" y="134"/>
                </a:cxn>
                <a:cxn ang="0">
                  <a:pos x="122" y="84"/>
                </a:cxn>
                <a:cxn ang="0">
                  <a:pos x="45" y="92"/>
                </a:cxn>
                <a:cxn ang="0">
                  <a:pos x="34" y="94"/>
                </a:cxn>
                <a:cxn ang="0">
                  <a:pos x="22" y="94"/>
                </a:cxn>
                <a:cxn ang="0">
                  <a:pos x="13" y="86"/>
                </a:cxn>
                <a:cxn ang="0">
                  <a:pos x="6" y="70"/>
                </a:cxn>
                <a:cxn ang="0">
                  <a:pos x="9" y="64"/>
                </a:cxn>
                <a:cxn ang="0">
                  <a:pos x="19" y="71"/>
                </a:cxn>
                <a:cxn ang="0">
                  <a:pos x="28" y="74"/>
                </a:cxn>
                <a:cxn ang="0">
                  <a:pos x="53" y="73"/>
                </a:cxn>
                <a:cxn ang="0">
                  <a:pos x="127" y="25"/>
                </a:cxn>
                <a:cxn ang="0">
                  <a:pos x="48" y="31"/>
                </a:cxn>
                <a:cxn ang="0">
                  <a:pos x="32" y="35"/>
                </a:cxn>
                <a:cxn ang="0">
                  <a:pos x="28" y="35"/>
                </a:cxn>
                <a:cxn ang="0">
                  <a:pos x="12" y="25"/>
                </a:cxn>
                <a:cxn ang="0">
                  <a:pos x="5" y="10"/>
                </a:cxn>
                <a:cxn ang="0">
                  <a:pos x="11" y="2"/>
                </a:cxn>
                <a:cxn ang="0">
                  <a:pos x="21" y="12"/>
                </a:cxn>
                <a:cxn ang="0">
                  <a:pos x="31" y="13"/>
                </a:cxn>
              </a:cxnLst>
              <a:rect l="0" t="0" r="r" b="b"/>
              <a:pathLst>
                <a:path w="158" h="165">
                  <a:moveTo>
                    <a:pt x="31" y="13"/>
                  </a:moveTo>
                  <a:lnTo>
                    <a:pt x="31" y="13"/>
                  </a:lnTo>
                  <a:lnTo>
                    <a:pt x="34" y="13"/>
                  </a:lnTo>
                  <a:lnTo>
                    <a:pt x="34" y="13"/>
                  </a:lnTo>
                  <a:lnTo>
                    <a:pt x="73" y="12"/>
                  </a:lnTo>
                  <a:lnTo>
                    <a:pt x="116" y="8"/>
                  </a:lnTo>
                  <a:lnTo>
                    <a:pt x="116" y="8"/>
                  </a:lnTo>
                  <a:lnTo>
                    <a:pt x="121" y="6"/>
                  </a:lnTo>
                  <a:lnTo>
                    <a:pt x="125" y="3"/>
                  </a:lnTo>
                  <a:lnTo>
                    <a:pt x="125" y="3"/>
                  </a:lnTo>
                  <a:lnTo>
                    <a:pt x="128" y="2"/>
                  </a:lnTo>
                  <a:lnTo>
                    <a:pt x="131" y="0"/>
                  </a:lnTo>
                  <a:lnTo>
                    <a:pt x="131" y="0"/>
                  </a:lnTo>
                  <a:lnTo>
                    <a:pt x="134" y="0"/>
                  </a:lnTo>
                  <a:lnTo>
                    <a:pt x="138" y="2"/>
                  </a:lnTo>
                  <a:lnTo>
                    <a:pt x="147" y="9"/>
                  </a:lnTo>
                  <a:lnTo>
                    <a:pt x="147" y="9"/>
                  </a:lnTo>
                  <a:lnTo>
                    <a:pt x="156" y="18"/>
                  </a:lnTo>
                  <a:lnTo>
                    <a:pt x="157" y="21"/>
                  </a:lnTo>
                  <a:lnTo>
                    <a:pt x="158" y="23"/>
                  </a:lnTo>
                  <a:lnTo>
                    <a:pt x="158" y="23"/>
                  </a:lnTo>
                  <a:lnTo>
                    <a:pt x="157" y="28"/>
                  </a:lnTo>
                  <a:lnTo>
                    <a:pt x="156" y="29"/>
                  </a:lnTo>
                  <a:lnTo>
                    <a:pt x="156" y="29"/>
                  </a:lnTo>
                  <a:lnTo>
                    <a:pt x="151" y="37"/>
                  </a:lnTo>
                  <a:lnTo>
                    <a:pt x="150" y="44"/>
                  </a:lnTo>
                  <a:lnTo>
                    <a:pt x="150" y="44"/>
                  </a:lnTo>
                  <a:lnTo>
                    <a:pt x="144" y="89"/>
                  </a:lnTo>
                  <a:lnTo>
                    <a:pt x="138" y="131"/>
                  </a:lnTo>
                  <a:lnTo>
                    <a:pt x="138" y="131"/>
                  </a:lnTo>
                  <a:lnTo>
                    <a:pt x="143" y="134"/>
                  </a:lnTo>
                  <a:lnTo>
                    <a:pt x="147" y="138"/>
                  </a:lnTo>
                  <a:lnTo>
                    <a:pt x="150" y="142"/>
                  </a:lnTo>
                  <a:lnTo>
                    <a:pt x="151" y="147"/>
                  </a:lnTo>
                  <a:lnTo>
                    <a:pt x="151" y="147"/>
                  </a:lnTo>
                  <a:lnTo>
                    <a:pt x="150" y="149"/>
                  </a:lnTo>
                  <a:lnTo>
                    <a:pt x="148" y="151"/>
                  </a:lnTo>
                  <a:lnTo>
                    <a:pt x="145" y="152"/>
                  </a:lnTo>
                  <a:lnTo>
                    <a:pt x="143" y="154"/>
                  </a:lnTo>
                  <a:lnTo>
                    <a:pt x="143" y="154"/>
                  </a:lnTo>
                  <a:lnTo>
                    <a:pt x="132" y="152"/>
                  </a:lnTo>
                  <a:lnTo>
                    <a:pt x="132" y="152"/>
                  </a:lnTo>
                  <a:lnTo>
                    <a:pt x="124" y="152"/>
                  </a:lnTo>
                  <a:lnTo>
                    <a:pt x="124" y="152"/>
                  </a:lnTo>
                  <a:lnTo>
                    <a:pt x="103" y="152"/>
                  </a:lnTo>
                  <a:lnTo>
                    <a:pt x="83" y="154"/>
                  </a:lnTo>
                  <a:lnTo>
                    <a:pt x="44" y="158"/>
                  </a:lnTo>
                  <a:lnTo>
                    <a:pt x="44" y="158"/>
                  </a:lnTo>
                  <a:lnTo>
                    <a:pt x="37" y="161"/>
                  </a:lnTo>
                  <a:lnTo>
                    <a:pt x="31" y="162"/>
                  </a:lnTo>
                  <a:lnTo>
                    <a:pt x="31" y="162"/>
                  </a:lnTo>
                  <a:lnTo>
                    <a:pt x="28" y="164"/>
                  </a:lnTo>
                  <a:lnTo>
                    <a:pt x="25" y="165"/>
                  </a:lnTo>
                  <a:lnTo>
                    <a:pt x="25" y="165"/>
                  </a:lnTo>
                  <a:lnTo>
                    <a:pt x="25" y="165"/>
                  </a:lnTo>
                  <a:lnTo>
                    <a:pt x="25" y="165"/>
                  </a:lnTo>
                  <a:lnTo>
                    <a:pt x="21" y="164"/>
                  </a:lnTo>
                  <a:lnTo>
                    <a:pt x="16" y="162"/>
                  </a:lnTo>
                  <a:lnTo>
                    <a:pt x="12" y="158"/>
                  </a:lnTo>
                  <a:lnTo>
                    <a:pt x="8" y="152"/>
                  </a:lnTo>
                  <a:lnTo>
                    <a:pt x="8" y="152"/>
                  </a:lnTo>
                  <a:lnTo>
                    <a:pt x="2" y="145"/>
                  </a:lnTo>
                  <a:lnTo>
                    <a:pt x="0" y="139"/>
                  </a:lnTo>
                  <a:lnTo>
                    <a:pt x="0" y="139"/>
                  </a:lnTo>
                  <a:lnTo>
                    <a:pt x="0" y="136"/>
                  </a:lnTo>
                  <a:lnTo>
                    <a:pt x="3" y="132"/>
                  </a:lnTo>
                  <a:lnTo>
                    <a:pt x="3" y="132"/>
                  </a:lnTo>
                  <a:lnTo>
                    <a:pt x="9" y="136"/>
                  </a:lnTo>
                  <a:lnTo>
                    <a:pt x="13" y="139"/>
                  </a:lnTo>
                  <a:lnTo>
                    <a:pt x="18" y="141"/>
                  </a:lnTo>
                  <a:lnTo>
                    <a:pt x="24" y="141"/>
                  </a:lnTo>
                  <a:lnTo>
                    <a:pt x="24" y="141"/>
                  </a:lnTo>
                  <a:lnTo>
                    <a:pt x="47" y="139"/>
                  </a:lnTo>
                  <a:lnTo>
                    <a:pt x="47" y="139"/>
                  </a:lnTo>
                  <a:lnTo>
                    <a:pt x="116" y="134"/>
                  </a:lnTo>
                  <a:lnTo>
                    <a:pt x="116" y="134"/>
                  </a:lnTo>
                  <a:lnTo>
                    <a:pt x="122" y="84"/>
                  </a:lnTo>
                  <a:lnTo>
                    <a:pt x="122" y="84"/>
                  </a:lnTo>
                  <a:lnTo>
                    <a:pt x="77" y="87"/>
                  </a:lnTo>
                  <a:lnTo>
                    <a:pt x="45" y="92"/>
                  </a:lnTo>
                  <a:lnTo>
                    <a:pt x="45" y="92"/>
                  </a:lnTo>
                  <a:lnTo>
                    <a:pt x="38" y="93"/>
                  </a:lnTo>
                  <a:lnTo>
                    <a:pt x="34" y="94"/>
                  </a:lnTo>
                  <a:lnTo>
                    <a:pt x="34" y="94"/>
                  </a:lnTo>
                  <a:lnTo>
                    <a:pt x="28" y="96"/>
                  </a:lnTo>
                  <a:lnTo>
                    <a:pt x="28" y="96"/>
                  </a:lnTo>
                  <a:lnTo>
                    <a:pt x="22" y="94"/>
                  </a:lnTo>
                  <a:lnTo>
                    <a:pt x="18" y="92"/>
                  </a:lnTo>
                  <a:lnTo>
                    <a:pt x="18" y="92"/>
                  </a:lnTo>
                  <a:lnTo>
                    <a:pt x="13" y="86"/>
                  </a:lnTo>
                  <a:lnTo>
                    <a:pt x="9" y="80"/>
                  </a:lnTo>
                  <a:lnTo>
                    <a:pt x="6" y="76"/>
                  </a:lnTo>
                  <a:lnTo>
                    <a:pt x="6" y="70"/>
                  </a:lnTo>
                  <a:lnTo>
                    <a:pt x="6" y="70"/>
                  </a:lnTo>
                  <a:lnTo>
                    <a:pt x="8" y="67"/>
                  </a:lnTo>
                  <a:lnTo>
                    <a:pt x="9" y="64"/>
                  </a:lnTo>
                  <a:lnTo>
                    <a:pt x="9" y="64"/>
                  </a:lnTo>
                  <a:lnTo>
                    <a:pt x="15" y="68"/>
                  </a:lnTo>
                  <a:lnTo>
                    <a:pt x="19" y="71"/>
                  </a:lnTo>
                  <a:lnTo>
                    <a:pt x="24" y="74"/>
                  </a:lnTo>
                  <a:lnTo>
                    <a:pt x="28" y="74"/>
                  </a:lnTo>
                  <a:lnTo>
                    <a:pt x="28" y="74"/>
                  </a:lnTo>
                  <a:lnTo>
                    <a:pt x="41" y="73"/>
                  </a:lnTo>
                  <a:lnTo>
                    <a:pt x="53" y="73"/>
                  </a:lnTo>
                  <a:lnTo>
                    <a:pt x="53" y="73"/>
                  </a:lnTo>
                  <a:lnTo>
                    <a:pt x="124" y="65"/>
                  </a:lnTo>
                  <a:lnTo>
                    <a:pt x="124" y="65"/>
                  </a:lnTo>
                  <a:lnTo>
                    <a:pt x="127" y="25"/>
                  </a:lnTo>
                  <a:lnTo>
                    <a:pt x="127" y="25"/>
                  </a:lnTo>
                  <a:lnTo>
                    <a:pt x="86" y="28"/>
                  </a:lnTo>
                  <a:lnTo>
                    <a:pt x="48" y="31"/>
                  </a:lnTo>
                  <a:lnTo>
                    <a:pt x="48" y="31"/>
                  </a:lnTo>
                  <a:lnTo>
                    <a:pt x="40" y="32"/>
                  </a:lnTo>
                  <a:lnTo>
                    <a:pt x="32" y="35"/>
                  </a:lnTo>
                  <a:lnTo>
                    <a:pt x="32" y="35"/>
                  </a:lnTo>
                  <a:lnTo>
                    <a:pt x="28" y="35"/>
                  </a:lnTo>
                  <a:lnTo>
                    <a:pt x="28" y="35"/>
                  </a:lnTo>
                  <a:lnTo>
                    <a:pt x="24" y="35"/>
                  </a:lnTo>
                  <a:lnTo>
                    <a:pt x="21" y="34"/>
                  </a:lnTo>
                  <a:lnTo>
                    <a:pt x="12" y="25"/>
                  </a:lnTo>
                  <a:lnTo>
                    <a:pt x="12" y="25"/>
                  </a:lnTo>
                  <a:lnTo>
                    <a:pt x="6" y="16"/>
                  </a:lnTo>
                  <a:lnTo>
                    <a:pt x="5" y="10"/>
                  </a:lnTo>
                  <a:lnTo>
                    <a:pt x="5" y="10"/>
                  </a:lnTo>
                  <a:lnTo>
                    <a:pt x="6" y="6"/>
                  </a:lnTo>
                  <a:lnTo>
                    <a:pt x="11" y="2"/>
                  </a:lnTo>
                  <a:lnTo>
                    <a:pt x="11" y="2"/>
                  </a:lnTo>
                  <a:lnTo>
                    <a:pt x="16" y="8"/>
                  </a:lnTo>
                  <a:lnTo>
                    <a:pt x="21" y="12"/>
                  </a:lnTo>
                  <a:lnTo>
                    <a:pt x="25" y="13"/>
                  </a:lnTo>
                  <a:lnTo>
                    <a:pt x="31" y="13"/>
                  </a:lnTo>
                  <a:lnTo>
                    <a:pt x="31" y="1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75" name="Freeform 179"/>
            <p:cNvSpPr>
              <a:spLocks noEditPoints="1"/>
            </p:cNvSpPr>
            <p:nvPr userDrawn="1"/>
          </p:nvSpPr>
          <p:spPr bwMode="auto">
            <a:xfrm>
              <a:off x="4856163" y="1776413"/>
              <a:ext cx="119063" cy="106363"/>
            </a:xfrm>
            <a:custGeom>
              <a:avLst/>
              <a:gdLst/>
              <a:ahLst/>
              <a:cxnLst>
                <a:cxn ang="0">
                  <a:pos x="225" y="27"/>
                </a:cxn>
                <a:cxn ang="0">
                  <a:pos x="191" y="77"/>
                </a:cxn>
                <a:cxn ang="0">
                  <a:pos x="152" y="119"/>
                </a:cxn>
                <a:cxn ang="0">
                  <a:pos x="107" y="155"/>
                </a:cxn>
                <a:cxn ang="0">
                  <a:pos x="57" y="190"/>
                </a:cxn>
                <a:cxn ang="0">
                  <a:pos x="51" y="194"/>
                </a:cxn>
                <a:cxn ang="0">
                  <a:pos x="48" y="197"/>
                </a:cxn>
                <a:cxn ang="0">
                  <a:pos x="38" y="200"/>
                </a:cxn>
                <a:cxn ang="0">
                  <a:pos x="33" y="200"/>
                </a:cxn>
                <a:cxn ang="0">
                  <a:pos x="22" y="192"/>
                </a:cxn>
                <a:cxn ang="0">
                  <a:pos x="14" y="187"/>
                </a:cxn>
                <a:cxn ang="0">
                  <a:pos x="4" y="172"/>
                </a:cxn>
                <a:cxn ang="0">
                  <a:pos x="0" y="161"/>
                </a:cxn>
                <a:cxn ang="0">
                  <a:pos x="1" y="156"/>
                </a:cxn>
                <a:cxn ang="0">
                  <a:pos x="4" y="153"/>
                </a:cxn>
                <a:cxn ang="0">
                  <a:pos x="12" y="159"/>
                </a:cxn>
                <a:cxn ang="0">
                  <a:pos x="20" y="166"/>
                </a:cxn>
                <a:cxn ang="0">
                  <a:pos x="26" y="168"/>
                </a:cxn>
                <a:cxn ang="0">
                  <a:pos x="38" y="166"/>
                </a:cxn>
                <a:cxn ang="0">
                  <a:pos x="55" y="158"/>
                </a:cxn>
                <a:cxn ang="0">
                  <a:pos x="81" y="143"/>
                </a:cxn>
                <a:cxn ang="0">
                  <a:pos x="126" y="111"/>
                </a:cxn>
                <a:cxn ang="0">
                  <a:pos x="165" y="78"/>
                </a:cxn>
                <a:cxn ang="0">
                  <a:pos x="200" y="40"/>
                </a:cxn>
                <a:cxn ang="0">
                  <a:pos x="225" y="27"/>
                </a:cxn>
                <a:cxn ang="0">
                  <a:pos x="6" y="0"/>
                </a:cxn>
                <a:cxn ang="0">
                  <a:pos x="38" y="9"/>
                </a:cxn>
                <a:cxn ang="0">
                  <a:pos x="62" y="23"/>
                </a:cxn>
                <a:cxn ang="0">
                  <a:pos x="68" y="29"/>
                </a:cxn>
                <a:cxn ang="0">
                  <a:pos x="74" y="39"/>
                </a:cxn>
                <a:cxn ang="0">
                  <a:pos x="74" y="45"/>
                </a:cxn>
                <a:cxn ang="0">
                  <a:pos x="70" y="56"/>
                </a:cxn>
                <a:cxn ang="0">
                  <a:pos x="59" y="62"/>
                </a:cxn>
                <a:cxn ang="0">
                  <a:pos x="55" y="61"/>
                </a:cxn>
                <a:cxn ang="0">
                  <a:pos x="48" y="55"/>
                </a:cxn>
                <a:cxn ang="0">
                  <a:pos x="43" y="48"/>
                </a:cxn>
                <a:cxn ang="0">
                  <a:pos x="26" y="25"/>
                </a:cxn>
                <a:cxn ang="0">
                  <a:pos x="1" y="7"/>
                </a:cxn>
              </a:cxnLst>
              <a:rect l="0" t="0" r="r" b="b"/>
              <a:pathLst>
                <a:path w="225" h="200">
                  <a:moveTo>
                    <a:pt x="225" y="27"/>
                  </a:moveTo>
                  <a:lnTo>
                    <a:pt x="225" y="27"/>
                  </a:lnTo>
                  <a:lnTo>
                    <a:pt x="209" y="53"/>
                  </a:lnTo>
                  <a:lnTo>
                    <a:pt x="191" y="77"/>
                  </a:lnTo>
                  <a:lnTo>
                    <a:pt x="173" y="98"/>
                  </a:lnTo>
                  <a:lnTo>
                    <a:pt x="152" y="119"/>
                  </a:lnTo>
                  <a:lnTo>
                    <a:pt x="130" y="137"/>
                  </a:lnTo>
                  <a:lnTo>
                    <a:pt x="107" y="155"/>
                  </a:lnTo>
                  <a:lnTo>
                    <a:pt x="83" y="172"/>
                  </a:lnTo>
                  <a:lnTo>
                    <a:pt x="57" y="190"/>
                  </a:lnTo>
                  <a:lnTo>
                    <a:pt x="57" y="190"/>
                  </a:lnTo>
                  <a:lnTo>
                    <a:pt x="51" y="194"/>
                  </a:lnTo>
                  <a:lnTo>
                    <a:pt x="48" y="197"/>
                  </a:lnTo>
                  <a:lnTo>
                    <a:pt x="48" y="197"/>
                  </a:lnTo>
                  <a:lnTo>
                    <a:pt x="43" y="200"/>
                  </a:lnTo>
                  <a:lnTo>
                    <a:pt x="38" y="200"/>
                  </a:lnTo>
                  <a:lnTo>
                    <a:pt x="38" y="200"/>
                  </a:lnTo>
                  <a:lnTo>
                    <a:pt x="33" y="200"/>
                  </a:lnTo>
                  <a:lnTo>
                    <a:pt x="28" y="197"/>
                  </a:lnTo>
                  <a:lnTo>
                    <a:pt x="22" y="192"/>
                  </a:lnTo>
                  <a:lnTo>
                    <a:pt x="14" y="187"/>
                  </a:lnTo>
                  <a:lnTo>
                    <a:pt x="14" y="187"/>
                  </a:lnTo>
                  <a:lnTo>
                    <a:pt x="9" y="179"/>
                  </a:lnTo>
                  <a:lnTo>
                    <a:pt x="4" y="172"/>
                  </a:lnTo>
                  <a:lnTo>
                    <a:pt x="1" y="166"/>
                  </a:lnTo>
                  <a:lnTo>
                    <a:pt x="0" y="161"/>
                  </a:lnTo>
                  <a:lnTo>
                    <a:pt x="0" y="161"/>
                  </a:lnTo>
                  <a:lnTo>
                    <a:pt x="1" y="156"/>
                  </a:lnTo>
                  <a:lnTo>
                    <a:pt x="3" y="155"/>
                  </a:lnTo>
                  <a:lnTo>
                    <a:pt x="4" y="153"/>
                  </a:lnTo>
                  <a:lnTo>
                    <a:pt x="4" y="153"/>
                  </a:lnTo>
                  <a:lnTo>
                    <a:pt x="12" y="159"/>
                  </a:lnTo>
                  <a:lnTo>
                    <a:pt x="12" y="159"/>
                  </a:lnTo>
                  <a:lnTo>
                    <a:pt x="20" y="166"/>
                  </a:lnTo>
                  <a:lnTo>
                    <a:pt x="26" y="168"/>
                  </a:lnTo>
                  <a:lnTo>
                    <a:pt x="26" y="168"/>
                  </a:lnTo>
                  <a:lnTo>
                    <a:pt x="30" y="168"/>
                  </a:lnTo>
                  <a:lnTo>
                    <a:pt x="38" y="166"/>
                  </a:lnTo>
                  <a:lnTo>
                    <a:pt x="45" y="162"/>
                  </a:lnTo>
                  <a:lnTo>
                    <a:pt x="55" y="158"/>
                  </a:lnTo>
                  <a:lnTo>
                    <a:pt x="55" y="158"/>
                  </a:lnTo>
                  <a:lnTo>
                    <a:pt x="81" y="143"/>
                  </a:lnTo>
                  <a:lnTo>
                    <a:pt x="104" y="127"/>
                  </a:lnTo>
                  <a:lnTo>
                    <a:pt x="126" y="111"/>
                  </a:lnTo>
                  <a:lnTo>
                    <a:pt x="146" y="95"/>
                  </a:lnTo>
                  <a:lnTo>
                    <a:pt x="165" y="78"/>
                  </a:lnTo>
                  <a:lnTo>
                    <a:pt x="184" y="59"/>
                  </a:lnTo>
                  <a:lnTo>
                    <a:pt x="200" y="40"/>
                  </a:lnTo>
                  <a:lnTo>
                    <a:pt x="217" y="22"/>
                  </a:lnTo>
                  <a:lnTo>
                    <a:pt x="225" y="27"/>
                  </a:lnTo>
                  <a:close/>
                  <a:moveTo>
                    <a:pt x="6" y="0"/>
                  </a:moveTo>
                  <a:lnTo>
                    <a:pt x="6" y="0"/>
                  </a:lnTo>
                  <a:lnTo>
                    <a:pt x="22" y="3"/>
                  </a:lnTo>
                  <a:lnTo>
                    <a:pt x="38" y="9"/>
                  </a:lnTo>
                  <a:lnTo>
                    <a:pt x="52" y="16"/>
                  </a:lnTo>
                  <a:lnTo>
                    <a:pt x="62" y="23"/>
                  </a:lnTo>
                  <a:lnTo>
                    <a:pt x="62" y="23"/>
                  </a:lnTo>
                  <a:lnTo>
                    <a:pt x="68" y="29"/>
                  </a:lnTo>
                  <a:lnTo>
                    <a:pt x="72" y="33"/>
                  </a:lnTo>
                  <a:lnTo>
                    <a:pt x="74" y="39"/>
                  </a:lnTo>
                  <a:lnTo>
                    <a:pt x="74" y="45"/>
                  </a:lnTo>
                  <a:lnTo>
                    <a:pt x="74" y="45"/>
                  </a:lnTo>
                  <a:lnTo>
                    <a:pt x="74" y="52"/>
                  </a:lnTo>
                  <a:lnTo>
                    <a:pt x="70" y="56"/>
                  </a:lnTo>
                  <a:lnTo>
                    <a:pt x="65" y="61"/>
                  </a:lnTo>
                  <a:lnTo>
                    <a:pt x="59" y="62"/>
                  </a:lnTo>
                  <a:lnTo>
                    <a:pt x="59" y="62"/>
                  </a:lnTo>
                  <a:lnTo>
                    <a:pt x="55" y="61"/>
                  </a:lnTo>
                  <a:lnTo>
                    <a:pt x="52" y="59"/>
                  </a:lnTo>
                  <a:lnTo>
                    <a:pt x="48" y="55"/>
                  </a:lnTo>
                  <a:lnTo>
                    <a:pt x="43" y="48"/>
                  </a:lnTo>
                  <a:lnTo>
                    <a:pt x="43" y="48"/>
                  </a:lnTo>
                  <a:lnTo>
                    <a:pt x="35" y="36"/>
                  </a:lnTo>
                  <a:lnTo>
                    <a:pt x="26" y="25"/>
                  </a:lnTo>
                  <a:lnTo>
                    <a:pt x="16" y="16"/>
                  </a:lnTo>
                  <a:lnTo>
                    <a:pt x="1" y="7"/>
                  </a:lnTo>
                  <a:lnTo>
                    <a:pt x="6"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76" name="Freeform 180"/>
            <p:cNvSpPr>
              <a:spLocks/>
            </p:cNvSpPr>
            <p:nvPr userDrawn="1"/>
          </p:nvSpPr>
          <p:spPr bwMode="auto">
            <a:xfrm>
              <a:off x="4999038" y="1757363"/>
              <a:ext cx="127000" cy="136525"/>
            </a:xfrm>
            <a:custGeom>
              <a:avLst/>
              <a:gdLst/>
              <a:ahLst/>
              <a:cxnLst>
                <a:cxn ang="0">
                  <a:pos x="19" y="58"/>
                </a:cxn>
                <a:cxn ang="0">
                  <a:pos x="55" y="58"/>
                </a:cxn>
                <a:cxn ang="0">
                  <a:pos x="92" y="32"/>
                </a:cxn>
                <a:cxn ang="0">
                  <a:pos x="97" y="18"/>
                </a:cxn>
                <a:cxn ang="0">
                  <a:pos x="90" y="10"/>
                </a:cxn>
                <a:cxn ang="0">
                  <a:pos x="79" y="5"/>
                </a:cxn>
                <a:cxn ang="0">
                  <a:pos x="87" y="0"/>
                </a:cxn>
                <a:cxn ang="0">
                  <a:pos x="123" y="10"/>
                </a:cxn>
                <a:cxn ang="0">
                  <a:pos x="124" y="19"/>
                </a:cxn>
                <a:cxn ang="0">
                  <a:pos x="113" y="35"/>
                </a:cxn>
                <a:cxn ang="0">
                  <a:pos x="150" y="34"/>
                </a:cxn>
                <a:cxn ang="0">
                  <a:pos x="162" y="31"/>
                </a:cxn>
                <a:cxn ang="0">
                  <a:pos x="177" y="42"/>
                </a:cxn>
                <a:cxn ang="0">
                  <a:pos x="159" y="54"/>
                </a:cxn>
                <a:cxn ang="0">
                  <a:pos x="91" y="70"/>
                </a:cxn>
                <a:cxn ang="0">
                  <a:pos x="65" y="112"/>
                </a:cxn>
                <a:cxn ang="0">
                  <a:pos x="97" y="102"/>
                </a:cxn>
                <a:cxn ang="0">
                  <a:pos x="121" y="112"/>
                </a:cxn>
                <a:cxn ang="0">
                  <a:pos x="133" y="141"/>
                </a:cxn>
                <a:cxn ang="0">
                  <a:pos x="203" y="110"/>
                </a:cxn>
                <a:cxn ang="0">
                  <a:pos x="204" y="103"/>
                </a:cxn>
                <a:cxn ang="0">
                  <a:pos x="195" y="93"/>
                </a:cxn>
                <a:cxn ang="0">
                  <a:pos x="194" y="89"/>
                </a:cxn>
                <a:cxn ang="0">
                  <a:pos x="211" y="91"/>
                </a:cxn>
                <a:cxn ang="0">
                  <a:pos x="235" y="112"/>
                </a:cxn>
                <a:cxn ang="0">
                  <a:pos x="238" y="125"/>
                </a:cxn>
                <a:cxn ang="0">
                  <a:pos x="226" y="129"/>
                </a:cxn>
                <a:cxn ang="0">
                  <a:pos x="166" y="146"/>
                </a:cxn>
                <a:cxn ang="0">
                  <a:pos x="135" y="191"/>
                </a:cxn>
                <a:cxn ang="0">
                  <a:pos x="123" y="209"/>
                </a:cxn>
                <a:cxn ang="0">
                  <a:pos x="114" y="202"/>
                </a:cxn>
                <a:cxn ang="0">
                  <a:pos x="114" y="165"/>
                </a:cxn>
                <a:cxn ang="0">
                  <a:pos x="78" y="190"/>
                </a:cxn>
                <a:cxn ang="0">
                  <a:pos x="66" y="212"/>
                </a:cxn>
                <a:cxn ang="0">
                  <a:pos x="74" y="228"/>
                </a:cxn>
                <a:cxn ang="0">
                  <a:pos x="116" y="236"/>
                </a:cxn>
                <a:cxn ang="0">
                  <a:pos x="161" y="232"/>
                </a:cxn>
                <a:cxn ang="0">
                  <a:pos x="188" y="228"/>
                </a:cxn>
                <a:cxn ang="0">
                  <a:pos x="207" y="236"/>
                </a:cxn>
                <a:cxn ang="0">
                  <a:pos x="204" y="252"/>
                </a:cxn>
                <a:cxn ang="0">
                  <a:pos x="168" y="258"/>
                </a:cxn>
                <a:cxn ang="0">
                  <a:pos x="101" y="257"/>
                </a:cxn>
                <a:cxn ang="0">
                  <a:pos x="56" y="235"/>
                </a:cxn>
                <a:cxn ang="0">
                  <a:pos x="52" y="206"/>
                </a:cxn>
                <a:cxn ang="0">
                  <a:pos x="65" y="181"/>
                </a:cxn>
                <a:cxn ang="0">
                  <a:pos x="114" y="148"/>
                </a:cxn>
                <a:cxn ang="0">
                  <a:pos x="108" y="122"/>
                </a:cxn>
                <a:cxn ang="0">
                  <a:pos x="94" y="115"/>
                </a:cxn>
                <a:cxn ang="0">
                  <a:pos x="63" y="126"/>
                </a:cxn>
                <a:cxn ang="0">
                  <a:pos x="26" y="155"/>
                </a:cxn>
                <a:cxn ang="0">
                  <a:pos x="11" y="165"/>
                </a:cxn>
                <a:cxn ang="0">
                  <a:pos x="1" y="158"/>
                </a:cxn>
                <a:cxn ang="0">
                  <a:pos x="3" y="144"/>
                </a:cxn>
                <a:cxn ang="0">
                  <a:pos x="19" y="129"/>
                </a:cxn>
                <a:cxn ang="0">
                  <a:pos x="61" y="86"/>
                </a:cxn>
                <a:cxn ang="0">
                  <a:pos x="39" y="76"/>
                </a:cxn>
                <a:cxn ang="0">
                  <a:pos x="10" y="67"/>
                </a:cxn>
              </a:cxnLst>
              <a:rect l="0" t="0" r="r" b="b"/>
              <a:pathLst>
                <a:path w="238" h="259">
                  <a:moveTo>
                    <a:pt x="7" y="52"/>
                  </a:moveTo>
                  <a:lnTo>
                    <a:pt x="7" y="52"/>
                  </a:lnTo>
                  <a:lnTo>
                    <a:pt x="13" y="57"/>
                  </a:lnTo>
                  <a:lnTo>
                    <a:pt x="19" y="58"/>
                  </a:lnTo>
                  <a:lnTo>
                    <a:pt x="26" y="60"/>
                  </a:lnTo>
                  <a:lnTo>
                    <a:pt x="32" y="60"/>
                  </a:lnTo>
                  <a:lnTo>
                    <a:pt x="32" y="60"/>
                  </a:lnTo>
                  <a:lnTo>
                    <a:pt x="55" y="58"/>
                  </a:lnTo>
                  <a:lnTo>
                    <a:pt x="82" y="54"/>
                  </a:lnTo>
                  <a:lnTo>
                    <a:pt x="82" y="54"/>
                  </a:lnTo>
                  <a:lnTo>
                    <a:pt x="88" y="44"/>
                  </a:lnTo>
                  <a:lnTo>
                    <a:pt x="92" y="32"/>
                  </a:lnTo>
                  <a:lnTo>
                    <a:pt x="92" y="32"/>
                  </a:lnTo>
                  <a:lnTo>
                    <a:pt x="95" y="23"/>
                  </a:lnTo>
                  <a:lnTo>
                    <a:pt x="97" y="18"/>
                  </a:lnTo>
                  <a:lnTo>
                    <a:pt x="97" y="18"/>
                  </a:lnTo>
                  <a:lnTo>
                    <a:pt x="97" y="16"/>
                  </a:lnTo>
                  <a:lnTo>
                    <a:pt x="95" y="15"/>
                  </a:lnTo>
                  <a:lnTo>
                    <a:pt x="95" y="15"/>
                  </a:lnTo>
                  <a:lnTo>
                    <a:pt x="90" y="10"/>
                  </a:lnTo>
                  <a:lnTo>
                    <a:pt x="82" y="7"/>
                  </a:lnTo>
                  <a:lnTo>
                    <a:pt x="82" y="7"/>
                  </a:lnTo>
                  <a:lnTo>
                    <a:pt x="79" y="6"/>
                  </a:lnTo>
                  <a:lnTo>
                    <a:pt x="79" y="5"/>
                  </a:lnTo>
                  <a:lnTo>
                    <a:pt x="79" y="5"/>
                  </a:lnTo>
                  <a:lnTo>
                    <a:pt x="79" y="2"/>
                  </a:lnTo>
                  <a:lnTo>
                    <a:pt x="81" y="0"/>
                  </a:lnTo>
                  <a:lnTo>
                    <a:pt x="87" y="0"/>
                  </a:lnTo>
                  <a:lnTo>
                    <a:pt x="87" y="0"/>
                  </a:lnTo>
                  <a:lnTo>
                    <a:pt x="101" y="2"/>
                  </a:lnTo>
                  <a:lnTo>
                    <a:pt x="114" y="5"/>
                  </a:lnTo>
                  <a:lnTo>
                    <a:pt x="123" y="10"/>
                  </a:lnTo>
                  <a:lnTo>
                    <a:pt x="124" y="13"/>
                  </a:lnTo>
                  <a:lnTo>
                    <a:pt x="126" y="16"/>
                  </a:lnTo>
                  <a:lnTo>
                    <a:pt x="126" y="16"/>
                  </a:lnTo>
                  <a:lnTo>
                    <a:pt x="124" y="19"/>
                  </a:lnTo>
                  <a:lnTo>
                    <a:pt x="121" y="23"/>
                  </a:lnTo>
                  <a:lnTo>
                    <a:pt x="121" y="23"/>
                  </a:lnTo>
                  <a:lnTo>
                    <a:pt x="113" y="35"/>
                  </a:lnTo>
                  <a:lnTo>
                    <a:pt x="113" y="35"/>
                  </a:lnTo>
                  <a:lnTo>
                    <a:pt x="103" y="51"/>
                  </a:lnTo>
                  <a:lnTo>
                    <a:pt x="103" y="51"/>
                  </a:lnTo>
                  <a:lnTo>
                    <a:pt x="130" y="42"/>
                  </a:lnTo>
                  <a:lnTo>
                    <a:pt x="150" y="34"/>
                  </a:lnTo>
                  <a:lnTo>
                    <a:pt x="150" y="34"/>
                  </a:lnTo>
                  <a:lnTo>
                    <a:pt x="156" y="32"/>
                  </a:lnTo>
                  <a:lnTo>
                    <a:pt x="162" y="31"/>
                  </a:lnTo>
                  <a:lnTo>
                    <a:pt x="162" y="31"/>
                  </a:lnTo>
                  <a:lnTo>
                    <a:pt x="168" y="32"/>
                  </a:lnTo>
                  <a:lnTo>
                    <a:pt x="172" y="35"/>
                  </a:lnTo>
                  <a:lnTo>
                    <a:pt x="175" y="38"/>
                  </a:lnTo>
                  <a:lnTo>
                    <a:pt x="177" y="42"/>
                  </a:lnTo>
                  <a:lnTo>
                    <a:pt x="177" y="42"/>
                  </a:lnTo>
                  <a:lnTo>
                    <a:pt x="175" y="47"/>
                  </a:lnTo>
                  <a:lnTo>
                    <a:pt x="169" y="51"/>
                  </a:lnTo>
                  <a:lnTo>
                    <a:pt x="159" y="54"/>
                  </a:lnTo>
                  <a:lnTo>
                    <a:pt x="145" y="58"/>
                  </a:lnTo>
                  <a:lnTo>
                    <a:pt x="145" y="58"/>
                  </a:lnTo>
                  <a:lnTo>
                    <a:pt x="91" y="70"/>
                  </a:lnTo>
                  <a:lnTo>
                    <a:pt x="91" y="70"/>
                  </a:lnTo>
                  <a:lnTo>
                    <a:pt x="74" y="93"/>
                  </a:lnTo>
                  <a:lnTo>
                    <a:pt x="53" y="118"/>
                  </a:lnTo>
                  <a:lnTo>
                    <a:pt x="53" y="118"/>
                  </a:lnTo>
                  <a:lnTo>
                    <a:pt x="65" y="112"/>
                  </a:lnTo>
                  <a:lnTo>
                    <a:pt x="77" y="106"/>
                  </a:lnTo>
                  <a:lnTo>
                    <a:pt x="87" y="103"/>
                  </a:lnTo>
                  <a:lnTo>
                    <a:pt x="97" y="102"/>
                  </a:lnTo>
                  <a:lnTo>
                    <a:pt x="97" y="102"/>
                  </a:lnTo>
                  <a:lnTo>
                    <a:pt x="104" y="102"/>
                  </a:lnTo>
                  <a:lnTo>
                    <a:pt x="111" y="104"/>
                  </a:lnTo>
                  <a:lnTo>
                    <a:pt x="117" y="107"/>
                  </a:lnTo>
                  <a:lnTo>
                    <a:pt x="121" y="112"/>
                  </a:lnTo>
                  <a:lnTo>
                    <a:pt x="126" y="118"/>
                  </a:lnTo>
                  <a:lnTo>
                    <a:pt x="130" y="125"/>
                  </a:lnTo>
                  <a:lnTo>
                    <a:pt x="132" y="132"/>
                  </a:lnTo>
                  <a:lnTo>
                    <a:pt x="133" y="141"/>
                  </a:lnTo>
                  <a:lnTo>
                    <a:pt x="133" y="141"/>
                  </a:lnTo>
                  <a:lnTo>
                    <a:pt x="194" y="116"/>
                  </a:lnTo>
                  <a:lnTo>
                    <a:pt x="194" y="116"/>
                  </a:lnTo>
                  <a:lnTo>
                    <a:pt x="203" y="110"/>
                  </a:lnTo>
                  <a:lnTo>
                    <a:pt x="204" y="109"/>
                  </a:lnTo>
                  <a:lnTo>
                    <a:pt x="204" y="106"/>
                  </a:lnTo>
                  <a:lnTo>
                    <a:pt x="204" y="106"/>
                  </a:lnTo>
                  <a:lnTo>
                    <a:pt x="204" y="103"/>
                  </a:lnTo>
                  <a:lnTo>
                    <a:pt x="203" y="100"/>
                  </a:lnTo>
                  <a:lnTo>
                    <a:pt x="200" y="97"/>
                  </a:lnTo>
                  <a:lnTo>
                    <a:pt x="195" y="93"/>
                  </a:lnTo>
                  <a:lnTo>
                    <a:pt x="195" y="93"/>
                  </a:lnTo>
                  <a:lnTo>
                    <a:pt x="194" y="91"/>
                  </a:lnTo>
                  <a:lnTo>
                    <a:pt x="193" y="90"/>
                  </a:lnTo>
                  <a:lnTo>
                    <a:pt x="193" y="90"/>
                  </a:lnTo>
                  <a:lnTo>
                    <a:pt x="194" y="89"/>
                  </a:lnTo>
                  <a:lnTo>
                    <a:pt x="198" y="89"/>
                  </a:lnTo>
                  <a:lnTo>
                    <a:pt x="198" y="89"/>
                  </a:lnTo>
                  <a:lnTo>
                    <a:pt x="204" y="89"/>
                  </a:lnTo>
                  <a:lnTo>
                    <a:pt x="211" y="91"/>
                  </a:lnTo>
                  <a:lnTo>
                    <a:pt x="219" y="96"/>
                  </a:lnTo>
                  <a:lnTo>
                    <a:pt x="224" y="100"/>
                  </a:lnTo>
                  <a:lnTo>
                    <a:pt x="224" y="100"/>
                  </a:lnTo>
                  <a:lnTo>
                    <a:pt x="235" y="112"/>
                  </a:lnTo>
                  <a:lnTo>
                    <a:pt x="238" y="116"/>
                  </a:lnTo>
                  <a:lnTo>
                    <a:pt x="238" y="120"/>
                  </a:lnTo>
                  <a:lnTo>
                    <a:pt x="238" y="120"/>
                  </a:lnTo>
                  <a:lnTo>
                    <a:pt x="238" y="125"/>
                  </a:lnTo>
                  <a:lnTo>
                    <a:pt x="235" y="126"/>
                  </a:lnTo>
                  <a:lnTo>
                    <a:pt x="230" y="128"/>
                  </a:lnTo>
                  <a:lnTo>
                    <a:pt x="226" y="129"/>
                  </a:lnTo>
                  <a:lnTo>
                    <a:pt x="226" y="129"/>
                  </a:lnTo>
                  <a:lnTo>
                    <a:pt x="214" y="131"/>
                  </a:lnTo>
                  <a:lnTo>
                    <a:pt x="200" y="135"/>
                  </a:lnTo>
                  <a:lnTo>
                    <a:pt x="200" y="135"/>
                  </a:lnTo>
                  <a:lnTo>
                    <a:pt x="166" y="146"/>
                  </a:lnTo>
                  <a:lnTo>
                    <a:pt x="135" y="158"/>
                  </a:lnTo>
                  <a:lnTo>
                    <a:pt x="135" y="158"/>
                  </a:lnTo>
                  <a:lnTo>
                    <a:pt x="135" y="191"/>
                  </a:lnTo>
                  <a:lnTo>
                    <a:pt x="135" y="191"/>
                  </a:lnTo>
                  <a:lnTo>
                    <a:pt x="135" y="199"/>
                  </a:lnTo>
                  <a:lnTo>
                    <a:pt x="132" y="204"/>
                  </a:lnTo>
                  <a:lnTo>
                    <a:pt x="129" y="207"/>
                  </a:lnTo>
                  <a:lnTo>
                    <a:pt x="123" y="209"/>
                  </a:lnTo>
                  <a:lnTo>
                    <a:pt x="123" y="209"/>
                  </a:lnTo>
                  <a:lnTo>
                    <a:pt x="119" y="207"/>
                  </a:lnTo>
                  <a:lnTo>
                    <a:pt x="116" y="206"/>
                  </a:lnTo>
                  <a:lnTo>
                    <a:pt x="114" y="202"/>
                  </a:lnTo>
                  <a:lnTo>
                    <a:pt x="113" y="196"/>
                  </a:lnTo>
                  <a:lnTo>
                    <a:pt x="113" y="196"/>
                  </a:lnTo>
                  <a:lnTo>
                    <a:pt x="114" y="165"/>
                  </a:lnTo>
                  <a:lnTo>
                    <a:pt x="114" y="165"/>
                  </a:lnTo>
                  <a:lnTo>
                    <a:pt x="103" y="171"/>
                  </a:lnTo>
                  <a:lnTo>
                    <a:pt x="92" y="177"/>
                  </a:lnTo>
                  <a:lnTo>
                    <a:pt x="84" y="184"/>
                  </a:lnTo>
                  <a:lnTo>
                    <a:pt x="78" y="190"/>
                  </a:lnTo>
                  <a:lnTo>
                    <a:pt x="72" y="196"/>
                  </a:lnTo>
                  <a:lnTo>
                    <a:pt x="69" y="202"/>
                  </a:lnTo>
                  <a:lnTo>
                    <a:pt x="66" y="207"/>
                  </a:lnTo>
                  <a:lnTo>
                    <a:pt x="66" y="212"/>
                  </a:lnTo>
                  <a:lnTo>
                    <a:pt x="66" y="212"/>
                  </a:lnTo>
                  <a:lnTo>
                    <a:pt x="66" y="219"/>
                  </a:lnTo>
                  <a:lnTo>
                    <a:pt x="69" y="223"/>
                  </a:lnTo>
                  <a:lnTo>
                    <a:pt x="74" y="228"/>
                  </a:lnTo>
                  <a:lnTo>
                    <a:pt x="78" y="230"/>
                  </a:lnTo>
                  <a:lnTo>
                    <a:pt x="85" y="233"/>
                  </a:lnTo>
                  <a:lnTo>
                    <a:pt x="94" y="235"/>
                  </a:lnTo>
                  <a:lnTo>
                    <a:pt x="116" y="236"/>
                  </a:lnTo>
                  <a:lnTo>
                    <a:pt x="116" y="236"/>
                  </a:lnTo>
                  <a:lnTo>
                    <a:pt x="136" y="235"/>
                  </a:lnTo>
                  <a:lnTo>
                    <a:pt x="161" y="232"/>
                  </a:lnTo>
                  <a:lnTo>
                    <a:pt x="161" y="232"/>
                  </a:lnTo>
                  <a:lnTo>
                    <a:pt x="171" y="230"/>
                  </a:lnTo>
                  <a:lnTo>
                    <a:pt x="180" y="229"/>
                  </a:lnTo>
                  <a:lnTo>
                    <a:pt x="180" y="229"/>
                  </a:lnTo>
                  <a:lnTo>
                    <a:pt x="188" y="228"/>
                  </a:lnTo>
                  <a:lnTo>
                    <a:pt x="188" y="228"/>
                  </a:lnTo>
                  <a:lnTo>
                    <a:pt x="195" y="228"/>
                  </a:lnTo>
                  <a:lnTo>
                    <a:pt x="203" y="232"/>
                  </a:lnTo>
                  <a:lnTo>
                    <a:pt x="207" y="236"/>
                  </a:lnTo>
                  <a:lnTo>
                    <a:pt x="209" y="242"/>
                  </a:lnTo>
                  <a:lnTo>
                    <a:pt x="209" y="242"/>
                  </a:lnTo>
                  <a:lnTo>
                    <a:pt x="209" y="248"/>
                  </a:lnTo>
                  <a:lnTo>
                    <a:pt x="204" y="252"/>
                  </a:lnTo>
                  <a:lnTo>
                    <a:pt x="198" y="254"/>
                  </a:lnTo>
                  <a:lnTo>
                    <a:pt x="188" y="257"/>
                  </a:lnTo>
                  <a:lnTo>
                    <a:pt x="188" y="257"/>
                  </a:lnTo>
                  <a:lnTo>
                    <a:pt x="168" y="258"/>
                  </a:lnTo>
                  <a:lnTo>
                    <a:pt x="140" y="259"/>
                  </a:lnTo>
                  <a:lnTo>
                    <a:pt x="140" y="259"/>
                  </a:lnTo>
                  <a:lnTo>
                    <a:pt x="119" y="258"/>
                  </a:lnTo>
                  <a:lnTo>
                    <a:pt x="101" y="257"/>
                  </a:lnTo>
                  <a:lnTo>
                    <a:pt x="85" y="254"/>
                  </a:lnTo>
                  <a:lnTo>
                    <a:pt x="72" y="249"/>
                  </a:lnTo>
                  <a:lnTo>
                    <a:pt x="63" y="243"/>
                  </a:lnTo>
                  <a:lnTo>
                    <a:pt x="56" y="235"/>
                  </a:lnTo>
                  <a:lnTo>
                    <a:pt x="52" y="226"/>
                  </a:lnTo>
                  <a:lnTo>
                    <a:pt x="50" y="215"/>
                  </a:lnTo>
                  <a:lnTo>
                    <a:pt x="50" y="215"/>
                  </a:lnTo>
                  <a:lnTo>
                    <a:pt x="52" y="206"/>
                  </a:lnTo>
                  <a:lnTo>
                    <a:pt x="55" y="197"/>
                  </a:lnTo>
                  <a:lnTo>
                    <a:pt x="59" y="188"/>
                  </a:lnTo>
                  <a:lnTo>
                    <a:pt x="65" y="181"/>
                  </a:lnTo>
                  <a:lnTo>
                    <a:pt x="65" y="181"/>
                  </a:lnTo>
                  <a:lnTo>
                    <a:pt x="75" y="173"/>
                  </a:lnTo>
                  <a:lnTo>
                    <a:pt x="87" y="164"/>
                  </a:lnTo>
                  <a:lnTo>
                    <a:pt x="100" y="155"/>
                  </a:lnTo>
                  <a:lnTo>
                    <a:pt x="114" y="148"/>
                  </a:lnTo>
                  <a:lnTo>
                    <a:pt x="114" y="148"/>
                  </a:lnTo>
                  <a:lnTo>
                    <a:pt x="113" y="132"/>
                  </a:lnTo>
                  <a:lnTo>
                    <a:pt x="111" y="126"/>
                  </a:lnTo>
                  <a:lnTo>
                    <a:pt x="108" y="122"/>
                  </a:lnTo>
                  <a:lnTo>
                    <a:pt x="106" y="119"/>
                  </a:lnTo>
                  <a:lnTo>
                    <a:pt x="103" y="116"/>
                  </a:lnTo>
                  <a:lnTo>
                    <a:pt x="98" y="115"/>
                  </a:lnTo>
                  <a:lnTo>
                    <a:pt x="94" y="115"/>
                  </a:lnTo>
                  <a:lnTo>
                    <a:pt x="94" y="115"/>
                  </a:lnTo>
                  <a:lnTo>
                    <a:pt x="85" y="116"/>
                  </a:lnTo>
                  <a:lnTo>
                    <a:pt x="75" y="120"/>
                  </a:lnTo>
                  <a:lnTo>
                    <a:pt x="63" y="126"/>
                  </a:lnTo>
                  <a:lnTo>
                    <a:pt x="52" y="133"/>
                  </a:lnTo>
                  <a:lnTo>
                    <a:pt x="52" y="133"/>
                  </a:lnTo>
                  <a:lnTo>
                    <a:pt x="39" y="144"/>
                  </a:lnTo>
                  <a:lnTo>
                    <a:pt x="26" y="155"/>
                  </a:lnTo>
                  <a:lnTo>
                    <a:pt x="26" y="155"/>
                  </a:lnTo>
                  <a:lnTo>
                    <a:pt x="17" y="162"/>
                  </a:lnTo>
                  <a:lnTo>
                    <a:pt x="14" y="164"/>
                  </a:lnTo>
                  <a:lnTo>
                    <a:pt x="11" y="165"/>
                  </a:lnTo>
                  <a:lnTo>
                    <a:pt x="11" y="165"/>
                  </a:lnTo>
                  <a:lnTo>
                    <a:pt x="7" y="164"/>
                  </a:lnTo>
                  <a:lnTo>
                    <a:pt x="3" y="162"/>
                  </a:lnTo>
                  <a:lnTo>
                    <a:pt x="1" y="158"/>
                  </a:lnTo>
                  <a:lnTo>
                    <a:pt x="0" y="154"/>
                  </a:lnTo>
                  <a:lnTo>
                    <a:pt x="0" y="154"/>
                  </a:lnTo>
                  <a:lnTo>
                    <a:pt x="1" y="149"/>
                  </a:lnTo>
                  <a:lnTo>
                    <a:pt x="3" y="144"/>
                  </a:lnTo>
                  <a:lnTo>
                    <a:pt x="5" y="139"/>
                  </a:lnTo>
                  <a:lnTo>
                    <a:pt x="10" y="136"/>
                  </a:lnTo>
                  <a:lnTo>
                    <a:pt x="10" y="136"/>
                  </a:lnTo>
                  <a:lnTo>
                    <a:pt x="19" y="129"/>
                  </a:lnTo>
                  <a:lnTo>
                    <a:pt x="30" y="120"/>
                  </a:lnTo>
                  <a:lnTo>
                    <a:pt x="30" y="120"/>
                  </a:lnTo>
                  <a:lnTo>
                    <a:pt x="50" y="99"/>
                  </a:lnTo>
                  <a:lnTo>
                    <a:pt x="61" y="86"/>
                  </a:lnTo>
                  <a:lnTo>
                    <a:pt x="71" y="73"/>
                  </a:lnTo>
                  <a:lnTo>
                    <a:pt x="71" y="73"/>
                  </a:lnTo>
                  <a:lnTo>
                    <a:pt x="55" y="76"/>
                  </a:lnTo>
                  <a:lnTo>
                    <a:pt x="39" y="76"/>
                  </a:lnTo>
                  <a:lnTo>
                    <a:pt x="39" y="76"/>
                  </a:lnTo>
                  <a:lnTo>
                    <a:pt x="27" y="76"/>
                  </a:lnTo>
                  <a:lnTo>
                    <a:pt x="17" y="73"/>
                  </a:lnTo>
                  <a:lnTo>
                    <a:pt x="10" y="67"/>
                  </a:lnTo>
                  <a:lnTo>
                    <a:pt x="3" y="60"/>
                  </a:lnTo>
                  <a:lnTo>
                    <a:pt x="7" y="52"/>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77" name="Freeform 181"/>
            <p:cNvSpPr>
              <a:spLocks noEditPoints="1"/>
            </p:cNvSpPr>
            <p:nvPr userDrawn="1"/>
          </p:nvSpPr>
          <p:spPr bwMode="auto">
            <a:xfrm>
              <a:off x="5153026" y="1751013"/>
              <a:ext cx="155575" cy="146050"/>
            </a:xfrm>
            <a:custGeom>
              <a:avLst/>
              <a:gdLst/>
              <a:ahLst/>
              <a:cxnLst>
                <a:cxn ang="0">
                  <a:pos x="123" y="29"/>
                </a:cxn>
                <a:cxn ang="0">
                  <a:pos x="150" y="56"/>
                </a:cxn>
                <a:cxn ang="0">
                  <a:pos x="93" y="100"/>
                </a:cxn>
                <a:cxn ang="0">
                  <a:pos x="126" y="79"/>
                </a:cxn>
                <a:cxn ang="0">
                  <a:pos x="151" y="107"/>
                </a:cxn>
                <a:cxn ang="0">
                  <a:pos x="93" y="160"/>
                </a:cxn>
                <a:cxn ang="0">
                  <a:pos x="126" y="140"/>
                </a:cxn>
                <a:cxn ang="0">
                  <a:pos x="151" y="168"/>
                </a:cxn>
                <a:cxn ang="0">
                  <a:pos x="93" y="171"/>
                </a:cxn>
                <a:cxn ang="0">
                  <a:pos x="126" y="244"/>
                </a:cxn>
                <a:cxn ang="0">
                  <a:pos x="231" y="246"/>
                </a:cxn>
                <a:cxn ang="0">
                  <a:pos x="287" y="250"/>
                </a:cxn>
                <a:cxn ang="0">
                  <a:pos x="279" y="268"/>
                </a:cxn>
                <a:cxn ang="0">
                  <a:pos x="209" y="272"/>
                </a:cxn>
                <a:cxn ang="0">
                  <a:pos x="110" y="262"/>
                </a:cxn>
                <a:cxn ang="0">
                  <a:pos x="78" y="243"/>
                </a:cxn>
                <a:cxn ang="0">
                  <a:pos x="48" y="204"/>
                </a:cxn>
                <a:cxn ang="0">
                  <a:pos x="29" y="234"/>
                </a:cxn>
                <a:cxn ang="0">
                  <a:pos x="0" y="272"/>
                </a:cxn>
                <a:cxn ang="0">
                  <a:pos x="20" y="207"/>
                </a:cxn>
                <a:cxn ang="0">
                  <a:pos x="28" y="129"/>
                </a:cxn>
                <a:cxn ang="0">
                  <a:pos x="63" y="137"/>
                </a:cxn>
                <a:cxn ang="0">
                  <a:pos x="51" y="146"/>
                </a:cxn>
                <a:cxn ang="0">
                  <a:pos x="47" y="179"/>
                </a:cxn>
                <a:cxn ang="0">
                  <a:pos x="70" y="214"/>
                </a:cxn>
                <a:cxn ang="0">
                  <a:pos x="20" y="110"/>
                </a:cxn>
                <a:cxn ang="0">
                  <a:pos x="20" y="98"/>
                </a:cxn>
                <a:cxn ang="0">
                  <a:pos x="38" y="58"/>
                </a:cxn>
                <a:cxn ang="0">
                  <a:pos x="16" y="45"/>
                </a:cxn>
                <a:cxn ang="0">
                  <a:pos x="68" y="47"/>
                </a:cxn>
                <a:cxn ang="0">
                  <a:pos x="68" y="0"/>
                </a:cxn>
                <a:cxn ang="0">
                  <a:pos x="105" y="7"/>
                </a:cxn>
                <a:cxn ang="0">
                  <a:pos x="103" y="13"/>
                </a:cxn>
                <a:cxn ang="0">
                  <a:pos x="238" y="21"/>
                </a:cxn>
                <a:cxn ang="0">
                  <a:pos x="271" y="23"/>
                </a:cxn>
                <a:cxn ang="0">
                  <a:pos x="274" y="29"/>
                </a:cxn>
                <a:cxn ang="0">
                  <a:pos x="264" y="63"/>
                </a:cxn>
                <a:cxn ang="0">
                  <a:pos x="264" y="123"/>
                </a:cxn>
                <a:cxn ang="0">
                  <a:pos x="247" y="126"/>
                </a:cxn>
                <a:cxn ang="0">
                  <a:pos x="239" y="107"/>
                </a:cxn>
                <a:cxn ang="0">
                  <a:pos x="183" y="198"/>
                </a:cxn>
                <a:cxn ang="0">
                  <a:pos x="221" y="202"/>
                </a:cxn>
                <a:cxn ang="0">
                  <a:pos x="254" y="198"/>
                </a:cxn>
                <a:cxn ang="0">
                  <a:pos x="271" y="139"/>
                </a:cxn>
                <a:cxn ang="0">
                  <a:pos x="274" y="194"/>
                </a:cxn>
                <a:cxn ang="0">
                  <a:pos x="281" y="199"/>
                </a:cxn>
                <a:cxn ang="0">
                  <a:pos x="287" y="208"/>
                </a:cxn>
                <a:cxn ang="0">
                  <a:pos x="277" y="220"/>
                </a:cxn>
                <a:cxn ang="0">
                  <a:pos x="213" y="223"/>
                </a:cxn>
                <a:cxn ang="0">
                  <a:pos x="165" y="220"/>
                </a:cxn>
                <a:cxn ang="0">
                  <a:pos x="158" y="202"/>
                </a:cxn>
                <a:cxn ang="0">
                  <a:pos x="158" y="114"/>
                </a:cxn>
                <a:cxn ang="0">
                  <a:pos x="186" y="97"/>
                </a:cxn>
                <a:cxn ang="0">
                  <a:pos x="174" y="32"/>
                </a:cxn>
                <a:cxn ang="0">
                  <a:pos x="151" y="20"/>
                </a:cxn>
              </a:cxnLst>
              <a:rect l="0" t="0" r="r" b="b"/>
              <a:pathLst>
                <a:path w="293" h="275">
                  <a:moveTo>
                    <a:pt x="109" y="47"/>
                  </a:moveTo>
                  <a:lnTo>
                    <a:pt x="109" y="47"/>
                  </a:lnTo>
                  <a:lnTo>
                    <a:pt x="123" y="29"/>
                  </a:lnTo>
                  <a:lnTo>
                    <a:pt x="123" y="29"/>
                  </a:lnTo>
                  <a:lnTo>
                    <a:pt x="148" y="52"/>
                  </a:lnTo>
                  <a:lnTo>
                    <a:pt x="148" y="52"/>
                  </a:lnTo>
                  <a:lnTo>
                    <a:pt x="150" y="56"/>
                  </a:lnTo>
                  <a:lnTo>
                    <a:pt x="150" y="56"/>
                  </a:lnTo>
                  <a:lnTo>
                    <a:pt x="150" y="58"/>
                  </a:lnTo>
                  <a:lnTo>
                    <a:pt x="147" y="58"/>
                  </a:lnTo>
                  <a:lnTo>
                    <a:pt x="93" y="58"/>
                  </a:lnTo>
                  <a:lnTo>
                    <a:pt x="93" y="100"/>
                  </a:lnTo>
                  <a:lnTo>
                    <a:pt x="110" y="100"/>
                  </a:lnTo>
                  <a:lnTo>
                    <a:pt x="110" y="100"/>
                  </a:lnTo>
                  <a:lnTo>
                    <a:pt x="126" y="79"/>
                  </a:lnTo>
                  <a:lnTo>
                    <a:pt x="126" y="79"/>
                  </a:lnTo>
                  <a:lnTo>
                    <a:pt x="150" y="104"/>
                  </a:lnTo>
                  <a:lnTo>
                    <a:pt x="150" y="104"/>
                  </a:lnTo>
                  <a:lnTo>
                    <a:pt x="151" y="107"/>
                  </a:lnTo>
                  <a:lnTo>
                    <a:pt x="151" y="107"/>
                  </a:lnTo>
                  <a:lnTo>
                    <a:pt x="151" y="108"/>
                  </a:lnTo>
                  <a:lnTo>
                    <a:pt x="150" y="110"/>
                  </a:lnTo>
                  <a:lnTo>
                    <a:pt x="93" y="110"/>
                  </a:lnTo>
                  <a:lnTo>
                    <a:pt x="93" y="160"/>
                  </a:lnTo>
                  <a:lnTo>
                    <a:pt x="109" y="160"/>
                  </a:lnTo>
                  <a:lnTo>
                    <a:pt x="109" y="160"/>
                  </a:lnTo>
                  <a:lnTo>
                    <a:pt x="126" y="140"/>
                  </a:lnTo>
                  <a:lnTo>
                    <a:pt x="126" y="140"/>
                  </a:lnTo>
                  <a:lnTo>
                    <a:pt x="138" y="152"/>
                  </a:lnTo>
                  <a:lnTo>
                    <a:pt x="150" y="165"/>
                  </a:lnTo>
                  <a:lnTo>
                    <a:pt x="150" y="165"/>
                  </a:lnTo>
                  <a:lnTo>
                    <a:pt x="151" y="168"/>
                  </a:lnTo>
                  <a:lnTo>
                    <a:pt x="151" y="168"/>
                  </a:lnTo>
                  <a:lnTo>
                    <a:pt x="150" y="169"/>
                  </a:lnTo>
                  <a:lnTo>
                    <a:pt x="148" y="171"/>
                  </a:lnTo>
                  <a:lnTo>
                    <a:pt x="93" y="171"/>
                  </a:lnTo>
                  <a:lnTo>
                    <a:pt x="93" y="233"/>
                  </a:lnTo>
                  <a:lnTo>
                    <a:pt x="93" y="233"/>
                  </a:lnTo>
                  <a:lnTo>
                    <a:pt x="109" y="240"/>
                  </a:lnTo>
                  <a:lnTo>
                    <a:pt x="126" y="244"/>
                  </a:lnTo>
                  <a:lnTo>
                    <a:pt x="148" y="247"/>
                  </a:lnTo>
                  <a:lnTo>
                    <a:pt x="173" y="247"/>
                  </a:lnTo>
                  <a:lnTo>
                    <a:pt x="173" y="247"/>
                  </a:lnTo>
                  <a:lnTo>
                    <a:pt x="231" y="246"/>
                  </a:lnTo>
                  <a:lnTo>
                    <a:pt x="293" y="241"/>
                  </a:lnTo>
                  <a:lnTo>
                    <a:pt x="293" y="247"/>
                  </a:lnTo>
                  <a:lnTo>
                    <a:pt x="293" y="247"/>
                  </a:lnTo>
                  <a:lnTo>
                    <a:pt x="287" y="250"/>
                  </a:lnTo>
                  <a:lnTo>
                    <a:pt x="281" y="256"/>
                  </a:lnTo>
                  <a:lnTo>
                    <a:pt x="279" y="260"/>
                  </a:lnTo>
                  <a:lnTo>
                    <a:pt x="279" y="268"/>
                  </a:lnTo>
                  <a:lnTo>
                    <a:pt x="279" y="268"/>
                  </a:lnTo>
                  <a:lnTo>
                    <a:pt x="279" y="270"/>
                  </a:lnTo>
                  <a:lnTo>
                    <a:pt x="279" y="270"/>
                  </a:lnTo>
                  <a:lnTo>
                    <a:pt x="209" y="272"/>
                  </a:lnTo>
                  <a:lnTo>
                    <a:pt x="209" y="272"/>
                  </a:lnTo>
                  <a:lnTo>
                    <a:pt x="173" y="272"/>
                  </a:lnTo>
                  <a:lnTo>
                    <a:pt x="145" y="269"/>
                  </a:lnTo>
                  <a:lnTo>
                    <a:pt x="126" y="266"/>
                  </a:lnTo>
                  <a:lnTo>
                    <a:pt x="110" y="262"/>
                  </a:lnTo>
                  <a:lnTo>
                    <a:pt x="110" y="262"/>
                  </a:lnTo>
                  <a:lnTo>
                    <a:pt x="99" y="256"/>
                  </a:lnTo>
                  <a:lnTo>
                    <a:pt x="89" y="250"/>
                  </a:lnTo>
                  <a:lnTo>
                    <a:pt x="78" y="243"/>
                  </a:lnTo>
                  <a:lnTo>
                    <a:pt x="70" y="234"/>
                  </a:lnTo>
                  <a:lnTo>
                    <a:pt x="61" y="226"/>
                  </a:lnTo>
                  <a:lnTo>
                    <a:pt x="54" y="215"/>
                  </a:lnTo>
                  <a:lnTo>
                    <a:pt x="48" y="204"/>
                  </a:lnTo>
                  <a:lnTo>
                    <a:pt x="44" y="192"/>
                  </a:lnTo>
                  <a:lnTo>
                    <a:pt x="44" y="192"/>
                  </a:lnTo>
                  <a:lnTo>
                    <a:pt x="38" y="214"/>
                  </a:lnTo>
                  <a:lnTo>
                    <a:pt x="29" y="234"/>
                  </a:lnTo>
                  <a:lnTo>
                    <a:pt x="19" y="254"/>
                  </a:lnTo>
                  <a:lnTo>
                    <a:pt x="5" y="275"/>
                  </a:lnTo>
                  <a:lnTo>
                    <a:pt x="0" y="272"/>
                  </a:lnTo>
                  <a:lnTo>
                    <a:pt x="0" y="272"/>
                  </a:lnTo>
                  <a:lnTo>
                    <a:pt x="12" y="237"/>
                  </a:lnTo>
                  <a:lnTo>
                    <a:pt x="16" y="223"/>
                  </a:lnTo>
                  <a:lnTo>
                    <a:pt x="20" y="207"/>
                  </a:lnTo>
                  <a:lnTo>
                    <a:pt x="20" y="207"/>
                  </a:lnTo>
                  <a:lnTo>
                    <a:pt x="26" y="171"/>
                  </a:lnTo>
                  <a:lnTo>
                    <a:pt x="28" y="139"/>
                  </a:lnTo>
                  <a:lnTo>
                    <a:pt x="28" y="139"/>
                  </a:lnTo>
                  <a:lnTo>
                    <a:pt x="28" y="129"/>
                  </a:lnTo>
                  <a:lnTo>
                    <a:pt x="28" y="129"/>
                  </a:lnTo>
                  <a:lnTo>
                    <a:pt x="58" y="133"/>
                  </a:lnTo>
                  <a:lnTo>
                    <a:pt x="63" y="134"/>
                  </a:lnTo>
                  <a:lnTo>
                    <a:pt x="63" y="137"/>
                  </a:lnTo>
                  <a:lnTo>
                    <a:pt x="63" y="137"/>
                  </a:lnTo>
                  <a:lnTo>
                    <a:pt x="63" y="140"/>
                  </a:lnTo>
                  <a:lnTo>
                    <a:pt x="61" y="142"/>
                  </a:lnTo>
                  <a:lnTo>
                    <a:pt x="51" y="146"/>
                  </a:lnTo>
                  <a:lnTo>
                    <a:pt x="51" y="146"/>
                  </a:lnTo>
                  <a:lnTo>
                    <a:pt x="49" y="165"/>
                  </a:lnTo>
                  <a:lnTo>
                    <a:pt x="47" y="179"/>
                  </a:lnTo>
                  <a:lnTo>
                    <a:pt x="47" y="179"/>
                  </a:lnTo>
                  <a:lnTo>
                    <a:pt x="52" y="191"/>
                  </a:lnTo>
                  <a:lnTo>
                    <a:pt x="57" y="199"/>
                  </a:lnTo>
                  <a:lnTo>
                    <a:pt x="63" y="207"/>
                  </a:lnTo>
                  <a:lnTo>
                    <a:pt x="70" y="214"/>
                  </a:lnTo>
                  <a:lnTo>
                    <a:pt x="70" y="110"/>
                  </a:lnTo>
                  <a:lnTo>
                    <a:pt x="34" y="110"/>
                  </a:lnTo>
                  <a:lnTo>
                    <a:pt x="34" y="110"/>
                  </a:lnTo>
                  <a:lnTo>
                    <a:pt x="20" y="110"/>
                  </a:lnTo>
                  <a:lnTo>
                    <a:pt x="9" y="111"/>
                  </a:lnTo>
                  <a:lnTo>
                    <a:pt x="7" y="97"/>
                  </a:lnTo>
                  <a:lnTo>
                    <a:pt x="7" y="97"/>
                  </a:lnTo>
                  <a:lnTo>
                    <a:pt x="20" y="98"/>
                  </a:lnTo>
                  <a:lnTo>
                    <a:pt x="34" y="100"/>
                  </a:lnTo>
                  <a:lnTo>
                    <a:pt x="68" y="100"/>
                  </a:lnTo>
                  <a:lnTo>
                    <a:pt x="68" y="58"/>
                  </a:lnTo>
                  <a:lnTo>
                    <a:pt x="38" y="58"/>
                  </a:lnTo>
                  <a:lnTo>
                    <a:pt x="38" y="58"/>
                  </a:lnTo>
                  <a:lnTo>
                    <a:pt x="28" y="59"/>
                  </a:lnTo>
                  <a:lnTo>
                    <a:pt x="19" y="60"/>
                  </a:lnTo>
                  <a:lnTo>
                    <a:pt x="16" y="45"/>
                  </a:lnTo>
                  <a:lnTo>
                    <a:pt x="16" y="45"/>
                  </a:lnTo>
                  <a:lnTo>
                    <a:pt x="26" y="47"/>
                  </a:lnTo>
                  <a:lnTo>
                    <a:pt x="38" y="47"/>
                  </a:lnTo>
                  <a:lnTo>
                    <a:pt x="68" y="47"/>
                  </a:lnTo>
                  <a:lnTo>
                    <a:pt x="68" y="32"/>
                  </a:lnTo>
                  <a:lnTo>
                    <a:pt x="68" y="32"/>
                  </a:lnTo>
                  <a:lnTo>
                    <a:pt x="68" y="0"/>
                  </a:lnTo>
                  <a:lnTo>
                    <a:pt x="68" y="0"/>
                  </a:lnTo>
                  <a:lnTo>
                    <a:pt x="94" y="3"/>
                  </a:lnTo>
                  <a:lnTo>
                    <a:pt x="102" y="5"/>
                  </a:lnTo>
                  <a:lnTo>
                    <a:pt x="102" y="5"/>
                  </a:lnTo>
                  <a:lnTo>
                    <a:pt x="105" y="7"/>
                  </a:lnTo>
                  <a:lnTo>
                    <a:pt x="106" y="10"/>
                  </a:lnTo>
                  <a:lnTo>
                    <a:pt x="106" y="10"/>
                  </a:lnTo>
                  <a:lnTo>
                    <a:pt x="106" y="11"/>
                  </a:lnTo>
                  <a:lnTo>
                    <a:pt x="103" y="13"/>
                  </a:lnTo>
                  <a:lnTo>
                    <a:pt x="93" y="17"/>
                  </a:lnTo>
                  <a:lnTo>
                    <a:pt x="93" y="47"/>
                  </a:lnTo>
                  <a:lnTo>
                    <a:pt x="109" y="47"/>
                  </a:lnTo>
                  <a:close/>
                  <a:moveTo>
                    <a:pt x="238" y="21"/>
                  </a:moveTo>
                  <a:lnTo>
                    <a:pt x="238" y="21"/>
                  </a:lnTo>
                  <a:lnTo>
                    <a:pt x="251" y="7"/>
                  </a:lnTo>
                  <a:lnTo>
                    <a:pt x="251" y="7"/>
                  </a:lnTo>
                  <a:lnTo>
                    <a:pt x="271" y="23"/>
                  </a:lnTo>
                  <a:lnTo>
                    <a:pt x="271" y="23"/>
                  </a:lnTo>
                  <a:lnTo>
                    <a:pt x="274" y="26"/>
                  </a:lnTo>
                  <a:lnTo>
                    <a:pt x="274" y="29"/>
                  </a:lnTo>
                  <a:lnTo>
                    <a:pt x="274" y="29"/>
                  </a:lnTo>
                  <a:lnTo>
                    <a:pt x="274" y="30"/>
                  </a:lnTo>
                  <a:lnTo>
                    <a:pt x="273" y="33"/>
                  </a:lnTo>
                  <a:lnTo>
                    <a:pt x="264" y="39"/>
                  </a:lnTo>
                  <a:lnTo>
                    <a:pt x="264" y="63"/>
                  </a:lnTo>
                  <a:lnTo>
                    <a:pt x="264" y="63"/>
                  </a:lnTo>
                  <a:lnTo>
                    <a:pt x="266" y="120"/>
                  </a:lnTo>
                  <a:lnTo>
                    <a:pt x="266" y="120"/>
                  </a:lnTo>
                  <a:lnTo>
                    <a:pt x="264" y="123"/>
                  </a:lnTo>
                  <a:lnTo>
                    <a:pt x="261" y="124"/>
                  </a:lnTo>
                  <a:lnTo>
                    <a:pt x="257" y="126"/>
                  </a:lnTo>
                  <a:lnTo>
                    <a:pt x="247" y="126"/>
                  </a:lnTo>
                  <a:lnTo>
                    <a:pt x="247" y="126"/>
                  </a:lnTo>
                  <a:lnTo>
                    <a:pt x="241" y="124"/>
                  </a:lnTo>
                  <a:lnTo>
                    <a:pt x="239" y="124"/>
                  </a:lnTo>
                  <a:lnTo>
                    <a:pt x="239" y="121"/>
                  </a:lnTo>
                  <a:lnTo>
                    <a:pt x="239" y="107"/>
                  </a:lnTo>
                  <a:lnTo>
                    <a:pt x="181" y="107"/>
                  </a:lnTo>
                  <a:lnTo>
                    <a:pt x="181" y="194"/>
                  </a:lnTo>
                  <a:lnTo>
                    <a:pt x="181" y="194"/>
                  </a:lnTo>
                  <a:lnTo>
                    <a:pt x="183" y="198"/>
                  </a:lnTo>
                  <a:lnTo>
                    <a:pt x="184" y="201"/>
                  </a:lnTo>
                  <a:lnTo>
                    <a:pt x="184" y="201"/>
                  </a:lnTo>
                  <a:lnTo>
                    <a:pt x="194" y="201"/>
                  </a:lnTo>
                  <a:lnTo>
                    <a:pt x="221" y="202"/>
                  </a:lnTo>
                  <a:lnTo>
                    <a:pt x="221" y="202"/>
                  </a:lnTo>
                  <a:lnTo>
                    <a:pt x="245" y="201"/>
                  </a:lnTo>
                  <a:lnTo>
                    <a:pt x="251" y="199"/>
                  </a:lnTo>
                  <a:lnTo>
                    <a:pt x="254" y="198"/>
                  </a:lnTo>
                  <a:lnTo>
                    <a:pt x="254" y="198"/>
                  </a:lnTo>
                  <a:lnTo>
                    <a:pt x="257" y="195"/>
                  </a:lnTo>
                  <a:lnTo>
                    <a:pt x="260" y="186"/>
                  </a:lnTo>
                  <a:lnTo>
                    <a:pt x="271" y="139"/>
                  </a:lnTo>
                  <a:lnTo>
                    <a:pt x="277" y="140"/>
                  </a:lnTo>
                  <a:lnTo>
                    <a:pt x="276" y="189"/>
                  </a:lnTo>
                  <a:lnTo>
                    <a:pt x="276" y="189"/>
                  </a:lnTo>
                  <a:lnTo>
                    <a:pt x="274" y="194"/>
                  </a:lnTo>
                  <a:lnTo>
                    <a:pt x="274" y="194"/>
                  </a:lnTo>
                  <a:lnTo>
                    <a:pt x="274" y="195"/>
                  </a:lnTo>
                  <a:lnTo>
                    <a:pt x="276" y="197"/>
                  </a:lnTo>
                  <a:lnTo>
                    <a:pt x="281" y="199"/>
                  </a:lnTo>
                  <a:lnTo>
                    <a:pt x="281" y="199"/>
                  </a:lnTo>
                  <a:lnTo>
                    <a:pt x="286" y="204"/>
                  </a:lnTo>
                  <a:lnTo>
                    <a:pt x="287" y="208"/>
                  </a:lnTo>
                  <a:lnTo>
                    <a:pt x="287" y="208"/>
                  </a:lnTo>
                  <a:lnTo>
                    <a:pt x="286" y="211"/>
                  </a:lnTo>
                  <a:lnTo>
                    <a:pt x="284" y="215"/>
                  </a:lnTo>
                  <a:lnTo>
                    <a:pt x="281" y="218"/>
                  </a:lnTo>
                  <a:lnTo>
                    <a:pt x="277" y="220"/>
                  </a:lnTo>
                  <a:lnTo>
                    <a:pt x="277" y="220"/>
                  </a:lnTo>
                  <a:lnTo>
                    <a:pt x="268" y="221"/>
                  </a:lnTo>
                  <a:lnTo>
                    <a:pt x="255" y="221"/>
                  </a:lnTo>
                  <a:lnTo>
                    <a:pt x="213" y="223"/>
                  </a:lnTo>
                  <a:lnTo>
                    <a:pt x="213" y="223"/>
                  </a:lnTo>
                  <a:lnTo>
                    <a:pt x="183" y="223"/>
                  </a:lnTo>
                  <a:lnTo>
                    <a:pt x="173" y="221"/>
                  </a:lnTo>
                  <a:lnTo>
                    <a:pt x="165" y="220"/>
                  </a:lnTo>
                  <a:lnTo>
                    <a:pt x="161" y="217"/>
                  </a:lnTo>
                  <a:lnTo>
                    <a:pt x="160" y="214"/>
                  </a:lnTo>
                  <a:lnTo>
                    <a:pt x="158" y="210"/>
                  </a:lnTo>
                  <a:lnTo>
                    <a:pt x="158" y="202"/>
                  </a:lnTo>
                  <a:lnTo>
                    <a:pt x="158" y="202"/>
                  </a:lnTo>
                  <a:lnTo>
                    <a:pt x="158" y="160"/>
                  </a:lnTo>
                  <a:lnTo>
                    <a:pt x="158" y="114"/>
                  </a:lnTo>
                  <a:lnTo>
                    <a:pt x="158" y="114"/>
                  </a:lnTo>
                  <a:lnTo>
                    <a:pt x="158" y="81"/>
                  </a:lnTo>
                  <a:lnTo>
                    <a:pt x="158" y="81"/>
                  </a:lnTo>
                  <a:lnTo>
                    <a:pt x="173" y="89"/>
                  </a:lnTo>
                  <a:lnTo>
                    <a:pt x="186" y="97"/>
                  </a:lnTo>
                  <a:lnTo>
                    <a:pt x="239" y="97"/>
                  </a:lnTo>
                  <a:lnTo>
                    <a:pt x="239" y="32"/>
                  </a:lnTo>
                  <a:lnTo>
                    <a:pt x="174" y="32"/>
                  </a:lnTo>
                  <a:lnTo>
                    <a:pt x="174" y="32"/>
                  </a:lnTo>
                  <a:lnTo>
                    <a:pt x="163" y="33"/>
                  </a:lnTo>
                  <a:lnTo>
                    <a:pt x="152" y="34"/>
                  </a:lnTo>
                  <a:lnTo>
                    <a:pt x="151" y="20"/>
                  </a:lnTo>
                  <a:lnTo>
                    <a:pt x="151" y="20"/>
                  </a:lnTo>
                  <a:lnTo>
                    <a:pt x="163" y="21"/>
                  </a:lnTo>
                  <a:lnTo>
                    <a:pt x="174" y="21"/>
                  </a:lnTo>
                  <a:lnTo>
                    <a:pt x="238" y="21"/>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78" name="Freeform 182"/>
            <p:cNvSpPr>
              <a:spLocks noEditPoints="1"/>
            </p:cNvSpPr>
            <p:nvPr userDrawn="1"/>
          </p:nvSpPr>
          <p:spPr bwMode="auto">
            <a:xfrm>
              <a:off x="5348288" y="1771651"/>
              <a:ext cx="100013" cy="111125"/>
            </a:xfrm>
            <a:custGeom>
              <a:avLst/>
              <a:gdLst/>
              <a:ahLst/>
              <a:cxnLst>
                <a:cxn ang="0">
                  <a:pos x="15" y="123"/>
                </a:cxn>
                <a:cxn ang="0">
                  <a:pos x="14" y="142"/>
                </a:cxn>
                <a:cxn ang="0">
                  <a:pos x="14" y="149"/>
                </a:cxn>
                <a:cxn ang="0">
                  <a:pos x="18" y="162"/>
                </a:cxn>
                <a:cxn ang="0">
                  <a:pos x="25" y="172"/>
                </a:cxn>
                <a:cxn ang="0">
                  <a:pos x="38" y="179"/>
                </a:cxn>
                <a:cxn ang="0">
                  <a:pos x="45" y="182"/>
                </a:cxn>
                <a:cxn ang="0">
                  <a:pos x="66" y="185"/>
                </a:cxn>
                <a:cxn ang="0">
                  <a:pos x="95" y="187"/>
                </a:cxn>
                <a:cxn ang="0">
                  <a:pos x="138" y="182"/>
                </a:cxn>
                <a:cxn ang="0">
                  <a:pos x="159" y="178"/>
                </a:cxn>
                <a:cxn ang="0">
                  <a:pos x="167" y="176"/>
                </a:cxn>
                <a:cxn ang="0">
                  <a:pos x="176" y="178"/>
                </a:cxn>
                <a:cxn ang="0">
                  <a:pos x="186" y="185"/>
                </a:cxn>
                <a:cxn ang="0">
                  <a:pos x="188" y="191"/>
                </a:cxn>
                <a:cxn ang="0">
                  <a:pos x="186" y="198"/>
                </a:cxn>
                <a:cxn ang="0">
                  <a:pos x="179" y="202"/>
                </a:cxn>
                <a:cxn ang="0">
                  <a:pos x="167" y="207"/>
                </a:cxn>
                <a:cxn ang="0">
                  <a:pos x="150" y="210"/>
                </a:cxn>
                <a:cxn ang="0">
                  <a:pos x="106" y="211"/>
                </a:cxn>
                <a:cxn ang="0">
                  <a:pos x="82" y="211"/>
                </a:cxn>
                <a:cxn ang="0">
                  <a:pos x="43" y="204"/>
                </a:cxn>
                <a:cxn ang="0">
                  <a:pos x="28" y="198"/>
                </a:cxn>
                <a:cxn ang="0">
                  <a:pos x="22" y="194"/>
                </a:cxn>
                <a:cxn ang="0">
                  <a:pos x="12" y="182"/>
                </a:cxn>
                <a:cxn ang="0">
                  <a:pos x="5" y="171"/>
                </a:cxn>
                <a:cxn ang="0">
                  <a:pos x="0" y="156"/>
                </a:cxn>
                <a:cxn ang="0">
                  <a:pos x="0" y="149"/>
                </a:cxn>
                <a:cxn ang="0">
                  <a:pos x="6" y="121"/>
                </a:cxn>
                <a:cxn ang="0">
                  <a:pos x="27" y="0"/>
                </a:cxn>
                <a:cxn ang="0">
                  <a:pos x="29" y="3"/>
                </a:cxn>
                <a:cxn ang="0">
                  <a:pos x="44" y="8"/>
                </a:cxn>
                <a:cxn ang="0">
                  <a:pos x="70" y="10"/>
                </a:cxn>
                <a:cxn ang="0">
                  <a:pos x="98" y="8"/>
                </a:cxn>
                <a:cxn ang="0">
                  <a:pos x="127" y="4"/>
                </a:cxn>
                <a:cxn ang="0">
                  <a:pos x="143" y="1"/>
                </a:cxn>
                <a:cxn ang="0">
                  <a:pos x="150" y="3"/>
                </a:cxn>
                <a:cxn ang="0">
                  <a:pos x="159" y="10"/>
                </a:cxn>
                <a:cxn ang="0">
                  <a:pos x="160" y="17"/>
                </a:cxn>
                <a:cxn ang="0">
                  <a:pos x="157" y="24"/>
                </a:cxn>
                <a:cxn ang="0">
                  <a:pos x="145" y="29"/>
                </a:cxn>
                <a:cxn ang="0">
                  <a:pos x="125" y="32"/>
                </a:cxn>
                <a:cxn ang="0">
                  <a:pos x="98" y="39"/>
                </a:cxn>
                <a:cxn ang="0">
                  <a:pos x="86" y="45"/>
                </a:cxn>
                <a:cxn ang="0">
                  <a:pos x="51" y="63"/>
                </a:cxn>
                <a:cxn ang="0">
                  <a:pos x="45" y="56"/>
                </a:cxn>
                <a:cxn ang="0">
                  <a:pos x="92" y="27"/>
                </a:cxn>
                <a:cxn ang="0">
                  <a:pos x="72" y="27"/>
                </a:cxn>
                <a:cxn ang="0">
                  <a:pos x="54" y="26"/>
                </a:cxn>
                <a:cxn ang="0">
                  <a:pos x="40" y="23"/>
                </a:cxn>
                <a:cxn ang="0">
                  <a:pos x="28" y="16"/>
                </a:cxn>
                <a:cxn ang="0">
                  <a:pos x="21" y="6"/>
                </a:cxn>
              </a:cxnLst>
              <a:rect l="0" t="0" r="r" b="b"/>
              <a:pathLst>
                <a:path w="188" h="211">
                  <a:moveTo>
                    <a:pt x="15" y="123"/>
                  </a:moveTo>
                  <a:lnTo>
                    <a:pt x="15" y="123"/>
                  </a:lnTo>
                  <a:lnTo>
                    <a:pt x="14" y="134"/>
                  </a:lnTo>
                  <a:lnTo>
                    <a:pt x="14" y="142"/>
                  </a:lnTo>
                  <a:lnTo>
                    <a:pt x="14" y="142"/>
                  </a:lnTo>
                  <a:lnTo>
                    <a:pt x="14" y="149"/>
                  </a:lnTo>
                  <a:lnTo>
                    <a:pt x="15" y="155"/>
                  </a:lnTo>
                  <a:lnTo>
                    <a:pt x="18" y="162"/>
                  </a:lnTo>
                  <a:lnTo>
                    <a:pt x="21" y="166"/>
                  </a:lnTo>
                  <a:lnTo>
                    <a:pt x="25" y="172"/>
                  </a:lnTo>
                  <a:lnTo>
                    <a:pt x="31" y="175"/>
                  </a:lnTo>
                  <a:lnTo>
                    <a:pt x="38" y="179"/>
                  </a:lnTo>
                  <a:lnTo>
                    <a:pt x="45" y="182"/>
                  </a:lnTo>
                  <a:lnTo>
                    <a:pt x="45" y="182"/>
                  </a:lnTo>
                  <a:lnTo>
                    <a:pt x="54" y="184"/>
                  </a:lnTo>
                  <a:lnTo>
                    <a:pt x="66" y="185"/>
                  </a:lnTo>
                  <a:lnTo>
                    <a:pt x="95" y="187"/>
                  </a:lnTo>
                  <a:lnTo>
                    <a:pt x="95" y="187"/>
                  </a:lnTo>
                  <a:lnTo>
                    <a:pt x="119" y="185"/>
                  </a:lnTo>
                  <a:lnTo>
                    <a:pt x="138" y="182"/>
                  </a:lnTo>
                  <a:lnTo>
                    <a:pt x="138" y="182"/>
                  </a:lnTo>
                  <a:lnTo>
                    <a:pt x="159" y="178"/>
                  </a:lnTo>
                  <a:lnTo>
                    <a:pt x="159" y="178"/>
                  </a:lnTo>
                  <a:lnTo>
                    <a:pt x="167" y="176"/>
                  </a:lnTo>
                  <a:lnTo>
                    <a:pt x="167" y="176"/>
                  </a:lnTo>
                  <a:lnTo>
                    <a:pt x="176" y="178"/>
                  </a:lnTo>
                  <a:lnTo>
                    <a:pt x="182" y="181"/>
                  </a:lnTo>
                  <a:lnTo>
                    <a:pt x="186" y="185"/>
                  </a:lnTo>
                  <a:lnTo>
                    <a:pt x="188" y="191"/>
                  </a:lnTo>
                  <a:lnTo>
                    <a:pt x="188" y="191"/>
                  </a:lnTo>
                  <a:lnTo>
                    <a:pt x="188" y="195"/>
                  </a:lnTo>
                  <a:lnTo>
                    <a:pt x="186" y="198"/>
                  </a:lnTo>
                  <a:lnTo>
                    <a:pt x="183" y="201"/>
                  </a:lnTo>
                  <a:lnTo>
                    <a:pt x="179" y="202"/>
                  </a:lnTo>
                  <a:lnTo>
                    <a:pt x="179" y="202"/>
                  </a:lnTo>
                  <a:lnTo>
                    <a:pt x="167" y="207"/>
                  </a:lnTo>
                  <a:lnTo>
                    <a:pt x="150" y="210"/>
                  </a:lnTo>
                  <a:lnTo>
                    <a:pt x="150" y="210"/>
                  </a:lnTo>
                  <a:lnTo>
                    <a:pt x="128" y="211"/>
                  </a:lnTo>
                  <a:lnTo>
                    <a:pt x="106" y="211"/>
                  </a:lnTo>
                  <a:lnTo>
                    <a:pt x="106" y="211"/>
                  </a:lnTo>
                  <a:lnTo>
                    <a:pt x="82" y="211"/>
                  </a:lnTo>
                  <a:lnTo>
                    <a:pt x="61" y="208"/>
                  </a:lnTo>
                  <a:lnTo>
                    <a:pt x="43" y="204"/>
                  </a:lnTo>
                  <a:lnTo>
                    <a:pt x="35" y="201"/>
                  </a:lnTo>
                  <a:lnTo>
                    <a:pt x="28" y="198"/>
                  </a:lnTo>
                  <a:lnTo>
                    <a:pt x="28" y="198"/>
                  </a:lnTo>
                  <a:lnTo>
                    <a:pt x="22" y="194"/>
                  </a:lnTo>
                  <a:lnTo>
                    <a:pt x="16" y="188"/>
                  </a:lnTo>
                  <a:lnTo>
                    <a:pt x="12" y="182"/>
                  </a:lnTo>
                  <a:lnTo>
                    <a:pt x="8" y="176"/>
                  </a:lnTo>
                  <a:lnTo>
                    <a:pt x="5" y="171"/>
                  </a:lnTo>
                  <a:lnTo>
                    <a:pt x="2" y="163"/>
                  </a:lnTo>
                  <a:lnTo>
                    <a:pt x="0" y="156"/>
                  </a:lnTo>
                  <a:lnTo>
                    <a:pt x="0" y="149"/>
                  </a:lnTo>
                  <a:lnTo>
                    <a:pt x="0" y="149"/>
                  </a:lnTo>
                  <a:lnTo>
                    <a:pt x="2" y="134"/>
                  </a:lnTo>
                  <a:lnTo>
                    <a:pt x="6" y="121"/>
                  </a:lnTo>
                  <a:lnTo>
                    <a:pt x="15" y="123"/>
                  </a:lnTo>
                  <a:close/>
                  <a:moveTo>
                    <a:pt x="27" y="0"/>
                  </a:moveTo>
                  <a:lnTo>
                    <a:pt x="27" y="0"/>
                  </a:lnTo>
                  <a:lnTo>
                    <a:pt x="29" y="3"/>
                  </a:lnTo>
                  <a:lnTo>
                    <a:pt x="34" y="4"/>
                  </a:lnTo>
                  <a:lnTo>
                    <a:pt x="44" y="8"/>
                  </a:lnTo>
                  <a:lnTo>
                    <a:pt x="57" y="10"/>
                  </a:lnTo>
                  <a:lnTo>
                    <a:pt x="70" y="10"/>
                  </a:lnTo>
                  <a:lnTo>
                    <a:pt x="70" y="10"/>
                  </a:lnTo>
                  <a:lnTo>
                    <a:pt x="98" y="8"/>
                  </a:lnTo>
                  <a:lnTo>
                    <a:pt x="112" y="7"/>
                  </a:lnTo>
                  <a:lnTo>
                    <a:pt x="127" y="4"/>
                  </a:lnTo>
                  <a:lnTo>
                    <a:pt x="127" y="4"/>
                  </a:lnTo>
                  <a:lnTo>
                    <a:pt x="143" y="1"/>
                  </a:lnTo>
                  <a:lnTo>
                    <a:pt x="143" y="1"/>
                  </a:lnTo>
                  <a:lnTo>
                    <a:pt x="150" y="3"/>
                  </a:lnTo>
                  <a:lnTo>
                    <a:pt x="156" y="6"/>
                  </a:lnTo>
                  <a:lnTo>
                    <a:pt x="159" y="10"/>
                  </a:lnTo>
                  <a:lnTo>
                    <a:pt x="160" y="17"/>
                  </a:lnTo>
                  <a:lnTo>
                    <a:pt x="160" y="17"/>
                  </a:lnTo>
                  <a:lnTo>
                    <a:pt x="159" y="21"/>
                  </a:lnTo>
                  <a:lnTo>
                    <a:pt x="157" y="24"/>
                  </a:lnTo>
                  <a:lnTo>
                    <a:pt x="151" y="27"/>
                  </a:lnTo>
                  <a:lnTo>
                    <a:pt x="145" y="29"/>
                  </a:lnTo>
                  <a:lnTo>
                    <a:pt x="145" y="29"/>
                  </a:lnTo>
                  <a:lnTo>
                    <a:pt x="125" y="32"/>
                  </a:lnTo>
                  <a:lnTo>
                    <a:pt x="109" y="35"/>
                  </a:lnTo>
                  <a:lnTo>
                    <a:pt x="98" y="39"/>
                  </a:lnTo>
                  <a:lnTo>
                    <a:pt x="86" y="45"/>
                  </a:lnTo>
                  <a:lnTo>
                    <a:pt x="86" y="45"/>
                  </a:lnTo>
                  <a:lnTo>
                    <a:pt x="66" y="55"/>
                  </a:lnTo>
                  <a:lnTo>
                    <a:pt x="51" y="63"/>
                  </a:lnTo>
                  <a:lnTo>
                    <a:pt x="45" y="56"/>
                  </a:lnTo>
                  <a:lnTo>
                    <a:pt x="45" y="56"/>
                  </a:lnTo>
                  <a:lnTo>
                    <a:pt x="69" y="40"/>
                  </a:lnTo>
                  <a:lnTo>
                    <a:pt x="92" y="27"/>
                  </a:lnTo>
                  <a:lnTo>
                    <a:pt x="92" y="27"/>
                  </a:lnTo>
                  <a:lnTo>
                    <a:pt x="72" y="27"/>
                  </a:lnTo>
                  <a:lnTo>
                    <a:pt x="72" y="27"/>
                  </a:lnTo>
                  <a:lnTo>
                    <a:pt x="54" y="26"/>
                  </a:lnTo>
                  <a:lnTo>
                    <a:pt x="45" y="24"/>
                  </a:lnTo>
                  <a:lnTo>
                    <a:pt x="40" y="23"/>
                  </a:lnTo>
                  <a:lnTo>
                    <a:pt x="34" y="19"/>
                  </a:lnTo>
                  <a:lnTo>
                    <a:pt x="28" y="16"/>
                  </a:lnTo>
                  <a:lnTo>
                    <a:pt x="25" y="11"/>
                  </a:lnTo>
                  <a:lnTo>
                    <a:pt x="21" y="6"/>
                  </a:lnTo>
                  <a:lnTo>
                    <a:pt x="27" y="0"/>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79" name="Freeform 183"/>
            <p:cNvSpPr>
              <a:spLocks/>
            </p:cNvSpPr>
            <p:nvPr userDrawn="1"/>
          </p:nvSpPr>
          <p:spPr bwMode="auto">
            <a:xfrm>
              <a:off x="5483226" y="1760538"/>
              <a:ext cx="103188" cy="131763"/>
            </a:xfrm>
            <a:custGeom>
              <a:avLst/>
              <a:gdLst/>
              <a:ahLst/>
              <a:cxnLst>
                <a:cxn ang="0">
                  <a:pos x="195" y="153"/>
                </a:cxn>
                <a:cxn ang="0">
                  <a:pos x="174" y="193"/>
                </a:cxn>
                <a:cxn ang="0">
                  <a:pos x="146" y="223"/>
                </a:cxn>
                <a:cxn ang="0">
                  <a:pos x="113" y="242"/>
                </a:cxn>
                <a:cxn ang="0">
                  <a:pos x="75" y="248"/>
                </a:cxn>
                <a:cxn ang="0">
                  <a:pos x="61" y="247"/>
                </a:cxn>
                <a:cxn ang="0">
                  <a:pos x="37" y="239"/>
                </a:cxn>
                <a:cxn ang="0">
                  <a:pos x="21" y="222"/>
                </a:cxn>
                <a:cxn ang="0">
                  <a:pos x="13" y="197"/>
                </a:cxn>
                <a:cxn ang="0">
                  <a:pos x="11" y="181"/>
                </a:cxn>
                <a:cxn ang="0">
                  <a:pos x="14" y="118"/>
                </a:cxn>
                <a:cxn ang="0">
                  <a:pos x="16" y="73"/>
                </a:cxn>
                <a:cxn ang="0">
                  <a:pos x="17" y="29"/>
                </a:cxn>
                <a:cxn ang="0">
                  <a:pos x="16" y="18"/>
                </a:cxn>
                <a:cxn ang="0">
                  <a:pos x="3" y="8"/>
                </a:cxn>
                <a:cxn ang="0">
                  <a:pos x="0" y="6"/>
                </a:cxn>
                <a:cxn ang="0">
                  <a:pos x="0" y="3"/>
                </a:cxn>
                <a:cxn ang="0">
                  <a:pos x="1" y="0"/>
                </a:cxn>
                <a:cxn ang="0">
                  <a:pos x="7" y="0"/>
                </a:cxn>
                <a:cxn ang="0">
                  <a:pos x="21" y="2"/>
                </a:cxn>
                <a:cxn ang="0">
                  <a:pos x="36" y="9"/>
                </a:cxn>
                <a:cxn ang="0">
                  <a:pos x="43" y="14"/>
                </a:cxn>
                <a:cxn ang="0">
                  <a:pos x="50" y="21"/>
                </a:cxn>
                <a:cxn ang="0">
                  <a:pos x="52" y="25"/>
                </a:cxn>
                <a:cxn ang="0">
                  <a:pos x="49" y="32"/>
                </a:cxn>
                <a:cxn ang="0">
                  <a:pos x="45" y="40"/>
                </a:cxn>
                <a:cxn ang="0">
                  <a:pos x="42" y="50"/>
                </a:cxn>
                <a:cxn ang="0">
                  <a:pos x="36" y="122"/>
                </a:cxn>
                <a:cxn ang="0">
                  <a:pos x="33" y="186"/>
                </a:cxn>
                <a:cxn ang="0">
                  <a:pos x="35" y="196"/>
                </a:cxn>
                <a:cxn ang="0">
                  <a:pos x="39" y="210"/>
                </a:cxn>
                <a:cxn ang="0">
                  <a:pos x="48" y="219"/>
                </a:cxn>
                <a:cxn ang="0">
                  <a:pos x="62" y="223"/>
                </a:cxn>
                <a:cxn ang="0">
                  <a:pos x="71" y="223"/>
                </a:cxn>
                <a:cxn ang="0">
                  <a:pos x="106" y="219"/>
                </a:cxn>
                <a:cxn ang="0">
                  <a:pos x="136" y="205"/>
                </a:cxn>
                <a:cxn ang="0">
                  <a:pos x="164" y="180"/>
                </a:cxn>
                <a:cxn ang="0">
                  <a:pos x="188" y="148"/>
                </a:cxn>
              </a:cxnLst>
              <a:rect l="0" t="0" r="r" b="b"/>
              <a:pathLst>
                <a:path w="195" h="248">
                  <a:moveTo>
                    <a:pt x="195" y="153"/>
                  </a:moveTo>
                  <a:lnTo>
                    <a:pt x="195" y="153"/>
                  </a:lnTo>
                  <a:lnTo>
                    <a:pt x="185" y="174"/>
                  </a:lnTo>
                  <a:lnTo>
                    <a:pt x="174" y="193"/>
                  </a:lnTo>
                  <a:lnTo>
                    <a:pt x="161" y="210"/>
                  </a:lnTo>
                  <a:lnTo>
                    <a:pt x="146" y="223"/>
                  </a:lnTo>
                  <a:lnTo>
                    <a:pt x="130" y="234"/>
                  </a:lnTo>
                  <a:lnTo>
                    <a:pt x="113" y="242"/>
                  </a:lnTo>
                  <a:lnTo>
                    <a:pt x="94" y="247"/>
                  </a:lnTo>
                  <a:lnTo>
                    <a:pt x="75" y="248"/>
                  </a:lnTo>
                  <a:lnTo>
                    <a:pt x="75" y="248"/>
                  </a:lnTo>
                  <a:lnTo>
                    <a:pt x="61" y="247"/>
                  </a:lnTo>
                  <a:lnTo>
                    <a:pt x="49" y="244"/>
                  </a:lnTo>
                  <a:lnTo>
                    <a:pt x="37" y="239"/>
                  </a:lnTo>
                  <a:lnTo>
                    <a:pt x="29" y="232"/>
                  </a:lnTo>
                  <a:lnTo>
                    <a:pt x="21" y="222"/>
                  </a:lnTo>
                  <a:lnTo>
                    <a:pt x="16" y="212"/>
                  </a:lnTo>
                  <a:lnTo>
                    <a:pt x="13" y="197"/>
                  </a:lnTo>
                  <a:lnTo>
                    <a:pt x="11" y="181"/>
                  </a:lnTo>
                  <a:lnTo>
                    <a:pt x="11" y="181"/>
                  </a:lnTo>
                  <a:lnTo>
                    <a:pt x="13" y="148"/>
                  </a:lnTo>
                  <a:lnTo>
                    <a:pt x="14" y="118"/>
                  </a:lnTo>
                  <a:lnTo>
                    <a:pt x="14" y="118"/>
                  </a:lnTo>
                  <a:lnTo>
                    <a:pt x="16" y="73"/>
                  </a:lnTo>
                  <a:lnTo>
                    <a:pt x="17" y="29"/>
                  </a:lnTo>
                  <a:lnTo>
                    <a:pt x="17" y="29"/>
                  </a:lnTo>
                  <a:lnTo>
                    <a:pt x="17" y="24"/>
                  </a:lnTo>
                  <a:lnTo>
                    <a:pt x="16" y="18"/>
                  </a:lnTo>
                  <a:lnTo>
                    <a:pt x="10" y="14"/>
                  </a:lnTo>
                  <a:lnTo>
                    <a:pt x="3" y="8"/>
                  </a:lnTo>
                  <a:lnTo>
                    <a:pt x="3" y="8"/>
                  </a:lnTo>
                  <a:lnTo>
                    <a:pt x="0" y="6"/>
                  </a:lnTo>
                  <a:lnTo>
                    <a:pt x="0" y="3"/>
                  </a:lnTo>
                  <a:lnTo>
                    <a:pt x="0" y="3"/>
                  </a:lnTo>
                  <a:lnTo>
                    <a:pt x="0" y="2"/>
                  </a:lnTo>
                  <a:lnTo>
                    <a:pt x="1" y="0"/>
                  </a:lnTo>
                  <a:lnTo>
                    <a:pt x="7" y="0"/>
                  </a:lnTo>
                  <a:lnTo>
                    <a:pt x="7" y="0"/>
                  </a:lnTo>
                  <a:lnTo>
                    <a:pt x="13" y="0"/>
                  </a:lnTo>
                  <a:lnTo>
                    <a:pt x="21" y="2"/>
                  </a:lnTo>
                  <a:lnTo>
                    <a:pt x="29" y="5"/>
                  </a:lnTo>
                  <a:lnTo>
                    <a:pt x="36" y="9"/>
                  </a:lnTo>
                  <a:lnTo>
                    <a:pt x="36" y="9"/>
                  </a:lnTo>
                  <a:lnTo>
                    <a:pt x="43" y="14"/>
                  </a:lnTo>
                  <a:lnTo>
                    <a:pt x="48" y="18"/>
                  </a:lnTo>
                  <a:lnTo>
                    <a:pt x="50" y="21"/>
                  </a:lnTo>
                  <a:lnTo>
                    <a:pt x="52" y="25"/>
                  </a:lnTo>
                  <a:lnTo>
                    <a:pt x="52" y="25"/>
                  </a:lnTo>
                  <a:lnTo>
                    <a:pt x="50" y="29"/>
                  </a:lnTo>
                  <a:lnTo>
                    <a:pt x="49" y="32"/>
                  </a:lnTo>
                  <a:lnTo>
                    <a:pt x="49" y="32"/>
                  </a:lnTo>
                  <a:lnTo>
                    <a:pt x="45" y="40"/>
                  </a:lnTo>
                  <a:lnTo>
                    <a:pt x="42" y="50"/>
                  </a:lnTo>
                  <a:lnTo>
                    <a:pt x="42" y="50"/>
                  </a:lnTo>
                  <a:lnTo>
                    <a:pt x="36" y="122"/>
                  </a:lnTo>
                  <a:lnTo>
                    <a:pt x="36" y="122"/>
                  </a:lnTo>
                  <a:lnTo>
                    <a:pt x="35" y="155"/>
                  </a:lnTo>
                  <a:lnTo>
                    <a:pt x="33" y="186"/>
                  </a:lnTo>
                  <a:lnTo>
                    <a:pt x="33" y="186"/>
                  </a:lnTo>
                  <a:lnTo>
                    <a:pt x="35" y="196"/>
                  </a:lnTo>
                  <a:lnTo>
                    <a:pt x="36" y="205"/>
                  </a:lnTo>
                  <a:lnTo>
                    <a:pt x="39" y="210"/>
                  </a:lnTo>
                  <a:lnTo>
                    <a:pt x="43" y="216"/>
                  </a:lnTo>
                  <a:lnTo>
                    <a:pt x="48" y="219"/>
                  </a:lnTo>
                  <a:lnTo>
                    <a:pt x="55" y="222"/>
                  </a:lnTo>
                  <a:lnTo>
                    <a:pt x="62" y="223"/>
                  </a:lnTo>
                  <a:lnTo>
                    <a:pt x="71" y="223"/>
                  </a:lnTo>
                  <a:lnTo>
                    <a:pt x="71" y="223"/>
                  </a:lnTo>
                  <a:lnTo>
                    <a:pt x="88" y="223"/>
                  </a:lnTo>
                  <a:lnTo>
                    <a:pt x="106" y="219"/>
                  </a:lnTo>
                  <a:lnTo>
                    <a:pt x="122" y="213"/>
                  </a:lnTo>
                  <a:lnTo>
                    <a:pt x="136" y="205"/>
                  </a:lnTo>
                  <a:lnTo>
                    <a:pt x="151" y="193"/>
                  </a:lnTo>
                  <a:lnTo>
                    <a:pt x="164" y="180"/>
                  </a:lnTo>
                  <a:lnTo>
                    <a:pt x="177" y="166"/>
                  </a:lnTo>
                  <a:lnTo>
                    <a:pt x="188" y="148"/>
                  </a:lnTo>
                  <a:lnTo>
                    <a:pt x="195" y="153"/>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80" name="Freeform 184"/>
            <p:cNvSpPr>
              <a:spLocks/>
            </p:cNvSpPr>
            <p:nvPr userDrawn="1"/>
          </p:nvSpPr>
          <p:spPr bwMode="auto">
            <a:xfrm>
              <a:off x="5603876" y="1768476"/>
              <a:ext cx="127000" cy="120650"/>
            </a:xfrm>
            <a:custGeom>
              <a:avLst/>
              <a:gdLst/>
              <a:ahLst/>
              <a:cxnLst>
                <a:cxn ang="0">
                  <a:pos x="165" y="26"/>
                </a:cxn>
                <a:cxn ang="0">
                  <a:pos x="58" y="56"/>
                </a:cxn>
                <a:cxn ang="0">
                  <a:pos x="46" y="59"/>
                </a:cxn>
                <a:cxn ang="0">
                  <a:pos x="39" y="63"/>
                </a:cxn>
                <a:cxn ang="0">
                  <a:pos x="30" y="66"/>
                </a:cxn>
                <a:cxn ang="0">
                  <a:pos x="26" y="66"/>
                </a:cxn>
                <a:cxn ang="0">
                  <a:pos x="16" y="60"/>
                </a:cxn>
                <a:cxn ang="0">
                  <a:pos x="10" y="55"/>
                </a:cxn>
                <a:cxn ang="0">
                  <a:pos x="1" y="40"/>
                </a:cxn>
                <a:cxn ang="0">
                  <a:pos x="0" y="31"/>
                </a:cxn>
                <a:cxn ang="0">
                  <a:pos x="1" y="27"/>
                </a:cxn>
                <a:cxn ang="0">
                  <a:pos x="3" y="26"/>
                </a:cxn>
                <a:cxn ang="0">
                  <a:pos x="7" y="28"/>
                </a:cxn>
                <a:cxn ang="0">
                  <a:pos x="12" y="33"/>
                </a:cxn>
                <a:cxn ang="0">
                  <a:pos x="22" y="37"/>
                </a:cxn>
                <a:cxn ang="0">
                  <a:pos x="26" y="39"/>
                </a:cxn>
                <a:cxn ang="0">
                  <a:pos x="48" y="36"/>
                </a:cxn>
                <a:cxn ang="0">
                  <a:pos x="119" y="20"/>
                </a:cxn>
                <a:cxn ang="0">
                  <a:pos x="180" y="7"/>
                </a:cxn>
                <a:cxn ang="0">
                  <a:pos x="203" y="2"/>
                </a:cxn>
                <a:cxn ang="0">
                  <a:pos x="219" y="0"/>
                </a:cxn>
                <a:cxn ang="0">
                  <a:pos x="236" y="5"/>
                </a:cxn>
                <a:cxn ang="0">
                  <a:pos x="242" y="17"/>
                </a:cxn>
                <a:cxn ang="0">
                  <a:pos x="241" y="23"/>
                </a:cxn>
                <a:cxn ang="0">
                  <a:pos x="236" y="26"/>
                </a:cxn>
                <a:cxn ang="0">
                  <a:pos x="230" y="27"/>
                </a:cxn>
                <a:cxn ang="0">
                  <a:pos x="217" y="28"/>
                </a:cxn>
                <a:cxn ang="0">
                  <a:pos x="186" y="33"/>
                </a:cxn>
                <a:cxn ang="0">
                  <a:pos x="154" y="50"/>
                </a:cxn>
                <a:cxn ang="0">
                  <a:pos x="143" y="59"/>
                </a:cxn>
                <a:cxn ang="0">
                  <a:pos x="129" y="76"/>
                </a:cxn>
                <a:cxn ang="0">
                  <a:pos x="119" y="97"/>
                </a:cxn>
                <a:cxn ang="0">
                  <a:pos x="114" y="118"/>
                </a:cxn>
                <a:cxn ang="0">
                  <a:pos x="114" y="128"/>
                </a:cxn>
                <a:cxn ang="0">
                  <a:pos x="116" y="146"/>
                </a:cxn>
                <a:cxn ang="0">
                  <a:pos x="122" y="162"/>
                </a:cxn>
                <a:cxn ang="0">
                  <a:pos x="132" y="173"/>
                </a:cxn>
                <a:cxn ang="0">
                  <a:pos x="146" y="185"/>
                </a:cxn>
                <a:cxn ang="0">
                  <a:pos x="155" y="189"/>
                </a:cxn>
                <a:cxn ang="0">
                  <a:pos x="177" y="196"/>
                </a:cxn>
                <a:cxn ang="0">
                  <a:pos x="190" y="198"/>
                </a:cxn>
                <a:cxn ang="0">
                  <a:pos x="209" y="204"/>
                </a:cxn>
                <a:cxn ang="0">
                  <a:pos x="213" y="215"/>
                </a:cxn>
                <a:cxn ang="0">
                  <a:pos x="212" y="221"/>
                </a:cxn>
                <a:cxn ang="0">
                  <a:pos x="203" y="227"/>
                </a:cxn>
                <a:cxn ang="0">
                  <a:pos x="197" y="228"/>
                </a:cxn>
                <a:cxn ang="0">
                  <a:pos x="174" y="225"/>
                </a:cxn>
                <a:cxn ang="0">
                  <a:pos x="148" y="217"/>
                </a:cxn>
                <a:cxn ang="0">
                  <a:pos x="136" y="209"/>
                </a:cxn>
                <a:cxn ang="0">
                  <a:pos x="117" y="194"/>
                </a:cxn>
                <a:cxn ang="0">
                  <a:pos x="103" y="173"/>
                </a:cxn>
                <a:cxn ang="0">
                  <a:pos x="96" y="147"/>
                </a:cxn>
                <a:cxn ang="0">
                  <a:pos x="96" y="133"/>
                </a:cxn>
                <a:cxn ang="0">
                  <a:pos x="97" y="114"/>
                </a:cxn>
                <a:cxn ang="0">
                  <a:pos x="110" y="79"/>
                </a:cxn>
                <a:cxn ang="0">
                  <a:pos x="122" y="63"/>
                </a:cxn>
                <a:cxn ang="0">
                  <a:pos x="133" y="52"/>
                </a:cxn>
                <a:cxn ang="0">
                  <a:pos x="154" y="34"/>
                </a:cxn>
                <a:cxn ang="0">
                  <a:pos x="165" y="26"/>
                </a:cxn>
              </a:cxnLst>
              <a:rect l="0" t="0" r="r" b="b"/>
              <a:pathLst>
                <a:path w="242" h="228">
                  <a:moveTo>
                    <a:pt x="165" y="26"/>
                  </a:moveTo>
                  <a:lnTo>
                    <a:pt x="165" y="26"/>
                  </a:lnTo>
                  <a:lnTo>
                    <a:pt x="113" y="39"/>
                  </a:lnTo>
                  <a:lnTo>
                    <a:pt x="58" y="56"/>
                  </a:lnTo>
                  <a:lnTo>
                    <a:pt x="58" y="56"/>
                  </a:lnTo>
                  <a:lnTo>
                    <a:pt x="46" y="59"/>
                  </a:lnTo>
                  <a:lnTo>
                    <a:pt x="39" y="63"/>
                  </a:lnTo>
                  <a:lnTo>
                    <a:pt x="39" y="63"/>
                  </a:lnTo>
                  <a:lnTo>
                    <a:pt x="35" y="65"/>
                  </a:lnTo>
                  <a:lnTo>
                    <a:pt x="30" y="66"/>
                  </a:lnTo>
                  <a:lnTo>
                    <a:pt x="30" y="66"/>
                  </a:lnTo>
                  <a:lnTo>
                    <a:pt x="26" y="66"/>
                  </a:lnTo>
                  <a:lnTo>
                    <a:pt x="22" y="65"/>
                  </a:lnTo>
                  <a:lnTo>
                    <a:pt x="16" y="60"/>
                  </a:lnTo>
                  <a:lnTo>
                    <a:pt x="10" y="55"/>
                  </a:lnTo>
                  <a:lnTo>
                    <a:pt x="10" y="55"/>
                  </a:lnTo>
                  <a:lnTo>
                    <a:pt x="6" y="47"/>
                  </a:lnTo>
                  <a:lnTo>
                    <a:pt x="1" y="40"/>
                  </a:lnTo>
                  <a:lnTo>
                    <a:pt x="0" y="36"/>
                  </a:lnTo>
                  <a:lnTo>
                    <a:pt x="0" y="31"/>
                  </a:lnTo>
                  <a:lnTo>
                    <a:pt x="0" y="31"/>
                  </a:lnTo>
                  <a:lnTo>
                    <a:pt x="1" y="27"/>
                  </a:lnTo>
                  <a:lnTo>
                    <a:pt x="3" y="26"/>
                  </a:lnTo>
                  <a:lnTo>
                    <a:pt x="3" y="26"/>
                  </a:lnTo>
                  <a:lnTo>
                    <a:pt x="4" y="27"/>
                  </a:lnTo>
                  <a:lnTo>
                    <a:pt x="7" y="28"/>
                  </a:lnTo>
                  <a:lnTo>
                    <a:pt x="7" y="28"/>
                  </a:lnTo>
                  <a:lnTo>
                    <a:pt x="12" y="33"/>
                  </a:lnTo>
                  <a:lnTo>
                    <a:pt x="17" y="36"/>
                  </a:lnTo>
                  <a:lnTo>
                    <a:pt x="22" y="37"/>
                  </a:lnTo>
                  <a:lnTo>
                    <a:pt x="26" y="39"/>
                  </a:lnTo>
                  <a:lnTo>
                    <a:pt x="26" y="39"/>
                  </a:lnTo>
                  <a:lnTo>
                    <a:pt x="36" y="37"/>
                  </a:lnTo>
                  <a:lnTo>
                    <a:pt x="48" y="36"/>
                  </a:lnTo>
                  <a:lnTo>
                    <a:pt x="48" y="36"/>
                  </a:lnTo>
                  <a:lnTo>
                    <a:pt x="119" y="20"/>
                  </a:lnTo>
                  <a:lnTo>
                    <a:pt x="180" y="7"/>
                  </a:lnTo>
                  <a:lnTo>
                    <a:pt x="180" y="7"/>
                  </a:lnTo>
                  <a:lnTo>
                    <a:pt x="203" y="2"/>
                  </a:lnTo>
                  <a:lnTo>
                    <a:pt x="203" y="2"/>
                  </a:lnTo>
                  <a:lnTo>
                    <a:pt x="219" y="0"/>
                  </a:lnTo>
                  <a:lnTo>
                    <a:pt x="219" y="0"/>
                  </a:lnTo>
                  <a:lnTo>
                    <a:pt x="229" y="1"/>
                  </a:lnTo>
                  <a:lnTo>
                    <a:pt x="236" y="5"/>
                  </a:lnTo>
                  <a:lnTo>
                    <a:pt x="241" y="11"/>
                  </a:lnTo>
                  <a:lnTo>
                    <a:pt x="242" y="17"/>
                  </a:lnTo>
                  <a:lnTo>
                    <a:pt x="242" y="17"/>
                  </a:lnTo>
                  <a:lnTo>
                    <a:pt x="241" y="23"/>
                  </a:lnTo>
                  <a:lnTo>
                    <a:pt x="239" y="24"/>
                  </a:lnTo>
                  <a:lnTo>
                    <a:pt x="236" y="26"/>
                  </a:lnTo>
                  <a:lnTo>
                    <a:pt x="236" y="26"/>
                  </a:lnTo>
                  <a:lnTo>
                    <a:pt x="230" y="27"/>
                  </a:lnTo>
                  <a:lnTo>
                    <a:pt x="217" y="28"/>
                  </a:lnTo>
                  <a:lnTo>
                    <a:pt x="217" y="28"/>
                  </a:lnTo>
                  <a:lnTo>
                    <a:pt x="200" y="28"/>
                  </a:lnTo>
                  <a:lnTo>
                    <a:pt x="186" y="33"/>
                  </a:lnTo>
                  <a:lnTo>
                    <a:pt x="170" y="39"/>
                  </a:lnTo>
                  <a:lnTo>
                    <a:pt x="154" y="50"/>
                  </a:lnTo>
                  <a:lnTo>
                    <a:pt x="154" y="50"/>
                  </a:lnTo>
                  <a:lnTo>
                    <a:pt x="143" y="59"/>
                  </a:lnTo>
                  <a:lnTo>
                    <a:pt x="136" y="68"/>
                  </a:lnTo>
                  <a:lnTo>
                    <a:pt x="129" y="76"/>
                  </a:lnTo>
                  <a:lnTo>
                    <a:pt x="123" y="86"/>
                  </a:lnTo>
                  <a:lnTo>
                    <a:pt x="119" y="97"/>
                  </a:lnTo>
                  <a:lnTo>
                    <a:pt x="116" y="107"/>
                  </a:lnTo>
                  <a:lnTo>
                    <a:pt x="114" y="118"/>
                  </a:lnTo>
                  <a:lnTo>
                    <a:pt x="114" y="128"/>
                  </a:lnTo>
                  <a:lnTo>
                    <a:pt x="114" y="128"/>
                  </a:lnTo>
                  <a:lnTo>
                    <a:pt x="114" y="139"/>
                  </a:lnTo>
                  <a:lnTo>
                    <a:pt x="116" y="146"/>
                  </a:lnTo>
                  <a:lnTo>
                    <a:pt x="119" y="154"/>
                  </a:lnTo>
                  <a:lnTo>
                    <a:pt x="122" y="162"/>
                  </a:lnTo>
                  <a:lnTo>
                    <a:pt x="126" y="167"/>
                  </a:lnTo>
                  <a:lnTo>
                    <a:pt x="132" y="173"/>
                  </a:lnTo>
                  <a:lnTo>
                    <a:pt x="139" y="179"/>
                  </a:lnTo>
                  <a:lnTo>
                    <a:pt x="146" y="185"/>
                  </a:lnTo>
                  <a:lnTo>
                    <a:pt x="146" y="185"/>
                  </a:lnTo>
                  <a:lnTo>
                    <a:pt x="155" y="189"/>
                  </a:lnTo>
                  <a:lnTo>
                    <a:pt x="165" y="192"/>
                  </a:lnTo>
                  <a:lnTo>
                    <a:pt x="177" y="196"/>
                  </a:lnTo>
                  <a:lnTo>
                    <a:pt x="190" y="198"/>
                  </a:lnTo>
                  <a:lnTo>
                    <a:pt x="190" y="198"/>
                  </a:lnTo>
                  <a:lnTo>
                    <a:pt x="201" y="201"/>
                  </a:lnTo>
                  <a:lnTo>
                    <a:pt x="209" y="204"/>
                  </a:lnTo>
                  <a:lnTo>
                    <a:pt x="212" y="208"/>
                  </a:lnTo>
                  <a:lnTo>
                    <a:pt x="213" y="215"/>
                  </a:lnTo>
                  <a:lnTo>
                    <a:pt x="213" y="215"/>
                  </a:lnTo>
                  <a:lnTo>
                    <a:pt x="212" y="221"/>
                  </a:lnTo>
                  <a:lnTo>
                    <a:pt x="209" y="225"/>
                  </a:lnTo>
                  <a:lnTo>
                    <a:pt x="203" y="227"/>
                  </a:lnTo>
                  <a:lnTo>
                    <a:pt x="197" y="228"/>
                  </a:lnTo>
                  <a:lnTo>
                    <a:pt x="197" y="228"/>
                  </a:lnTo>
                  <a:lnTo>
                    <a:pt x="187" y="228"/>
                  </a:lnTo>
                  <a:lnTo>
                    <a:pt x="174" y="225"/>
                  </a:lnTo>
                  <a:lnTo>
                    <a:pt x="161" y="221"/>
                  </a:lnTo>
                  <a:lnTo>
                    <a:pt x="148" y="217"/>
                  </a:lnTo>
                  <a:lnTo>
                    <a:pt x="148" y="217"/>
                  </a:lnTo>
                  <a:lnTo>
                    <a:pt x="136" y="209"/>
                  </a:lnTo>
                  <a:lnTo>
                    <a:pt x="126" y="202"/>
                  </a:lnTo>
                  <a:lnTo>
                    <a:pt x="117" y="194"/>
                  </a:lnTo>
                  <a:lnTo>
                    <a:pt x="109" y="183"/>
                  </a:lnTo>
                  <a:lnTo>
                    <a:pt x="103" y="173"/>
                  </a:lnTo>
                  <a:lnTo>
                    <a:pt x="99" y="160"/>
                  </a:lnTo>
                  <a:lnTo>
                    <a:pt x="96" y="147"/>
                  </a:lnTo>
                  <a:lnTo>
                    <a:pt x="96" y="133"/>
                  </a:lnTo>
                  <a:lnTo>
                    <a:pt x="96" y="133"/>
                  </a:lnTo>
                  <a:lnTo>
                    <a:pt x="96" y="123"/>
                  </a:lnTo>
                  <a:lnTo>
                    <a:pt x="97" y="114"/>
                  </a:lnTo>
                  <a:lnTo>
                    <a:pt x="103" y="97"/>
                  </a:lnTo>
                  <a:lnTo>
                    <a:pt x="110" y="79"/>
                  </a:lnTo>
                  <a:lnTo>
                    <a:pt x="116" y="70"/>
                  </a:lnTo>
                  <a:lnTo>
                    <a:pt x="122" y="63"/>
                  </a:lnTo>
                  <a:lnTo>
                    <a:pt x="122" y="63"/>
                  </a:lnTo>
                  <a:lnTo>
                    <a:pt x="133" y="52"/>
                  </a:lnTo>
                  <a:lnTo>
                    <a:pt x="143" y="43"/>
                  </a:lnTo>
                  <a:lnTo>
                    <a:pt x="154" y="34"/>
                  </a:lnTo>
                  <a:lnTo>
                    <a:pt x="167" y="27"/>
                  </a:lnTo>
                  <a:lnTo>
                    <a:pt x="165" y="2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81" name="Freeform 185"/>
            <p:cNvSpPr>
              <a:spLocks noEditPoints="1"/>
            </p:cNvSpPr>
            <p:nvPr userDrawn="1"/>
          </p:nvSpPr>
          <p:spPr bwMode="auto">
            <a:xfrm>
              <a:off x="5759451" y="1776413"/>
              <a:ext cx="127000" cy="106363"/>
            </a:xfrm>
            <a:custGeom>
              <a:avLst/>
              <a:gdLst/>
              <a:ahLst/>
              <a:cxnLst>
                <a:cxn ang="0">
                  <a:pos x="104" y="94"/>
                </a:cxn>
                <a:cxn ang="0">
                  <a:pos x="82" y="148"/>
                </a:cxn>
                <a:cxn ang="0">
                  <a:pos x="77" y="172"/>
                </a:cxn>
                <a:cxn ang="0">
                  <a:pos x="77" y="178"/>
                </a:cxn>
                <a:cxn ang="0">
                  <a:pos x="79" y="184"/>
                </a:cxn>
                <a:cxn ang="0">
                  <a:pos x="81" y="192"/>
                </a:cxn>
                <a:cxn ang="0">
                  <a:pos x="79" y="195"/>
                </a:cxn>
                <a:cxn ang="0">
                  <a:pos x="74" y="201"/>
                </a:cxn>
                <a:cxn ang="0">
                  <a:pos x="69" y="201"/>
                </a:cxn>
                <a:cxn ang="0">
                  <a:pos x="61" y="200"/>
                </a:cxn>
                <a:cxn ang="0">
                  <a:pos x="40" y="182"/>
                </a:cxn>
                <a:cxn ang="0">
                  <a:pos x="30" y="171"/>
                </a:cxn>
                <a:cxn ang="0">
                  <a:pos x="16" y="136"/>
                </a:cxn>
                <a:cxn ang="0">
                  <a:pos x="10" y="91"/>
                </a:cxn>
                <a:cxn ang="0">
                  <a:pos x="11" y="62"/>
                </a:cxn>
                <a:cxn ang="0">
                  <a:pos x="13" y="38"/>
                </a:cxn>
                <a:cxn ang="0">
                  <a:pos x="13" y="33"/>
                </a:cxn>
                <a:cxn ang="0">
                  <a:pos x="10" y="20"/>
                </a:cxn>
                <a:cxn ang="0">
                  <a:pos x="1" y="6"/>
                </a:cxn>
                <a:cxn ang="0">
                  <a:pos x="0" y="3"/>
                </a:cxn>
                <a:cxn ang="0">
                  <a:pos x="1" y="1"/>
                </a:cxn>
                <a:cxn ang="0">
                  <a:pos x="6" y="0"/>
                </a:cxn>
                <a:cxn ang="0">
                  <a:pos x="13" y="4"/>
                </a:cxn>
                <a:cxn ang="0">
                  <a:pos x="26" y="14"/>
                </a:cxn>
                <a:cxn ang="0">
                  <a:pos x="33" y="20"/>
                </a:cxn>
                <a:cxn ang="0">
                  <a:pos x="39" y="30"/>
                </a:cxn>
                <a:cxn ang="0">
                  <a:pos x="39" y="36"/>
                </a:cxn>
                <a:cxn ang="0">
                  <a:pos x="37" y="48"/>
                </a:cxn>
                <a:cxn ang="0">
                  <a:pos x="33" y="59"/>
                </a:cxn>
                <a:cxn ang="0">
                  <a:pos x="29" y="100"/>
                </a:cxn>
                <a:cxn ang="0">
                  <a:pos x="30" y="117"/>
                </a:cxn>
                <a:cxn ang="0">
                  <a:pos x="39" y="146"/>
                </a:cxn>
                <a:cxn ang="0">
                  <a:pos x="46" y="158"/>
                </a:cxn>
                <a:cxn ang="0">
                  <a:pos x="53" y="162"/>
                </a:cxn>
                <a:cxn ang="0">
                  <a:pos x="56" y="162"/>
                </a:cxn>
                <a:cxn ang="0">
                  <a:pos x="58" y="159"/>
                </a:cxn>
                <a:cxn ang="0">
                  <a:pos x="69" y="139"/>
                </a:cxn>
                <a:cxn ang="0">
                  <a:pos x="104" y="94"/>
                </a:cxn>
                <a:cxn ang="0">
                  <a:pos x="165" y="36"/>
                </a:cxn>
                <a:cxn ang="0">
                  <a:pos x="194" y="52"/>
                </a:cxn>
                <a:cxn ang="0">
                  <a:pos x="217" y="72"/>
                </a:cxn>
                <a:cxn ang="0">
                  <a:pos x="225" y="84"/>
                </a:cxn>
                <a:cxn ang="0">
                  <a:pos x="236" y="111"/>
                </a:cxn>
                <a:cxn ang="0">
                  <a:pos x="238" y="124"/>
                </a:cxn>
                <a:cxn ang="0">
                  <a:pos x="235" y="140"/>
                </a:cxn>
                <a:cxn ang="0">
                  <a:pos x="229" y="146"/>
                </a:cxn>
                <a:cxn ang="0">
                  <a:pos x="222" y="148"/>
                </a:cxn>
                <a:cxn ang="0">
                  <a:pos x="217" y="146"/>
                </a:cxn>
                <a:cxn ang="0">
                  <a:pos x="211" y="139"/>
                </a:cxn>
                <a:cxn ang="0">
                  <a:pos x="211" y="133"/>
                </a:cxn>
                <a:cxn ang="0">
                  <a:pos x="206" y="103"/>
                </a:cxn>
                <a:cxn ang="0">
                  <a:pos x="197" y="81"/>
                </a:cxn>
                <a:cxn ang="0">
                  <a:pos x="190" y="71"/>
                </a:cxn>
                <a:cxn ang="0">
                  <a:pos x="171" y="52"/>
                </a:cxn>
                <a:cxn ang="0">
                  <a:pos x="165" y="36"/>
                </a:cxn>
              </a:cxnLst>
              <a:rect l="0" t="0" r="r" b="b"/>
              <a:pathLst>
                <a:path w="238" h="201">
                  <a:moveTo>
                    <a:pt x="104" y="94"/>
                  </a:moveTo>
                  <a:lnTo>
                    <a:pt x="104" y="94"/>
                  </a:lnTo>
                  <a:lnTo>
                    <a:pt x="82" y="148"/>
                  </a:lnTo>
                  <a:lnTo>
                    <a:pt x="82" y="148"/>
                  </a:lnTo>
                  <a:lnTo>
                    <a:pt x="78" y="162"/>
                  </a:lnTo>
                  <a:lnTo>
                    <a:pt x="77" y="172"/>
                  </a:lnTo>
                  <a:lnTo>
                    <a:pt x="77" y="172"/>
                  </a:lnTo>
                  <a:lnTo>
                    <a:pt x="77" y="178"/>
                  </a:lnTo>
                  <a:lnTo>
                    <a:pt x="79" y="184"/>
                  </a:lnTo>
                  <a:lnTo>
                    <a:pt x="79" y="184"/>
                  </a:lnTo>
                  <a:lnTo>
                    <a:pt x="81" y="188"/>
                  </a:lnTo>
                  <a:lnTo>
                    <a:pt x="81" y="192"/>
                  </a:lnTo>
                  <a:lnTo>
                    <a:pt x="81" y="192"/>
                  </a:lnTo>
                  <a:lnTo>
                    <a:pt x="79" y="195"/>
                  </a:lnTo>
                  <a:lnTo>
                    <a:pt x="78" y="200"/>
                  </a:lnTo>
                  <a:lnTo>
                    <a:pt x="74" y="201"/>
                  </a:lnTo>
                  <a:lnTo>
                    <a:pt x="69" y="201"/>
                  </a:lnTo>
                  <a:lnTo>
                    <a:pt x="69" y="201"/>
                  </a:lnTo>
                  <a:lnTo>
                    <a:pt x="65" y="201"/>
                  </a:lnTo>
                  <a:lnTo>
                    <a:pt x="61" y="200"/>
                  </a:lnTo>
                  <a:lnTo>
                    <a:pt x="50" y="192"/>
                  </a:lnTo>
                  <a:lnTo>
                    <a:pt x="40" y="182"/>
                  </a:lnTo>
                  <a:lnTo>
                    <a:pt x="30" y="171"/>
                  </a:lnTo>
                  <a:lnTo>
                    <a:pt x="30" y="171"/>
                  </a:lnTo>
                  <a:lnTo>
                    <a:pt x="21" y="155"/>
                  </a:lnTo>
                  <a:lnTo>
                    <a:pt x="16" y="136"/>
                  </a:lnTo>
                  <a:lnTo>
                    <a:pt x="11" y="114"/>
                  </a:lnTo>
                  <a:lnTo>
                    <a:pt x="10" y="91"/>
                  </a:lnTo>
                  <a:lnTo>
                    <a:pt x="10" y="91"/>
                  </a:lnTo>
                  <a:lnTo>
                    <a:pt x="11" y="62"/>
                  </a:lnTo>
                  <a:lnTo>
                    <a:pt x="13" y="38"/>
                  </a:lnTo>
                  <a:lnTo>
                    <a:pt x="13" y="38"/>
                  </a:lnTo>
                  <a:lnTo>
                    <a:pt x="13" y="33"/>
                  </a:lnTo>
                  <a:lnTo>
                    <a:pt x="13" y="33"/>
                  </a:lnTo>
                  <a:lnTo>
                    <a:pt x="13" y="27"/>
                  </a:lnTo>
                  <a:lnTo>
                    <a:pt x="10" y="20"/>
                  </a:lnTo>
                  <a:lnTo>
                    <a:pt x="7" y="14"/>
                  </a:lnTo>
                  <a:lnTo>
                    <a:pt x="1" y="6"/>
                  </a:lnTo>
                  <a:lnTo>
                    <a:pt x="1" y="6"/>
                  </a:lnTo>
                  <a:lnTo>
                    <a:pt x="0" y="3"/>
                  </a:lnTo>
                  <a:lnTo>
                    <a:pt x="0" y="3"/>
                  </a:lnTo>
                  <a:lnTo>
                    <a:pt x="1" y="1"/>
                  </a:lnTo>
                  <a:lnTo>
                    <a:pt x="6" y="0"/>
                  </a:lnTo>
                  <a:lnTo>
                    <a:pt x="6" y="0"/>
                  </a:lnTo>
                  <a:lnTo>
                    <a:pt x="8" y="1"/>
                  </a:lnTo>
                  <a:lnTo>
                    <a:pt x="13" y="4"/>
                  </a:lnTo>
                  <a:lnTo>
                    <a:pt x="19" y="7"/>
                  </a:lnTo>
                  <a:lnTo>
                    <a:pt x="26" y="14"/>
                  </a:lnTo>
                  <a:lnTo>
                    <a:pt x="26" y="14"/>
                  </a:lnTo>
                  <a:lnTo>
                    <a:pt x="33" y="20"/>
                  </a:lnTo>
                  <a:lnTo>
                    <a:pt x="36" y="26"/>
                  </a:lnTo>
                  <a:lnTo>
                    <a:pt x="39" y="30"/>
                  </a:lnTo>
                  <a:lnTo>
                    <a:pt x="39" y="36"/>
                  </a:lnTo>
                  <a:lnTo>
                    <a:pt x="39" y="36"/>
                  </a:lnTo>
                  <a:lnTo>
                    <a:pt x="39" y="42"/>
                  </a:lnTo>
                  <a:lnTo>
                    <a:pt x="37" y="48"/>
                  </a:lnTo>
                  <a:lnTo>
                    <a:pt x="33" y="59"/>
                  </a:lnTo>
                  <a:lnTo>
                    <a:pt x="33" y="59"/>
                  </a:lnTo>
                  <a:lnTo>
                    <a:pt x="30" y="80"/>
                  </a:lnTo>
                  <a:lnTo>
                    <a:pt x="29" y="100"/>
                  </a:lnTo>
                  <a:lnTo>
                    <a:pt x="29" y="100"/>
                  </a:lnTo>
                  <a:lnTo>
                    <a:pt x="30" y="117"/>
                  </a:lnTo>
                  <a:lnTo>
                    <a:pt x="33" y="133"/>
                  </a:lnTo>
                  <a:lnTo>
                    <a:pt x="39" y="146"/>
                  </a:lnTo>
                  <a:lnTo>
                    <a:pt x="46" y="158"/>
                  </a:lnTo>
                  <a:lnTo>
                    <a:pt x="46" y="158"/>
                  </a:lnTo>
                  <a:lnTo>
                    <a:pt x="50" y="162"/>
                  </a:lnTo>
                  <a:lnTo>
                    <a:pt x="53" y="162"/>
                  </a:lnTo>
                  <a:lnTo>
                    <a:pt x="53" y="162"/>
                  </a:lnTo>
                  <a:lnTo>
                    <a:pt x="56" y="162"/>
                  </a:lnTo>
                  <a:lnTo>
                    <a:pt x="58" y="159"/>
                  </a:lnTo>
                  <a:lnTo>
                    <a:pt x="58" y="159"/>
                  </a:lnTo>
                  <a:lnTo>
                    <a:pt x="69" y="139"/>
                  </a:lnTo>
                  <a:lnTo>
                    <a:pt x="69" y="139"/>
                  </a:lnTo>
                  <a:lnTo>
                    <a:pt x="97" y="90"/>
                  </a:lnTo>
                  <a:lnTo>
                    <a:pt x="104" y="94"/>
                  </a:lnTo>
                  <a:close/>
                  <a:moveTo>
                    <a:pt x="165" y="36"/>
                  </a:moveTo>
                  <a:lnTo>
                    <a:pt x="165" y="36"/>
                  </a:lnTo>
                  <a:lnTo>
                    <a:pt x="180" y="43"/>
                  </a:lnTo>
                  <a:lnTo>
                    <a:pt x="194" y="52"/>
                  </a:lnTo>
                  <a:lnTo>
                    <a:pt x="207" y="62"/>
                  </a:lnTo>
                  <a:lnTo>
                    <a:pt x="217" y="72"/>
                  </a:lnTo>
                  <a:lnTo>
                    <a:pt x="217" y="72"/>
                  </a:lnTo>
                  <a:lnTo>
                    <a:pt x="225" y="84"/>
                  </a:lnTo>
                  <a:lnTo>
                    <a:pt x="232" y="97"/>
                  </a:lnTo>
                  <a:lnTo>
                    <a:pt x="236" y="111"/>
                  </a:lnTo>
                  <a:lnTo>
                    <a:pt x="238" y="124"/>
                  </a:lnTo>
                  <a:lnTo>
                    <a:pt x="238" y="124"/>
                  </a:lnTo>
                  <a:lnTo>
                    <a:pt x="238" y="133"/>
                  </a:lnTo>
                  <a:lnTo>
                    <a:pt x="235" y="140"/>
                  </a:lnTo>
                  <a:lnTo>
                    <a:pt x="232" y="143"/>
                  </a:lnTo>
                  <a:lnTo>
                    <a:pt x="229" y="146"/>
                  </a:lnTo>
                  <a:lnTo>
                    <a:pt x="226" y="146"/>
                  </a:lnTo>
                  <a:lnTo>
                    <a:pt x="222" y="148"/>
                  </a:lnTo>
                  <a:lnTo>
                    <a:pt x="222" y="148"/>
                  </a:lnTo>
                  <a:lnTo>
                    <a:pt x="217" y="146"/>
                  </a:lnTo>
                  <a:lnTo>
                    <a:pt x="214" y="143"/>
                  </a:lnTo>
                  <a:lnTo>
                    <a:pt x="211" y="139"/>
                  </a:lnTo>
                  <a:lnTo>
                    <a:pt x="211" y="133"/>
                  </a:lnTo>
                  <a:lnTo>
                    <a:pt x="211" y="133"/>
                  </a:lnTo>
                  <a:lnTo>
                    <a:pt x="209" y="117"/>
                  </a:lnTo>
                  <a:lnTo>
                    <a:pt x="206" y="103"/>
                  </a:lnTo>
                  <a:lnTo>
                    <a:pt x="201" y="91"/>
                  </a:lnTo>
                  <a:lnTo>
                    <a:pt x="197" y="81"/>
                  </a:lnTo>
                  <a:lnTo>
                    <a:pt x="197" y="81"/>
                  </a:lnTo>
                  <a:lnTo>
                    <a:pt x="190" y="71"/>
                  </a:lnTo>
                  <a:lnTo>
                    <a:pt x="181" y="61"/>
                  </a:lnTo>
                  <a:lnTo>
                    <a:pt x="171" y="52"/>
                  </a:lnTo>
                  <a:lnTo>
                    <a:pt x="159" y="43"/>
                  </a:lnTo>
                  <a:lnTo>
                    <a:pt x="165" y="3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82" name="Freeform 186"/>
            <p:cNvSpPr>
              <a:spLocks/>
            </p:cNvSpPr>
            <p:nvPr userDrawn="1"/>
          </p:nvSpPr>
          <p:spPr bwMode="auto">
            <a:xfrm>
              <a:off x="5915026" y="1757363"/>
              <a:ext cx="107950" cy="134938"/>
            </a:xfrm>
            <a:custGeom>
              <a:avLst/>
              <a:gdLst/>
              <a:ahLst/>
              <a:cxnLst>
                <a:cxn ang="0">
                  <a:pos x="26" y="55"/>
                </a:cxn>
                <a:cxn ang="0">
                  <a:pos x="62" y="55"/>
                </a:cxn>
                <a:cxn ang="0">
                  <a:pos x="71" y="25"/>
                </a:cxn>
                <a:cxn ang="0">
                  <a:pos x="52" y="16"/>
                </a:cxn>
                <a:cxn ang="0">
                  <a:pos x="49" y="7"/>
                </a:cxn>
                <a:cxn ang="0">
                  <a:pos x="74" y="0"/>
                </a:cxn>
                <a:cxn ang="0">
                  <a:pos x="91" y="6"/>
                </a:cxn>
                <a:cxn ang="0">
                  <a:pos x="97" y="31"/>
                </a:cxn>
                <a:cxn ang="0">
                  <a:pos x="135" y="39"/>
                </a:cxn>
                <a:cxn ang="0">
                  <a:pos x="156" y="28"/>
                </a:cxn>
                <a:cxn ang="0">
                  <a:pos x="174" y="29"/>
                </a:cxn>
                <a:cxn ang="0">
                  <a:pos x="177" y="41"/>
                </a:cxn>
                <a:cxn ang="0">
                  <a:pos x="155" y="52"/>
                </a:cxn>
                <a:cxn ang="0">
                  <a:pos x="132" y="97"/>
                </a:cxn>
                <a:cxn ang="0">
                  <a:pos x="169" y="86"/>
                </a:cxn>
                <a:cxn ang="0">
                  <a:pos x="193" y="74"/>
                </a:cxn>
                <a:cxn ang="0">
                  <a:pos x="204" y="84"/>
                </a:cxn>
                <a:cxn ang="0">
                  <a:pos x="198" y="93"/>
                </a:cxn>
                <a:cxn ang="0">
                  <a:pos x="142" y="113"/>
                </a:cxn>
                <a:cxn ang="0">
                  <a:pos x="178" y="162"/>
                </a:cxn>
                <a:cxn ang="0">
                  <a:pos x="187" y="181"/>
                </a:cxn>
                <a:cxn ang="0">
                  <a:pos x="179" y="196"/>
                </a:cxn>
                <a:cxn ang="0">
                  <a:pos x="162" y="191"/>
                </a:cxn>
                <a:cxn ang="0">
                  <a:pos x="137" y="180"/>
                </a:cxn>
                <a:cxn ang="0">
                  <a:pos x="90" y="173"/>
                </a:cxn>
                <a:cxn ang="0">
                  <a:pos x="48" y="181"/>
                </a:cxn>
                <a:cxn ang="0">
                  <a:pos x="33" y="203"/>
                </a:cxn>
                <a:cxn ang="0">
                  <a:pos x="46" y="223"/>
                </a:cxn>
                <a:cxn ang="0">
                  <a:pos x="77" y="230"/>
                </a:cxn>
                <a:cxn ang="0">
                  <a:pos x="107" y="230"/>
                </a:cxn>
                <a:cxn ang="0">
                  <a:pos x="145" y="229"/>
                </a:cxn>
                <a:cxn ang="0">
                  <a:pos x="158" y="242"/>
                </a:cxn>
                <a:cxn ang="0">
                  <a:pos x="149" y="254"/>
                </a:cxn>
                <a:cxn ang="0">
                  <a:pos x="88" y="255"/>
                </a:cxn>
                <a:cxn ang="0">
                  <a:pos x="32" y="236"/>
                </a:cxn>
                <a:cxn ang="0">
                  <a:pos x="17" y="212"/>
                </a:cxn>
                <a:cxn ang="0">
                  <a:pos x="21" y="186"/>
                </a:cxn>
                <a:cxn ang="0">
                  <a:pos x="62" y="162"/>
                </a:cxn>
                <a:cxn ang="0">
                  <a:pos x="121" y="161"/>
                </a:cxn>
                <a:cxn ang="0">
                  <a:pos x="153" y="165"/>
                </a:cxn>
                <a:cxn ang="0">
                  <a:pos x="155" y="162"/>
                </a:cxn>
                <a:cxn ang="0">
                  <a:pos x="152" y="157"/>
                </a:cxn>
                <a:cxn ang="0">
                  <a:pos x="61" y="128"/>
                </a:cxn>
                <a:cxn ang="0">
                  <a:pos x="27" y="126"/>
                </a:cxn>
                <a:cxn ang="0">
                  <a:pos x="7" y="113"/>
                </a:cxn>
                <a:cxn ang="0">
                  <a:pos x="11" y="103"/>
                </a:cxn>
                <a:cxn ang="0">
                  <a:pos x="39" y="110"/>
                </a:cxn>
                <a:cxn ang="0">
                  <a:pos x="116" y="100"/>
                </a:cxn>
                <a:cxn ang="0">
                  <a:pos x="69" y="73"/>
                </a:cxn>
                <a:cxn ang="0">
                  <a:pos x="24" y="68"/>
                </a:cxn>
              </a:cxnLst>
              <a:rect l="0" t="0" r="r" b="b"/>
              <a:pathLst>
                <a:path w="204" h="257">
                  <a:moveTo>
                    <a:pt x="13" y="49"/>
                  </a:moveTo>
                  <a:lnTo>
                    <a:pt x="13" y="49"/>
                  </a:lnTo>
                  <a:lnTo>
                    <a:pt x="19" y="52"/>
                  </a:lnTo>
                  <a:lnTo>
                    <a:pt x="26" y="55"/>
                  </a:lnTo>
                  <a:lnTo>
                    <a:pt x="33" y="57"/>
                  </a:lnTo>
                  <a:lnTo>
                    <a:pt x="40" y="57"/>
                  </a:lnTo>
                  <a:lnTo>
                    <a:pt x="40" y="57"/>
                  </a:lnTo>
                  <a:lnTo>
                    <a:pt x="62" y="55"/>
                  </a:lnTo>
                  <a:lnTo>
                    <a:pt x="87" y="51"/>
                  </a:lnTo>
                  <a:lnTo>
                    <a:pt x="87" y="51"/>
                  </a:lnTo>
                  <a:lnTo>
                    <a:pt x="71" y="25"/>
                  </a:lnTo>
                  <a:lnTo>
                    <a:pt x="71" y="25"/>
                  </a:lnTo>
                  <a:lnTo>
                    <a:pt x="68" y="22"/>
                  </a:lnTo>
                  <a:lnTo>
                    <a:pt x="63" y="19"/>
                  </a:lnTo>
                  <a:lnTo>
                    <a:pt x="52" y="16"/>
                  </a:lnTo>
                  <a:lnTo>
                    <a:pt x="52" y="16"/>
                  </a:lnTo>
                  <a:lnTo>
                    <a:pt x="48" y="13"/>
                  </a:lnTo>
                  <a:lnTo>
                    <a:pt x="46" y="12"/>
                  </a:lnTo>
                  <a:lnTo>
                    <a:pt x="46" y="12"/>
                  </a:lnTo>
                  <a:lnTo>
                    <a:pt x="49" y="7"/>
                  </a:lnTo>
                  <a:lnTo>
                    <a:pt x="55" y="3"/>
                  </a:lnTo>
                  <a:lnTo>
                    <a:pt x="55" y="3"/>
                  </a:lnTo>
                  <a:lnTo>
                    <a:pt x="62" y="2"/>
                  </a:lnTo>
                  <a:lnTo>
                    <a:pt x="74" y="0"/>
                  </a:lnTo>
                  <a:lnTo>
                    <a:pt x="74" y="0"/>
                  </a:lnTo>
                  <a:lnTo>
                    <a:pt x="82" y="2"/>
                  </a:lnTo>
                  <a:lnTo>
                    <a:pt x="88" y="3"/>
                  </a:lnTo>
                  <a:lnTo>
                    <a:pt x="91" y="6"/>
                  </a:lnTo>
                  <a:lnTo>
                    <a:pt x="92" y="10"/>
                  </a:lnTo>
                  <a:lnTo>
                    <a:pt x="92" y="10"/>
                  </a:lnTo>
                  <a:lnTo>
                    <a:pt x="94" y="21"/>
                  </a:lnTo>
                  <a:lnTo>
                    <a:pt x="97" y="31"/>
                  </a:lnTo>
                  <a:lnTo>
                    <a:pt x="97" y="31"/>
                  </a:lnTo>
                  <a:lnTo>
                    <a:pt x="104" y="48"/>
                  </a:lnTo>
                  <a:lnTo>
                    <a:pt x="104" y="48"/>
                  </a:lnTo>
                  <a:lnTo>
                    <a:pt x="135" y="39"/>
                  </a:lnTo>
                  <a:lnTo>
                    <a:pt x="143" y="36"/>
                  </a:lnTo>
                  <a:lnTo>
                    <a:pt x="149" y="32"/>
                  </a:lnTo>
                  <a:lnTo>
                    <a:pt x="149" y="32"/>
                  </a:lnTo>
                  <a:lnTo>
                    <a:pt x="156" y="28"/>
                  </a:lnTo>
                  <a:lnTo>
                    <a:pt x="164" y="26"/>
                  </a:lnTo>
                  <a:lnTo>
                    <a:pt x="164" y="26"/>
                  </a:lnTo>
                  <a:lnTo>
                    <a:pt x="169" y="28"/>
                  </a:lnTo>
                  <a:lnTo>
                    <a:pt x="174" y="29"/>
                  </a:lnTo>
                  <a:lnTo>
                    <a:pt x="177" y="34"/>
                  </a:lnTo>
                  <a:lnTo>
                    <a:pt x="178" y="38"/>
                  </a:lnTo>
                  <a:lnTo>
                    <a:pt x="178" y="38"/>
                  </a:lnTo>
                  <a:lnTo>
                    <a:pt x="177" y="41"/>
                  </a:lnTo>
                  <a:lnTo>
                    <a:pt x="175" y="42"/>
                  </a:lnTo>
                  <a:lnTo>
                    <a:pt x="168" y="47"/>
                  </a:lnTo>
                  <a:lnTo>
                    <a:pt x="168" y="47"/>
                  </a:lnTo>
                  <a:lnTo>
                    <a:pt x="155" y="52"/>
                  </a:lnTo>
                  <a:lnTo>
                    <a:pt x="140" y="57"/>
                  </a:lnTo>
                  <a:lnTo>
                    <a:pt x="113" y="64"/>
                  </a:lnTo>
                  <a:lnTo>
                    <a:pt x="113" y="64"/>
                  </a:lnTo>
                  <a:lnTo>
                    <a:pt x="132" y="97"/>
                  </a:lnTo>
                  <a:lnTo>
                    <a:pt x="132" y="97"/>
                  </a:lnTo>
                  <a:lnTo>
                    <a:pt x="153" y="91"/>
                  </a:lnTo>
                  <a:lnTo>
                    <a:pt x="169" y="86"/>
                  </a:lnTo>
                  <a:lnTo>
                    <a:pt x="169" y="86"/>
                  </a:lnTo>
                  <a:lnTo>
                    <a:pt x="181" y="78"/>
                  </a:lnTo>
                  <a:lnTo>
                    <a:pt x="187" y="76"/>
                  </a:lnTo>
                  <a:lnTo>
                    <a:pt x="193" y="74"/>
                  </a:lnTo>
                  <a:lnTo>
                    <a:pt x="193" y="74"/>
                  </a:lnTo>
                  <a:lnTo>
                    <a:pt x="197" y="74"/>
                  </a:lnTo>
                  <a:lnTo>
                    <a:pt x="200" y="77"/>
                  </a:lnTo>
                  <a:lnTo>
                    <a:pt x="203" y="80"/>
                  </a:lnTo>
                  <a:lnTo>
                    <a:pt x="204" y="84"/>
                  </a:lnTo>
                  <a:lnTo>
                    <a:pt x="204" y="84"/>
                  </a:lnTo>
                  <a:lnTo>
                    <a:pt x="203" y="87"/>
                  </a:lnTo>
                  <a:lnTo>
                    <a:pt x="201" y="90"/>
                  </a:lnTo>
                  <a:lnTo>
                    <a:pt x="198" y="93"/>
                  </a:lnTo>
                  <a:lnTo>
                    <a:pt x="193" y="96"/>
                  </a:lnTo>
                  <a:lnTo>
                    <a:pt x="193" y="96"/>
                  </a:lnTo>
                  <a:lnTo>
                    <a:pt x="172" y="104"/>
                  </a:lnTo>
                  <a:lnTo>
                    <a:pt x="142" y="113"/>
                  </a:lnTo>
                  <a:lnTo>
                    <a:pt x="142" y="113"/>
                  </a:lnTo>
                  <a:lnTo>
                    <a:pt x="155" y="133"/>
                  </a:lnTo>
                  <a:lnTo>
                    <a:pt x="178" y="162"/>
                  </a:lnTo>
                  <a:lnTo>
                    <a:pt x="178" y="162"/>
                  </a:lnTo>
                  <a:lnTo>
                    <a:pt x="182" y="168"/>
                  </a:lnTo>
                  <a:lnTo>
                    <a:pt x="185" y="173"/>
                  </a:lnTo>
                  <a:lnTo>
                    <a:pt x="187" y="177"/>
                  </a:lnTo>
                  <a:lnTo>
                    <a:pt x="187" y="181"/>
                  </a:lnTo>
                  <a:lnTo>
                    <a:pt x="187" y="181"/>
                  </a:lnTo>
                  <a:lnTo>
                    <a:pt x="185" y="187"/>
                  </a:lnTo>
                  <a:lnTo>
                    <a:pt x="182" y="191"/>
                  </a:lnTo>
                  <a:lnTo>
                    <a:pt x="179" y="196"/>
                  </a:lnTo>
                  <a:lnTo>
                    <a:pt x="174" y="197"/>
                  </a:lnTo>
                  <a:lnTo>
                    <a:pt x="174" y="197"/>
                  </a:lnTo>
                  <a:lnTo>
                    <a:pt x="168" y="196"/>
                  </a:lnTo>
                  <a:lnTo>
                    <a:pt x="162" y="191"/>
                  </a:lnTo>
                  <a:lnTo>
                    <a:pt x="162" y="191"/>
                  </a:lnTo>
                  <a:lnTo>
                    <a:pt x="152" y="186"/>
                  </a:lnTo>
                  <a:lnTo>
                    <a:pt x="137" y="180"/>
                  </a:lnTo>
                  <a:lnTo>
                    <a:pt x="137" y="180"/>
                  </a:lnTo>
                  <a:lnTo>
                    <a:pt x="113" y="175"/>
                  </a:lnTo>
                  <a:lnTo>
                    <a:pt x="101" y="173"/>
                  </a:lnTo>
                  <a:lnTo>
                    <a:pt x="90" y="173"/>
                  </a:lnTo>
                  <a:lnTo>
                    <a:pt x="90" y="173"/>
                  </a:lnTo>
                  <a:lnTo>
                    <a:pt x="77" y="173"/>
                  </a:lnTo>
                  <a:lnTo>
                    <a:pt x="66" y="174"/>
                  </a:lnTo>
                  <a:lnTo>
                    <a:pt x="56" y="177"/>
                  </a:lnTo>
                  <a:lnTo>
                    <a:pt x="48" y="181"/>
                  </a:lnTo>
                  <a:lnTo>
                    <a:pt x="42" y="186"/>
                  </a:lnTo>
                  <a:lnTo>
                    <a:pt x="37" y="190"/>
                  </a:lnTo>
                  <a:lnTo>
                    <a:pt x="34" y="196"/>
                  </a:lnTo>
                  <a:lnTo>
                    <a:pt x="33" y="203"/>
                  </a:lnTo>
                  <a:lnTo>
                    <a:pt x="33" y="203"/>
                  </a:lnTo>
                  <a:lnTo>
                    <a:pt x="34" y="212"/>
                  </a:lnTo>
                  <a:lnTo>
                    <a:pt x="39" y="217"/>
                  </a:lnTo>
                  <a:lnTo>
                    <a:pt x="46" y="223"/>
                  </a:lnTo>
                  <a:lnTo>
                    <a:pt x="55" y="226"/>
                  </a:lnTo>
                  <a:lnTo>
                    <a:pt x="55" y="226"/>
                  </a:lnTo>
                  <a:lnTo>
                    <a:pt x="65" y="229"/>
                  </a:lnTo>
                  <a:lnTo>
                    <a:pt x="77" y="230"/>
                  </a:lnTo>
                  <a:lnTo>
                    <a:pt x="98" y="232"/>
                  </a:lnTo>
                  <a:lnTo>
                    <a:pt x="98" y="232"/>
                  </a:lnTo>
                  <a:lnTo>
                    <a:pt x="107" y="230"/>
                  </a:lnTo>
                  <a:lnTo>
                    <a:pt x="107" y="230"/>
                  </a:lnTo>
                  <a:lnTo>
                    <a:pt x="121" y="229"/>
                  </a:lnTo>
                  <a:lnTo>
                    <a:pt x="135" y="229"/>
                  </a:lnTo>
                  <a:lnTo>
                    <a:pt x="135" y="229"/>
                  </a:lnTo>
                  <a:lnTo>
                    <a:pt x="145" y="229"/>
                  </a:lnTo>
                  <a:lnTo>
                    <a:pt x="152" y="232"/>
                  </a:lnTo>
                  <a:lnTo>
                    <a:pt x="156" y="236"/>
                  </a:lnTo>
                  <a:lnTo>
                    <a:pt x="158" y="242"/>
                  </a:lnTo>
                  <a:lnTo>
                    <a:pt x="158" y="242"/>
                  </a:lnTo>
                  <a:lnTo>
                    <a:pt x="158" y="246"/>
                  </a:lnTo>
                  <a:lnTo>
                    <a:pt x="156" y="249"/>
                  </a:lnTo>
                  <a:lnTo>
                    <a:pt x="153" y="251"/>
                  </a:lnTo>
                  <a:lnTo>
                    <a:pt x="149" y="254"/>
                  </a:lnTo>
                  <a:lnTo>
                    <a:pt x="133" y="255"/>
                  </a:lnTo>
                  <a:lnTo>
                    <a:pt x="107" y="257"/>
                  </a:lnTo>
                  <a:lnTo>
                    <a:pt x="107" y="257"/>
                  </a:lnTo>
                  <a:lnTo>
                    <a:pt x="88" y="255"/>
                  </a:lnTo>
                  <a:lnTo>
                    <a:pt x="71" y="254"/>
                  </a:lnTo>
                  <a:lnTo>
                    <a:pt x="55" y="249"/>
                  </a:lnTo>
                  <a:lnTo>
                    <a:pt x="42" y="243"/>
                  </a:lnTo>
                  <a:lnTo>
                    <a:pt x="32" y="236"/>
                  </a:lnTo>
                  <a:lnTo>
                    <a:pt x="23" y="228"/>
                  </a:lnTo>
                  <a:lnTo>
                    <a:pt x="20" y="223"/>
                  </a:lnTo>
                  <a:lnTo>
                    <a:pt x="19" y="217"/>
                  </a:lnTo>
                  <a:lnTo>
                    <a:pt x="17" y="212"/>
                  </a:lnTo>
                  <a:lnTo>
                    <a:pt x="16" y="206"/>
                  </a:lnTo>
                  <a:lnTo>
                    <a:pt x="16" y="206"/>
                  </a:lnTo>
                  <a:lnTo>
                    <a:pt x="17" y="196"/>
                  </a:lnTo>
                  <a:lnTo>
                    <a:pt x="21" y="186"/>
                  </a:lnTo>
                  <a:lnTo>
                    <a:pt x="27" y="178"/>
                  </a:lnTo>
                  <a:lnTo>
                    <a:pt x="37" y="171"/>
                  </a:lnTo>
                  <a:lnTo>
                    <a:pt x="48" y="167"/>
                  </a:lnTo>
                  <a:lnTo>
                    <a:pt x="62" y="162"/>
                  </a:lnTo>
                  <a:lnTo>
                    <a:pt x="77" y="160"/>
                  </a:lnTo>
                  <a:lnTo>
                    <a:pt x="95" y="160"/>
                  </a:lnTo>
                  <a:lnTo>
                    <a:pt x="95" y="160"/>
                  </a:lnTo>
                  <a:lnTo>
                    <a:pt x="121" y="161"/>
                  </a:lnTo>
                  <a:lnTo>
                    <a:pt x="148" y="164"/>
                  </a:lnTo>
                  <a:lnTo>
                    <a:pt x="148" y="164"/>
                  </a:lnTo>
                  <a:lnTo>
                    <a:pt x="153" y="165"/>
                  </a:lnTo>
                  <a:lnTo>
                    <a:pt x="153" y="165"/>
                  </a:lnTo>
                  <a:lnTo>
                    <a:pt x="155" y="165"/>
                  </a:lnTo>
                  <a:lnTo>
                    <a:pt x="155" y="164"/>
                  </a:lnTo>
                  <a:lnTo>
                    <a:pt x="155" y="164"/>
                  </a:lnTo>
                  <a:lnTo>
                    <a:pt x="155" y="162"/>
                  </a:lnTo>
                  <a:lnTo>
                    <a:pt x="155" y="162"/>
                  </a:lnTo>
                  <a:lnTo>
                    <a:pt x="155" y="161"/>
                  </a:lnTo>
                  <a:lnTo>
                    <a:pt x="152" y="157"/>
                  </a:lnTo>
                  <a:lnTo>
                    <a:pt x="152" y="157"/>
                  </a:lnTo>
                  <a:lnTo>
                    <a:pt x="124" y="118"/>
                  </a:lnTo>
                  <a:lnTo>
                    <a:pt x="124" y="118"/>
                  </a:lnTo>
                  <a:lnTo>
                    <a:pt x="81" y="126"/>
                  </a:lnTo>
                  <a:lnTo>
                    <a:pt x="61" y="128"/>
                  </a:lnTo>
                  <a:lnTo>
                    <a:pt x="43" y="129"/>
                  </a:lnTo>
                  <a:lnTo>
                    <a:pt x="43" y="129"/>
                  </a:lnTo>
                  <a:lnTo>
                    <a:pt x="34" y="128"/>
                  </a:lnTo>
                  <a:lnTo>
                    <a:pt x="27" y="126"/>
                  </a:lnTo>
                  <a:lnTo>
                    <a:pt x="21" y="125"/>
                  </a:lnTo>
                  <a:lnTo>
                    <a:pt x="16" y="122"/>
                  </a:lnTo>
                  <a:lnTo>
                    <a:pt x="11" y="119"/>
                  </a:lnTo>
                  <a:lnTo>
                    <a:pt x="7" y="113"/>
                  </a:lnTo>
                  <a:lnTo>
                    <a:pt x="0" y="103"/>
                  </a:lnTo>
                  <a:lnTo>
                    <a:pt x="7" y="97"/>
                  </a:lnTo>
                  <a:lnTo>
                    <a:pt x="7" y="97"/>
                  </a:lnTo>
                  <a:lnTo>
                    <a:pt x="11" y="103"/>
                  </a:lnTo>
                  <a:lnTo>
                    <a:pt x="19" y="107"/>
                  </a:lnTo>
                  <a:lnTo>
                    <a:pt x="27" y="110"/>
                  </a:lnTo>
                  <a:lnTo>
                    <a:pt x="39" y="110"/>
                  </a:lnTo>
                  <a:lnTo>
                    <a:pt x="39" y="110"/>
                  </a:lnTo>
                  <a:lnTo>
                    <a:pt x="58" y="110"/>
                  </a:lnTo>
                  <a:lnTo>
                    <a:pt x="77" y="107"/>
                  </a:lnTo>
                  <a:lnTo>
                    <a:pt x="97" y="104"/>
                  </a:lnTo>
                  <a:lnTo>
                    <a:pt x="116" y="100"/>
                  </a:lnTo>
                  <a:lnTo>
                    <a:pt x="116" y="100"/>
                  </a:lnTo>
                  <a:lnTo>
                    <a:pt x="95" y="68"/>
                  </a:lnTo>
                  <a:lnTo>
                    <a:pt x="95" y="68"/>
                  </a:lnTo>
                  <a:lnTo>
                    <a:pt x="69" y="73"/>
                  </a:lnTo>
                  <a:lnTo>
                    <a:pt x="48" y="74"/>
                  </a:lnTo>
                  <a:lnTo>
                    <a:pt x="48" y="74"/>
                  </a:lnTo>
                  <a:lnTo>
                    <a:pt x="36" y="73"/>
                  </a:lnTo>
                  <a:lnTo>
                    <a:pt x="24" y="68"/>
                  </a:lnTo>
                  <a:lnTo>
                    <a:pt x="16" y="63"/>
                  </a:lnTo>
                  <a:lnTo>
                    <a:pt x="8" y="55"/>
                  </a:lnTo>
                  <a:lnTo>
                    <a:pt x="13" y="4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83" name="Freeform 187"/>
            <p:cNvSpPr>
              <a:spLocks noEditPoints="1"/>
            </p:cNvSpPr>
            <p:nvPr userDrawn="1"/>
          </p:nvSpPr>
          <p:spPr bwMode="auto">
            <a:xfrm>
              <a:off x="6056313" y="1754188"/>
              <a:ext cx="111125" cy="139700"/>
            </a:xfrm>
            <a:custGeom>
              <a:avLst/>
              <a:gdLst/>
              <a:ahLst/>
              <a:cxnLst>
                <a:cxn ang="0">
                  <a:pos x="23" y="64"/>
                </a:cxn>
                <a:cxn ang="0">
                  <a:pos x="77" y="64"/>
                </a:cxn>
                <a:cxn ang="0">
                  <a:pos x="103" y="35"/>
                </a:cxn>
                <a:cxn ang="0">
                  <a:pos x="91" y="10"/>
                </a:cxn>
                <a:cxn ang="0">
                  <a:pos x="84" y="7"/>
                </a:cxn>
                <a:cxn ang="0">
                  <a:pos x="101" y="0"/>
                </a:cxn>
                <a:cxn ang="0">
                  <a:pos x="120" y="4"/>
                </a:cxn>
                <a:cxn ang="0">
                  <a:pos x="133" y="16"/>
                </a:cxn>
                <a:cxn ang="0">
                  <a:pos x="129" y="25"/>
                </a:cxn>
                <a:cxn ang="0">
                  <a:pos x="123" y="61"/>
                </a:cxn>
                <a:cxn ang="0">
                  <a:pos x="178" y="48"/>
                </a:cxn>
                <a:cxn ang="0">
                  <a:pos x="191" y="45"/>
                </a:cxn>
                <a:cxn ang="0">
                  <a:pos x="207" y="55"/>
                </a:cxn>
                <a:cxn ang="0">
                  <a:pos x="204" y="64"/>
                </a:cxn>
                <a:cxn ang="0">
                  <a:pos x="177" y="71"/>
                </a:cxn>
                <a:cxn ang="0">
                  <a:pos x="123" y="93"/>
                </a:cxn>
                <a:cxn ang="0">
                  <a:pos x="152" y="120"/>
                </a:cxn>
                <a:cxn ang="0">
                  <a:pos x="177" y="111"/>
                </a:cxn>
                <a:cxn ang="0">
                  <a:pos x="193" y="114"/>
                </a:cxn>
                <a:cxn ang="0">
                  <a:pos x="196" y="126"/>
                </a:cxn>
                <a:cxn ang="0">
                  <a:pos x="181" y="135"/>
                </a:cxn>
                <a:cxn ang="0">
                  <a:pos x="126" y="195"/>
                </a:cxn>
                <a:cxn ang="0">
                  <a:pos x="177" y="214"/>
                </a:cxn>
                <a:cxn ang="0">
                  <a:pos x="206" y="233"/>
                </a:cxn>
                <a:cxn ang="0">
                  <a:pos x="209" y="247"/>
                </a:cxn>
                <a:cxn ang="0">
                  <a:pos x="199" y="255"/>
                </a:cxn>
                <a:cxn ang="0">
                  <a:pos x="181" y="247"/>
                </a:cxn>
                <a:cxn ang="0">
                  <a:pos x="126" y="216"/>
                </a:cxn>
                <a:cxn ang="0">
                  <a:pos x="120" y="239"/>
                </a:cxn>
                <a:cxn ang="0">
                  <a:pos x="103" y="256"/>
                </a:cxn>
                <a:cxn ang="0">
                  <a:pos x="72" y="262"/>
                </a:cxn>
                <a:cxn ang="0">
                  <a:pos x="32" y="252"/>
                </a:cxn>
                <a:cxn ang="0">
                  <a:pos x="17" y="226"/>
                </a:cxn>
                <a:cxn ang="0">
                  <a:pos x="27" y="206"/>
                </a:cxn>
                <a:cxn ang="0">
                  <a:pos x="65" y="191"/>
                </a:cxn>
                <a:cxn ang="0">
                  <a:pos x="106" y="192"/>
                </a:cxn>
                <a:cxn ang="0">
                  <a:pos x="62" y="148"/>
                </a:cxn>
                <a:cxn ang="0">
                  <a:pos x="35" y="143"/>
                </a:cxn>
                <a:cxn ang="0">
                  <a:pos x="26" y="127"/>
                </a:cxn>
                <a:cxn ang="0">
                  <a:pos x="41" y="108"/>
                </a:cxn>
                <a:cxn ang="0">
                  <a:pos x="41" y="123"/>
                </a:cxn>
                <a:cxn ang="0">
                  <a:pos x="64" y="130"/>
                </a:cxn>
                <a:cxn ang="0">
                  <a:pos x="104" y="127"/>
                </a:cxn>
                <a:cxn ang="0">
                  <a:pos x="49" y="84"/>
                </a:cxn>
                <a:cxn ang="0">
                  <a:pos x="20" y="78"/>
                </a:cxn>
                <a:cxn ang="0">
                  <a:pos x="6" y="53"/>
                </a:cxn>
                <a:cxn ang="0">
                  <a:pos x="48" y="208"/>
                </a:cxn>
                <a:cxn ang="0">
                  <a:pos x="32" y="220"/>
                </a:cxn>
                <a:cxn ang="0">
                  <a:pos x="33" y="232"/>
                </a:cxn>
                <a:cxn ang="0">
                  <a:pos x="49" y="242"/>
                </a:cxn>
                <a:cxn ang="0">
                  <a:pos x="85" y="242"/>
                </a:cxn>
                <a:cxn ang="0">
                  <a:pos x="103" y="230"/>
                </a:cxn>
                <a:cxn ang="0">
                  <a:pos x="106" y="210"/>
                </a:cxn>
              </a:cxnLst>
              <a:rect l="0" t="0" r="r" b="b"/>
              <a:pathLst>
                <a:path w="210" h="262">
                  <a:moveTo>
                    <a:pt x="6" y="53"/>
                  </a:moveTo>
                  <a:lnTo>
                    <a:pt x="6" y="53"/>
                  </a:lnTo>
                  <a:lnTo>
                    <a:pt x="14" y="59"/>
                  </a:lnTo>
                  <a:lnTo>
                    <a:pt x="23" y="64"/>
                  </a:lnTo>
                  <a:lnTo>
                    <a:pt x="35" y="65"/>
                  </a:lnTo>
                  <a:lnTo>
                    <a:pt x="52" y="65"/>
                  </a:lnTo>
                  <a:lnTo>
                    <a:pt x="52" y="65"/>
                  </a:lnTo>
                  <a:lnTo>
                    <a:pt x="77" y="64"/>
                  </a:lnTo>
                  <a:lnTo>
                    <a:pt x="103" y="62"/>
                  </a:lnTo>
                  <a:lnTo>
                    <a:pt x="103" y="62"/>
                  </a:lnTo>
                  <a:lnTo>
                    <a:pt x="103" y="35"/>
                  </a:lnTo>
                  <a:lnTo>
                    <a:pt x="103" y="35"/>
                  </a:lnTo>
                  <a:lnTo>
                    <a:pt x="103" y="25"/>
                  </a:lnTo>
                  <a:lnTo>
                    <a:pt x="101" y="17"/>
                  </a:lnTo>
                  <a:lnTo>
                    <a:pt x="97" y="13"/>
                  </a:lnTo>
                  <a:lnTo>
                    <a:pt x="91" y="10"/>
                  </a:lnTo>
                  <a:lnTo>
                    <a:pt x="91" y="10"/>
                  </a:lnTo>
                  <a:lnTo>
                    <a:pt x="85" y="9"/>
                  </a:lnTo>
                  <a:lnTo>
                    <a:pt x="84" y="7"/>
                  </a:lnTo>
                  <a:lnTo>
                    <a:pt x="84" y="7"/>
                  </a:lnTo>
                  <a:lnTo>
                    <a:pt x="85" y="4"/>
                  </a:lnTo>
                  <a:lnTo>
                    <a:pt x="88" y="3"/>
                  </a:lnTo>
                  <a:lnTo>
                    <a:pt x="94" y="0"/>
                  </a:lnTo>
                  <a:lnTo>
                    <a:pt x="101" y="0"/>
                  </a:lnTo>
                  <a:lnTo>
                    <a:pt x="101" y="0"/>
                  </a:lnTo>
                  <a:lnTo>
                    <a:pt x="110" y="1"/>
                  </a:lnTo>
                  <a:lnTo>
                    <a:pt x="120" y="4"/>
                  </a:lnTo>
                  <a:lnTo>
                    <a:pt x="120" y="4"/>
                  </a:lnTo>
                  <a:lnTo>
                    <a:pt x="126" y="7"/>
                  </a:lnTo>
                  <a:lnTo>
                    <a:pt x="130" y="10"/>
                  </a:lnTo>
                  <a:lnTo>
                    <a:pt x="132" y="13"/>
                  </a:lnTo>
                  <a:lnTo>
                    <a:pt x="133" y="16"/>
                  </a:lnTo>
                  <a:lnTo>
                    <a:pt x="133" y="16"/>
                  </a:lnTo>
                  <a:lnTo>
                    <a:pt x="132" y="19"/>
                  </a:lnTo>
                  <a:lnTo>
                    <a:pt x="129" y="25"/>
                  </a:lnTo>
                  <a:lnTo>
                    <a:pt x="129" y="25"/>
                  </a:lnTo>
                  <a:lnTo>
                    <a:pt x="126" y="29"/>
                  </a:lnTo>
                  <a:lnTo>
                    <a:pt x="125" y="36"/>
                  </a:lnTo>
                  <a:lnTo>
                    <a:pt x="123" y="61"/>
                  </a:lnTo>
                  <a:lnTo>
                    <a:pt x="123" y="61"/>
                  </a:lnTo>
                  <a:lnTo>
                    <a:pt x="159" y="53"/>
                  </a:lnTo>
                  <a:lnTo>
                    <a:pt x="159" y="53"/>
                  </a:lnTo>
                  <a:lnTo>
                    <a:pt x="168" y="52"/>
                  </a:lnTo>
                  <a:lnTo>
                    <a:pt x="178" y="48"/>
                  </a:lnTo>
                  <a:lnTo>
                    <a:pt x="178" y="48"/>
                  </a:lnTo>
                  <a:lnTo>
                    <a:pt x="184" y="46"/>
                  </a:lnTo>
                  <a:lnTo>
                    <a:pt x="191" y="45"/>
                  </a:lnTo>
                  <a:lnTo>
                    <a:pt x="191" y="45"/>
                  </a:lnTo>
                  <a:lnTo>
                    <a:pt x="199" y="46"/>
                  </a:lnTo>
                  <a:lnTo>
                    <a:pt x="204" y="48"/>
                  </a:lnTo>
                  <a:lnTo>
                    <a:pt x="207" y="52"/>
                  </a:lnTo>
                  <a:lnTo>
                    <a:pt x="207" y="55"/>
                  </a:lnTo>
                  <a:lnTo>
                    <a:pt x="207" y="55"/>
                  </a:lnTo>
                  <a:lnTo>
                    <a:pt x="207" y="59"/>
                  </a:lnTo>
                  <a:lnTo>
                    <a:pt x="206" y="62"/>
                  </a:lnTo>
                  <a:lnTo>
                    <a:pt x="204" y="64"/>
                  </a:lnTo>
                  <a:lnTo>
                    <a:pt x="201" y="65"/>
                  </a:lnTo>
                  <a:lnTo>
                    <a:pt x="201" y="65"/>
                  </a:lnTo>
                  <a:lnTo>
                    <a:pt x="191" y="68"/>
                  </a:lnTo>
                  <a:lnTo>
                    <a:pt x="177" y="71"/>
                  </a:lnTo>
                  <a:lnTo>
                    <a:pt x="177" y="71"/>
                  </a:lnTo>
                  <a:lnTo>
                    <a:pt x="123" y="78"/>
                  </a:lnTo>
                  <a:lnTo>
                    <a:pt x="123" y="78"/>
                  </a:lnTo>
                  <a:lnTo>
                    <a:pt x="123" y="93"/>
                  </a:lnTo>
                  <a:lnTo>
                    <a:pt x="123" y="93"/>
                  </a:lnTo>
                  <a:lnTo>
                    <a:pt x="123" y="126"/>
                  </a:lnTo>
                  <a:lnTo>
                    <a:pt x="123" y="126"/>
                  </a:lnTo>
                  <a:lnTo>
                    <a:pt x="152" y="120"/>
                  </a:lnTo>
                  <a:lnTo>
                    <a:pt x="164" y="117"/>
                  </a:lnTo>
                  <a:lnTo>
                    <a:pt x="171" y="114"/>
                  </a:lnTo>
                  <a:lnTo>
                    <a:pt x="171" y="114"/>
                  </a:lnTo>
                  <a:lnTo>
                    <a:pt x="177" y="111"/>
                  </a:lnTo>
                  <a:lnTo>
                    <a:pt x="183" y="111"/>
                  </a:lnTo>
                  <a:lnTo>
                    <a:pt x="183" y="111"/>
                  </a:lnTo>
                  <a:lnTo>
                    <a:pt x="188" y="113"/>
                  </a:lnTo>
                  <a:lnTo>
                    <a:pt x="193" y="114"/>
                  </a:lnTo>
                  <a:lnTo>
                    <a:pt x="196" y="117"/>
                  </a:lnTo>
                  <a:lnTo>
                    <a:pt x="196" y="122"/>
                  </a:lnTo>
                  <a:lnTo>
                    <a:pt x="196" y="122"/>
                  </a:lnTo>
                  <a:lnTo>
                    <a:pt x="196" y="126"/>
                  </a:lnTo>
                  <a:lnTo>
                    <a:pt x="193" y="129"/>
                  </a:lnTo>
                  <a:lnTo>
                    <a:pt x="188" y="132"/>
                  </a:lnTo>
                  <a:lnTo>
                    <a:pt x="181" y="135"/>
                  </a:lnTo>
                  <a:lnTo>
                    <a:pt x="181" y="135"/>
                  </a:lnTo>
                  <a:lnTo>
                    <a:pt x="154" y="139"/>
                  </a:lnTo>
                  <a:lnTo>
                    <a:pt x="123" y="143"/>
                  </a:lnTo>
                  <a:lnTo>
                    <a:pt x="123" y="143"/>
                  </a:lnTo>
                  <a:lnTo>
                    <a:pt x="126" y="195"/>
                  </a:lnTo>
                  <a:lnTo>
                    <a:pt x="126" y="195"/>
                  </a:lnTo>
                  <a:lnTo>
                    <a:pt x="145" y="201"/>
                  </a:lnTo>
                  <a:lnTo>
                    <a:pt x="162" y="207"/>
                  </a:lnTo>
                  <a:lnTo>
                    <a:pt x="177" y="214"/>
                  </a:lnTo>
                  <a:lnTo>
                    <a:pt x="191" y="221"/>
                  </a:lnTo>
                  <a:lnTo>
                    <a:pt x="191" y="221"/>
                  </a:lnTo>
                  <a:lnTo>
                    <a:pt x="200" y="227"/>
                  </a:lnTo>
                  <a:lnTo>
                    <a:pt x="206" y="233"/>
                  </a:lnTo>
                  <a:lnTo>
                    <a:pt x="209" y="237"/>
                  </a:lnTo>
                  <a:lnTo>
                    <a:pt x="210" y="243"/>
                  </a:lnTo>
                  <a:lnTo>
                    <a:pt x="210" y="243"/>
                  </a:lnTo>
                  <a:lnTo>
                    <a:pt x="209" y="247"/>
                  </a:lnTo>
                  <a:lnTo>
                    <a:pt x="207" y="252"/>
                  </a:lnTo>
                  <a:lnTo>
                    <a:pt x="203" y="255"/>
                  </a:lnTo>
                  <a:lnTo>
                    <a:pt x="199" y="255"/>
                  </a:lnTo>
                  <a:lnTo>
                    <a:pt x="199" y="255"/>
                  </a:lnTo>
                  <a:lnTo>
                    <a:pt x="194" y="255"/>
                  </a:lnTo>
                  <a:lnTo>
                    <a:pt x="190" y="253"/>
                  </a:lnTo>
                  <a:lnTo>
                    <a:pt x="181" y="247"/>
                  </a:lnTo>
                  <a:lnTo>
                    <a:pt x="181" y="247"/>
                  </a:lnTo>
                  <a:lnTo>
                    <a:pt x="170" y="237"/>
                  </a:lnTo>
                  <a:lnTo>
                    <a:pt x="157" y="229"/>
                  </a:lnTo>
                  <a:lnTo>
                    <a:pt x="142" y="221"/>
                  </a:lnTo>
                  <a:lnTo>
                    <a:pt x="126" y="216"/>
                  </a:lnTo>
                  <a:lnTo>
                    <a:pt x="126" y="216"/>
                  </a:lnTo>
                  <a:lnTo>
                    <a:pt x="125" y="230"/>
                  </a:lnTo>
                  <a:lnTo>
                    <a:pt x="120" y="239"/>
                  </a:lnTo>
                  <a:lnTo>
                    <a:pt x="120" y="239"/>
                  </a:lnTo>
                  <a:lnTo>
                    <a:pt x="117" y="245"/>
                  </a:lnTo>
                  <a:lnTo>
                    <a:pt x="113" y="249"/>
                  </a:lnTo>
                  <a:lnTo>
                    <a:pt x="109" y="253"/>
                  </a:lnTo>
                  <a:lnTo>
                    <a:pt x="103" y="256"/>
                  </a:lnTo>
                  <a:lnTo>
                    <a:pt x="96" y="259"/>
                  </a:lnTo>
                  <a:lnTo>
                    <a:pt x="88" y="261"/>
                  </a:lnTo>
                  <a:lnTo>
                    <a:pt x="72" y="262"/>
                  </a:lnTo>
                  <a:lnTo>
                    <a:pt x="72" y="262"/>
                  </a:lnTo>
                  <a:lnTo>
                    <a:pt x="61" y="261"/>
                  </a:lnTo>
                  <a:lnTo>
                    <a:pt x="49" y="259"/>
                  </a:lnTo>
                  <a:lnTo>
                    <a:pt x="41" y="256"/>
                  </a:lnTo>
                  <a:lnTo>
                    <a:pt x="32" y="252"/>
                  </a:lnTo>
                  <a:lnTo>
                    <a:pt x="26" y="246"/>
                  </a:lnTo>
                  <a:lnTo>
                    <a:pt x="22" y="240"/>
                  </a:lnTo>
                  <a:lnTo>
                    <a:pt x="19" y="233"/>
                  </a:lnTo>
                  <a:lnTo>
                    <a:pt x="17" y="226"/>
                  </a:lnTo>
                  <a:lnTo>
                    <a:pt x="17" y="226"/>
                  </a:lnTo>
                  <a:lnTo>
                    <a:pt x="19" y="219"/>
                  </a:lnTo>
                  <a:lnTo>
                    <a:pt x="22" y="211"/>
                  </a:lnTo>
                  <a:lnTo>
                    <a:pt x="27" y="206"/>
                  </a:lnTo>
                  <a:lnTo>
                    <a:pt x="35" y="200"/>
                  </a:lnTo>
                  <a:lnTo>
                    <a:pt x="43" y="195"/>
                  </a:lnTo>
                  <a:lnTo>
                    <a:pt x="54" y="192"/>
                  </a:lnTo>
                  <a:lnTo>
                    <a:pt x="65" y="191"/>
                  </a:lnTo>
                  <a:lnTo>
                    <a:pt x="78" y="191"/>
                  </a:lnTo>
                  <a:lnTo>
                    <a:pt x="78" y="191"/>
                  </a:lnTo>
                  <a:lnTo>
                    <a:pt x="106" y="192"/>
                  </a:lnTo>
                  <a:lnTo>
                    <a:pt x="106" y="192"/>
                  </a:lnTo>
                  <a:lnTo>
                    <a:pt x="106" y="146"/>
                  </a:lnTo>
                  <a:lnTo>
                    <a:pt x="106" y="146"/>
                  </a:lnTo>
                  <a:lnTo>
                    <a:pt x="84" y="148"/>
                  </a:lnTo>
                  <a:lnTo>
                    <a:pt x="62" y="148"/>
                  </a:lnTo>
                  <a:lnTo>
                    <a:pt x="62" y="148"/>
                  </a:lnTo>
                  <a:lnTo>
                    <a:pt x="46" y="146"/>
                  </a:lnTo>
                  <a:lnTo>
                    <a:pt x="41" y="145"/>
                  </a:lnTo>
                  <a:lnTo>
                    <a:pt x="35" y="143"/>
                  </a:lnTo>
                  <a:lnTo>
                    <a:pt x="30" y="140"/>
                  </a:lnTo>
                  <a:lnTo>
                    <a:pt x="27" y="136"/>
                  </a:lnTo>
                  <a:lnTo>
                    <a:pt x="26" y="132"/>
                  </a:lnTo>
                  <a:lnTo>
                    <a:pt x="26" y="127"/>
                  </a:lnTo>
                  <a:lnTo>
                    <a:pt x="26" y="127"/>
                  </a:lnTo>
                  <a:lnTo>
                    <a:pt x="27" y="117"/>
                  </a:lnTo>
                  <a:lnTo>
                    <a:pt x="30" y="107"/>
                  </a:lnTo>
                  <a:lnTo>
                    <a:pt x="41" y="108"/>
                  </a:lnTo>
                  <a:lnTo>
                    <a:pt x="41" y="108"/>
                  </a:lnTo>
                  <a:lnTo>
                    <a:pt x="39" y="117"/>
                  </a:lnTo>
                  <a:lnTo>
                    <a:pt x="39" y="117"/>
                  </a:lnTo>
                  <a:lnTo>
                    <a:pt x="41" y="123"/>
                  </a:lnTo>
                  <a:lnTo>
                    <a:pt x="42" y="126"/>
                  </a:lnTo>
                  <a:lnTo>
                    <a:pt x="45" y="127"/>
                  </a:lnTo>
                  <a:lnTo>
                    <a:pt x="52" y="130"/>
                  </a:lnTo>
                  <a:lnTo>
                    <a:pt x="64" y="130"/>
                  </a:lnTo>
                  <a:lnTo>
                    <a:pt x="64" y="130"/>
                  </a:lnTo>
                  <a:lnTo>
                    <a:pt x="84" y="130"/>
                  </a:lnTo>
                  <a:lnTo>
                    <a:pt x="104" y="127"/>
                  </a:lnTo>
                  <a:lnTo>
                    <a:pt x="104" y="127"/>
                  </a:lnTo>
                  <a:lnTo>
                    <a:pt x="104" y="81"/>
                  </a:lnTo>
                  <a:lnTo>
                    <a:pt x="104" y="81"/>
                  </a:lnTo>
                  <a:lnTo>
                    <a:pt x="74" y="82"/>
                  </a:lnTo>
                  <a:lnTo>
                    <a:pt x="49" y="84"/>
                  </a:lnTo>
                  <a:lnTo>
                    <a:pt x="49" y="84"/>
                  </a:lnTo>
                  <a:lnTo>
                    <a:pt x="32" y="82"/>
                  </a:lnTo>
                  <a:lnTo>
                    <a:pt x="26" y="81"/>
                  </a:lnTo>
                  <a:lnTo>
                    <a:pt x="20" y="78"/>
                  </a:lnTo>
                  <a:lnTo>
                    <a:pt x="14" y="75"/>
                  </a:lnTo>
                  <a:lnTo>
                    <a:pt x="9" y="71"/>
                  </a:lnTo>
                  <a:lnTo>
                    <a:pt x="0" y="59"/>
                  </a:lnTo>
                  <a:lnTo>
                    <a:pt x="6" y="53"/>
                  </a:lnTo>
                  <a:close/>
                  <a:moveTo>
                    <a:pt x="74" y="206"/>
                  </a:moveTo>
                  <a:lnTo>
                    <a:pt x="74" y="206"/>
                  </a:lnTo>
                  <a:lnTo>
                    <a:pt x="55" y="207"/>
                  </a:lnTo>
                  <a:lnTo>
                    <a:pt x="48" y="208"/>
                  </a:lnTo>
                  <a:lnTo>
                    <a:pt x="42" y="210"/>
                  </a:lnTo>
                  <a:lnTo>
                    <a:pt x="36" y="213"/>
                  </a:lnTo>
                  <a:lnTo>
                    <a:pt x="33" y="217"/>
                  </a:lnTo>
                  <a:lnTo>
                    <a:pt x="32" y="220"/>
                  </a:lnTo>
                  <a:lnTo>
                    <a:pt x="30" y="224"/>
                  </a:lnTo>
                  <a:lnTo>
                    <a:pt x="30" y="224"/>
                  </a:lnTo>
                  <a:lnTo>
                    <a:pt x="30" y="229"/>
                  </a:lnTo>
                  <a:lnTo>
                    <a:pt x="33" y="232"/>
                  </a:lnTo>
                  <a:lnTo>
                    <a:pt x="35" y="236"/>
                  </a:lnTo>
                  <a:lnTo>
                    <a:pt x="39" y="237"/>
                  </a:lnTo>
                  <a:lnTo>
                    <a:pt x="43" y="240"/>
                  </a:lnTo>
                  <a:lnTo>
                    <a:pt x="49" y="242"/>
                  </a:lnTo>
                  <a:lnTo>
                    <a:pt x="65" y="243"/>
                  </a:lnTo>
                  <a:lnTo>
                    <a:pt x="65" y="243"/>
                  </a:lnTo>
                  <a:lnTo>
                    <a:pt x="75" y="243"/>
                  </a:lnTo>
                  <a:lnTo>
                    <a:pt x="85" y="242"/>
                  </a:lnTo>
                  <a:lnTo>
                    <a:pt x="93" y="239"/>
                  </a:lnTo>
                  <a:lnTo>
                    <a:pt x="99" y="234"/>
                  </a:lnTo>
                  <a:lnTo>
                    <a:pt x="99" y="234"/>
                  </a:lnTo>
                  <a:lnTo>
                    <a:pt x="103" y="230"/>
                  </a:lnTo>
                  <a:lnTo>
                    <a:pt x="104" y="224"/>
                  </a:lnTo>
                  <a:lnTo>
                    <a:pt x="106" y="219"/>
                  </a:lnTo>
                  <a:lnTo>
                    <a:pt x="106" y="210"/>
                  </a:lnTo>
                  <a:lnTo>
                    <a:pt x="106" y="210"/>
                  </a:lnTo>
                  <a:lnTo>
                    <a:pt x="88" y="207"/>
                  </a:lnTo>
                  <a:lnTo>
                    <a:pt x="74" y="206"/>
                  </a:lnTo>
                  <a:lnTo>
                    <a:pt x="74" y="206"/>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84" name="Freeform 188"/>
            <p:cNvSpPr>
              <a:spLocks noEditPoints="1"/>
            </p:cNvSpPr>
            <p:nvPr userDrawn="1"/>
          </p:nvSpPr>
          <p:spPr bwMode="auto">
            <a:xfrm>
              <a:off x="6191251" y="1755776"/>
              <a:ext cx="138113" cy="139700"/>
            </a:xfrm>
            <a:custGeom>
              <a:avLst/>
              <a:gdLst/>
              <a:ahLst/>
              <a:cxnLst>
                <a:cxn ang="0">
                  <a:pos x="90" y="248"/>
                </a:cxn>
                <a:cxn ang="0">
                  <a:pos x="122" y="225"/>
                </a:cxn>
                <a:cxn ang="0">
                  <a:pos x="139" y="196"/>
                </a:cxn>
                <a:cxn ang="0">
                  <a:pos x="132" y="191"/>
                </a:cxn>
                <a:cxn ang="0">
                  <a:pos x="112" y="191"/>
                </a:cxn>
                <a:cxn ang="0">
                  <a:pos x="92" y="181"/>
                </a:cxn>
                <a:cxn ang="0">
                  <a:pos x="81" y="161"/>
                </a:cxn>
                <a:cxn ang="0">
                  <a:pos x="81" y="142"/>
                </a:cxn>
                <a:cxn ang="0">
                  <a:pos x="92" y="118"/>
                </a:cxn>
                <a:cxn ang="0">
                  <a:pos x="112" y="107"/>
                </a:cxn>
                <a:cxn ang="0">
                  <a:pos x="131" y="107"/>
                </a:cxn>
                <a:cxn ang="0">
                  <a:pos x="141" y="74"/>
                </a:cxn>
                <a:cxn ang="0">
                  <a:pos x="68" y="84"/>
                </a:cxn>
                <a:cxn ang="0">
                  <a:pos x="51" y="89"/>
                </a:cxn>
                <a:cxn ang="0">
                  <a:pos x="36" y="94"/>
                </a:cxn>
                <a:cxn ang="0">
                  <a:pos x="28" y="96"/>
                </a:cxn>
                <a:cxn ang="0">
                  <a:pos x="12" y="84"/>
                </a:cxn>
                <a:cxn ang="0">
                  <a:pos x="0" y="67"/>
                </a:cxn>
                <a:cxn ang="0">
                  <a:pos x="3" y="61"/>
                </a:cxn>
                <a:cxn ang="0">
                  <a:pos x="9" y="66"/>
                </a:cxn>
                <a:cxn ang="0">
                  <a:pos x="19" y="70"/>
                </a:cxn>
                <a:cxn ang="0">
                  <a:pos x="39" y="71"/>
                </a:cxn>
                <a:cxn ang="0">
                  <a:pos x="99" y="63"/>
                </a:cxn>
                <a:cxn ang="0">
                  <a:pos x="139" y="26"/>
                </a:cxn>
                <a:cxn ang="0">
                  <a:pos x="134" y="15"/>
                </a:cxn>
                <a:cxn ang="0">
                  <a:pos x="121" y="10"/>
                </a:cxn>
                <a:cxn ang="0">
                  <a:pos x="119" y="8"/>
                </a:cxn>
                <a:cxn ang="0">
                  <a:pos x="122" y="3"/>
                </a:cxn>
                <a:cxn ang="0">
                  <a:pos x="132" y="0"/>
                </a:cxn>
                <a:cxn ang="0">
                  <a:pos x="157" y="5"/>
                </a:cxn>
                <a:cxn ang="0">
                  <a:pos x="170" y="13"/>
                </a:cxn>
                <a:cxn ang="0">
                  <a:pos x="170" y="21"/>
                </a:cxn>
                <a:cxn ang="0">
                  <a:pos x="164" y="28"/>
                </a:cxn>
                <a:cxn ang="0">
                  <a:pos x="160" y="57"/>
                </a:cxn>
                <a:cxn ang="0">
                  <a:pos x="212" y="52"/>
                </a:cxn>
                <a:cxn ang="0">
                  <a:pos x="228" y="48"/>
                </a:cxn>
                <a:cxn ang="0">
                  <a:pos x="242" y="50"/>
                </a:cxn>
                <a:cxn ang="0">
                  <a:pos x="257" y="57"/>
                </a:cxn>
                <a:cxn ang="0">
                  <a:pos x="261" y="66"/>
                </a:cxn>
                <a:cxn ang="0">
                  <a:pos x="260" y="71"/>
                </a:cxn>
                <a:cxn ang="0">
                  <a:pos x="252" y="74"/>
                </a:cxn>
                <a:cxn ang="0">
                  <a:pos x="219" y="71"/>
                </a:cxn>
                <a:cxn ang="0">
                  <a:pos x="160" y="73"/>
                </a:cxn>
                <a:cxn ang="0">
                  <a:pos x="158" y="128"/>
                </a:cxn>
                <a:cxn ang="0">
                  <a:pos x="165" y="155"/>
                </a:cxn>
                <a:cxn ang="0">
                  <a:pos x="164" y="186"/>
                </a:cxn>
                <a:cxn ang="0">
                  <a:pos x="141" y="229"/>
                </a:cxn>
                <a:cxn ang="0">
                  <a:pos x="97" y="258"/>
                </a:cxn>
                <a:cxn ang="0">
                  <a:pos x="119" y="119"/>
                </a:cxn>
                <a:cxn ang="0">
                  <a:pos x="110" y="121"/>
                </a:cxn>
                <a:cxn ang="0">
                  <a:pos x="100" y="131"/>
                </a:cxn>
                <a:cxn ang="0">
                  <a:pos x="94" y="148"/>
                </a:cxn>
                <a:cxn ang="0">
                  <a:pos x="97" y="160"/>
                </a:cxn>
                <a:cxn ang="0">
                  <a:pos x="106" y="170"/>
                </a:cxn>
                <a:cxn ang="0">
                  <a:pos x="121" y="174"/>
                </a:cxn>
                <a:cxn ang="0">
                  <a:pos x="129" y="171"/>
                </a:cxn>
                <a:cxn ang="0">
                  <a:pos x="138" y="163"/>
                </a:cxn>
                <a:cxn ang="0">
                  <a:pos x="141" y="145"/>
                </a:cxn>
                <a:cxn ang="0">
                  <a:pos x="135" y="126"/>
                </a:cxn>
                <a:cxn ang="0">
                  <a:pos x="123" y="119"/>
                </a:cxn>
              </a:cxnLst>
              <a:rect l="0" t="0" r="r" b="b"/>
              <a:pathLst>
                <a:path w="261" h="264">
                  <a:moveTo>
                    <a:pt x="77" y="255"/>
                  </a:moveTo>
                  <a:lnTo>
                    <a:pt x="77" y="255"/>
                  </a:lnTo>
                  <a:lnTo>
                    <a:pt x="90" y="248"/>
                  </a:lnTo>
                  <a:lnTo>
                    <a:pt x="102" y="241"/>
                  </a:lnTo>
                  <a:lnTo>
                    <a:pt x="113" y="233"/>
                  </a:lnTo>
                  <a:lnTo>
                    <a:pt x="122" y="225"/>
                  </a:lnTo>
                  <a:lnTo>
                    <a:pt x="129" y="216"/>
                  </a:lnTo>
                  <a:lnTo>
                    <a:pt x="135" y="206"/>
                  </a:lnTo>
                  <a:lnTo>
                    <a:pt x="139" y="196"/>
                  </a:lnTo>
                  <a:lnTo>
                    <a:pt x="142" y="186"/>
                  </a:lnTo>
                  <a:lnTo>
                    <a:pt x="142" y="186"/>
                  </a:lnTo>
                  <a:lnTo>
                    <a:pt x="132" y="191"/>
                  </a:lnTo>
                  <a:lnTo>
                    <a:pt x="121" y="193"/>
                  </a:lnTo>
                  <a:lnTo>
                    <a:pt x="121" y="193"/>
                  </a:lnTo>
                  <a:lnTo>
                    <a:pt x="112" y="191"/>
                  </a:lnTo>
                  <a:lnTo>
                    <a:pt x="105" y="190"/>
                  </a:lnTo>
                  <a:lnTo>
                    <a:pt x="97" y="186"/>
                  </a:lnTo>
                  <a:lnTo>
                    <a:pt x="92" y="181"/>
                  </a:lnTo>
                  <a:lnTo>
                    <a:pt x="87" y="176"/>
                  </a:lnTo>
                  <a:lnTo>
                    <a:pt x="83" y="168"/>
                  </a:lnTo>
                  <a:lnTo>
                    <a:pt x="81" y="161"/>
                  </a:lnTo>
                  <a:lnTo>
                    <a:pt x="80" y="152"/>
                  </a:lnTo>
                  <a:lnTo>
                    <a:pt x="80" y="152"/>
                  </a:lnTo>
                  <a:lnTo>
                    <a:pt x="81" y="142"/>
                  </a:lnTo>
                  <a:lnTo>
                    <a:pt x="83" y="132"/>
                  </a:lnTo>
                  <a:lnTo>
                    <a:pt x="87" y="125"/>
                  </a:lnTo>
                  <a:lnTo>
                    <a:pt x="92" y="118"/>
                  </a:lnTo>
                  <a:lnTo>
                    <a:pt x="97" y="113"/>
                  </a:lnTo>
                  <a:lnTo>
                    <a:pt x="105" y="109"/>
                  </a:lnTo>
                  <a:lnTo>
                    <a:pt x="112" y="107"/>
                  </a:lnTo>
                  <a:lnTo>
                    <a:pt x="121" y="106"/>
                  </a:lnTo>
                  <a:lnTo>
                    <a:pt x="121" y="106"/>
                  </a:lnTo>
                  <a:lnTo>
                    <a:pt x="131" y="107"/>
                  </a:lnTo>
                  <a:lnTo>
                    <a:pt x="141" y="112"/>
                  </a:lnTo>
                  <a:lnTo>
                    <a:pt x="141" y="112"/>
                  </a:lnTo>
                  <a:lnTo>
                    <a:pt x="141" y="74"/>
                  </a:lnTo>
                  <a:lnTo>
                    <a:pt x="141" y="74"/>
                  </a:lnTo>
                  <a:lnTo>
                    <a:pt x="103" y="79"/>
                  </a:lnTo>
                  <a:lnTo>
                    <a:pt x="68" y="84"/>
                  </a:lnTo>
                  <a:lnTo>
                    <a:pt x="68" y="84"/>
                  </a:lnTo>
                  <a:lnTo>
                    <a:pt x="51" y="89"/>
                  </a:lnTo>
                  <a:lnTo>
                    <a:pt x="51" y="89"/>
                  </a:lnTo>
                  <a:lnTo>
                    <a:pt x="41" y="93"/>
                  </a:lnTo>
                  <a:lnTo>
                    <a:pt x="41" y="93"/>
                  </a:lnTo>
                  <a:lnTo>
                    <a:pt x="36" y="94"/>
                  </a:lnTo>
                  <a:lnTo>
                    <a:pt x="32" y="96"/>
                  </a:lnTo>
                  <a:lnTo>
                    <a:pt x="32" y="96"/>
                  </a:lnTo>
                  <a:lnTo>
                    <a:pt x="28" y="96"/>
                  </a:lnTo>
                  <a:lnTo>
                    <a:pt x="23" y="93"/>
                  </a:lnTo>
                  <a:lnTo>
                    <a:pt x="12" y="84"/>
                  </a:lnTo>
                  <a:lnTo>
                    <a:pt x="12" y="84"/>
                  </a:lnTo>
                  <a:lnTo>
                    <a:pt x="3" y="74"/>
                  </a:lnTo>
                  <a:lnTo>
                    <a:pt x="2" y="71"/>
                  </a:lnTo>
                  <a:lnTo>
                    <a:pt x="0" y="67"/>
                  </a:lnTo>
                  <a:lnTo>
                    <a:pt x="0" y="67"/>
                  </a:lnTo>
                  <a:lnTo>
                    <a:pt x="0" y="63"/>
                  </a:lnTo>
                  <a:lnTo>
                    <a:pt x="3" y="61"/>
                  </a:lnTo>
                  <a:lnTo>
                    <a:pt x="3" y="61"/>
                  </a:lnTo>
                  <a:lnTo>
                    <a:pt x="6" y="63"/>
                  </a:lnTo>
                  <a:lnTo>
                    <a:pt x="9" y="66"/>
                  </a:lnTo>
                  <a:lnTo>
                    <a:pt x="9" y="66"/>
                  </a:lnTo>
                  <a:lnTo>
                    <a:pt x="15" y="68"/>
                  </a:lnTo>
                  <a:lnTo>
                    <a:pt x="19" y="70"/>
                  </a:lnTo>
                  <a:lnTo>
                    <a:pt x="28" y="71"/>
                  </a:lnTo>
                  <a:lnTo>
                    <a:pt x="28" y="71"/>
                  </a:lnTo>
                  <a:lnTo>
                    <a:pt x="39" y="71"/>
                  </a:lnTo>
                  <a:lnTo>
                    <a:pt x="51" y="70"/>
                  </a:lnTo>
                  <a:lnTo>
                    <a:pt x="51" y="70"/>
                  </a:lnTo>
                  <a:lnTo>
                    <a:pt x="99" y="63"/>
                  </a:lnTo>
                  <a:lnTo>
                    <a:pt x="141" y="58"/>
                  </a:lnTo>
                  <a:lnTo>
                    <a:pt x="141" y="58"/>
                  </a:lnTo>
                  <a:lnTo>
                    <a:pt x="139" y="26"/>
                  </a:lnTo>
                  <a:lnTo>
                    <a:pt x="139" y="26"/>
                  </a:lnTo>
                  <a:lnTo>
                    <a:pt x="138" y="19"/>
                  </a:lnTo>
                  <a:lnTo>
                    <a:pt x="134" y="15"/>
                  </a:lnTo>
                  <a:lnTo>
                    <a:pt x="134" y="15"/>
                  </a:lnTo>
                  <a:lnTo>
                    <a:pt x="128" y="12"/>
                  </a:lnTo>
                  <a:lnTo>
                    <a:pt x="121" y="10"/>
                  </a:lnTo>
                  <a:lnTo>
                    <a:pt x="121" y="10"/>
                  </a:lnTo>
                  <a:lnTo>
                    <a:pt x="119" y="9"/>
                  </a:lnTo>
                  <a:lnTo>
                    <a:pt x="119" y="8"/>
                  </a:lnTo>
                  <a:lnTo>
                    <a:pt x="119" y="8"/>
                  </a:lnTo>
                  <a:lnTo>
                    <a:pt x="119" y="6"/>
                  </a:lnTo>
                  <a:lnTo>
                    <a:pt x="122" y="3"/>
                  </a:lnTo>
                  <a:lnTo>
                    <a:pt x="126" y="2"/>
                  </a:lnTo>
                  <a:lnTo>
                    <a:pt x="132" y="0"/>
                  </a:lnTo>
                  <a:lnTo>
                    <a:pt x="132" y="0"/>
                  </a:lnTo>
                  <a:lnTo>
                    <a:pt x="144" y="2"/>
                  </a:lnTo>
                  <a:lnTo>
                    <a:pt x="157" y="5"/>
                  </a:lnTo>
                  <a:lnTo>
                    <a:pt x="157" y="5"/>
                  </a:lnTo>
                  <a:lnTo>
                    <a:pt x="163" y="8"/>
                  </a:lnTo>
                  <a:lnTo>
                    <a:pt x="167" y="10"/>
                  </a:lnTo>
                  <a:lnTo>
                    <a:pt x="170" y="13"/>
                  </a:lnTo>
                  <a:lnTo>
                    <a:pt x="170" y="18"/>
                  </a:lnTo>
                  <a:lnTo>
                    <a:pt x="170" y="18"/>
                  </a:lnTo>
                  <a:lnTo>
                    <a:pt x="170" y="21"/>
                  </a:lnTo>
                  <a:lnTo>
                    <a:pt x="167" y="24"/>
                  </a:lnTo>
                  <a:lnTo>
                    <a:pt x="167" y="24"/>
                  </a:lnTo>
                  <a:lnTo>
                    <a:pt x="164" y="28"/>
                  </a:lnTo>
                  <a:lnTo>
                    <a:pt x="163" y="34"/>
                  </a:lnTo>
                  <a:lnTo>
                    <a:pt x="160" y="57"/>
                  </a:lnTo>
                  <a:lnTo>
                    <a:pt x="160" y="57"/>
                  </a:lnTo>
                  <a:lnTo>
                    <a:pt x="202" y="54"/>
                  </a:lnTo>
                  <a:lnTo>
                    <a:pt x="202" y="54"/>
                  </a:lnTo>
                  <a:lnTo>
                    <a:pt x="212" y="52"/>
                  </a:lnTo>
                  <a:lnTo>
                    <a:pt x="221" y="51"/>
                  </a:lnTo>
                  <a:lnTo>
                    <a:pt x="221" y="51"/>
                  </a:lnTo>
                  <a:lnTo>
                    <a:pt x="228" y="48"/>
                  </a:lnTo>
                  <a:lnTo>
                    <a:pt x="234" y="48"/>
                  </a:lnTo>
                  <a:lnTo>
                    <a:pt x="234" y="48"/>
                  </a:lnTo>
                  <a:lnTo>
                    <a:pt x="242" y="50"/>
                  </a:lnTo>
                  <a:lnTo>
                    <a:pt x="254" y="54"/>
                  </a:lnTo>
                  <a:lnTo>
                    <a:pt x="254" y="54"/>
                  </a:lnTo>
                  <a:lnTo>
                    <a:pt x="257" y="57"/>
                  </a:lnTo>
                  <a:lnTo>
                    <a:pt x="260" y="60"/>
                  </a:lnTo>
                  <a:lnTo>
                    <a:pt x="261" y="63"/>
                  </a:lnTo>
                  <a:lnTo>
                    <a:pt x="261" y="66"/>
                  </a:lnTo>
                  <a:lnTo>
                    <a:pt x="261" y="66"/>
                  </a:lnTo>
                  <a:lnTo>
                    <a:pt x="261" y="68"/>
                  </a:lnTo>
                  <a:lnTo>
                    <a:pt x="260" y="71"/>
                  </a:lnTo>
                  <a:lnTo>
                    <a:pt x="257" y="73"/>
                  </a:lnTo>
                  <a:lnTo>
                    <a:pt x="252" y="74"/>
                  </a:lnTo>
                  <a:lnTo>
                    <a:pt x="252" y="74"/>
                  </a:lnTo>
                  <a:lnTo>
                    <a:pt x="235" y="73"/>
                  </a:lnTo>
                  <a:lnTo>
                    <a:pt x="235" y="73"/>
                  </a:lnTo>
                  <a:lnTo>
                    <a:pt x="219" y="71"/>
                  </a:lnTo>
                  <a:lnTo>
                    <a:pt x="202" y="71"/>
                  </a:lnTo>
                  <a:lnTo>
                    <a:pt x="202" y="71"/>
                  </a:lnTo>
                  <a:lnTo>
                    <a:pt x="160" y="73"/>
                  </a:lnTo>
                  <a:lnTo>
                    <a:pt x="160" y="73"/>
                  </a:lnTo>
                  <a:lnTo>
                    <a:pt x="158" y="128"/>
                  </a:lnTo>
                  <a:lnTo>
                    <a:pt x="158" y="128"/>
                  </a:lnTo>
                  <a:lnTo>
                    <a:pt x="161" y="135"/>
                  </a:lnTo>
                  <a:lnTo>
                    <a:pt x="164" y="145"/>
                  </a:lnTo>
                  <a:lnTo>
                    <a:pt x="165" y="155"/>
                  </a:lnTo>
                  <a:lnTo>
                    <a:pt x="165" y="167"/>
                  </a:lnTo>
                  <a:lnTo>
                    <a:pt x="165" y="167"/>
                  </a:lnTo>
                  <a:lnTo>
                    <a:pt x="164" y="186"/>
                  </a:lnTo>
                  <a:lnTo>
                    <a:pt x="160" y="202"/>
                  </a:lnTo>
                  <a:lnTo>
                    <a:pt x="151" y="216"/>
                  </a:lnTo>
                  <a:lnTo>
                    <a:pt x="141" y="229"/>
                  </a:lnTo>
                  <a:lnTo>
                    <a:pt x="129" y="241"/>
                  </a:lnTo>
                  <a:lnTo>
                    <a:pt x="115" y="251"/>
                  </a:lnTo>
                  <a:lnTo>
                    <a:pt x="97" y="258"/>
                  </a:lnTo>
                  <a:lnTo>
                    <a:pt x="80" y="264"/>
                  </a:lnTo>
                  <a:lnTo>
                    <a:pt x="77" y="255"/>
                  </a:lnTo>
                  <a:close/>
                  <a:moveTo>
                    <a:pt x="119" y="119"/>
                  </a:moveTo>
                  <a:lnTo>
                    <a:pt x="119" y="119"/>
                  </a:lnTo>
                  <a:lnTo>
                    <a:pt x="115" y="119"/>
                  </a:lnTo>
                  <a:lnTo>
                    <a:pt x="110" y="121"/>
                  </a:lnTo>
                  <a:lnTo>
                    <a:pt x="106" y="123"/>
                  </a:lnTo>
                  <a:lnTo>
                    <a:pt x="103" y="126"/>
                  </a:lnTo>
                  <a:lnTo>
                    <a:pt x="100" y="131"/>
                  </a:lnTo>
                  <a:lnTo>
                    <a:pt x="97" y="135"/>
                  </a:lnTo>
                  <a:lnTo>
                    <a:pt x="96" y="142"/>
                  </a:lnTo>
                  <a:lnTo>
                    <a:pt x="94" y="148"/>
                  </a:lnTo>
                  <a:lnTo>
                    <a:pt x="94" y="148"/>
                  </a:lnTo>
                  <a:lnTo>
                    <a:pt x="96" y="154"/>
                  </a:lnTo>
                  <a:lnTo>
                    <a:pt x="97" y="160"/>
                  </a:lnTo>
                  <a:lnTo>
                    <a:pt x="99" y="164"/>
                  </a:lnTo>
                  <a:lnTo>
                    <a:pt x="103" y="167"/>
                  </a:lnTo>
                  <a:lnTo>
                    <a:pt x="106" y="170"/>
                  </a:lnTo>
                  <a:lnTo>
                    <a:pt x="110" y="173"/>
                  </a:lnTo>
                  <a:lnTo>
                    <a:pt x="115" y="173"/>
                  </a:lnTo>
                  <a:lnTo>
                    <a:pt x="121" y="174"/>
                  </a:lnTo>
                  <a:lnTo>
                    <a:pt x="121" y="174"/>
                  </a:lnTo>
                  <a:lnTo>
                    <a:pt x="125" y="173"/>
                  </a:lnTo>
                  <a:lnTo>
                    <a:pt x="129" y="171"/>
                  </a:lnTo>
                  <a:lnTo>
                    <a:pt x="132" y="170"/>
                  </a:lnTo>
                  <a:lnTo>
                    <a:pt x="135" y="167"/>
                  </a:lnTo>
                  <a:lnTo>
                    <a:pt x="138" y="163"/>
                  </a:lnTo>
                  <a:lnTo>
                    <a:pt x="139" y="157"/>
                  </a:lnTo>
                  <a:lnTo>
                    <a:pt x="141" y="145"/>
                  </a:lnTo>
                  <a:lnTo>
                    <a:pt x="141" y="145"/>
                  </a:lnTo>
                  <a:lnTo>
                    <a:pt x="139" y="135"/>
                  </a:lnTo>
                  <a:lnTo>
                    <a:pt x="138" y="131"/>
                  </a:lnTo>
                  <a:lnTo>
                    <a:pt x="135" y="126"/>
                  </a:lnTo>
                  <a:lnTo>
                    <a:pt x="132" y="123"/>
                  </a:lnTo>
                  <a:lnTo>
                    <a:pt x="128" y="121"/>
                  </a:lnTo>
                  <a:lnTo>
                    <a:pt x="123" y="119"/>
                  </a:lnTo>
                  <a:lnTo>
                    <a:pt x="119" y="119"/>
                  </a:lnTo>
                  <a:lnTo>
                    <a:pt x="119" y="119"/>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85" name="Freeform 189"/>
            <p:cNvSpPr>
              <a:spLocks noEditPoints="1"/>
            </p:cNvSpPr>
            <p:nvPr userDrawn="1"/>
          </p:nvSpPr>
          <p:spPr bwMode="auto">
            <a:xfrm>
              <a:off x="6318251" y="1849438"/>
              <a:ext cx="50800" cy="49213"/>
            </a:xfrm>
            <a:custGeom>
              <a:avLst/>
              <a:gdLst/>
              <a:ahLst/>
              <a:cxnLst>
                <a:cxn ang="0">
                  <a:pos x="95" y="47"/>
                </a:cxn>
                <a:cxn ang="0">
                  <a:pos x="90" y="66"/>
                </a:cxn>
                <a:cxn ang="0">
                  <a:pos x="82" y="80"/>
                </a:cxn>
                <a:cxn ang="0">
                  <a:pos x="66" y="90"/>
                </a:cxn>
                <a:cxn ang="0">
                  <a:pos x="48" y="93"/>
                </a:cxn>
                <a:cxn ang="0">
                  <a:pos x="38" y="93"/>
                </a:cxn>
                <a:cxn ang="0">
                  <a:pos x="22" y="86"/>
                </a:cxn>
                <a:cxn ang="0">
                  <a:pos x="9" y="73"/>
                </a:cxn>
                <a:cxn ang="0">
                  <a:pos x="2" y="57"/>
                </a:cxn>
                <a:cxn ang="0">
                  <a:pos x="0" y="47"/>
                </a:cxn>
                <a:cxn ang="0">
                  <a:pos x="5" y="29"/>
                </a:cxn>
                <a:cxn ang="0">
                  <a:pos x="15" y="15"/>
                </a:cxn>
                <a:cxn ang="0">
                  <a:pos x="29" y="5"/>
                </a:cxn>
                <a:cxn ang="0">
                  <a:pos x="48" y="0"/>
                </a:cxn>
                <a:cxn ang="0">
                  <a:pos x="57" y="2"/>
                </a:cxn>
                <a:cxn ang="0">
                  <a:pos x="74" y="9"/>
                </a:cxn>
                <a:cxn ang="0">
                  <a:pos x="86" y="21"/>
                </a:cxn>
                <a:cxn ang="0">
                  <a:pos x="93" y="38"/>
                </a:cxn>
                <a:cxn ang="0">
                  <a:pos x="95" y="47"/>
                </a:cxn>
                <a:cxn ang="0">
                  <a:pos x="16" y="47"/>
                </a:cxn>
                <a:cxn ang="0">
                  <a:pos x="19" y="60"/>
                </a:cxn>
                <a:cxn ang="0">
                  <a:pos x="27" y="68"/>
                </a:cxn>
                <a:cxn ang="0">
                  <a:pos x="35" y="76"/>
                </a:cxn>
                <a:cxn ang="0">
                  <a:pos x="48" y="79"/>
                </a:cxn>
                <a:cxn ang="0">
                  <a:pos x="54" y="77"/>
                </a:cxn>
                <a:cxn ang="0">
                  <a:pos x="66" y="73"/>
                </a:cxn>
                <a:cxn ang="0">
                  <a:pos x="73" y="64"/>
                </a:cxn>
                <a:cxn ang="0">
                  <a:pos x="77" y="54"/>
                </a:cxn>
                <a:cxn ang="0">
                  <a:pos x="79" y="47"/>
                </a:cxn>
                <a:cxn ang="0">
                  <a:pos x="76" y="35"/>
                </a:cxn>
                <a:cxn ang="0">
                  <a:pos x="70" y="25"/>
                </a:cxn>
                <a:cxn ang="0">
                  <a:pos x="60" y="19"/>
                </a:cxn>
                <a:cxn ang="0">
                  <a:pos x="48" y="16"/>
                </a:cxn>
                <a:cxn ang="0">
                  <a:pos x="41" y="18"/>
                </a:cxn>
                <a:cxn ang="0">
                  <a:pos x="31" y="22"/>
                </a:cxn>
                <a:cxn ang="0">
                  <a:pos x="22" y="29"/>
                </a:cxn>
                <a:cxn ang="0">
                  <a:pos x="18" y="41"/>
                </a:cxn>
                <a:cxn ang="0">
                  <a:pos x="16" y="47"/>
                </a:cxn>
              </a:cxnLst>
              <a:rect l="0" t="0" r="r" b="b"/>
              <a:pathLst>
                <a:path w="95" h="93">
                  <a:moveTo>
                    <a:pt x="95" y="47"/>
                  </a:moveTo>
                  <a:lnTo>
                    <a:pt x="95" y="47"/>
                  </a:lnTo>
                  <a:lnTo>
                    <a:pt x="93" y="57"/>
                  </a:lnTo>
                  <a:lnTo>
                    <a:pt x="90" y="66"/>
                  </a:lnTo>
                  <a:lnTo>
                    <a:pt x="86" y="73"/>
                  </a:lnTo>
                  <a:lnTo>
                    <a:pt x="82" y="80"/>
                  </a:lnTo>
                  <a:lnTo>
                    <a:pt x="74" y="86"/>
                  </a:lnTo>
                  <a:lnTo>
                    <a:pt x="66" y="90"/>
                  </a:lnTo>
                  <a:lnTo>
                    <a:pt x="57" y="93"/>
                  </a:lnTo>
                  <a:lnTo>
                    <a:pt x="48" y="93"/>
                  </a:lnTo>
                  <a:lnTo>
                    <a:pt x="48" y="93"/>
                  </a:lnTo>
                  <a:lnTo>
                    <a:pt x="38" y="93"/>
                  </a:lnTo>
                  <a:lnTo>
                    <a:pt x="29" y="90"/>
                  </a:lnTo>
                  <a:lnTo>
                    <a:pt x="22" y="86"/>
                  </a:lnTo>
                  <a:lnTo>
                    <a:pt x="15" y="80"/>
                  </a:lnTo>
                  <a:lnTo>
                    <a:pt x="9" y="73"/>
                  </a:lnTo>
                  <a:lnTo>
                    <a:pt x="5" y="66"/>
                  </a:lnTo>
                  <a:lnTo>
                    <a:pt x="2" y="57"/>
                  </a:lnTo>
                  <a:lnTo>
                    <a:pt x="0" y="47"/>
                  </a:lnTo>
                  <a:lnTo>
                    <a:pt x="0" y="47"/>
                  </a:lnTo>
                  <a:lnTo>
                    <a:pt x="2" y="38"/>
                  </a:lnTo>
                  <a:lnTo>
                    <a:pt x="5" y="29"/>
                  </a:lnTo>
                  <a:lnTo>
                    <a:pt x="9" y="21"/>
                  </a:lnTo>
                  <a:lnTo>
                    <a:pt x="15" y="15"/>
                  </a:lnTo>
                  <a:lnTo>
                    <a:pt x="22" y="9"/>
                  </a:lnTo>
                  <a:lnTo>
                    <a:pt x="29" y="5"/>
                  </a:lnTo>
                  <a:lnTo>
                    <a:pt x="38" y="2"/>
                  </a:lnTo>
                  <a:lnTo>
                    <a:pt x="48" y="0"/>
                  </a:lnTo>
                  <a:lnTo>
                    <a:pt x="48" y="0"/>
                  </a:lnTo>
                  <a:lnTo>
                    <a:pt x="57" y="2"/>
                  </a:lnTo>
                  <a:lnTo>
                    <a:pt x="66" y="5"/>
                  </a:lnTo>
                  <a:lnTo>
                    <a:pt x="74" y="9"/>
                  </a:lnTo>
                  <a:lnTo>
                    <a:pt x="82" y="15"/>
                  </a:lnTo>
                  <a:lnTo>
                    <a:pt x="86" y="21"/>
                  </a:lnTo>
                  <a:lnTo>
                    <a:pt x="90" y="29"/>
                  </a:lnTo>
                  <a:lnTo>
                    <a:pt x="93" y="38"/>
                  </a:lnTo>
                  <a:lnTo>
                    <a:pt x="95" y="47"/>
                  </a:lnTo>
                  <a:lnTo>
                    <a:pt x="95" y="47"/>
                  </a:lnTo>
                  <a:close/>
                  <a:moveTo>
                    <a:pt x="16" y="47"/>
                  </a:moveTo>
                  <a:lnTo>
                    <a:pt x="16" y="47"/>
                  </a:lnTo>
                  <a:lnTo>
                    <a:pt x="18" y="54"/>
                  </a:lnTo>
                  <a:lnTo>
                    <a:pt x="19" y="60"/>
                  </a:lnTo>
                  <a:lnTo>
                    <a:pt x="22" y="64"/>
                  </a:lnTo>
                  <a:lnTo>
                    <a:pt x="27" y="68"/>
                  </a:lnTo>
                  <a:lnTo>
                    <a:pt x="31" y="73"/>
                  </a:lnTo>
                  <a:lnTo>
                    <a:pt x="35" y="76"/>
                  </a:lnTo>
                  <a:lnTo>
                    <a:pt x="41" y="77"/>
                  </a:lnTo>
                  <a:lnTo>
                    <a:pt x="48" y="79"/>
                  </a:lnTo>
                  <a:lnTo>
                    <a:pt x="48" y="79"/>
                  </a:lnTo>
                  <a:lnTo>
                    <a:pt x="54" y="77"/>
                  </a:lnTo>
                  <a:lnTo>
                    <a:pt x="60" y="76"/>
                  </a:lnTo>
                  <a:lnTo>
                    <a:pt x="66" y="73"/>
                  </a:lnTo>
                  <a:lnTo>
                    <a:pt x="70" y="68"/>
                  </a:lnTo>
                  <a:lnTo>
                    <a:pt x="73" y="64"/>
                  </a:lnTo>
                  <a:lnTo>
                    <a:pt x="76" y="60"/>
                  </a:lnTo>
                  <a:lnTo>
                    <a:pt x="77" y="54"/>
                  </a:lnTo>
                  <a:lnTo>
                    <a:pt x="79" y="47"/>
                  </a:lnTo>
                  <a:lnTo>
                    <a:pt x="79" y="47"/>
                  </a:lnTo>
                  <a:lnTo>
                    <a:pt x="77" y="41"/>
                  </a:lnTo>
                  <a:lnTo>
                    <a:pt x="76" y="35"/>
                  </a:lnTo>
                  <a:lnTo>
                    <a:pt x="73" y="29"/>
                  </a:lnTo>
                  <a:lnTo>
                    <a:pt x="70" y="25"/>
                  </a:lnTo>
                  <a:lnTo>
                    <a:pt x="66" y="22"/>
                  </a:lnTo>
                  <a:lnTo>
                    <a:pt x="60" y="19"/>
                  </a:lnTo>
                  <a:lnTo>
                    <a:pt x="54" y="18"/>
                  </a:lnTo>
                  <a:lnTo>
                    <a:pt x="48" y="16"/>
                  </a:lnTo>
                  <a:lnTo>
                    <a:pt x="48" y="16"/>
                  </a:lnTo>
                  <a:lnTo>
                    <a:pt x="41" y="18"/>
                  </a:lnTo>
                  <a:lnTo>
                    <a:pt x="35" y="19"/>
                  </a:lnTo>
                  <a:lnTo>
                    <a:pt x="31" y="22"/>
                  </a:lnTo>
                  <a:lnTo>
                    <a:pt x="27" y="25"/>
                  </a:lnTo>
                  <a:lnTo>
                    <a:pt x="22" y="29"/>
                  </a:lnTo>
                  <a:lnTo>
                    <a:pt x="19" y="35"/>
                  </a:lnTo>
                  <a:lnTo>
                    <a:pt x="18" y="41"/>
                  </a:lnTo>
                  <a:lnTo>
                    <a:pt x="16" y="47"/>
                  </a:lnTo>
                  <a:lnTo>
                    <a:pt x="16" y="47"/>
                  </a:lnTo>
                  <a:close/>
                </a:path>
              </a:pathLst>
            </a:custGeom>
            <a:solidFill>
              <a:srgbClr val="2E262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grpSp>
        <p:nvGrpSpPr>
          <p:cNvPr id="3" name="グループ化 83"/>
          <p:cNvGrpSpPr/>
          <p:nvPr/>
        </p:nvGrpSpPr>
        <p:grpSpPr>
          <a:xfrm>
            <a:off x="2553876" y="2441337"/>
            <a:ext cx="3995737" cy="1052513"/>
            <a:chOff x="2553876" y="2441337"/>
            <a:chExt cx="3995737" cy="1052513"/>
          </a:xfrm>
        </p:grpSpPr>
        <p:sp>
          <p:nvSpPr>
            <p:cNvPr id="4101" name="Freeform 5"/>
            <p:cNvSpPr>
              <a:spLocks/>
            </p:cNvSpPr>
            <p:nvPr userDrawn="1"/>
          </p:nvSpPr>
          <p:spPr bwMode="auto">
            <a:xfrm>
              <a:off x="2569751" y="2442925"/>
              <a:ext cx="339725" cy="425450"/>
            </a:xfrm>
            <a:custGeom>
              <a:avLst/>
              <a:gdLst/>
              <a:ahLst/>
              <a:cxnLst>
                <a:cxn ang="0">
                  <a:pos x="93" y="300"/>
                </a:cxn>
                <a:cxn ang="0">
                  <a:pos x="334" y="300"/>
                </a:cxn>
                <a:cxn ang="0">
                  <a:pos x="334" y="537"/>
                </a:cxn>
                <a:cxn ang="0">
                  <a:pos x="427" y="537"/>
                </a:cxn>
                <a:cxn ang="0">
                  <a:pos x="427" y="0"/>
                </a:cxn>
                <a:cxn ang="0">
                  <a:pos x="334" y="0"/>
                </a:cxn>
                <a:cxn ang="0">
                  <a:pos x="334" y="218"/>
                </a:cxn>
                <a:cxn ang="0">
                  <a:pos x="93" y="218"/>
                </a:cxn>
                <a:cxn ang="0">
                  <a:pos x="93" y="0"/>
                </a:cxn>
                <a:cxn ang="0">
                  <a:pos x="0" y="0"/>
                </a:cxn>
                <a:cxn ang="0">
                  <a:pos x="0" y="537"/>
                </a:cxn>
                <a:cxn ang="0">
                  <a:pos x="93" y="537"/>
                </a:cxn>
                <a:cxn ang="0">
                  <a:pos x="93" y="300"/>
                </a:cxn>
              </a:cxnLst>
              <a:rect l="0" t="0" r="r" b="b"/>
              <a:pathLst>
                <a:path w="427" h="537">
                  <a:moveTo>
                    <a:pt x="93" y="300"/>
                  </a:moveTo>
                  <a:lnTo>
                    <a:pt x="334" y="300"/>
                  </a:lnTo>
                  <a:lnTo>
                    <a:pt x="334" y="537"/>
                  </a:lnTo>
                  <a:lnTo>
                    <a:pt x="427" y="537"/>
                  </a:lnTo>
                  <a:lnTo>
                    <a:pt x="427" y="0"/>
                  </a:lnTo>
                  <a:lnTo>
                    <a:pt x="334" y="0"/>
                  </a:lnTo>
                  <a:lnTo>
                    <a:pt x="334" y="218"/>
                  </a:lnTo>
                  <a:lnTo>
                    <a:pt x="93" y="218"/>
                  </a:lnTo>
                  <a:lnTo>
                    <a:pt x="93" y="0"/>
                  </a:lnTo>
                  <a:lnTo>
                    <a:pt x="0" y="0"/>
                  </a:lnTo>
                  <a:lnTo>
                    <a:pt x="0" y="537"/>
                  </a:lnTo>
                  <a:lnTo>
                    <a:pt x="93" y="537"/>
                  </a:lnTo>
                  <a:lnTo>
                    <a:pt x="93" y="30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02" name="Freeform 6"/>
            <p:cNvSpPr>
              <a:spLocks/>
            </p:cNvSpPr>
            <p:nvPr userDrawn="1"/>
          </p:nvSpPr>
          <p:spPr bwMode="auto">
            <a:xfrm>
              <a:off x="2968213" y="2552462"/>
              <a:ext cx="266700" cy="322263"/>
            </a:xfrm>
            <a:custGeom>
              <a:avLst/>
              <a:gdLst/>
              <a:ahLst/>
              <a:cxnLst>
                <a:cxn ang="0">
                  <a:pos x="250" y="338"/>
                </a:cxn>
                <a:cxn ang="0">
                  <a:pos x="247" y="393"/>
                </a:cxn>
                <a:cxn ang="0">
                  <a:pos x="336" y="398"/>
                </a:cxn>
                <a:cxn ang="0">
                  <a:pos x="244" y="0"/>
                </a:cxn>
                <a:cxn ang="0">
                  <a:pos x="244" y="191"/>
                </a:cxn>
                <a:cxn ang="0">
                  <a:pos x="242" y="219"/>
                </a:cxn>
                <a:cxn ang="0">
                  <a:pos x="236" y="245"/>
                </a:cxn>
                <a:cxn ang="0">
                  <a:pos x="227" y="268"/>
                </a:cxn>
                <a:cxn ang="0">
                  <a:pos x="216" y="288"/>
                </a:cxn>
                <a:cxn ang="0">
                  <a:pos x="201" y="305"/>
                </a:cxn>
                <a:cxn ang="0">
                  <a:pos x="186" y="317"/>
                </a:cxn>
                <a:cxn ang="0">
                  <a:pos x="166" y="324"/>
                </a:cxn>
                <a:cxn ang="0">
                  <a:pos x="146" y="327"/>
                </a:cxn>
                <a:cxn ang="0">
                  <a:pos x="133" y="326"/>
                </a:cxn>
                <a:cxn ang="0">
                  <a:pos x="112" y="318"/>
                </a:cxn>
                <a:cxn ang="0">
                  <a:pos x="100" y="300"/>
                </a:cxn>
                <a:cxn ang="0">
                  <a:pos x="94" y="272"/>
                </a:cxn>
                <a:cxn ang="0">
                  <a:pos x="92" y="0"/>
                </a:cxn>
                <a:cxn ang="0">
                  <a:pos x="0" y="277"/>
                </a:cxn>
                <a:cxn ang="0">
                  <a:pos x="2" y="292"/>
                </a:cxn>
                <a:cxn ang="0">
                  <a:pos x="5" y="320"/>
                </a:cxn>
                <a:cxn ang="0">
                  <a:pos x="12" y="344"/>
                </a:cxn>
                <a:cxn ang="0">
                  <a:pos x="25" y="364"/>
                </a:cxn>
                <a:cxn ang="0">
                  <a:pos x="40" y="381"/>
                </a:cxn>
                <a:cxn ang="0">
                  <a:pos x="58" y="393"/>
                </a:cxn>
                <a:cxn ang="0">
                  <a:pos x="81" y="401"/>
                </a:cxn>
                <a:cxn ang="0">
                  <a:pos x="107" y="406"/>
                </a:cxn>
                <a:cxn ang="0">
                  <a:pos x="121" y="406"/>
                </a:cxn>
                <a:cxn ang="0">
                  <a:pos x="161" y="401"/>
                </a:cxn>
                <a:cxn ang="0">
                  <a:pos x="196" y="389"/>
                </a:cxn>
                <a:cxn ang="0">
                  <a:pos x="227" y="367"/>
                </a:cxn>
                <a:cxn ang="0">
                  <a:pos x="250" y="338"/>
                </a:cxn>
              </a:cxnLst>
              <a:rect l="0" t="0" r="r" b="b"/>
              <a:pathLst>
                <a:path w="336" h="406">
                  <a:moveTo>
                    <a:pt x="250" y="338"/>
                  </a:moveTo>
                  <a:lnTo>
                    <a:pt x="250" y="338"/>
                  </a:lnTo>
                  <a:lnTo>
                    <a:pt x="248" y="367"/>
                  </a:lnTo>
                  <a:lnTo>
                    <a:pt x="247" y="393"/>
                  </a:lnTo>
                  <a:lnTo>
                    <a:pt x="247" y="398"/>
                  </a:lnTo>
                  <a:lnTo>
                    <a:pt x="336" y="398"/>
                  </a:lnTo>
                  <a:lnTo>
                    <a:pt x="336" y="0"/>
                  </a:lnTo>
                  <a:lnTo>
                    <a:pt x="244" y="0"/>
                  </a:lnTo>
                  <a:lnTo>
                    <a:pt x="244" y="191"/>
                  </a:lnTo>
                  <a:lnTo>
                    <a:pt x="244" y="191"/>
                  </a:lnTo>
                  <a:lnTo>
                    <a:pt x="244" y="205"/>
                  </a:lnTo>
                  <a:lnTo>
                    <a:pt x="242" y="219"/>
                  </a:lnTo>
                  <a:lnTo>
                    <a:pt x="239" y="233"/>
                  </a:lnTo>
                  <a:lnTo>
                    <a:pt x="236" y="245"/>
                  </a:lnTo>
                  <a:lnTo>
                    <a:pt x="232" y="257"/>
                  </a:lnTo>
                  <a:lnTo>
                    <a:pt x="227" y="268"/>
                  </a:lnTo>
                  <a:lnTo>
                    <a:pt x="222" y="279"/>
                  </a:lnTo>
                  <a:lnTo>
                    <a:pt x="216" y="288"/>
                  </a:lnTo>
                  <a:lnTo>
                    <a:pt x="209" y="297"/>
                  </a:lnTo>
                  <a:lnTo>
                    <a:pt x="201" y="305"/>
                  </a:lnTo>
                  <a:lnTo>
                    <a:pt x="193" y="311"/>
                  </a:lnTo>
                  <a:lnTo>
                    <a:pt x="186" y="317"/>
                  </a:lnTo>
                  <a:lnTo>
                    <a:pt x="176" y="321"/>
                  </a:lnTo>
                  <a:lnTo>
                    <a:pt x="166" y="324"/>
                  </a:lnTo>
                  <a:lnTo>
                    <a:pt x="156" y="326"/>
                  </a:lnTo>
                  <a:lnTo>
                    <a:pt x="146" y="327"/>
                  </a:lnTo>
                  <a:lnTo>
                    <a:pt x="146" y="327"/>
                  </a:lnTo>
                  <a:lnTo>
                    <a:pt x="133" y="326"/>
                  </a:lnTo>
                  <a:lnTo>
                    <a:pt x="121" y="323"/>
                  </a:lnTo>
                  <a:lnTo>
                    <a:pt x="112" y="318"/>
                  </a:lnTo>
                  <a:lnTo>
                    <a:pt x="106" y="311"/>
                  </a:lnTo>
                  <a:lnTo>
                    <a:pt x="100" y="300"/>
                  </a:lnTo>
                  <a:lnTo>
                    <a:pt x="95" y="288"/>
                  </a:lnTo>
                  <a:lnTo>
                    <a:pt x="94" y="272"/>
                  </a:lnTo>
                  <a:lnTo>
                    <a:pt x="92" y="254"/>
                  </a:lnTo>
                  <a:lnTo>
                    <a:pt x="92" y="0"/>
                  </a:lnTo>
                  <a:lnTo>
                    <a:pt x="0" y="0"/>
                  </a:lnTo>
                  <a:lnTo>
                    <a:pt x="0" y="277"/>
                  </a:lnTo>
                  <a:lnTo>
                    <a:pt x="0" y="277"/>
                  </a:lnTo>
                  <a:lnTo>
                    <a:pt x="2" y="292"/>
                  </a:lnTo>
                  <a:lnTo>
                    <a:pt x="3" y="306"/>
                  </a:lnTo>
                  <a:lnTo>
                    <a:pt x="5" y="320"/>
                  </a:lnTo>
                  <a:lnTo>
                    <a:pt x="8" y="332"/>
                  </a:lnTo>
                  <a:lnTo>
                    <a:pt x="12" y="344"/>
                  </a:lnTo>
                  <a:lnTo>
                    <a:pt x="19" y="355"/>
                  </a:lnTo>
                  <a:lnTo>
                    <a:pt x="25" y="364"/>
                  </a:lnTo>
                  <a:lnTo>
                    <a:pt x="31" y="373"/>
                  </a:lnTo>
                  <a:lnTo>
                    <a:pt x="40" y="381"/>
                  </a:lnTo>
                  <a:lnTo>
                    <a:pt x="49" y="387"/>
                  </a:lnTo>
                  <a:lnTo>
                    <a:pt x="58" y="393"/>
                  </a:lnTo>
                  <a:lnTo>
                    <a:pt x="69" y="398"/>
                  </a:lnTo>
                  <a:lnTo>
                    <a:pt x="81" y="401"/>
                  </a:lnTo>
                  <a:lnTo>
                    <a:pt x="94" y="404"/>
                  </a:lnTo>
                  <a:lnTo>
                    <a:pt x="107" y="406"/>
                  </a:lnTo>
                  <a:lnTo>
                    <a:pt x="121" y="406"/>
                  </a:lnTo>
                  <a:lnTo>
                    <a:pt x="121" y="406"/>
                  </a:lnTo>
                  <a:lnTo>
                    <a:pt x="141" y="404"/>
                  </a:lnTo>
                  <a:lnTo>
                    <a:pt x="161" y="401"/>
                  </a:lnTo>
                  <a:lnTo>
                    <a:pt x="179" y="396"/>
                  </a:lnTo>
                  <a:lnTo>
                    <a:pt x="196" y="389"/>
                  </a:lnTo>
                  <a:lnTo>
                    <a:pt x="212" y="378"/>
                  </a:lnTo>
                  <a:lnTo>
                    <a:pt x="227" y="367"/>
                  </a:lnTo>
                  <a:lnTo>
                    <a:pt x="239" y="354"/>
                  </a:lnTo>
                  <a:lnTo>
                    <a:pt x="250" y="338"/>
                  </a:lnTo>
                  <a:lnTo>
                    <a:pt x="250" y="338"/>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03" name="Freeform 7"/>
            <p:cNvSpPr>
              <a:spLocks/>
            </p:cNvSpPr>
            <p:nvPr userDrawn="1"/>
          </p:nvSpPr>
          <p:spPr bwMode="auto">
            <a:xfrm>
              <a:off x="3293651" y="2547700"/>
              <a:ext cx="452437" cy="320675"/>
            </a:xfrm>
            <a:custGeom>
              <a:avLst/>
              <a:gdLst/>
              <a:ahLst/>
              <a:cxnLst>
                <a:cxn ang="0">
                  <a:pos x="92" y="216"/>
                </a:cxn>
                <a:cxn ang="0">
                  <a:pos x="93" y="189"/>
                </a:cxn>
                <a:cxn ang="0">
                  <a:pos x="99" y="162"/>
                </a:cxn>
                <a:cxn ang="0">
                  <a:pos x="108" y="138"/>
                </a:cxn>
                <a:cxn ang="0">
                  <a:pos x="119" y="118"/>
                </a:cxn>
                <a:cxn ang="0">
                  <a:pos x="133" y="101"/>
                </a:cxn>
                <a:cxn ang="0">
                  <a:pos x="150" y="89"/>
                </a:cxn>
                <a:cxn ang="0">
                  <a:pos x="168" y="81"/>
                </a:cxn>
                <a:cxn ang="0">
                  <a:pos x="187" y="78"/>
                </a:cxn>
                <a:cxn ang="0">
                  <a:pos x="200" y="80"/>
                </a:cxn>
                <a:cxn ang="0">
                  <a:pos x="220" y="89"/>
                </a:cxn>
                <a:cxn ang="0">
                  <a:pos x="232" y="106"/>
                </a:cxn>
                <a:cxn ang="0">
                  <a:pos x="239" y="135"/>
                </a:cxn>
                <a:cxn ang="0">
                  <a:pos x="239" y="406"/>
                </a:cxn>
                <a:cxn ang="0">
                  <a:pos x="330" y="216"/>
                </a:cxn>
                <a:cxn ang="0">
                  <a:pos x="330" y="201"/>
                </a:cxn>
                <a:cxn ang="0">
                  <a:pos x="335" y="172"/>
                </a:cxn>
                <a:cxn ang="0">
                  <a:pos x="343" y="147"/>
                </a:cxn>
                <a:cxn ang="0">
                  <a:pos x="353" y="124"/>
                </a:cxn>
                <a:cxn ang="0">
                  <a:pos x="367" y="107"/>
                </a:cxn>
                <a:cxn ang="0">
                  <a:pos x="383" y="94"/>
                </a:cxn>
                <a:cxn ang="0">
                  <a:pos x="399" y="84"/>
                </a:cxn>
                <a:cxn ang="0">
                  <a:pos x="418" y="80"/>
                </a:cxn>
                <a:cxn ang="0">
                  <a:pos x="425" y="78"/>
                </a:cxn>
                <a:cxn ang="0">
                  <a:pos x="450" y="83"/>
                </a:cxn>
                <a:cxn ang="0">
                  <a:pos x="465" y="97"/>
                </a:cxn>
                <a:cxn ang="0">
                  <a:pos x="474" y="120"/>
                </a:cxn>
                <a:cxn ang="0">
                  <a:pos x="478" y="153"/>
                </a:cxn>
                <a:cxn ang="0">
                  <a:pos x="569" y="406"/>
                </a:cxn>
                <a:cxn ang="0">
                  <a:pos x="569" y="133"/>
                </a:cxn>
                <a:cxn ang="0">
                  <a:pos x="568" y="103"/>
                </a:cxn>
                <a:cxn ang="0">
                  <a:pos x="562" y="75"/>
                </a:cxn>
                <a:cxn ang="0">
                  <a:pos x="553" y="52"/>
                </a:cxn>
                <a:cxn ang="0">
                  <a:pos x="539" y="34"/>
                </a:cxn>
                <a:cxn ang="0">
                  <a:pos x="522" y="19"/>
                </a:cxn>
                <a:cxn ang="0">
                  <a:pos x="502" y="9"/>
                </a:cxn>
                <a:cxn ang="0">
                  <a:pos x="478" y="2"/>
                </a:cxn>
                <a:cxn ang="0">
                  <a:pos x="450" y="0"/>
                </a:cxn>
                <a:cxn ang="0">
                  <a:pos x="427" y="2"/>
                </a:cxn>
                <a:cxn ang="0">
                  <a:pos x="386" y="14"/>
                </a:cxn>
                <a:cxn ang="0">
                  <a:pos x="353" y="35"/>
                </a:cxn>
                <a:cxn ang="0">
                  <a:pos x="329" y="61"/>
                </a:cxn>
                <a:cxn ang="0">
                  <a:pos x="321" y="75"/>
                </a:cxn>
                <a:cxn ang="0">
                  <a:pos x="311" y="51"/>
                </a:cxn>
                <a:cxn ang="0">
                  <a:pos x="291" y="26"/>
                </a:cxn>
                <a:cxn ang="0">
                  <a:pos x="269" y="12"/>
                </a:cxn>
                <a:cxn ang="0">
                  <a:pos x="249" y="5"/>
                </a:cxn>
                <a:cxn ang="0">
                  <a:pos x="225" y="0"/>
                </a:cxn>
                <a:cxn ang="0">
                  <a:pos x="211" y="0"/>
                </a:cxn>
                <a:cxn ang="0">
                  <a:pos x="173" y="5"/>
                </a:cxn>
                <a:cxn ang="0">
                  <a:pos x="138" y="19"/>
                </a:cxn>
                <a:cxn ang="0">
                  <a:pos x="108" y="40"/>
                </a:cxn>
                <a:cxn ang="0">
                  <a:pos x="85" y="71"/>
                </a:cxn>
                <a:cxn ang="0">
                  <a:pos x="87" y="40"/>
                </a:cxn>
                <a:cxn ang="0">
                  <a:pos x="89" y="8"/>
                </a:cxn>
                <a:cxn ang="0">
                  <a:pos x="0" y="406"/>
                </a:cxn>
                <a:cxn ang="0">
                  <a:pos x="92" y="216"/>
                </a:cxn>
              </a:cxnLst>
              <a:rect l="0" t="0" r="r" b="b"/>
              <a:pathLst>
                <a:path w="569" h="406">
                  <a:moveTo>
                    <a:pt x="92" y="216"/>
                  </a:moveTo>
                  <a:lnTo>
                    <a:pt x="92" y="216"/>
                  </a:lnTo>
                  <a:lnTo>
                    <a:pt x="93" y="202"/>
                  </a:lnTo>
                  <a:lnTo>
                    <a:pt x="93" y="189"/>
                  </a:lnTo>
                  <a:lnTo>
                    <a:pt x="96" y="175"/>
                  </a:lnTo>
                  <a:lnTo>
                    <a:pt x="99" y="162"/>
                  </a:lnTo>
                  <a:lnTo>
                    <a:pt x="104" y="150"/>
                  </a:lnTo>
                  <a:lnTo>
                    <a:pt x="108" y="138"/>
                  </a:lnTo>
                  <a:lnTo>
                    <a:pt x="113" y="129"/>
                  </a:lnTo>
                  <a:lnTo>
                    <a:pt x="119" y="118"/>
                  </a:lnTo>
                  <a:lnTo>
                    <a:pt x="127" y="109"/>
                  </a:lnTo>
                  <a:lnTo>
                    <a:pt x="133" y="101"/>
                  </a:lnTo>
                  <a:lnTo>
                    <a:pt x="141" y="95"/>
                  </a:lnTo>
                  <a:lnTo>
                    <a:pt x="150" y="89"/>
                  </a:lnTo>
                  <a:lnTo>
                    <a:pt x="159" y="84"/>
                  </a:lnTo>
                  <a:lnTo>
                    <a:pt x="168" y="81"/>
                  </a:lnTo>
                  <a:lnTo>
                    <a:pt x="177" y="80"/>
                  </a:lnTo>
                  <a:lnTo>
                    <a:pt x="187" y="78"/>
                  </a:lnTo>
                  <a:lnTo>
                    <a:pt x="187" y="78"/>
                  </a:lnTo>
                  <a:lnTo>
                    <a:pt x="200" y="80"/>
                  </a:lnTo>
                  <a:lnTo>
                    <a:pt x="211" y="83"/>
                  </a:lnTo>
                  <a:lnTo>
                    <a:pt x="220" y="89"/>
                  </a:lnTo>
                  <a:lnTo>
                    <a:pt x="226" y="97"/>
                  </a:lnTo>
                  <a:lnTo>
                    <a:pt x="232" y="106"/>
                  </a:lnTo>
                  <a:lnTo>
                    <a:pt x="236" y="120"/>
                  </a:lnTo>
                  <a:lnTo>
                    <a:pt x="239" y="135"/>
                  </a:lnTo>
                  <a:lnTo>
                    <a:pt x="239" y="153"/>
                  </a:lnTo>
                  <a:lnTo>
                    <a:pt x="239" y="406"/>
                  </a:lnTo>
                  <a:lnTo>
                    <a:pt x="330" y="406"/>
                  </a:lnTo>
                  <a:lnTo>
                    <a:pt x="330" y="216"/>
                  </a:lnTo>
                  <a:lnTo>
                    <a:pt x="330" y="216"/>
                  </a:lnTo>
                  <a:lnTo>
                    <a:pt x="330" y="201"/>
                  </a:lnTo>
                  <a:lnTo>
                    <a:pt x="332" y="185"/>
                  </a:lnTo>
                  <a:lnTo>
                    <a:pt x="335" y="172"/>
                  </a:lnTo>
                  <a:lnTo>
                    <a:pt x="338" y="159"/>
                  </a:lnTo>
                  <a:lnTo>
                    <a:pt x="343" y="147"/>
                  </a:lnTo>
                  <a:lnTo>
                    <a:pt x="349" y="135"/>
                  </a:lnTo>
                  <a:lnTo>
                    <a:pt x="353" y="124"/>
                  </a:lnTo>
                  <a:lnTo>
                    <a:pt x="361" y="115"/>
                  </a:lnTo>
                  <a:lnTo>
                    <a:pt x="367" y="107"/>
                  </a:lnTo>
                  <a:lnTo>
                    <a:pt x="375" y="100"/>
                  </a:lnTo>
                  <a:lnTo>
                    <a:pt x="383" y="94"/>
                  </a:lnTo>
                  <a:lnTo>
                    <a:pt x="392" y="87"/>
                  </a:lnTo>
                  <a:lnTo>
                    <a:pt x="399" y="84"/>
                  </a:lnTo>
                  <a:lnTo>
                    <a:pt x="409" y="81"/>
                  </a:lnTo>
                  <a:lnTo>
                    <a:pt x="418" y="80"/>
                  </a:lnTo>
                  <a:lnTo>
                    <a:pt x="425" y="78"/>
                  </a:lnTo>
                  <a:lnTo>
                    <a:pt x="425" y="78"/>
                  </a:lnTo>
                  <a:lnTo>
                    <a:pt x="439" y="80"/>
                  </a:lnTo>
                  <a:lnTo>
                    <a:pt x="450" y="83"/>
                  </a:lnTo>
                  <a:lnTo>
                    <a:pt x="459" y="89"/>
                  </a:lnTo>
                  <a:lnTo>
                    <a:pt x="465" y="97"/>
                  </a:lnTo>
                  <a:lnTo>
                    <a:pt x="471" y="106"/>
                  </a:lnTo>
                  <a:lnTo>
                    <a:pt x="474" y="120"/>
                  </a:lnTo>
                  <a:lnTo>
                    <a:pt x="478" y="135"/>
                  </a:lnTo>
                  <a:lnTo>
                    <a:pt x="478" y="153"/>
                  </a:lnTo>
                  <a:lnTo>
                    <a:pt x="478" y="406"/>
                  </a:lnTo>
                  <a:lnTo>
                    <a:pt x="569" y="406"/>
                  </a:lnTo>
                  <a:lnTo>
                    <a:pt x="569" y="133"/>
                  </a:lnTo>
                  <a:lnTo>
                    <a:pt x="569" y="133"/>
                  </a:lnTo>
                  <a:lnTo>
                    <a:pt x="569" y="117"/>
                  </a:lnTo>
                  <a:lnTo>
                    <a:pt x="568" y="103"/>
                  </a:lnTo>
                  <a:lnTo>
                    <a:pt x="565" y="89"/>
                  </a:lnTo>
                  <a:lnTo>
                    <a:pt x="562" y="75"/>
                  </a:lnTo>
                  <a:lnTo>
                    <a:pt x="557" y="63"/>
                  </a:lnTo>
                  <a:lnTo>
                    <a:pt x="553" y="52"/>
                  </a:lnTo>
                  <a:lnTo>
                    <a:pt x="546" y="43"/>
                  </a:lnTo>
                  <a:lnTo>
                    <a:pt x="539" y="34"/>
                  </a:lnTo>
                  <a:lnTo>
                    <a:pt x="531" y="26"/>
                  </a:lnTo>
                  <a:lnTo>
                    <a:pt x="522" y="19"/>
                  </a:lnTo>
                  <a:lnTo>
                    <a:pt x="513" y="14"/>
                  </a:lnTo>
                  <a:lnTo>
                    <a:pt x="502" y="9"/>
                  </a:lnTo>
                  <a:lnTo>
                    <a:pt x="490" y="5"/>
                  </a:lnTo>
                  <a:lnTo>
                    <a:pt x="478" y="2"/>
                  </a:lnTo>
                  <a:lnTo>
                    <a:pt x="464" y="0"/>
                  </a:lnTo>
                  <a:lnTo>
                    <a:pt x="450" y="0"/>
                  </a:lnTo>
                  <a:lnTo>
                    <a:pt x="450" y="0"/>
                  </a:lnTo>
                  <a:lnTo>
                    <a:pt x="427" y="2"/>
                  </a:lnTo>
                  <a:lnTo>
                    <a:pt x="406" y="6"/>
                  </a:lnTo>
                  <a:lnTo>
                    <a:pt x="386" y="14"/>
                  </a:lnTo>
                  <a:lnTo>
                    <a:pt x="369" y="25"/>
                  </a:lnTo>
                  <a:lnTo>
                    <a:pt x="353" y="35"/>
                  </a:lnTo>
                  <a:lnTo>
                    <a:pt x="341" y="48"/>
                  </a:lnTo>
                  <a:lnTo>
                    <a:pt x="329" y="61"/>
                  </a:lnTo>
                  <a:lnTo>
                    <a:pt x="321" y="75"/>
                  </a:lnTo>
                  <a:lnTo>
                    <a:pt x="321" y="75"/>
                  </a:lnTo>
                  <a:lnTo>
                    <a:pt x="317" y="65"/>
                  </a:lnTo>
                  <a:lnTo>
                    <a:pt x="311" y="51"/>
                  </a:lnTo>
                  <a:lnTo>
                    <a:pt x="303" y="38"/>
                  </a:lnTo>
                  <a:lnTo>
                    <a:pt x="291" y="26"/>
                  </a:lnTo>
                  <a:lnTo>
                    <a:pt x="277" y="17"/>
                  </a:lnTo>
                  <a:lnTo>
                    <a:pt x="269" y="12"/>
                  </a:lnTo>
                  <a:lnTo>
                    <a:pt x="259" y="8"/>
                  </a:lnTo>
                  <a:lnTo>
                    <a:pt x="249" y="5"/>
                  </a:lnTo>
                  <a:lnTo>
                    <a:pt x="237" y="2"/>
                  </a:lnTo>
                  <a:lnTo>
                    <a:pt x="225" y="0"/>
                  </a:lnTo>
                  <a:lnTo>
                    <a:pt x="211" y="0"/>
                  </a:lnTo>
                  <a:lnTo>
                    <a:pt x="211" y="0"/>
                  </a:lnTo>
                  <a:lnTo>
                    <a:pt x="191" y="2"/>
                  </a:lnTo>
                  <a:lnTo>
                    <a:pt x="173" y="5"/>
                  </a:lnTo>
                  <a:lnTo>
                    <a:pt x="154" y="11"/>
                  </a:lnTo>
                  <a:lnTo>
                    <a:pt x="138" y="19"/>
                  </a:lnTo>
                  <a:lnTo>
                    <a:pt x="122" y="29"/>
                  </a:lnTo>
                  <a:lnTo>
                    <a:pt x="108" y="40"/>
                  </a:lnTo>
                  <a:lnTo>
                    <a:pt x="96" y="54"/>
                  </a:lnTo>
                  <a:lnTo>
                    <a:pt x="85" y="71"/>
                  </a:lnTo>
                  <a:lnTo>
                    <a:pt x="85" y="71"/>
                  </a:lnTo>
                  <a:lnTo>
                    <a:pt x="87" y="40"/>
                  </a:lnTo>
                  <a:lnTo>
                    <a:pt x="89" y="12"/>
                  </a:lnTo>
                  <a:lnTo>
                    <a:pt x="89" y="8"/>
                  </a:lnTo>
                  <a:lnTo>
                    <a:pt x="0" y="8"/>
                  </a:lnTo>
                  <a:lnTo>
                    <a:pt x="0" y="406"/>
                  </a:lnTo>
                  <a:lnTo>
                    <a:pt x="92" y="406"/>
                  </a:lnTo>
                  <a:lnTo>
                    <a:pt x="92" y="216"/>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04" name="Freeform 8"/>
            <p:cNvSpPr>
              <a:spLocks noEditPoints="1"/>
            </p:cNvSpPr>
            <p:nvPr userDrawn="1"/>
          </p:nvSpPr>
          <p:spPr bwMode="auto">
            <a:xfrm>
              <a:off x="3784188" y="2547700"/>
              <a:ext cx="257175" cy="327025"/>
            </a:xfrm>
            <a:custGeom>
              <a:avLst/>
              <a:gdLst/>
              <a:ahLst/>
              <a:cxnLst>
                <a:cxn ang="0">
                  <a:pos x="323" y="401"/>
                </a:cxn>
                <a:cxn ang="0">
                  <a:pos x="322" y="296"/>
                </a:cxn>
                <a:cxn ang="0">
                  <a:pos x="322" y="117"/>
                </a:cxn>
                <a:cxn ang="0">
                  <a:pos x="312" y="74"/>
                </a:cxn>
                <a:cxn ang="0">
                  <a:pos x="292" y="42"/>
                </a:cxn>
                <a:cxn ang="0">
                  <a:pos x="262" y="19"/>
                </a:cxn>
                <a:cxn ang="0">
                  <a:pos x="220" y="5"/>
                </a:cxn>
                <a:cxn ang="0">
                  <a:pos x="165" y="0"/>
                </a:cxn>
                <a:cxn ang="0">
                  <a:pos x="93" y="8"/>
                </a:cxn>
                <a:cxn ang="0">
                  <a:pos x="18" y="28"/>
                </a:cxn>
                <a:cxn ang="0">
                  <a:pos x="43" y="101"/>
                </a:cxn>
                <a:cxn ang="0">
                  <a:pos x="125" y="75"/>
                </a:cxn>
                <a:cxn ang="0">
                  <a:pos x="152" y="74"/>
                </a:cxn>
                <a:cxn ang="0">
                  <a:pos x="201" y="83"/>
                </a:cxn>
                <a:cxn ang="0">
                  <a:pos x="225" y="112"/>
                </a:cxn>
                <a:cxn ang="0">
                  <a:pos x="228" y="161"/>
                </a:cxn>
                <a:cxn ang="0">
                  <a:pos x="178" y="164"/>
                </a:cxn>
                <a:cxn ang="0">
                  <a:pos x="112" y="176"/>
                </a:cxn>
                <a:cxn ang="0">
                  <a:pos x="60" y="199"/>
                </a:cxn>
                <a:cxn ang="0">
                  <a:pos x="23" y="230"/>
                </a:cxn>
                <a:cxn ang="0">
                  <a:pos x="3" y="270"/>
                </a:cxn>
                <a:cxn ang="0">
                  <a:pos x="0" y="302"/>
                </a:cxn>
                <a:cxn ang="0">
                  <a:pos x="4" y="337"/>
                </a:cxn>
                <a:cxn ang="0">
                  <a:pos x="17" y="366"/>
                </a:cxn>
                <a:cxn ang="0">
                  <a:pos x="38" y="389"/>
                </a:cxn>
                <a:cxn ang="0">
                  <a:pos x="66" y="406"/>
                </a:cxn>
                <a:cxn ang="0">
                  <a:pos x="101" y="414"/>
                </a:cxn>
                <a:cxn ang="0">
                  <a:pos x="132" y="412"/>
                </a:cxn>
                <a:cxn ang="0">
                  <a:pos x="185" y="397"/>
                </a:cxn>
                <a:cxn ang="0">
                  <a:pos x="225" y="363"/>
                </a:cxn>
                <a:cxn ang="0">
                  <a:pos x="234" y="374"/>
                </a:cxn>
                <a:cxn ang="0">
                  <a:pos x="138" y="339"/>
                </a:cxn>
                <a:cxn ang="0">
                  <a:pos x="118" y="335"/>
                </a:cxn>
                <a:cxn ang="0">
                  <a:pos x="96" y="319"/>
                </a:cxn>
                <a:cxn ang="0">
                  <a:pos x="89" y="291"/>
                </a:cxn>
                <a:cxn ang="0">
                  <a:pos x="92" y="276"/>
                </a:cxn>
                <a:cxn ang="0">
                  <a:pos x="103" y="257"/>
                </a:cxn>
                <a:cxn ang="0">
                  <a:pos x="124" y="244"/>
                </a:cxn>
                <a:cxn ang="0">
                  <a:pos x="196" y="228"/>
                </a:cxn>
                <a:cxn ang="0">
                  <a:pos x="228" y="233"/>
                </a:cxn>
                <a:cxn ang="0">
                  <a:pos x="214" y="290"/>
                </a:cxn>
                <a:cxn ang="0">
                  <a:pos x="191" y="319"/>
                </a:cxn>
                <a:cxn ang="0">
                  <a:pos x="167" y="334"/>
                </a:cxn>
                <a:cxn ang="0">
                  <a:pos x="138" y="339"/>
                </a:cxn>
              </a:cxnLst>
              <a:rect l="0" t="0" r="r" b="b"/>
              <a:pathLst>
                <a:path w="325" h="414">
                  <a:moveTo>
                    <a:pt x="234" y="406"/>
                  </a:moveTo>
                  <a:lnTo>
                    <a:pt x="325" y="406"/>
                  </a:lnTo>
                  <a:lnTo>
                    <a:pt x="323" y="401"/>
                  </a:lnTo>
                  <a:lnTo>
                    <a:pt x="323" y="401"/>
                  </a:lnTo>
                  <a:lnTo>
                    <a:pt x="322" y="349"/>
                  </a:lnTo>
                  <a:lnTo>
                    <a:pt x="322" y="296"/>
                  </a:lnTo>
                  <a:lnTo>
                    <a:pt x="322" y="133"/>
                  </a:lnTo>
                  <a:lnTo>
                    <a:pt x="322" y="133"/>
                  </a:lnTo>
                  <a:lnTo>
                    <a:pt x="322" y="117"/>
                  </a:lnTo>
                  <a:lnTo>
                    <a:pt x="318" y="101"/>
                  </a:lnTo>
                  <a:lnTo>
                    <a:pt x="317" y="87"/>
                  </a:lnTo>
                  <a:lnTo>
                    <a:pt x="312" y="74"/>
                  </a:lnTo>
                  <a:lnTo>
                    <a:pt x="308" y="61"/>
                  </a:lnTo>
                  <a:lnTo>
                    <a:pt x="300" y="51"/>
                  </a:lnTo>
                  <a:lnTo>
                    <a:pt x="292" y="42"/>
                  </a:lnTo>
                  <a:lnTo>
                    <a:pt x="285" y="32"/>
                  </a:lnTo>
                  <a:lnTo>
                    <a:pt x="274" y="25"/>
                  </a:lnTo>
                  <a:lnTo>
                    <a:pt x="262" y="19"/>
                  </a:lnTo>
                  <a:lnTo>
                    <a:pt x="250" y="12"/>
                  </a:lnTo>
                  <a:lnTo>
                    <a:pt x="236" y="8"/>
                  </a:lnTo>
                  <a:lnTo>
                    <a:pt x="220" y="5"/>
                  </a:lnTo>
                  <a:lnTo>
                    <a:pt x="204" y="2"/>
                  </a:lnTo>
                  <a:lnTo>
                    <a:pt x="185" y="0"/>
                  </a:lnTo>
                  <a:lnTo>
                    <a:pt x="165" y="0"/>
                  </a:lnTo>
                  <a:lnTo>
                    <a:pt x="165" y="0"/>
                  </a:lnTo>
                  <a:lnTo>
                    <a:pt x="130" y="2"/>
                  </a:lnTo>
                  <a:lnTo>
                    <a:pt x="93" y="8"/>
                  </a:lnTo>
                  <a:lnTo>
                    <a:pt x="57" y="16"/>
                  </a:lnTo>
                  <a:lnTo>
                    <a:pt x="23" y="26"/>
                  </a:lnTo>
                  <a:lnTo>
                    <a:pt x="18" y="28"/>
                  </a:lnTo>
                  <a:lnTo>
                    <a:pt x="38" y="104"/>
                  </a:lnTo>
                  <a:lnTo>
                    <a:pt x="43" y="101"/>
                  </a:lnTo>
                  <a:lnTo>
                    <a:pt x="43" y="101"/>
                  </a:lnTo>
                  <a:lnTo>
                    <a:pt x="69" y="91"/>
                  </a:lnTo>
                  <a:lnTo>
                    <a:pt x="96" y="81"/>
                  </a:lnTo>
                  <a:lnTo>
                    <a:pt x="125" y="75"/>
                  </a:lnTo>
                  <a:lnTo>
                    <a:pt x="139" y="75"/>
                  </a:lnTo>
                  <a:lnTo>
                    <a:pt x="152" y="74"/>
                  </a:lnTo>
                  <a:lnTo>
                    <a:pt x="152" y="74"/>
                  </a:lnTo>
                  <a:lnTo>
                    <a:pt x="171" y="75"/>
                  </a:lnTo>
                  <a:lnTo>
                    <a:pt x="187" y="78"/>
                  </a:lnTo>
                  <a:lnTo>
                    <a:pt x="201" y="83"/>
                  </a:lnTo>
                  <a:lnTo>
                    <a:pt x="211" y="91"/>
                  </a:lnTo>
                  <a:lnTo>
                    <a:pt x="219" y="100"/>
                  </a:lnTo>
                  <a:lnTo>
                    <a:pt x="225" y="112"/>
                  </a:lnTo>
                  <a:lnTo>
                    <a:pt x="228" y="126"/>
                  </a:lnTo>
                  <a:lnTo>
                    <a:pt x="228" y="143"/>
                  </a:lnTo>
                  <a:lnTo>
                    <a:pt x="228" y="161"/>
                  </a:lnTo>
                  <a:lnTo>
                    <a:pt x="228" y="161"/>
                  </a:lnTo>
                  <a:lnTo>
                    <a:pt x="202" y="162"/>
                  </a:lnTo>
                  <a:lnTo>
                    <a:pt x="178" y="164"/>
                  </a:lnTo>
                  <a:lnTo>
                    <a:pt x="153" y="167"/>
                  </a:lnTo>
                  <a:lnTo>
                    <a:pt x="132" y="172"/>
                  </a:lnTo>
                  <a:lnTo>
                    <a:pt x="112" y="176"/>
                  </a:lnTo>
                  <a:lnTo>
                    <a:pt x="92" y="182"/>
                  </a:lnTo>
                  <a:lnTo>
                    <a:pt x="75" y="190"/>
                  </a:lnTo>
                  <a:lnTo>
                    <a:pt x="60" y="199"/>
                  </a:lnTo>
                  <a:lnTo>
                    <a:pt x="46" y="208"/>
                  </a:lnTo>
                  <a:lnTo>
                    <a:pt x="34" y="219"/>
                  </a:lnTo>
                  <a:lnTo>
                    <a:pt x="23" y="230"/>
                  </a:lnTo>
                  <a:lnTo>
                    <a:pt x="15" y="242"/>
                  </a:lnTo>
                  <a:lnTo>
                    <a:pt x="8" y="256"/>
                  </a:lnTo>
                  <a:lnTo>
                    <a:pt x="3" y="270"/>
                  </a:lnTo>
                  <a:lnTo>
                    <a:pt x="0" y="285"/>
                  </a:lnTo>
                  <a:lnTo>
                    <a:pt x="0" y="302"/>
                  </a:lnTo>
                  <a:lnTo>
                    <a:pt x="0" y="302"/>
                  </a:lnTo>
                  <a:lnTo>
                    <a:pt x="0" y="314"/>
                  </a:lnTo>
                  <a:lnTo>
                    <a:pt x="1" y="325"/>
                  </a:lnTo>
                  <a:lnTo>
                    <a:pt x="4" y="337"/>
                  </a:lnTo>
                  <a:lnTo>
                    <a:pt x="8" y="348"/>
                  </a:lnTo>
                  <a:lnTo>
                    <a:pt x="12" y="357"/>
                  </a:lnTo>
                  <a:lnTo>
                    <a:pt x="17" y="366"/>
                  </a:lnTo>
                  <a:lnTo>
                    <a:pt x="23" y="375"/>
                  </a:lnTo>
                  <a:lnTo>
                    <a:pt x="31" y="383"/>
                  </a:lnTo>
                  <a:lnTo>
                    <a:pt x="38" y="389"/>
                  </a:lnTo>
                  <a:lnTo>
                    <a:pt x="47" y="395"/>
                  </a:lnTo>
                  <a:lnTo>
                    <a:pt x="57" y="401"/>
                  </a:lnTo>
                  <a:lnTo>
                    <a:pt x="66" y="406"/>
                  </a:lnTo>
                  <a:lnTo>
                    <a:pt x="76" y="409"/>
                  </a:lnTo>
                  <a:lnTo>
                    <a:pt x="89" y="412"/>
                  </a:lnTo>
                  <a:lnTo>
                    <a:pt x="101" y="414"/>
                  </a:lnTo>
                  <a:lnTo>
                    <a:pt x="113" y="414"/>
                  </a:lnTo>
                  <a:lnTo>
                    <a:pt x="113" y="414"/>
                  </a:lnTo>
                  <a:lnTo>
                    <a:pt x="132" y="412"/>
                  </a:lnTo>
                  <a:lnTo>
                    <a:pt x="150" y="409"/>
                  </a:lnTo>
                  <a:lnTo>
                    <a:pt x="168" y="404"/>
                  </a:lnTo>
                  <a:lnTo>
                    <a:pt x="185" y="397"/>
                  </a:lnTo>
                  <a:lnTo>
                    <a:pt x="201" y="388"/>
                  </a:lnTo>
                  <a:lnTo>
                    <a:pt x="214" y="377"/>
                  </a:lnTo>
                  <a:lnTo>
                    <a:pt x="225" y="363"/>
                  </a:lnTo>
                  <a:lnTo>
                    <a:pt x="236" y="349"/>
                  </a:lnTo>
                  <a:lnTo>
                    <a:pt x="236" y="349"/>
                  </a:lnTo>
                  <a:lnTo>
                    <a:pt x="234" y="374"/>
                  </a:lnTo>
                  <a:lnTo>
                    <a:pt x="234" y="401"/>
                  </a:lnTo>
                  <a:lnTo>
                    <a:pt x="234" y="406"/>
                  </a:lnTo>
                  <a:close/>
                  <a:moveTo>
                    <a:pt x="138" y="339"/>
                  </a:moveTo>
                  <a:lnTo>
                    <a:pt x="138" y="339"/>
                  </a:lnTo>
                  <a:lnTo>
                    <a:pt x="127" y="339"/>
                  </a:lnTo>
                  <a:lnTo>
                    <a:pt x="118" y="335"/>
                  </a:lnTo>
                  <a:lnTo>
                    <a:pt x="109" y="331"/>
                  </a:lnTo>
                  <a:lnTo>
                    <a:pt x="103" y="326"/>
                  </a:lnTo>
                  <a:lnTo>
                    <a:pt x="96" y="319"/>
                  </a:lnTo>
                  <a:lnTo>
                    <a:pt x="92" y="311"/>
                  </a:lnTo>
                  <a:lnTo>
                    <a:pt x="90" y="302"/>
                  </a:lnTo>
                  <a:lnTo>
                    <a:pt x="89" y="291"/>
                  </a:lnTo>
                  <a:lnTo>
                    <a:pt x="89" y="291"/>
                  </a:lnTo>
                  <a:lnTo>
                    <a:pt x="89" y="283"/>
                  </a:lnTo>
                  <a:lnTo>
                    <a:pt x="92" y="276"/>
                  </a:lnTo>
                  <a:lnTo>
                    <a:pt x="93" y="270"/>
                  </a:lnTo>
                  <a:lnTo>
                    <a:pt x="98" y="264"/>
                  </a:lnTo>
                  <a:lnTo>
                    <a:pt x="103" y="257"/>
                  </a:lnTo>
                  <a:lnTo>
                    <a:pt x="109" y="253"/>
                  </a:lnTo>
                  <a:lnTo>
                    <a:pt x="116" y="248"/>
                  </a:lnTo>
                  <a:lnTo>
                    <a:pt x="124" y="244"/>
                  </a:lnTo>
                  <a:lnTo>
                    <a:pt x="144" y="236"/>
                  </a:lnTo>
                  <a:lnTo>
                    <a:pt x="168" y="231"/>
                  </a:lnTo>
                  <a:lnTo>
                    <a:pt x="196" y="228"/>
                  </a:lnTo>
                  <a:lnTo>
                    <a:pt x="228" y="227"/>
                  </a:lnTo>
                  <a:lnTo>
                    <a:pt x="228" y="233"/>
                  </a:lnTo>
                  <a:lnTo>
                    <a:pt x="228" y="233"/>
                  </a:lnTo>
                  <a:lnTo>
                    <a:pt x="227" y="253"/>
                  </a:lnTo>
                  <a:lnTo>
                    <a:pt x="222" y="271"/>
                  </a:lnTo>
                  <a:lnTo>
                    <a:pt x="214" y="290"/>
                  </a:lnTo>
                  <a:lnTo>
                    <a:pt x="204" y="305"/>
                  </a:lnTo>
                  <a:lnTo>
                    <a:pt x="197" y="313"/>
                  </a:lnTo>
                  <a:lnTo>
                    <a:pt x="191" y="319"/>
                  </a:lnTo>
                  <a:lnTo>
                    <a:pt x="184" y="325"/>
                  </a:lnTo>
                  <a:lnTo>
                    <a:pt x="176" y="329"/>
                  </a:lnTo>
                  <a:lnTo>
                    <a:pt x="167" y="334"/>
                  </a:lnTo>
                  <a:lnTo>
                    <a:pt x="158" y="337"/>
                  </a:lnTo>
                  <a:lnTo>
                    <a:pt x="148" y="339"/>
                  </a:lnTo>
                  <a:lnTo>
                    <a:pt x="138" y="339"/>
                  </a:lnTo>
                  <a:lnTo>
                    <a:pt x="138" y="339"/>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05" name="Freeform 9"/>
            <p:cNvSpPr>
              <a:spLocks/>
            </p:cNvSpPr>
            <p:nvPr userDrawn="1"/>
          </p:nvSpPr>
          <p:spPr bwMode="auto">
            <a:xfrm>
              <a:off x="4092163" y="2547700"/>
              <a:ext cx="266700" cy="320675"/>
            </a:xfrm>
            <a:custGeom>
              <a:avLst/>
              <a:gdLst/>
              <a:ahLst/>
              <a:cxnLst>
                <a:cxn ang="0">
                  <a:pos x="93" y="215"/>
                </a:cxn>
                <a:cxn ang="0">
                  <a:pos x="95" y="187"/>
                </a:cxn>
                <a:cxn ang="0">
                  <a:pos x="101" y="161"/>
                </a:cxn>
                <a:cxn ang="0">
                  <a:pos x="109" y="138"/>
                </a:cxn>
                <a:cxn ang="0">
                  <a:pos x="121" y="118"/>
                </a:cxn>
                <a:cxn ang="0">
                  <a:pos x="135" y="101"/>
                </a:cxn>
                <a:cxn ang="0">
                  <a:pos x="152" y="89"/>
                </a:cxn>
                <a:cxn ang="0">
                  <a:pos x="170" y="81"/>
                </a:cxn>
                <a:cxn ang="0">
                  <a:pos x="190" y="78"/>
                </a:cxn>
                <a:cxn ang="0">
                  <a:pos x="204" y="80"/>
                </a:cxn>
                <a:cxn ang="0">
                  <a:pos x="223" y="87"/>
                </a:cxn>
                <a:cxn ang="0">
                  <a:pos x="237" y="106"/>
                </a:cxn>
                <a:cxn ang="0">
                  <a:pos x="243" y="133"/>
                </a:cxn>
                <a:cxn ang="0">
                  <a:pos x="243" y="406"/>
                </a:cxn>
                <a:cxn ang="0">
                  <a:pos x="335" y="129"/>
                </a:cxn>
                <a:cxn ang="0">
                  <a:pos x="335" y="113"/>
                </a:cxn>
                <a:cxn ang="0">
                  <a:pos x="331" y="86"/>
                </a:cxn>
                <a:cxn ang="0">
                  <a:pos x="323" y="61"/>
                </a:cxn>
                <a:cxn ang="0">
                  <a:pos x="312" y="42"/>
                </a:cxn>
                <a:cxn ang="0">
                  <a:pos x="297" y="25"/>
                </a:cxn>
                <a:cxn ang="0">
                  <a:pos x="279" y="12"/>
                </a:cxn>
                <a:cxn ang="0">
                  <a:pos x="256" y="5"/>
                </a:cxn>
                <a:cxn ang="0">
                  <a:pos x="230" y="0"/>
                </a:cxn>
                <a:cxn ang="0">
                  <a:pos x="216" y="0"/>
                </a:cxn>
                <a:cxn ang="0">
                  <a:pos x="176" y="5"/>
                </a:cxn>
                <a:cxn ang="0">
                  <a:pos x="141" y="19"/>
                </a:cxn>
                <a:cxn ang="0">
                  <a:pos x="110" y="38"/>
                </a:cxn>
                <a:cxn ang="0">
                  <a:pos x="86" y="68"/>
                </a:cxn>
                <a:cxn ang="0">
                  <a:pos x="89" y="40"/>
                </a:cxn>
                <a:cxn ang="0">
                  <a:pos x="89" y="8"/>
                </a:cxn>
                <a:cxn ang="0">
                  <a:pos x="0" y="406"/>
                </a:cxn>
                <a:cxn ang="0">
                  <a:pos x="93" y="215"/>
                </a:cxn>
              </a:cxnLst>
              <a:rect l="0" t="0" r="r" b="b"/>
              <a:pathLst>
                <a:path w="335" h="406">
                  <a:moveTo>
                    <a:pt x="93" y="215"/>
                  </a:moveTo>
                  <a:lnTo>
                    <a:pt x="93" y="215"/>
                  </a:lnTo>
                  <a:lnTo>
                    <a:pt x="93" y="201"/>
                  </a:lnTo>
                  <a:lnTo>
                    <a:pt x="95" y="187"/>
                  </a:lnTo>
                  <a:lnTo>
                    <a:pt x="98" y="173"/>
                  </a:lnTo>
                  <a:lnTo>
                    <a:pt x="101" y="161"/>
                  </a:lnTo>
                  <a:lnTo>
                    <a:pt x="104" y="149"/>
                  </a:lnTo>
                  <a:lnTo>
                    <a:pt x="109" y="138"/>
                  </a:lnTo>
                  <a:lnTo>
                    <a:pt x="115" y="127"/>
                  </a:lnTo>
                  <a:lnTo>
                    <a:pt x="121" y="118"/>
                  </a:lnTo>
                  <a:lnTo>
                    <a:pt x="127" y="109"/>
                  </a:lnTo>
                  <a:lnTo>
                    <a:pt x="135" y="101"/>
                  </a:lnTo>
                  <a:lnTo>
                    <a:pt x="144" y="95"/>
                  </a:lnTo>
                  <a:lnTo>
                    <a:pt x="152" y="89"/>
                  </a:lnTo>
                  <a:lnTo>
                    <a:pt x="161" y="84"/>
                  </a:lnTo>
                  <a:lnTo>
                    <a:pt x="170" y="81"/>
                  </a:lnTo>
                  <a:lnTo>
                    <a:pt x="181" y="80"/>
                  </a:lnTo>
                  <a:lnTo>
                    <a:pt x="190" y="78"/>
                  </a:lnTo>
                  <a:lnTo>
                    <a:pt x="190" y="78"/>
                  </a:lnTo>
                  <a:lnTo>
                    <a:pt x="204" y="80"/>
                  </a:lnTo>
                  <a:lnTo>
                    <a:pt x="214" y="83"/>
                  </a:lnTo>
                  <a:lnTo>
                    <a:pt x="223" y="87"/>
                  </a:lnTo>
                  <a:lnTo>
                    <a:pt x="231" y="95"/>
                  </a:lnTo>
                  <a:lnTo>
                    <a:pt x="237" y="106"/>
                  </a:lnTo>
                  <a:lnTo>
                    <a:pt x="240" y="118"/>
                  </a:lnTo>
                  <a:lnTo>
                    <a:pt x="243" y="133"/>
                  </a:lnTo>
                  <a:lnTo>
                    <a:pt x="243" y="152"/>
                  </a:lnTo>
                  <a:lnTo>
                    <a:pt x="243" y="406"/>
                  </a:lnTo>
                  <a:lnTo>
                    <a:pt x="335" y="406"/>
                  </a:lnTo>
                  <a:lnTo>
                    <a:pt x="335" y="129"/>
                  </a:lnTo>
                  <a:lnTo>
                    <a:pt x="335" y="129"/>
                  </a:lnTo>
                  <a:lnTo>
                    <a:pt x="335" y="113"/>
                  </a:lnTo>
                  <a:lnTo>
                    <a:pt x="334" y="100"/>
                  </a:lnTo>
                  <a:lnTo>
                    <a:pt x="331" y="86"/>
                  </a:lnTo>
                  <a:lnTo>
                    <a:pt x="328" y="74"/>
                  </a:lnTo>
                  <a:lnTo>
                    <a:pt x="323" y="61"/>
                  </a:lnTo>
                  <a:lnTo>
                    <a:pt x="318" y="51"/>
                  </a:lnTo>
                  <a:lnTo>
                    <a:pt x="312" y="42"/>
                  </a:lnTo>
                  <a:lnTo>
                    <a:pt x="305" y="32"/>
                  </a:lnTo>
                  <a:lnTo>
                    <a:pt x="297" y="25"/>
                  </a:lnTo>
                  <a:lnTo>
                    <a:pt x="288" y="19"/>
                  </a:lnTo>
                  <a:lnTo>
                    <a:pt x="279" y="12"/>
                  </a:lnTo>
                  <a:lnTo>
                    <a:pt x="268" y="8"/>
                  </a:lnTo>
                  <a:lnTo>
                    <a:pt x="256" y="5"/>
                  </a:lnTo>
                  <a:lnTo>
                    <a:pt x="243" y="2"/>
                  </a:lnTo>
                  <a:lnTo>
                    <a:pt x="230" y="0"/>
                  </a:lnTo>
                  <a:lnTo>
                    <a:pt x="216" y="0"/>
                  </a:lnTo>
                  <a:lnTo>
                    <a:pt x="216" y="0"/>
                  </a:lnTo>
                  <a:lnTo>
                    <a:pt x="194" y="2"/>
                  </a:lnTo>
                  <a:lnTo>
                    <a:pt x="176" y="5"/>
                  </a:lnTo>
                  <a:lnTo>
                    <a:pt x="158" y="11"/>
                  </a:lnTo>
                  <a:lnTo>
                    <a:pt x="141" y="19"/>
                  </a:lnTo>
                  <a:lnTo>
                    <a:pt x="124" y="28"/>
                  </a:lnTo>
                  <a:lnTo>
                    <a:pt x="110" y="38"/>
                  </a:lnTo>
                  <a:lnTo>
                    <a:pt x="98" y="52"/>
                  </a:lnTo>
                  <a:lnTo>
                    <a:pt x="86" y="68"/>
                  </a:lnTo>
                  <a:lnTo>
                    <a:pt x="86" y="68"/>
                  </a:lnTo>
                  <a:lnTo>
                    <a:pt x="89" y="40"/>
                  </a:lnTo>
                  <a:lnTo>
                    <a:pt x="89" y="12"/>
                  </a:lnTo>
                  <a:lnTo>
                    <a:pt x="89" y="8"/>
                  </a:lnTo>
                  <a:lnTo>
                    <a:pt x="0" y="8"/>
                  </a:lnTo>
                  <a:lnTo>
                    <a:pt x="0" y="406"/>
                  </a:lnTo>
                  <a:lnTo>
                    <a:pt x="93" y="406"/>
                  </a:lnTo>
                  <a:lnTo>
                    <a:pt x="93" y="215"/>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06" name="Freeform 10"/>
            <p:cNvSpPr>
              <a:spLocks noEditPoints="1"/>
            </p:cNvSpPr>
            <p:nvPr userDrawn="1"/>
          </p:nvSpPr>
          <p:spPr bwMode="auto">
            <a:xfrm>
              <a:off x="4523963" y="2441337"/>
              <a:ext cx="349250" cy="430213"/>
            </a:xfrm>
            <a:custGeom>
              <a:avLst/>
              <a:gdLst/>
              <a:ahLst/>
              <a:cxnLst>
                <a:cxn ang="0">
                  <a:pos x="49" y="540"/>
                </a:cxn>
                <a:cxn ang="0">
                  <a:pos x="144" y="542"/>
                </a:cxn>
                <a:cxn ang="0">
                  <a:pos x="178" y="540"/>
                </a:cxn>
                <a:cxn ang="0">
                  <a:pos x="240" y="531"/>
                </a:cxn>
                <a:cxn ang="0">
                  <a:pos x="296" y="513"/>
                </a:cxn>
                <a:cxn ang="0">
                  <a:pos x="342" y="485"/>
                </a:cxn>
                <a:cxn ang="0">
                  <a:pos x="380" y="449"/>
                </a:cxn>
                <a:cxn ang="0">
                  <a:pos x="409" y="406"/>
                </a:cxn>
                <a:cxn ang="0">
                  <a:pos x="430" y="354"/>
                </a:cxn>
                <a:cxn ang="0">
                  <a:pos x="440" y="295"/>
                </a:cxn>
                <a:cxn ang="0">
                  <a:pos x="441" y="263"/>
                </a:cxn>
                <a:cxn ang="0">
                  <a:pos x="437" y="202"/>
                </a:cxn>
                <a:cxn ang="0">
                  <a:pos x="424" y="149"/>
                </a:cxn>
                <a:cxn ang="0">
                  <a:pos x="403" y="103"/>
                </a:cxn>
                <a:cxn ang="0">
                  <a:pos x="372" y="66"/>
                </a:cxn>
                <a:cxn ang="0">
                  <a:pos x="334" y="37"/>
                </a:cxn>
                <a:cxn ang="0">
                  <a:pos x="286" y="15"/>
                </a:cxn>
                <a:cxn ang="0">
                  <a:pos x="231" y="3"/>
                </a:cxn>
                <a:cxn ang="0">
                  <a:pos x="167" y="0"/>
                </a:cxn>
                <a:cxn ang="0">
                  <a:pos x="106" y="0"/>
                </a:cxn>
                <a:cxn ang="0">
                  <a:pos x="48" y="2"/>
                </a:cxn>
                <a:cxn ang="0">
                  <a:pos x="0" y="3"/>
                </a:cxn>
                <a:cxn ang="0">
                  <a:pos x="3" y="539"/>
                </a:cxn>
                <a:cxn ang="0">
                  <a:pos x="49" y="540"/>
                </a:cxn>
                <a:cxn ang="0">
                  <a:pos x="161" y="78"/>
                </a:cxn>
                <a:cxn ang="0">
                  <a:pos x="184" y="80"/>
                </a:cxn>
                <a:cxn ang="0">
                  <a:pos x="224" y="86"/>
                </a:cxn>
                <a:cxn ang="0">
                  <a:pos x="257" y="96"/>
                </a:cxn>
                <a:cxn ang="0">
                  <a:pos x="285" y="115"/>
                </a:cxn>
                <a:cxn ang="0">
                  <a:pos x="308" y="138"/>
                </a:cxn>
                <a:cxn ang="0">
                  <a:pos x="325" y="168"/>
                </a:cxn>
                <a:cxn ang="0">
                  <a:pos x="335" y="204"/>
                </a:cxn>
                <a:cxn ang="0">
                  <a:pos x="342" y="246"/>
                </a:cxn>
                <a:cxn ang="0">
                  <a:pos x="342" y="269"/>
                </a:cxn>
                <a:cxn ang="0">
                  <a:pos x="339" y="312"/>
                </a:cxn>
                <a:cxn ang="0">
                  <a:pos x="329" y="351"/>
                </a:cxn>
                <a:cxn ang="0">
                  <a:pos x="314" y="384"/>
                </a:cxn>
                <a:cxn ang="0">
                  <a:pos x="293" y="410"/>
                </a:cxn>
                <a:cxn ang="0">
                  <a:pos x="267" y="432"/>
                </a:cxn>
                <a:cxn ang="0">
                  <a:pos x="233" y="449"/>
                </a:cxn>
                <a:cxn ang="0">
                  <a:pos x="196" y="458"/>
                </a:cxn>
                <a:cxn ang="0">
                  <a:pos x="153" y="461"/>
                </a:cxn>
                <a:cxn ang="0">
                  <a:pos x="123" y="459"/>
                </a:cxn>
                <a:cxn ang="0">
                  <a:pos x="93" y="81"/>
                </a:cxn>
                <a:cxn ang="0">
                  <a:pos x="124" y="80"/>
                </a:cxn>
                <a:cxn ang="0">
                  <a:pos x="161" y="78"/>
                </a:cxn>
              </a:cxnLst>
              <a:rect l="0" t="0" r="r" b="b"/>
              <a:pathLst>
                <a:path w="441" h="542">
                  <a:moveTo>
                    <a:pt x="49" y="540"/>
                  </a:moveTo>
                  <a:lnTo>
                    <a:pt x="49" y="540"/>
                  </a:lnTo>
                  <a:lnTo>
                    <a:pt x="95" y="542"/>
                  </a:lnTo>
                  <a:lnTo>
                    <a:pt x="144" y="542"/>
                  </a:lnTo>
                  <a:lnTo>
                    <a:pt x="144" y="542"/>
                  </a:lnTo>
                  <a:lnTo>
                    <a:pt x="178" y="540"/>
                  </a:lnTo>
                  <a:lnTo>
                    <a:pt x="210" y="537"/>
                  </a:lnTo>
                  <a:lnTo>
                    <a:pt x="240" y="531"/>
                  </a:lnTo>
                  <a:lnTo>
                    <a:pt x="270" y="524"/>
                  </a:lnTo>
                  <a:lnTo>
                    <a:pt x="296" y="513"/>
                  </a:lnTo>
                  <a:lnTo>
                    <a:pt x="320" y="499"/>
                  </a:lnTo>
                  <a:lnTo>
                    <a:pt x="342" y="485"/>
                  </a:lnTo>
                  <a:lnTo>
                    <a:pt x="363" y="468"/>
                  </a:lnTo>
                  <a:lnTo>
                    <a:pt x="380" y="449"/>
                  </a:lnTo>
                  <a:lnTo>
                    <a:pt x="397" y="429"/>
                  </a:lnTo>
                  <a:lnTo>
                    <a:pt x="409" y="406"/>
                  </a:lnTo>
                  <a:lnTo>
                    <a:pt x="421" y="380"/>
                  </a:lnTo>
                  <a:lnTo>
                    <a:pt x="430" y="354"/>
                  </a:lnTo>
                  <a:lnTo>
                    <a:pt x="437" y="325"/>
                  </a:lnTo>
                  <a:lnTo>
                    <a:pt x="440" y="295"/>
                  </a:lnTo>
                  <a:lnTo>
                    <a:pt x="441" y="263"/>
                  </a:lnTo>
                  <a:lnTo>
                    <a:pt x="441" y="263"/>
                  </a:lnTo>
                  <a:lnTo>
                    <a:pt x="440" y="231"/>
                  </a:lnTo>
                  <a:lnTo>
                    <a:pt x="437" y="202"/>
                  </a:lnTo>
                  <a:lnTo>
                    <a:pt x="432" y="173"/>
                  </a:lnTo>
                  <a:lnTo>
                    <a:pt x="424" y="149"/>
                  </a:lnTo>
                  <a:lnTo>
                    <a:pt x="414" y="124"/>
                  </a:lnTo>
                  <a:lnTo>
                    <a:pt x="403" y="103"/>
                  </a:lnTo>
                  <a:lnTo>
                    <a:pt x="389" y="83"/>
                  </a:lnTo>
                  <a:lnTo>
                    <a:pt x="372" y="66"/>
                  </a:lnTo>
                  <a:lnTo>
                    <a:pt x="354" y="51"/>
                  </a:lnTo>
                  <a:lnTo>
                    <a:pt x="334" y="37"/>
                  </a:lnTo>
                  <a:lnTo>
                    <a:pt x="311" y="26"/>
                  </a:lnTo>
                  <a:lnTo>
                    <a:pt x="286" y="15"/>
                  </a:lnTo>
                  <a:lnTo>
                    <a:pt x="260" y="9"/>
                  </a:lnTo>
                  <a:lnTo>
                    <a:pt x="231" y="3"/>
                  </a:lnTo>
                  <a:lnTo>
                    <a:pt x="201" y="0"/>
                  </a:lnTo>
                  <a:lnTo>
                    <a:pt x="167" y="0"/>
                  </a:lnTo>
                  <a:lnTo>
                    <a:pt x="167" y="0"/>
                  </a:lnTo>
                  <a:lnTo>
                    <a:pt x="106" y="0"/>
                  </a:lnTo>
                  <a:lnTo>
                    <a:pt x="48" y="2"/>
                  </a:lnTo>
                  <a:lnTo>
                    <a:pt x="48" y="2"/>
                  </a:lnTo>
                  <a:lnTo>
                    <a:pt x="3" y="3"/>
                  </a:lnTo>
                  <a:lnTo>
                    <a:pt x="0" y="3"/>
                  </a:lnTo>
                  <a:lnTo>
                    <a:pt x="0" y="539"/>
                  </a:lnTo>
                  <a:lnTo>
                    <a:pt x="3" y="539"/>
                  </a:lnTo>
                  <a:lnTo>
                    <a:pt x="3" y="539"/>
                  </a:lnTo>
                  <a:lnTo>
                    <a:pt x="49" y="540"/>
                  </a:lnTo>
                  <a:lnTo>
                    <a:pt x="49" y="540"/>
                  </a:lnTo>
                  <a:close/>
                  <a:moveTo>
                    <a:pt x="161" y="78"/>
                  </a:moveTo>
                  <a:lnTo>
                    <a:pt x="161" y="78"/>
                  </a:lnTo>
                  <a:lnTo>
                    <a:pt x="184" y="80"/>
                  </a:lnTo>
                  <a:lnTo>
                    <a:pt x="204" y="81"/>
                  </a:lnTo>
                  <a:lnTo>
                    <a:pt x="224" y="86"/>
                  </a:lnTo>
                  <a:lnTo>
                    <a:pt x="240" y="90"/>
                  </a:lnTo>
                  <a:lnTo>
                    <a:pt x="257" y="96"/>
                  </a:lnTo>
                  <a:lnTo>
                    <a:pt x="271" y="106"/>
                  </a:lnTo>
                  <a:lnTo>
                    <a:pt x="285" y="115"/>
                  </a:lnTo>
                  <a:lnTo>
                    <a:pt x="297" y="126"/>
                  </a:lnTo>
                  <a:lnTo>
                    <a:pt x="308" y="138"/>
                  </a:lnTo>
                  <a:lnTo>
                    <a:pt x="317" y="153"/>
                  </a:lnTo>
                  <a:lnTo>
                    <a:pt x="325" y="168"/>
                  </a:lnTo>
                  <a:lnTo>
                    <a:pt x="331" y="185"/>
                  </a:lnTo>
                  <a:lnTo>
                    <a:pt x="335" y="204"/>
                  </a:lnTo>
                  <a:lnTo>
                    <a:pt x="339" y="224"/>
                  </a:lnTo>
                  <a:lnTo>
                    <a:pt x="342" y="246"/>
                  </a:lnTo>
                  <a:lnTo>
                    <a:pt x="342" y="269"/>
                  </a:lnTo>
                  <a:lnTo>
                    <a:pt x="342" y="269"/>
                  </a:lnTo>
                  <a:lnTo>
                    <a:pt x="340" y="291"/>
                  </a:lnTo>
                  <a:lnTo>
                    <a:pt x="339" y="312"/>
                  </a:lnTo>
                  <a:lnTo>
                    <a:pt x="334" y="332"/>
                  </a:lnTo>
                  <a:lnTo>
                    <a:pt x="329" y="351"/>
                  </a:lnTo>
                  <a:lnTo>
                    <a:pt x="322" y="367"/>
                  </a:lnTo>
                  <a:lnTo>
                    <a:pt x="314" y="384"/>
                  </a:lnTo>
                  <a:lnTo>
                    <a:pt x="305" y="398"/>
                  </a:lnTo>
                  <a:lnTo>
                    <a:pt x="293" y="410"/>
                  </a:lnTo>
                  <a:lnTo>
                    <a:pt x="280" y="423"/>
                  </a:lnTo>
                  <a:lnTo>
                    <a:pt x="267" y="432"/>
                  </a:lnTo>
                  <a:lnTo>
                    <a:pt x="250" y="441"/>
                  </a:lnTo>
                  <a:lnTo>
                    <a:pt x="233" y="449"/>
                  </a:lnTo>
                  <a:lnTo>
                    <a:pt x="216" y="453"/>
                  </a:lnTo>
                  <a:lnTo>
                    <a:pt x="196" y="458"/>
                  </a:lnTo>
                  <a:lnTo>
                    <a:pt x="175" y="459"/>
                  </a:lnTo>
                  <a:lnTo>
                    <a:pt x="153" y="461"/>
                  </a:lnTo>
                  <a:lnTo>
                    <a:pt x="153" y="461"/>
                  </a:lnTo>
                  <a:lnTo>
                    <a:pt x="123" y="459"/>
                  </a:lnTo>
                  <a:lnTo>
                    <a:pt x="93" y="458"/>
                  </a:lnTo>
                  <a:lnTo>
                    <a:pt x="93" y="81"/>
                  </a:lnTo>
                  <a:lnTo>
                    <a:pt x="93" y="81"/>
                  </a:lnTo>
                  <a:lnTo>
                    <a:pt x="124" y="80"/>
                  </a:lnTo>
                  <a:lnTo>
                    <a:pt x="161" y="78"/>
                  </a:lnTo>
                  <a:lnTo>
                    <a:pt x="161" y="78"/>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07" name="Freeform 11"/>
            <p:cNvSpPr>
              <a:spLocks/>
            </p:cNvSpPr>
            <p:nvPr userDrawn="1"/>
          </p:nvSpPr>
          <p:spPr bwMode="auto">
            <a:xfrm>
              <a:off x="4912901" y="2547700"/>
              <a:ext cx="168275" cy="320675"/>
            </a:xfrm>
            <a:custGeom>
              <a:avLst/>
              <a:gdLst/>
              <a:ahLst/>
              <a:cxnLst>
                <a:cxn ang="0">
                  <a:pos x="92" y="244"/>
                </a:cxn>
                <a:cxn ang="0">
                  <a:pos x="92" y="244"/>
                </a:cxn>
                <a:cxn ang="0">
                  <a:pos x="92" y="222"/>
                </a:cxn>
                <a:cxn ang="0">
                  <a:pos x="93" y="204"/>
                </a:cxn>
                <a:cxn ang="0">
                  <a:pos x="96" y="185"/>
                </a:cxn>
                <a:cxn ang="0">
                  <a:pos x="99" y="169"/>
                </a:cxn>
                <a:cxn ang="0">
                  <a:pos x="102" y="155"/>
                </a:cxn>
                <a:cxn ang="0">
                  <a:pos x="107" y="141"/>
                </a:cxn>
                <a:cxn ang="0">
                  <a:pos x="113" y="129"/>
                </a:cxn>
                <a:cxn ang="0">
                  <a:pos x="119" y="120"/>
                </a:cxn>
                <a:cxn ang="0">
                  <a:pos x="127" y="110"/>
                </a:cxn>
                <a:cxn ang="0">
                  <a:pos x="134" y="103"/>
                </a:cxn>
                <a:cxn ang="0">
                  <a:pos x="144" y="98"/>
                </a:cxn>
                <a:cxn ang="0">
                  <a:pos x="154" y="94"/>
                </a:cxn>
                <a:cxn ang="0">
                  <a:pos x="165" y="91"/>
                </a:cxn>
                <a:cxn ang="0">
                  <a:pos x="176" y="89"/>
                </a:cxn>
                <a:cxn ang="0">
                  <a:pos x="188" y="91"/>
                </a:cxn>
                <a:cxn ang="0">
                  <a:pos x="202" y="92"/>
                </a:cxn>
                <a:cxn ang="0">
                  <a:pos x="206" y="92"/>
                </a:cxn>
                <a:cxn ang="0">
                  <a:pos x="211" y="2"/>
                </a:cxn>
                <a:cxn ang="0">
                  <a:pos x="206" y="2"/>
                </a:cxn>
                <a:cxn ang="0">
                  <a:pos x="206" y="2"/>
                </a:cxn>
                <a:cxn ang="0">
                  <a:pos x="191" y="0"/>
                </a:cxn>
                <a:cxn ang="0">
                  <a:pos x="191" y="0"/>
                </a:cxn>
                <a:cxn ang="0">
                  <a:pos x="171" y="2"/>
                </a:cxn>
                <a:cxn ang="0">
                  <a:pos x="153" y="6"/>
                </a:cxn>
                <a:cxn ang="0">
                  <a:pos x="136" y="14"/>
                </a:cxn>
                <a:cxn ang="0">
                  <a:pos x="122" y="23"/>
                </a:cxn>
                <a:cxn ang="0">
                  <a:pos x="110" y="34"/>
                </a:cxn>
                <a:cxn ang="0">
                  <a:pos x="99" y="45"/>
                </a:cxn>
                <a:cxn ang="0">
                  <a:pos x="92" y="57"/>
                </a:cxn>
                <a:cxn ang="0">
                  <a:pos x="84" y="69"/>
                </a:cxn>
                <a:cxn ang="0">
                  <a:pos x="84" y="69"/>
                </a:cxn>
                <a:cxn ang="0">
                  <a:pos x="87" y="38"/>
                </a:cxn>
                <a:cxn ang="0">
                  <a:pos x="88" y="12"/>
                </a:cxn>
                <a:cxn ang="0">
                  <a:pos x="88" y="8"/>
                </a:cxn>
                <a:cxn ang="0">
                  <a:pos x="0" y="8"/>
                </a:cxn>
                <a:cxn ang="0">
                  <a:pos x="0" y="406"/>
                </a:cxn>
                <a:cxn ang="0">
                  <a:pos x="92" y="406"/>
                </a:cxn>
                <a:cxn ang="0">
                  <a:pos x="92" y="244"/>
                </a:cxn>
              </a:cxnLst>
              <a:rect l="0" t="0" r="r" b="b"/>
              <a:pathLst>
                <a:path w="211" h="406">
                  <a:moveTo>
                    <a:pt x="92" y="244"/>
                  </a:moveTo>
                  <a:lnTo>
                    <a:pt x="92" y="244"/>
                  </a:lnTo>
                  <a:lnTo>
                    <a:pt x="92" y="222"/>
                  </a:lnTo>
                  <a:lnTo>
                    <a:pt x="93" y="204"/>
                  </a:lnTo>
                  <a:lnTo>
                    <a:pt x="96" y="185"/>
                  </a:lnTo>
                  <a:lnTo>
                    <a:pt x="99" y="169"/>
                  </a:lnTo>
                  <a:lnTo>
                    <a:pt x="102" y="155"/>
                  </a:lnTo>
                  <a:lnTo>
                    <a:pt x="107" y="141"/>
                  </a:lnTo>
                  <a:lnTo>
                    <a:pt x="113" y="129"/>
                  </a:lnTo>
                  <a:lnTo>
                    <a:pt x="119" y="120"/>
                  </a:lnTo>
                  <a:lnTo>
                    <a:pt x="127" y="110"/>
                  </a:lnTo>
                  <a:lnTo>
                    <a:pt x="134" y="103"/>
                  </a:lnTo>
                  <a:lnTo>
                    <a:pt x="144" y="98"/>
                  </a:lnTo>
                  <a:lnTo>
                    <a:pt x="154" y="94"/>
                  </a:lnTo>
                  <a:lnTo>
                    <a:pt x="165" y="91"/>
                  </a:lnTo>
                  <a:lnTo>
                    <a:pt x="176" y="89"/>
                  </a:lnTo>
                  <a:lnTo>
                    <a:pt x="188" y="91"/>
                  </a:lnTo>
                  <a:lnTo>
                    <a:pt x="202" y="92"/>
                  </a:lnTo>
                  <a:lnTo>
                    <a:pt x="206" y="92"/>
                  </a:lnTo>
                  <a:lnTo>
                    <a:pt x="211" y="2"/>
                  </a:lnTo>
                  <a:lnTo>
                    <a:pt x="206" y="2"/>
                  </a:lnTo>
                  <a:lnTo>
                    <a:pt x="206" y="2"/>
                  </a:lnTo>
                  <a:lnTo>
                    <a:pt x="191" y="0"/>
                  </a:lnTo>
                  <a:lnTo>
                    <a:pt x="191" y="0"/>
                  </a:lnTo>
                  <a:lnTo>
                    <a:pt x="171" y="2"/>
                  </a:lnTo>
                  <a:lnTo>
                    <a:pt x="153" y="6"/>
                  </a:lnTo>
                  <a:lnTo>
                    <a:pt x="136" y="14"/>
                  </a:lnTo>
                  <a:lnTo>
                    <a:pt x="122" y="23"/>
                  </a:lnTo>
                  <a:lnTo>
                    <a:pt x="110" y="34"/>
                  </a:lnTo>
                  <a:lnTo>
                    <a:pt x="99" y="45"/>
                  </a:lnTo>
                  <a:lnTo>
                    <a:pt x="92" y="57"/>
                  </a:lnTo>
                  <a:lnTo>
                    <a:pt x="84" y="69"/>
                  </a:lnTo>
                  <a:lnTo>
                    <a:pt x="84" y="69"/>
                  </a:lnTo>
                  <a:lnTo>
                    <a:pt x="87" y="38"/>
                  </a:lnTo>
                  <a:lnTo>
                    <a:pt x="88" y="12"/>
                  </a:lnTo>
                  <a:lnTo>
                    <a:pt x="88" y="8"/>
                  </a:lnTo>
                  <a:lnTo>
                    <a:pt x="0" y="8"/>
                  </a:lnTo>
                  <a:lnTo>
                    <a:pt x="0" y="406"/>
                  </a:lnTo>
                  <a:lnTo>
                    <a:pt x="92" y="406"/>
                  </a:lnTo>
                  <a:lnTo>
                    <a:pt x="92" y="244"/>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08" name="Freeform 12"/>
            <p:cNvSpPr>
              <a:spLocks noEditPoints="1"/>
            </p:cNvSpPr>
            <p:nvPr userDrawn="1"/>
          </p:nvSpPr>
          <p:spPr bwMode="auto">
            <a:xfrm>
              <a:off x="5089113" y="2547700"/>
              <a:ext cx="274637" cy="327025"/>
            </a:xfrm>
            <a:custGeom>
              <a:avLst/>
              <a:gdLst/>
              <a:ahLst/>
              <a:cxnLst>
                <a:cxn ang="0">
                  <a:pos x="191" y="414"/>
                </a:cxn>
                <a:cxn ang="0">
                  <a:pos x="265" y="407"/>
                </a:cxn>
                <a:cxn ang="0">
                  <a:pos x="331" y="389"/>
                </a:cxn>
                <a:cxn ang="0">
                  <a:pos x="321" y="313"/>
                </a:cxn>
                <a:cxn ang="0">
                  <a:pos x="317" y="314"/>
                </a:cxn>
                <a:cxn ang="0">
                  <a:pos x="263" y="332"/>
                </a:cxn>
                <a:cxn ang="0">
                  <a:pos x="206" y="337"/>
                </a:cxn>
                <a:cxn ang="0">
                  <a:pos x="193" y="337"/>
                </a:cxn>
                <a:cxn ang="0">
                  <a:pos x="168" y="334"/>
                </a:cxn>
                <a:cxn ang="0">
                  <a:pos x="148" y="326"/>
                </a:cxn>
                <a:cxn ang="0">
                  <a:pos x="130" y="316"/>
                </a:cxn>
                <a:cxn ang="0">
                  <a:pos x="124" y="309"/>
                </a:cxn>
                <a:cxn ang="0">
                  <a:pos x="110" y="293"/>
                </a:cxn>
                <a:cxn ang="0">
                  <a:pos x="102" y="271"/>
                </a:cxn>
                <a:cxn ang="0">
                  <a:pos x="96" y="247"/>
                </a:cxn>
                <a:cxn ang="0">
                  <a:pos x="95" y="218"/>
                </a:cxn>
                <a:cxn ang="0">
                  <a:pos x="343" y="215"/>
                </a:cxn>
                <a:cxn ang="0">
                  <a:pos x="346" y="192"/>
                </a:cxn>
                <a:cxn ang="0">
                  <a:pos x="346" y="173"/>
                </a:cxn>
                <a:cxn ang="0">
                  <a:pos x="343" y="135"/>
                </a:cxn>
                <a:cxn ang="0">
                  <a:pos x="335" y="100"/>
                </a:cxn>
                <a:cxn ang="0">
                  <a:pos x="321" y="71"/>
                </a:cxn>
                <a:cxn ang="0">
                  <a:pos x="303" y="46"/>
                </a:cxn>
                <a:cxn ang="0">
                  <a:pos x="278" y="26"/>
                </a:cxn>
                <a:cxn ang="0">
                  <a:pos x="251" y="12"/>
                </a:cxn>
                <a:cxn ang="0">
                  <a:pos x="219" y="3"/>
                </a:cxn>
                <a:cxn ang="0">
                  <a:pos x="182" y="0"/>
                </a:cxn>
                <a:cxn ang="0">
                  <a:pos x="162" y="2"/>
                </a:cxn>
                <a:cxn ang="0">
                  <a:pos x="124" y="9"/>
                </a:cxn>
                <a:cxn ang="0">
                  <a:pos x="92" y="23"/>
                </a:cxn>
                <a:cxn ang="0">
                  <a:pos x="63" y="45"/>
                </a:cxn>
                <a:cxn ang="0">
                  <a:pos x="38" y="72"/>
                </a:cxn>
                <a:cxn ang="0">
                  <a:pos x="20" y="104"/>
                </a:cxn>
                <a:cxn ang="0">
                  <a:pos x="7" y="143"/>
                </a:cxn>
                <a:cxn ang="0">
                  <a:pos x="1" y="187"/>
                </a:cxn>
                <a:cxn ang="0">
                  <a:pos x="0" y="210"/>
                </a:cxn>
                <a:cxn ang="0">
                  <a:pos x="3" y="257"/>
                </a:cxn>
                <a:cxn ang="0">
                  <a:pos x="12" y="299"/>
                </a:cxn>
                <a:cxn ang="0">
                  <a:pos x="27" y="334"/>
                </a:cxn>
                <a:cxn ang="0">
                  <a:pos x="49" y="363"/>
                </a:cxn>
                <a:cxn ang="0">
                  <a:pos x="75" y="384"/>
                </a:cxn>
                <a:cxn ang="0">
                  <a:pos x="108" y="401"/>
                </a:cxn>
                <a:cxn ang="0">
                  <a:pos x="147" y="411"/>
                </a:cxn>
                <a:cxn ang="0">
                  <a:pos x="191" y="414"/>
                </a:cxn>
                <a:cxn ang="0">
                  <a:pos x="98" y="152"/>
                </a:cxn>
                <a:cxn ang="0">
                  <a:pos x="101" y="133"/>
                </a:cxn>
                <a:cxn ang="0">
                  <a:pos x="116" y="104"/>
                </a:cxn>
                <a:cxn ang="0">
                  <a:pos x="136" y="83"/>
                </a:cxn>
                <a:cxn ang="0">
                  <a:pos x="164" y="72"/>
                </a:cxn>
                <a:cxn ang="0">
                  <a:pos x="179" y="71"/>
                </a:cxn>
                <a:cxn ang="0">
                  <a:pos x="210" y="75"/>
                </a:cxn>
                <a:cxn ang="0">
                  <a:pos x="233" y="91"/>
                </a:cxn>
                <a:cxn ang="0">
                  <a:pos x="242" y="103"/>
                </a:cxn>
                <a:cxn ang="0">
                  <a:pos x="252" y="133"/>
                </a:cxn>
                <a:cxn ang="0">
                  <a:pos x="98" y="152"/>
                </a:cxn>
              </a:cxnLst>
              <a:rect l="0" t="0" r="r" b="b"/>
              <a:pathLst>
                <a:path w="346" h="414">
                  <a:moveTo>
                    <a:pt x="191" y="414"/>
                  </a:moveTo>
                  <a:lnTo>
                    <a:pt x="191" y="414"/>
                  </a:lnTo>
                  <a:lnTo>
                    <a:pt x="228" y="412"/>
                  </a:lnTo>
                  <a:lnTo>
                    <a:pt x="265" y="407"/>
                  </a:lnTo>
                  <a:lnTo>
                    <a:pt x="298" y="400"/>
                  </a:lnTo>
                  <a:lnTo>
                    <a:pt x="331" y="389"/>
                  </a:lnTo>
                  <a:lnTo>
                    <a:pt x="334" y="388"/>
                  </a:lnTo>
                  <a:lnTo>
                    <a:pt x="321" y="313"/>
                  </a:lnTo>
                  <a:lnTo>
                    <a:pt x="317" y="314"/>
                  </a:lnTo>
                  <a:lnTo>
                    <a:pt x="317" y="314"/>
                  </a:lnTo>
                  <a:lnTo>
                    <a:pt x="289" y="325"/>
                  </a:lnTo>
                  <a:lnTo>
                    <a:pt x="263" y="332"/>
                  </a:lnTo>
                  <a:lnTo>
                    <a:pt x="234" y="335"/>
                  </a:lnTo>
                  <a:lnTo>
                    <a:pt x="206" y="337"/>
                  </a:lnTo>
                  <a:lnTo>
                    <a:pt x="206" y="337"/>
                  </a:lnTo>
                  <a:lnTo>
                    <a:pt x="193" y="337"/>
                  </a:lnTo>
                  <a:lnTo>
                    <a:pt x="180" y="335"/>
                  </a:lnTo>
                  <a:lnTo>
                    <a:pt x="168" y="334"/>
                  </a:lnTo>
                  <a:lnTo>
                    <a:pt x="157" y="331"/>
                  </a:lnTo>
                  <a:lnTo>
                    <a:pt x="148" y="326"/>
                  </a:lnTo>
                  <a:lnTo>
                    <a:pt x="139" y="322"/>
                  </a:lnTo>
                  <a:lnTo>
                    <a:pt x="130" y="316"/>
                  </a:lnTo>
                  <a:lnTo>
                    <a:pt x="124" y="309"/>
                  </a:lnTo>
                  <a:lnTo>
                    <a:pt x="124" y="309"/>
                  </a:lnTo>
                  <a:lnTo>
                    <a:pt x="116" y="302"/>
                  </a:lnTo>
                  <a:lnTo>
                    <a:pt x="110" y="293"/>
                  </a:lnTo>
                  <a:lnTo>
                    <a:pt x="105" y="283"/>
                  </a:lnTo>
                  <a:lnTo>
                    <a:pt x="102" y="271"/>
                  </a:lnTo>
                  <a:lnTo>
                    <a:pt x="99" y="260"/>
                  </a:lnTo>
                  <a:lnTo>
                    <a:pt x="96" y="247"/>
                  </a:lnTo>
                  <a:lnTo>
                    <a:pt x="96" y="233"/>
                  </a:lnTo>
                  <a:lnTo>
                    <a:pt x="95" y="218"/>
                  </a:lnTo>
                  <a:lnTo>
                    <a:pt x="343" y="218"/>
                  </a:lnTo>
                  <a:lnTo>
                    <a:pt x="343" y="215"/>
                  </a:lnTo>
                  <a:lnTo>
                    <a:pt x="343" y="215"/>
                  </a:lnTo>
                  <a:lnTo>
                    <a:pt x="346" y="192"/>
                  </a:lnTo>
                  <a:lnTo>
                    <a:pt x="346" y="173"/>
                  </a:lnTo>
                  <a:lnTo>
                    <a:pt x="346" y="173"/>
                  </a:lnTo>
                  <a:lnTo>
                    <a:pt x="344" y="153"/>
                  </a:lnTo>
                  <a:lnTo>
                    <a:pt x="343" y="135"/>
                  </a:lnTo>
                  <a:lnTo>
                    <a:pt x="340" y="117"/>
                  </a:lnTo>
                  <a:lnTo>
                    <a:pt x="335" y="100"/>
                  </a:lnTo>
                  <a:lnTo>
                    <a:pt x="329" y="84"/>
                  </a:lnTo>
                  <a:lnTo>
                    <a:pt x="321" y="71"/>
                  </a:lnTo>
                  <a:lnTo>
                    <a:pt x="312" y="58"/>
                  </a:lnTo>
                  <a:lnTo>
                    <a:pt x="303" y="46"/>
                  </a:lnTo>
                  <a:lnTo>
                    <a:pt x="291" y="35"/>
                  </a:lnTo>
                  <a:lnTo>
                    <a:pt x="278" y="26"/>
                  </a:lnTo>
                  <a:lnTo>
                    <a:pt x="266" y="19"/>
                  </a:lnTo>
                  <a:lnTo>
                    <a:pt x="251" y="12"/>
                  </a:lnTo>
                  <a:lnTo>
                    <a:pt x="236" y="6"/>
                  </a:lnTo>
                  <a:lnTo>
                    <a:pt x="219" y="3"/>
                  </a:lnTo>
                  <a:lnTo>
                    <a:pt x="200" y="2"/>
                  </a:lnTo>
                  <a:lnTo>
                    <a:pt x="182" y="0"/>
                  </a:lnTo>
                  <a:lnTo>
                    <a:pt x="182" y="0"/>
                  </a:lnTo>
                  <a:lnTo>
                    <a:pt x="162" y="2"/>
                  </a:lnTo>
                  <a:lnTo>
                    <a:pt x="142" y="3"/>
                  </a:lnTo>
                  <a:lnTo>
                    <a:pt x="124" y="9"/>
                  </a:lnTo>
                  <a:lnTo>
                    <a:pt x="107" y="16"/>
                  </a:lnTo>
                  <a:lnTo>
                    <a:pt x="92" y="23"/>
                  </a:lnTo>
                  <a:lnTo>
                    <a:pt x="76" y="32"/>
                  </a:lnTo>
                  <a:lnTo>
                    <a:pt x="63" y="45"/>
                  </a:lnTo>
                  <a:lnTo>
                    <a:pt x="50" y="57"/>
                  </a:lnTo>
                  <a:lnTo>
                    <a:pt x="38" y="72"/>
                  </a:lnTo>
                  <a:lnTo>
                    <a:pt x="29" y="87"/>
                  </a:lnTo>
                  <a:lnTo>
                    <a:pt x="20" y="104"/>
                  </a:lnTo>
                  <a:lnTo>
                    <a:pt x="14" y="123"/>
                  </a:lnTo>
                  <a:lnTo>
                    <a:pt x="7" y="143"/>
                  </a:lnTo>
                  <a:lnTo>
                    <a:pt x="3" y="164"/>
                  </a:lnTo>
                  <a:lnTo>
                    <a:pt x="1" y="187"/>
                  </a:lnTo>
                  <a:lnTo>
                    <a:pt x="0" y="210"/>
                  </a:lnTo>
                  <a:lnTo>
                    <a:pt x="0" y="210"/>
                  </a:lnTo>
                  <a:lnTo>
                    <a:pt x="1" y="234"/>
                  </a:lnTo>
                  <a:lnTo>
                    <a:pt x="3" y="257"/>
                  </a:lnTo>
                  <a:lnTo>
                    <a:pt x="7" y="279"/>
                  </a:lnTo>
                  <a:lnTo>
                    <a:pt x="12" y="299"/>
                  </a:lnTo>
                  <a:lnTo>
                    <a:pt x="20" y="317"/>
                  </a:lnTo>
                  <a:lnTo>
                    <a:pt x="27" y="334"/>
                  </a:lnTo>
                  <a:lnTo>
                    <a:pt x="36" y="349"/>
                  </a:lnTo>
                  <a:lnTo>
                    <a:pt x="49" y="363"/>
                  </a:lnTo>
                  <a:lnTo>
                    <a:pt x="61" y="374"/>
                  </a:lnTo>
                  <a:lnTo>
                    <a:pt x="75" y="384"/>
                  </a:lnTo>
                  <a:lnTo>
                    <a:pt x="90" y="394"/>
                  </a:lnTo>
                  <a:lnTo>
                    <a:pt x="108" y="401"/>
                  </a:lnTo>
                  <a:lnTo>
                    <a:pt x="127" y="406"/>
                  </a:lnTo>
                  <a:lnTo>
                    <a:pt x="147" y="411"/>
                  </a:lnTo>
                  <a:lnTo>
                    <a:pt x="168" y="414"/>
                  </a:lnTo>
                  <a:lnTo>
                    <a:pt x="191" y="414"/>
                  </a:lnTo>
                  <a:lnTo>
                    <a:pt x="191" y="414"/>
                  </a:lnTo>
                  <a:close/>
                  <a:moveTo>
                    <a:pt x="98" y="152"/>
                  </a:moveTo>
                  <a:lnTo>
                    <a:pt x="98" y="152"/>
                  </a:lnTo>
                  <a:lnTo>
                    <a:pt x="101" y="133"/>
                  </a:lnTo>
                  <a:lnTo>
                    <a:pt x="107" y="118"/>
                  </a:lnTo>
                  <a:lnTo>
                    <a:pt x="116" y="104"/>
                  </a:lnTo>
                  <a:lnTo>
                    <a:pt x="125" y="92"/>
                  </a:lnTo>
                  <a:lnTo>
                    <a:pt x="136" y="83"/>
                  </a:lnTo>
                  <a:lnTo>
                    <a:pt x="150" y="77"/>
                  </a:lnTo>
                  <a:lnTo>
                    <a:pt x="164" y="72"/>
                  </a:lnTo>
                  <a:lnTo>
                    <a:pt x="179" y="71"/>
                  </a:lnTo>
                  <a:lnTo>
                    <a:pt x="179" y="71"/>
                  </a:lnTo>
                  <a:lnTo>
                    <a:pt x="194" y="72"/>
                  </a:lnTo>
                  <a:lnTo>
                    <a:pt x="210" y="75"/>
                  </a:lnTo>
                  <a:lnTo>
                    <a:pt x="222" y="83"/>
                  </a:lnTo>
                  <a:lnTo>
                    <a:pt x="233" y="91"/>
                  </a:lnTo>
                  <a:lnTo>
                    <a:pt x="233" y="91"/>
                  </a:lnTo>
                  <a:lnTo>
                    <a:pt x="242" y="103"/>
                  </a:lnTo>
                  <a:lnTo>
                    <a:pt x="248" y="117"/>
                  </a:lnTo>
                  <a:lnTo>
                    <a:pt x="252" y="133"/>
                  </a:lnTo>
                  <a:lnTo>
                    <a:pt x="254" y="152"/>
                  </a:lnTo>
                  <a:lnTo>
                    <a:pt x="98" y="152"/>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09" name="Freeform 13"/>
            <p:cNvSpPr>
              <a:spLocks noEditPoints="1"/>
            </p:cNvSpPr>
            <p:nvPr userDrawn="1"/>
          </p:nvSpPr>
          <p:spPr bwMode="auto">
            <a:xfrm>
              <a:off x="5395501" y="2547700"/>
              <a:ext cx="257175" cy="327025"/>
            </a:xfrm>
            <a:custGeom>
              <a:avLst/>
              <a:gdLst/>
              <a:ahLst/>
              <a:cxnLst>
                <a:cxn ang="0">
                  <a:pos x="323" y="133"/>
                </a:cxn>
                <a:cxn ang="0">
                  <a:pos x="317" y="87"/>
                </a:cxn>
                <a:cxn ang="0">
                  <a:pos x="302" y="51"/>
                </a:cxn>
                <a:cxn ang="0">
                  <a:pos x="276" y="25"/>
                </a:cxn>
                <a:cxn ang="0">
                  <a:pos x="238" y="8"/>
                </a:cxn>
                <a:cxn ang="0">
                  <a:pos x="187" y="0"/>
                </a:cxn>
                <a:cxn ang="0">
                  <a:pos x="132" y="2"/>
                </a:cxn>
                <a:cxn ang="0">
                  <a:pos x="25" y="26"/>
                </a:cxn>
                <a:cxn ang="0">
                  <a:pos x="45" y="101"/>
                </a:cxn>
                <a:cxn ang="0">
                  <a:pos x="98" y="81"/>
                </a:cxn>
                <a:cxn ang="0">
                  <a:pos x="153" y="74"/>
                </a:cxn>
                <a:cxn ang="0">
                  <a:pos x="189" y="78"/>
                </a:cxn>
                <a:cxn ang="0">
                  <a:pos x="221" y="100"/>
                </a:cxn>
                <a:cxn ang="0">
                  <a:pos x="230" y="143"/>
                </a:cxn>
                <a:cxn ang="0">
                  <a:pos x="204" y="162"/>
                </a:cxn>
                <a:cxn ang="0">
                  <a:pos x="133" y="172"/>
                </a:cxn>
                <a:cxn ang="0">
                  <a:pos x="77" y="190"/>
                </a:cxn>
                <a:cxn ang="0">
                  <a:pos x="35" y="219"/>
                </a:cxn>
                <a:cxn ang="0">
                  <a:pos x="9" y="256"/>
                </a:cxn>
                <a:cxn ang="0">
                  <a:pos x="0" y="302"/>
                </a:cxn>
                <a:cxn ang="0">
                  <a:pos x="3" y="325"/>
                </a:cxn>
                <a:cxn ang="0">
                  <a:pos x="14" y="357"/>
                </a:cxn>
                <a:cxn ang="0">
                  <a:pos x="32" y="383"/>
                </a:cxn>
                <a:cxn ang="0">
                  <a:pos x="58" y="401"/>
                </a:cxn>
                <a:cxn ang="0">
                  <a:pos x="89" y="412"/>
                </a:cxn>
                <a:cxn ang="0">
                  <a:pos x="113" y="414"/>
                </a:cxn>
                <a:cxn ang="0">
                  <a:pos x="170" y="404"/>
                </a:cxn>
                <a:cxn ang="0">
                  <a:pos x="215" y="377"/>
                </a:cxn>
                <a:cxn ang="0">
                  <a:pos x="238" y="349"/>
                </a:cxn>
                <a:cxn ang="0">
                  <a:pos x="236" y="406"/>
                </a:cxn>
                <a:cxn ang="0">
                  <a:pos x="325" y="401"/>
                </a:cxn>
                <a:cxn ang="0">
                  <a:pos x="323" y="296"/>
                </a:cxn>
                <a:cxn ang="0">
                  <a:pos x="129" y="339"/>
                </a:cxn>
                <a:cxn ang="0">
                  <a:pos x="104" y="326"/>
                </a:cxn>
                <a:cxn ang="0">
                  <a:pos x="90" y="302"/>
                </a:cxn>
                <a:cxn ang="0">
                  <a:pos x="90" y="283"/>
                </a:cxn>
                <a:cxn ang="0">
                  <a:pos x="100" y="264"/>
                </a:cxn>
                <a:cxn ang="0">
                  <a:pos x="117" y="248"/>
                </a:cxn>
                <a:cxn ang="0">
                  <a:pos x="169" y="231"/>
                </a:cxn>
                <a:cxn ang="0">
                  <a:pos x="230" y="233"/>
                </a:cxn>
                <a:cxn ang="0">
                  <a:pos x="224" y="271"/>
                </a:cxn>
                <a:cxn ang="0">
                  <a:pos x="199" y="313"/>
                </a:cxn>
                <a:cxn ang="0">
                  <a:pos x="176" y="329"/>
                </a:cxn>
                <a:cxn ang="0">
                  <a:pos x="149" y="339"/>
                </a:cxn>
              </a:cxnLst>
              <a:rect l="0" t="0" r="r" b="b"/>
              <a:pathLst>
                <a:path w="325" h="414">
                  <a:moveTo>
                    <a:pt x="323" y="296"/>
                  </a:moveTo>
                  <a:lnTo>
                    <a:pt x="323" y="133"/>
                  </a:lnTo>
                  <a:lnTo>
                    <a:pt x="323" y="133"/>
                  </a:lnTo>
                  <a:lnTo>
                    <a:pt x="322" y="117"/>
                  </a:lnTo>
                  <a:lnTo>
                    <a:pt x="320" y="101"/>
                  </a:lnTo>
                  <a:lnTo>
                    <a:pt x="317" y="87"/>
                  </a:lnTo>
                  <a:lnTo>
                    <a:pt x="314" y="74"/>
                  </a:lnTo>
                  <a:lnTo>
                    <a:pt x="308" y="61"/>
                  </a:lnTo>
                  <a:lnTo>
                    <a:pt x="302" y="51"/>
                  </a:lnTo>
                  <a:lnTo>
                    <a:pt x="294" y="42"/>
                  </a:lnTo>
                  <a:lnTo>
                    <a:pt x="285" y="32"/>
                  </a:lnTo>
                  <a:lnTo>
                    <a:pt x="276" y="25"/>
                  </a:lnTo>
                  <a:lnTo>
                    <a:pt x="264" y="19"/>
                  </a:lnTo>
                  <a:lnTo>
                    <a:pt x="251" y="12"/>
                  </a:lnTo>
                  <a:lnTo>
                    <a:pt x="238" y="8"/>
                  </a:lnTo>
                  <a:lnTo>
                    <a:pt x="222" y="5"/>
                  </a:lnTo>
                  <a:lnTo>
                    <a:pt x="205" y="2"/>
                  </a:lnTo>
                  <a:lnTo>
                    <a:pt x="187" y="0"/>
                  </a:lnTo>
                  <a:lnTo>
                    <a:pt x="167" y="0"/>
                  </a:lnTo>
                  <a:lnTo>
                    <a:pt x="167" y="0"/>
                  </a:lnTo>
                  <a:lnTo>
                    <a:pt x="132" y="2"/>
                  </a:lnTo>
                  <a:lnTo>
                    <a:pt x="94" y="8"/>
                  </a:lnTo>
                  <a:lnTo>
                    <a:pt x="58" y="16"/>
                  </a:lnTo>
                  <a:lnTo>
                    <a:pt x="25" y="26"/>
                  </a:lnTo>
                  <a:lnTo>
                    <a:pt x="20" y="28"/>
                  </a:lnTo>
                  <a:lnTo>
                    <a:pt x="38" y="104"/>
                  </a:lnTo>
                  <a:lnTo>
                    <a:pt x="45" y="101"/>
                  </a:lnTo>
                  <a:lnTo>
                    <a:pt x="45" y="101"/>
                  </a:lnTo>
                  <a:lnTo>
                    <a:pt x="69" y="91"/>
                  </a:lnTo>
                  <a:lnTo>
                    <a:pt x="98" y="81"/>
                  </a:lnTo>
                  <a:lnTo>
                    <a:pt x="126" y="75"/>
                  </a:lnTo>
                  <a:lnTo>
                    <a:pt x="140" y="75"/>
                  </a:lnTo>
                  <a:lnTo>
                    <a:pt x="153" y="74"/>
                  </a:lnTo>
                  <a:lnTo>
                    <a:pt x="153" y="74"/>
                  </a:lnTo>
                  <a:lnTo>
                    <a:pt x="172" y="75"/>
                  </a:lnTo>
                  <a:lnTo>
                    <a:pt x="189" y="78"/>
                  </a:lnTo>
                  <a:lnTo>
                    <a:pt x="202" y="83"/>
                  </a:lnTo>
                  <a:lnTo>
                    <a:pt x="211" y="91"/>
                  </a:lnTo>
                  <a:lnTo>
                    <a:pt x="221" y="100"/>
                  </a:lnTo>
                  <a:lnTo>
                    <a:pt x="225" y="112"/>
                  </a:lnTo>
                  <a:lnTo>
                    <a:pt x="230" y="126"/>
                  </a:lnTo>
                  <a:lnTo>
                    <a:pt x="230" y="143"/>
                  </a:lnTo>
                  <a:lnTo>
                    <a:pt x="230" y="161"/>
                  </a:lnTo>
                  <a:lnTo>
                    <a:pt x="230" y="161"/>
                  </a:lnTo>
                  <a:lnTo>
                    <a:pt x="204" y="162"/>
                  </a:lnTo>
                  <a:lnTo>
                    <a:pt x="178" y="164"/>
                  </a:lnTo>
                  <a:lnTo>
                    <a:pt x="155" y="167"/>
                  </a:lnTo>
                  <a:lnTo>
                    <a:pt x="133" y="172"/>
                  </a:lnTo>
                  <a:lnTo>
                    <a:pt x="112" y="176"/>
                  </a:lnTo>
                  <a:lnTo>
                    <a:pt x="94" y="182"/>
                  </a:lnTo>
                  <a:lnTo>
                    <a:pt x="77" y="190"/>
                  </a:lnTo>
                  <a:lnTo>
                    <a:pt x="61" y="199"/>
                  </a:lnTo>
                  <a:lnTo>
                    <a:pt x="48" y="208"/>
                  </a:lnTo>
                  <a:lnTo>
                    <a:pt x="35" y="219"/>
                  </a:lnTo>
                  <a:lnTo>
                    <a:pt x="25" y="230"/>
                  </a:lnTo>
                  <a:lnTo>
                    <a:pt x="15" y="242"/>
                  </a:lnTo>
                  <a:lnTo>
                    <a:pt x="9" y="256"/>
                  </a:lnTo>
                  <a:lnTo>
                    <a:pt x="5" y="270"/>
                  </a:lnTo>
                  <a:lnTo>
                    <a:pt x="2" y="285"/>
                  </a:lnTo>
                  <a:lnTo>
                    <a:pt x="0" y="302"/>
                  </a:lnTo>
                  <a:lnTo>
                    <a:pt x="0" y="302"/>
                  </a:lnTo>
                  <a:lnTo>
                    <a:pt x="2" y="314"/>
                  </a:lnTo>
                  <a:lnTo>
                    <a:pt x="3" y="325"/>
                  </a:lnTo>
                  <a:lnTo>
                    <a:pt x="5" y="337"/>
                  </a:lnTo>
                  <a:lnTo>
                    <a:pt x="9" y="348"/>
                  </a:lnTo>
                  <a:lnTo>
                    <a:pt x="14" y="357"/>
                  </a:lnTo>
                  <a:lnTo>
                    <a:pt x="19" y="366"/>
                  </a:lnTo>
                  <a:lnTo>
                    <a:pt x="25" y="375"/>
                  </a:lnTo>
                  <a:lnTo>
                    <a:pt x="32" y="383"/>
                  </a:lnTo>
                  <a:lnTo>
                    <a:pt x="40" y="389"/>
                  </a:lnTo>
                  <a:lnTo>
                    <a:pt x="49" y="395"/>
                  </a:lnTo>
                  <a:lnTo>
                    <a:pt x="58" y="401"/>
                  </a:lnTo>
                  <a:lnTo>
                    <a:pt x="68" y="406"/>
                  </a:lnTo>
                  <a:lnTo>
                    <a:pt x="78" y="409"/>
                  </a:lnTo>
                  <a:lnTo>
                    <a:pt x="89" y="412"/>
                  </a:lnTo>
                  <a:lnTo>
                    <a:pt x="101" y="414"/>
                  </a:lnTo>
                  <a:lnTo>
                    <a:pt x="113" y="414"/>
                  </a:lnTo>
                  <a:lnTo>
                    <a:pt x="113" y="414"/>
                  </a:lnTo>
                  <a:lnTo>
                    <a:pt x="133" y="412"/>
                  </a:lnTo>
                  <a:lnTo>
                    <a:pt x="152" y="409"/>
                  </a:lnTo>
                  <a:lnTo>
                    <a:pt x="170" y="404"/>
                  </a:lnTo>
                  <a:lnTo>
                    <a:pt x="185" y="397"/>
                  </a:lnTo>
                  <a:lnTo>
                    <a:pt x="201" y="388"/>
                  </a:lnTo>
                  <a:lnTo>
                    <a:pt x="215" y="377"/>
                  </a:lnTo>
                  <a:lnTo>
                    <a:pt x="227" y="363"/>
                  </a:lnTo>
                  <a:lnTo>
                    <a:pt x="238" y="349"/>
                  </a:lnTo>
                  <a:lnTo>
                    <a:pt x="238" y="349"/>
                  </a:lnTo>
                  <a:lnTo>
                    <a:pt x="236" y="374"/>
                  </a:lnTo>
                  <a:lnTo>
                    <a:pt x="236" y="401"/>
                  </a:lnTo>
                  <a:lnTo>
                    <a:pt x="236" y="406"/>
                  </a:lnTo>
                  <a:lnTo>
                    <a:pt x="325" y="406"/>
                  </a:lnTo>
                  <a:lnTo>
                    <a:pt x="325" y="401"/>
                  </a:lnTo>
                  <a:lnTo>
                    <a:pt x="325" y="401"/>
                  </a:lnTo>
                  <a:lnTo>
                    <a:pt x="323" y="349"/>
                  </a:lnTo>
                  <a:lnTo>
                    <a:pt x="323" y="296"/>
                  </a:lnTo>
                  <a:lnTo>
                    <a:pt x="323" y="296"/>
                  </a:lnTo>
                  <a:close/>
                  <a:moveTo>
                    <a:pt x="140" y="339"/>
                  </a:moveTo>
                  <a:lnTo>
                    <a:pt x="140" y="339"/>
                  </a:lnTo>
                  <a:lnTo>
                    <a:pt x="129" y="339"/>
                  </a:lnTo>
                  <a:lnTo>
                    <a:pt x="120" y="335"/>
                  </a:lnTo>
                  <a:lnTo>
                    <a:pt x="110" y="331"/>
                  </a:lnTo>
                  <a:lnTo>
                    <a:pt x="104" y="326"/>
                  </a:lnTo>
                  <a:lnTo>
                    <a:pt x="98" y="319"/>
                  </a:lnTo>
                  <a:lnTo>
                    <a:pt x="94" y="311"/>
                  </a:lnTo>
                  <a:lnTo>
                    <a:pt x="90" y="302"/>
                  </a:lnTo>
                  <a:lnTo>
                    <a:pt x="90" y="291"/>
                  </a:lnTo>
                  <a:lnTo>
                    <a:pt x="90" y="291"/>
                  </a:lnTo>
                  <a:lnTo>
                    <a:pt x="90" y="283"/>
                  </a:lnTo>
                  <a:lnTo>
                    <a:pt x="92" y="276"/>
                  </a:lnTo>
                  <a:lnTo>
                    <a:pt x="95" y="270"/>
                  </a:lnTo>
                  <a:lnTo>
                    <a:pt x="100" y="264"/>
                  </a:lnTo>
                  <a:lnTo>
                    <a:pt x="104" y="257"/>
                  </a:lnTo>
                  <a:lnTo>
                    <a:pt x="110" y="253"/>
                  </a:lnTo>
                  <a:lnTo>
                    <a:pt x="117" y="248"/>
                  </a:lnTo>
                  <a:lnTo>
                    <a:pt x="126" y="244"/>
                  </a:lnTo>
                  <a:lnTo>
                    <a:pt x="146" y="236"/>
                  </a:lnTo>
                  <a:lnTo>
                    <a:pt x="169" y="231"/>
                  </a:lnTo>
                  <a:lnTo>
                    <a:pt x="198" y="228"/>
                  </a:lnTo>
                  <a:lnTo>
                    <a:pt x="230" y="227"/>
                  </a:lnTo>
                  <a:lnTo>
                    <a:pt x="230" y="233"/>
                  </a:lnTo>
                  <a:lnTo>
                    <a:pt x="230" y="233"/>
                  </a:lnTo>
                  <a:lnTo>
                    <a:pt x="228" y="253"/>
                  </a:lnTo>
                  <a:lnTo>
                    <a:pt x="224" y="271"/>
                  </a:lnTo>
                  <a:lnTo>
                    <a:pt x="216" y="290"/>
                  </a:lnTo>
                  <a:lnTo>
                    <a:pt x="205" y="305"/>
                  </a:lnTo>
                  <a:lnTo>
                    <a:pt x="199" y="313"/>
                  </a:lnTo>
                  <a:lnTo>
                    <a:pt x="193" y="319"/>
                  </a:lnTo>
                  <a:lnTo>
                    <a:pt x="185" y="325"/>
                  </a:lnTo>
                  <a:lnTo>
                    <a:pt x="176" y="329"/>
                  </a:lnTo>
                  <a:lnTo>
                    <a:pt x="169" y="334"/>
                  </a:lnTo>
                  <a:lnTo>
                    <a:pt x="159" y="337"/>
                  </a:lnTo>
                  <a:lnTo>
                    <a:pt x="149" y="339"/>
                  </a:lnTo>
                  <a:lnTo>
                    <a:pt x="140" y="339"/>
                  </a:lnTo>
                  <a:lnTo>
                    <a:pt x="140" y="339"/>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10" name="Freeform 14"/>
            <p:cNvSpPr>
              <a:spLocks/>
            </p:cNvSpPr>
            <p:nvPr userDrawn="1"/>
          </p:nvSpPr>
          <p:spPr bwMode="auto">
            <a:xfrm>
              <a:off x="5705063" y="2547700"/>
              <a:ext cx="452437" cy="320675"/>
            </a:xfrm>
            <a:custGeom>
              <a:avLst/>
              <a:gdLst/>
              <a:ahLst/>
              <a:cxnLst>
                <a:cxn ang="0">
                  <a:pos x="450" y="0"/>
                </a:cxn>
                <a:cxn ang="0">
                  <a:pos x="406" y="6"/>
                </a:cxn>
                <a:cxn ang="0">
                  <a:pos x="369" y="25"/>
                </a:cxn>
                <a:cxn ang="0">
                  <a:pos x="341" y="48"/>
                </a:cxn>
                <a:cxn ang="0">
                  <a:pos x="321" y="75"/>
                </a:cxn>
                <a:cxn ang="0">
                  <a:pos x="317" y="65"/>
                </a:cxn>
                <a:cxn ang="0">
                  <a:pos x="303" y="38"/>
                </a:cxn>
                <a:cxn ang="0">
                  <a:pos x="277" y="17"/>
                </a:cxn>
                <a:cxn ang="0">
                  <a:pos x="260" y="8"/>
                </a:cxn>
                <a:cxn ang="0">
                  <a:pos x="237" y="2"/>
                </a:cxn>
                <a:cxn ang="0">
                  <a:pos x="211" y="0"/>
                </a:cxn>
                <a:cxn ang="0">
                  <a:pos x="191" y="2"/>
                </a:cxn>
                <a:cxn ang="0">
                  <a:pos x="154" y="11"/>
                </a:cxn>
                <a:cxn ang="0">
                  <a:pos x="122" y="29"/>
                </a:cxn>
                <a:cxn ang="0">
                  <a:pos x="96" y="54"/>
                </a:cxn>
                <a:cxn ang="0">
                  <a:pos x="85" y="71"/>
                </a:cxn>
                <a:cxn ang="0">
                  <a:pos x="89" y="12"/>
                </a:cxn>
                <a:cxn ang="0">
                  <a:pos x="0" y="8"/>
                </a:cxn>
                <a:cxn ang="0">
                  <a:pos x="92" y="406"/>
                </a:cxn>
                <a:cxn ang="0">
                  <a:pos x="92" y="216"/>
                </a:cxn>
                <a:cxn ang="0">
                  <a:pos x="95" y="189"/>
                </a:cxn>
                <a:cxn ang="0">
                  <a:pos x="99" y="162"/>
                </a:cxn>
                <a:cxn ang="0">
                  <a:pos x="108" y="138"/>
                </a:cxn>
                <a:cxn ang="0">
                  <a:pos x="119" y="118"/>
                </a:cxn>
                <a:cxn ang="0">
                  <a:pos x="134" y="101"/>
                </a:cxn>
                <a:cxn ang="0">
                  <a:pos x="150" y="89"/>
                </a:cxn>
                <a:cxn ang="0">
                  <a:pos x="168" y="81"/>
                </a:cxn>
                <a:cxn ang="0">
                  <a:pos x="188" y="78"/>
                </a:cxn>
                <a:cxn ang="0">
                  <a:pos x="200" y="80"/>
                </a:cxn>
                <a:cxn ang="0">
                  <a:pos x="220" y="89"/>
                </a:cxn>
                <a:cxn ang="0">
                  <a:pos x="232" y="106"/>
                </a:cxn>
                <a:cxn ang="0">
                  <a:pos x="239" y="135"/>
                </a:cxn>
                <a:cxn ang="0">
                  <a:pos x="239" y="406"/>
                </a:cxn>
                <a:cxn ang="0">
                  <a:pos x="330" y="216"/>
                </a:cxn>
                <a:cxn ang="0">
                  <a:pos x="330" y="201"/>
                </a:cxn>
                <a:cxn ang="0">
                  <a:pos x="335" y="172"/>
                </a:cxn>
                <a:cxn ang="0">
                  <a:pos x="343" y="147"/>
                </a:cxn>
                <a:cxn ang="0">
                  <a:pos x="355" y="124"/>
                </a:cxn>
                <a:cxn ang="0">
                  <a:pos x="367" y="107"/>
                </a:cxn>
                <a:cxn ang="0">
                  <a:pos x="384" y="94"/>
                </a:cxn>
                <a:cxn ang="0">
                  <a:pos x="399" y="84"/>
                </a:cxn>
                <a:cxn ang="0">
                  <a:pos x="418" y="80"/>
                </a:cxn>
                <a:cxn ang="0">
                  <a:pos x="425" y="78"/>
                </a:cxn>
                <a:cxn ang="0">
                  <a:pos x="450" y="83"/>
                </a:cxn>
                <a:cxn ang="0">
                  <a:pos x="465" y="97"/>
                </a:cxn>
                <a:cxn ang="0">
                  <a:pos x="474" y="120"/>
                </a:cxn>
                <a:cxn ang="0">
                  <a:pos x="478" y="153"/>
                </a:cxn>
                <a:cxn ang="0">
                  <a:pos x="569" y="406"/>
                </a:cxn>
                <a:cxn ang="0">
                  <a:pos x="569" y="133"/>
                </a:cxn>
                <a:cxn ang="0">
                  <a:pos x="568" y="103"/>
                </a:cxn>
                <a:cxn ang="0">
                  <a:pos x="562" y="75"/>
                </a:cxn>
                <a:cxn ang="0">
                  <a:pos x="553" y="52"/>
                </a:cxn>
                <a:cxn ang="0">
                  <a:pos x="539" y="34"/>
                </a:cxn>
                <a:cxn ang="0">
                  <a:pos x="522" y="19"/>
                </a:cxn>
                <a:cxn ang="0">
                  <a:pos x="502" y="9"/>
                </a:cxn>
                <a:cxn ang="0">
                  <a:pos x="478" y="2"/>
                </a:cxn>
                <a:cxn ang="0">
                  <a:pos x="450" y="0"/>
                </a:cxn>
              </a:cxnLst>
              <a:rect l="0" t="0" r="r" b="b"/>
              <a:pathLst>
                <a:path w="569" h="406">
                  <a:moveTo>
                    <a:pt x="450" y="0"/>
                  </a:moveTo>
                  <a:lnTo>
                    <a:pt x="450" y="0"/>
                  </a:lnTo>
                  <a:lnTo>
                    <a:pt x="427" y="2"/>
                  </a:lnTo>
                  <a:lnTo>
                    <a:pt x="406" y="6"/>
                  </a:lnTo>
                  <a:lnTo>
                    <a:pt x="386" y="14"/>
                  </a:lnTo>
                  <a:lnTo>
                    <a:pt x="369" y="25"/>
                  </a:lnTo>
                  <a:lnTo>
                    <a:pt x="353" y="35"/>
                  </a:lnTo>
                  <a:lnTo>
                    <a:pt x="341" y="48"/>
                  </a:lnTo>
                  <a:lnTo>
                    <a:pt x="330" y="61"/>
                  </a:lnTo>
                  <a:lnTo>
                    <a:pt x="321" y="75"/>
                  </a:lnTo>
                  <a:lnTo>
                    <a:pt x="321" y="75"/>
                  </a:lnTo>
                  <a:lnTo>
                    <a:pt x="317" y="65"/>
                  </a:lnTo>
                  <a:lnTo>
                    <a:pt x="311" y="51"/>
                  </a:lnTo>
                  <a:lnTo>
                    <a:pt x="303" y="38"/>
                  </a:lnTo>
                  <a:lnTo>
                    <a:pt x="292" y="26"/>
                  </a:lnTo>
                  <a:lnTo>
                    <a:pt x="277" y="17"/>
                  </a:lnTo>
                  <a:lnTo>
                    <a:pt x="269" y="12"/>
                  </a:lnTo>
                  <a:lnTo>
                    <a:pt x="260" y="8"/>
                  </a:lnTo>
                  <a:lnTo>
                    <a:pt x="249" y="5"/>
                  </a:lnTo>
                  <a:lnTo>
                    <a:pt x="237" y="2"/>
                  </a:lnTo>
                  <a:lnTo>
                    <a:pt x="225" y="0"/>
                  </a:lnTo>
                  <a:lnTo>
                    <a:pt x="211" y="0"/>
                  </a:lnTo>
                  <a:lnTo>
                    <a:pt x="211" y="0"/>
                  </a:lnTo>
                  <a:lnTo>
                    <a:pt x="191" y="2"/>
                  </a:lnTo>
                  <a:lnTo>
                    <a:pt x="173" y="5"/>
                  </a:lnTo>
                  <a:lnTo>
                    <a:pt x="154" y="11"/>
                  </a:lnTo>
                  <a:lnTo>
                    <a:pt x="139" y="19"/>
                  </a:lnTo>
                  <a:lnTo>
                    <a:pt x="122" y="29"/>
                  </a:lnTo>
                  <a:lnTo>
                    <a:pt x="108" y="40"/>
                  </a:lnTo>
                  <a:lnTo>
                    <a:pt x="96" y="54"/>
                  </a:lnTo>
                  <a:lnTo>
                    <a:pt x="85" y="71"/>
                  </a:lnTo>
                  <a:lnTo>
                    <a:pt x="85" y="71"/>
                  </a:lnTo>
                  <a:lnTo>
                    <a:pt x="87" y="40"/>
                  </a:lnTo>
                  <a:lnTo>
                    <a:pt x="89" y="12"/>
                  </a:lnTo>
                  <a:lnTo>
                    <a:pt x="89" y="8"/>
                  </a:lnTo>
                  <a:lnTo>
                    <a:pt x="0" y="8"/>
                  </a:lnTo>
                  <a:lnTo>
                    <a:pt x="0" y="406"/>
                  </a:lnTo>
                  <a:lnTo>
                    <a:pt x="92" y="406"/>
                  </a:lnTo>
                  <a:lnTo>
                    <a:pt x="92" y="216"/>
                  </a:lnTo>
                  <a:lnTo>
                    <a:pt x="92" y="216"/>
                  </a:lnTo>
                  <a:lnTo>
                    <a:pt x="93" y="202"/>
                  </a:lnTo>
                  <a:lnTo>
                    <a:pt x="95" y="189"/>
                  </a:lnTo>
                  <a:lnTo>
                    <a:pt x="96" y="175"/>
                  </a:lnTo>
                  <a:lnTo>
                    <a:pt x="99" y="162"/>
                  </a:lnTo>
                  <a:lnTo>
                    <a:pt x="104" y="150"/>
                  </a:lnTo>
                  <a:lnTo>
                    <a:pt x="108" y="138"/>
                  </a:lnTo>
                  <a:lnTo>
                    <a:pt x="113" y="129"/>
                  </a:lnTo>
                  <a:lnTo>
                    <a:pt x="119" y="118"/>
                  </a:lnTo>
                  <a:lnTo>
                    <a:pt x="127" y="109"/>
                  </a:lnTo>
                  <a:lnTo>
                    <a:pt x="134" y="101"/>
                  </a:lnTo>
                  <a:lnTo>
                    <a:pt x="142" y="95"/>
                  </a:lnTo>
                  <a:lnTo>
                    <a:pt x="150" y="89"/>
                  </a:lnTo>
                  <a:lnTo>
                    <a:pt x="159" y="84"/>
                  </a:lnTo>
                  <a:lnTo>
                    <a:pt x="168" y="81"/>
                  </a:lnTo>
                  <a:lnTo>
                    <a:pt x="177" y="80"/>
                  </a:lnTo>
                  <a:lnTo>
                    <a:pt x="188" y="78"/>
                  </a:lnTo>
                  <a:lnTo>
                    <a:pt x="188" y="78"/>
                  </a:lnTo>
                  <a:lnTo>
                    <a:pt x="200" y="80"/>
                  </a:lnTo>
                  <a:lnTo>
                    <a:pt x="211" y="83"/>
                  </a:lnTo>
                  <a:lnTo>
                    <a:pt x="220" y="89"/>
                  </a:lnTo>
                  <a:lnTo>
                    <a:pt x="228" y="97"/>
                  </a:lnTo>
                  <a:lnTo>
                    <a:pt x="232" y="106"/>
                  </a:lnTo>
                  <a:lnTo>
                    <a:pt x="237" y="120"/>
                  </a:lnTo>
                  <a:lnTo>
                    <a:pt x="239" y="135"/>
                  </a:lnTo>
                  <a:lnTo>
                    <a:pt x="239" y="153"/>
                  </a:lnTo>
                  <a:lnTo>
                    <a:pt x="239" y="406"/>
                  </a:lnTo>
                  <a:lnTo>
                    <a:pt x="330" y="406"/>
                  </a:lnTo>
                  <a:lnTo>
                    <a:pt x="330" y="216"/>
                  </a:lnTo>
                  <a:lnTo>
                    <a:pt x="330" y="216"/>
                  </a:lnTo>
                  <a:lnTo>
                    <a:pt x="330" y="201"/>
                  </a:lnTo>
                  <a:lnTo>
                    <a:pt x="332" y="185"/>
                  </a:lnTo>
                  <a:lnTo>
                    <a:pt x="335" y="172"/>
                  </a:lnTo>
                  <a:lnTo>
                    <a:pt x="338" y="159"/>
                  </a:lnTo>
                  <a:lnTo>
                    <a:pt x="343" y="147"/>
                  </a:lnTo>
                  <a:lnTo>
                    <a:pt x="349" y="135"/>
                  </a:lnTo>
                  <a:lnTo>
                    <a:pt x="355" y="124"/>
                  </a:lnTo>
                  <a:lnTo>
                    <a:pt x="361" y="115"/>
                  </a:lnTo>
                  <a:lnTo>
                    <a:pt x="367" y="107"/>
                  </a:lnTo>
                  <a:lnTo>
                    <a:pt x="375" y="100"/>
                  </a:lnTo>
                  <a:lnTo>
                    <a:pt x="384" y="94"/>
                  </a:lnTo>
                  <a:lnTo>
                    <a:pt x="392" y="87"/>
                  </a:lnTo>
                  <a:lnTo>
                    <a:pt x="399" y="84"/>
                  </a:lnTo>
                  <a:lnTo>
                    <a:pt x="409" y="81"/>
                  </a:lnTo>
                  <a:lnTo>
                    <a:pt x="418" y="80"/>
                  </a:lnTo>
                  <a:lnTo>
                    <a:pt x="425" y="78"/>
                  </a:lnTo>
                  <a:lnTo>
                    <a:pt x="425" y="78"/>
                  </a:lnTo>
                  <a:lnTo>
                    <a:pt x="439" y="80"/>
                  </a:lnTo>
                  <a:lnTo>
                    <a:pt x="450" y="83"/>
                  </a:lnTo>
                  <a:lnTo>
                    <a:pt x="459" y="89"/>
                  </a:lnTo>
                  <a:lnTo>
                    <a:pt x="465" y="97"/>
                  </a:lnTo>
                  <a:lnTo>
                    <a:pt x="471" y="106"/>
                  </a:lnTo>
                  <a:lnTo>
                    <a:pt x="474" y="120"/>
                  </a:lnTo>
                  <a:lnTo>
                    <a:pt x="478" y="135"/>
                  </a:lnTo>
                  <a:lnTo>
                    <a:pt x="478" y="153"/>
                  </a:lnTo>
                  <a:lnTo>
                    <a:pt x="478" y="406"/>
                  </a:lnTo>
                  <a:lnTo>
                    <a:pt x="569" y="406"/>
                  </a:lnTo>
                  <a:lnTo>
                    <a:pt x="569" y="133"/>
                  </a:lnTo>
                  <a:lnTo>
                    <a:pt x="569" y="133"/>
                  </a:lnTo>
                  <a:lnTo>
                    <a:pt x="569" y="117"/>
                  </a:lnTo>
                  <a:lnTo>
                    <a:pt x="568" y="103"/>
                  </a:lnTo>
                  <a:lnTo>
                    <a:pt x="565" y="89"/>
                  </a:lnTo>
                  <a:lnTo>
                    <a:pt x="562" y="75"/>
                  </a:lnTo>
                  <a:lnTo>
                    <a:pt x="557" y="63"/>
                  </a:lnTo>
                  <a:lnTo>
                    <a:pt x="553" y="52"/>
                  </a:lnTo>
                  <a:lnTo>
                    <a:pt x="546" y="43"/>
                  </a:lnTo>
                  <a:lnTo>
                    <a:pt x="539" y="34"/>
                  </a:lnTo>
                  <a:lnTo>
                    <a:pt x="531" y="26"/>
                  </a:lnTo>
                  <a:lnTo>
                    <a:pt x="522" y="19"/>
                  </a:lnTo>
                  <a:lnTo>
                    <a:pt x="513" y="14"/>
                  </a:lnTo>
                  <a:lnTo>
                    <a:pt x="502" y="9"/>
                  </a:lnTo>
                  <a:lnTo>
                    <a:pt x="490" y="5"/>
                  </a:lnTo>
                  <a:lnTo>
                    <a:pt x="478" y="2"/>
                  </a:lnTo>
                  <a:lnTo>
                    <a:pt x="464" y="0"/>
                  </a:lnTo>
                  <a:lnTo>
                    <a:pt x="450" y="0"/>
                  </a:lnTo>
                  <a:lnTo>
                    <a:pt x="450" y="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11" name="Freeform 15"/>
            <p:cNvSpPr>
              <a:spLocks/>
            </p:cNvSpPr>
            <p:nvPr userDrawn="1"/>
          </p:nvSpPr>
          <p:spPr bwMode="auto">
            <a:xfrm>
              <a:off x="6203538" y="2547700"/>
              <a:ext cx="211137" cy="327025"/>
            </a:xfrm>
            <a:custGeom>
              <a:avLst/>
              <a:gdLst/>
              <a:ahLst/>
              <a:cxnLst>
                <a:cxn ang="0">
                  <a:pos x="160" y="170"/>
                </a:cxn>
                <a:cxn ang="0">
                  <a:pos x="124" y="156"/>
                </a:cxn>
                <a:cxn ang="0">
                  <a:pos x="105" y="144"/>
                </a:cxn>
                <a:cxn ang="0">
                  <a:pos x="95" y="127"/>
                </a:cxn>
                <a:cxn ang="0">
                  <a:pos x="95" y="117"/>
                </a:cxn>
                <a:cxn ang="0">
                  <a:pos x="99" y="95"/>
                </a:cxn>
                <a:cxn ang="0">
                  <a:pos x="114" y="81"/>
                </a:cxn>
                <a:cxn ang="0">
                  <a:pos x="136" y="75"/>
                </a:cxn>
                <a:cxn ang="0">
                  <a:pos x="157" y="74"/>
                </a:cxn>
                <a:cxn ang="0">
                  <a:pos x="176" y="74"/>
                </a:cxn>
                <a:cxn ang="0">
                  <a:pos x="212" y="80"/>
                </a:cxn>
                <a:cxn ang="0">
                  <a:pos x="235" y="86"/>
                </a:cxn>
                <a:cxn ang="0">
                  <a:pos x="237" y="8"/>
                </a:cxn>
                <a:cxn ang="0">
                  <a:pos x="219" y="5"/>
                </a:cxn>
                <a:cxn ang="0">
                  <a:pos x="180" y="0"/>
                </a:cxn>
                <a:cxn ang="0">
                  <a:pos x="162" y="0"/>
                </a:cxn>
                <a:cxn ang="0">
                  <a:pos x="127" y="2"/>
                </a:cxn>
                <a:cxn ang="0">
                  <a:pos x="95" y="9"/>
                </a:cxn>
                <a:cxn ang="0">
                  <a:pos x="67" y="20"/>
                </a:cxn>
                <a:cxn ang="0">
                  <a:pos x="42" y="34"/>
                </a:cxn>
                <a:cxn ang="0">
                  <a:pos x="24" y="52"/>
                </a:cxn>
                <a:cxn ang="0">
                  <a:pos x="10" y="74"/>
                </a:cxn>
                <a:cxn ang="0">
                  <a:pos x="1" y="98"/>
                </a:cxn>
                <a:cxn ang="0">
                  <a:pos x="0" y="126"/>
                </a:cxn>
                <a:cxn ang="0">
                  <a:pos x="0" y="140"/>
                </a:cxn>
                <a:cxn ang="0">
                  <a:pos x="4" y="164"/>
                </a:cxn>
                <a:cxn ang="0">
                  <a:pos x="13" y="184"/>
                </a:cxn>
                <a:cxn ang="0">
                  <a:pos x="27" y="199"/>
                </a:cxn>
                <a:cxn ang="0">
                  <a:pos x="50" y="216"/>
                </a:cxn>
                <a:cxn ang="0">
                  <a:pos x="85" y="233"/>
                </a:cxn>
                <a:cxn ang="0">
                  <a:pos x="104" y="239"/>
                </a:cxn>
                <a:cxn ang="0">
                  <a:pos x="140" y="251"/>
                </a:cxn>
                <a:cxn ang="0">
                  <a:pos x="157" y="264"/>
                </a:cxn>
                <a:cxn ang="0">
                  <a:pos x="168" y="280"/>
                </a:cxn>
                <a:cxn ang="0">
                  <a:pos x="170" y="291"/>
                </a:cxn>
                <a:cxn ang="0">
                  <a:pos x="165" y="311"/>
                </a:cxn>
                <a:cxn ang="0">
                  <a:pos x="151" y="325"/>
                </a:cxn>
                <a:cxn ang="0">
                  <a:pos x="128" y="334"/>
                </a:cxn>
                <a:cxn ang="0">
                  <a:pos x="99" y="337"/>
                </a:cxn>
                <a:cxn ang="0">
                  <a:pos x="78" y="337"/>
                </a:cxn>
                <a:cxn ang="0">
                  <a:pos x="35" y="329"/>
                </a:cxn>
                <a:cxn ang="0">
                  <a:pos x="10" y="320"/>
                </a:cxn>
                <a:cxn ang="0">
                  <a:pos x="7" y="403"/>
                </a:cxn>
                <a:cxn ang="0">
                  <a:pos x="26" y="407"/>
                </a:cxn>
                <a:cxn ang="0">
                  <a:pos x="72" y="414"/>
                </a:cxn>
                <a:cxn ang="0">
                  <a:pos x="95" y="414"/>
                </a:cxn>
                <a:cxn ang="0">
                  <a:pos x="131" y="411"/>
                </a:cxn>
                <a:cxn ang="0">
                  <a:pos x="165" y="404"/>
                </a:cxn>
                <a:cxn ang="0">
                  <a:pos x="194" y="392"/>
                </a:cxn>
                <a:cxn ang="0">
                  <a:pos x="219" y="377"/>
                </a:cxn>
                <a:cxn ang="0">
                  <a:pos x="239" y="358"/>
                </a:cxn>
                <a:cxn ang="0">
                  <a:pos x="254" y="335"/>
                </a:cxn>
                <a:cxn ang="0">
                  <a:pos x="263" y="311"/>
                </a:cxn>
                <a:cxn ang="0">
                  <a:pos x="266" y="282"/>
                </a:cxn>
                <a:cxn ang="0">
                  <a:pos x="266" y="268"/>
                </a:cxn>
                <a:cxn ang="0">
                  <a:pos x="260" y="245"/>
                </a:cxn>
                <a:cxn ang="0">
                  <a:pos x="251" y="225"/>
                </a:cxn>
                <a:cxn ang="0">
                  <a:pos x="239" y="210"/>
                </a:cxn>
                <a:cxn ang="0">
                  <a:pos x="214" y="192"/>
                </a:cxn>
                <a:cxn ang="0">
                  <a:pos x="179" y="176"/>
                </a:cxn>
                <a:cxn ang="0">
                  <a:pos x="160" y="170"/>
                </a:cxn>
              </a:cxnLst>
              <a:rect l="0" t="0" r="r" b="b"/>
              <a:pathLst>
                <a:path w="266" h="414">
                  <a:moveTo>
                    <a:pt x="160" y="170"/>
                  </a:moveTo>
                  <a:lnTo>
                    <a:pt x="160" y="170"/>
                  </a:lnTo>
                  <a:lnTo>
                    <a:pt x="134" y="161"/>
                  </a:lnTo>
                  <a:lnTo>
                    <a:pt x="124" y="156"/>
                  </a:lnTo>
                  <a:lnTo>
                    <a:pt x="113" y="150"/>
                  </a:lnTo>
                  <a:lnTo>
                    <a:pt x="105" y="144"/>
                  </a:lnTo>
                  <a:lnTo>
                    <a:pt x="99" y="136"/>
                  </a:lnTo>
                  <a:lnTo>
                    <a:pt x="95" y="127"/>
                  </a:lnTo>
                  <a:lnTo>
                    <a:pt x="95" y="117"/>
                  </a:lnTo>
                  <a:lnTo>
                    <a:pt x="95" y="117"/>
                  </a:lnTo>
                  <a:lnTo>
                    <a:pt x="96" y="104"/>
                  </a:lnTo>
                  <a:lnTo>
                    <a:pt x="99" y="95"/>
                  </a:lnTo>
                  <a:lnTo>
                    <a:pt x="107" y="87"/>
                  </a:lnTo>
                  <a:lnTo>
                    <a:pt x="114" y="81"/>
                  </a:lnTo>
                  <a:lnTo>
                    <a:pt x="125" y="78"/>
                  </a:lnTo>
                  <a:lnTo>
                    <a:pt x="136" y="75"/>
                  </a:lnTo>
                  <a:lnTo>
                    <a:pt x="147" y="74"/>
                  </a:lnTo>
                  <a:lnTo>
                    <a:pt x="157" y="74"/>
                  </a:lnTo>
                  <a:lnTo>
                    <a:pt x="157" y="74"/>
                  </a:lnTo>
                  <a:lnTo>
                    <a:pt x="176" y="74"/>
                  </a:lnTo>
                  <a:lnTo>
                    <a:pt x="194" y="75"/>
                  </a:lnTo>
                  <a:lnTo>
                    <a:pt x="212" y="80"/>
                  </a:lnTo>
                  <a:lnTo>
                    <a:pt x="229" y="84"/>
                  </a:lnTo>
                  <a:lnTo>
                    <a:pt x="235" y="86"/>
                  </a:lnTo>
                  <a:lnTo>
                    <a:pt x="240" y="9"/>
                  </a:lnTo>
                  <a:lnTo>
                    <a:pt x="237" y="8"/>
                  </a:lnTo>
                  <a:lnTo>
                    <a:pt x="237" y="8"/>
                  </a:lnTo>
                  <a:lnTo>
                    <a:pt x="219" y="5"/>
                  </a:lnTo>
                  <a:lnTo>
                    <a:pt x="199" y="2"/>
                  </a:lnTo>
                  <a:lnTo>
                    <a:pt x="180" y="0"/>
                  </a:lnTo>
                  <a:lnTo>
                    <a:pt x="162" y="0"/>
                  </a:lnTo>
                  <a:lnTo>
                    <a:pt x="162" y="0"/>
                  </a:lnTo>
                  <a:lnTo>
                    <a:pt x="144" y="0"/>
                  </a:lnTo>
                  <a:lnTo>
                    <a:pt x="127" y="2"/>
                  </a:lnTo>
                  <a:lnTo>
                    <a:pt x="110" y="5"/>
                  </a:lnTo>
                  <a:lnTo>
                    <a:pt x="95" y="9"/>
                  </a:lnTo>
                  <a:lnTo>
                    <a:pt x="79" y="14"/>
                  </a:lnTo>
                  <a:lnTo>
                    <a:pt x="67" y="20"/>
                  </a:lnTo>
                  <a:lnTo>
                    <a:pt x="53" y="26"/>
                  </a:lnTo>
                  <a:lnTo>
                    <a:pt x="42" y="34"/>
                  </a:lnTo>
                  <a:lnTo>
                    <a:pt x="33" y="43"/>
                  </a:lnTo>
                  <a:lnTo>
                    <a:pt x="24" y="52"/>
                  </a:lnTo>
                  <a:lnTo>
                    <a:pt x="16" y="61"/>
                  </a:lnTo>
                  <a:lnTo>
                    <a:pt x="10" y="74"/>
                  </a:lnTo>
                  <a:lnTo>
                    <a:pt x="6" y="84"/>
                  </a:lnTo>
                  <a:lnTo>
                    <a:pt x="1" y="98"/>
                  </a:lnTo>
                  <a:lnTo>
                    <a:pt x="0" y="110"/>
                  </a:lnTo>
                  <a:lnTo>
                    <a:pt x="0" y="126"/>
                  </a:lnTo>
                  <a:lnTo>
                    <a:pt x="0" y="126"/>
                  </a:lnTo>
                  <a:lnTo>
                    <a:pt x="0" y="140"/>
                  </a:lnTo>
                  <a:lnTo>
                    <a:pt x="1" y="152"/>
                  </a:lnTo>
                  <a:lnTo>
                    <a:pt x="4" y="164"/>
                  </a:lnTo>
                  <a:lnTo>
                    <a:pt x="9" y="175"/>
                  </a:lnTo>
                  <a:lnTo>
                    <a:pt x="13" y="184"/>
                  </a:lnTo>
                  <a:lnTo>
                    <a:pt x="20" y="192"/>
                  </a:lnTo>
                  <a:lnTo>
                    <a:pt x="27" y="199"/>
                  </a:lnTo>
                  <a:lnTo>
                    <a:pt x="33" y="205"/>
                  </a:lnTo>
                  <a:lnTo>
                    <a:pt x="50" y="216"/>
                  </a:lnTo>
                  <a:lnTo>
                    <a:pt x="67" y="225"/>
                  </a:lnTo>
                  <a:lnTo>
                    <a:pt x="85" y="233"/>
                  </a:lnTo>
                  <a:lnTo>
                    <a:pt x="104" y="239"/>
                  </a:lnTo>
                  <a:lnTo>
                    <a:pt x="104" y="239"/>
                  </a:lnTo>
                  <a:lnTo>
                    <a:pt x="128" y="247"/>
                  </a:lnTo>
                  <a:lnTo>
                    <a:pt x="140" y="251"/>
                  </a:lnTo>
                  <a:lnTo>
                    <a:pt x="150" y="257"/>
                  </a:lnTo>
                  <a:lnTo>
                    <a:pt x="157" y="264"/>
                  </a:lnTo>
                  <a:lnTo>
                    <a:pt x="165" y="271"/>
                  </a:lnTo>
                  <a:lnTo>
                    <a:pt x="168" y="280"/>
                  </a:lnTo>
                  <a:lnTo>
                    <a:pt x="170" y="291"/>
                  </a:lnTo>
                  <a:lnTo>
                    <a:pt x="170" y="291"/>
                  </a:lnTo>
                  <a:lnTo>
                    <a:pt x="168" y="302"/>
                  </a:lnTo>
                  <a:lnTo>
                    <a:pt x="165" y="311"/>
                  </a:lnTo>
                  <a:lnTo>
                    <a:pt x="159" y="319"/>
                  </a:lnTo>
                  <a:lnTo>
                    <a:pt x="151" y="325"/>
                  </a:lnTo>
                  <a:lnTo>
                    <a:pt x="140" y="331"/>
                  </a:lnTo>
                  <a:lnTo>
                    <a:pt x="128" y="334"/>
                  </a:lnTo>
                  <a:lnTo>
                    <a:pt x="114" y="337"/>
                  </a:lnTo>
                  <a:lnTo>
                    <a:pt x="99" y="337"/>
                  </a:lnTo>
                  <a:lnTo>
                    <a:pt x="99" y="337"/>
                  </a:lnTo>
                  <a:lnTo>
                    <a:pt x="78" y="337"/>
                  </a:lnTo>
                  <a:lnTo>
                    <a:pt x="56" y="334"/>
                  </a:lnTo>
                  <a:lnTo>
                    <a:pt x="35" y="329"/>
                  </a:lnTo>
                  <a:lnTo>
                    <a:pt x="16" y="323"/>
                  </a:lnTo>
                  <a:lnTo>
                    <a:pt x="10" y="320"/>
                  </a:lnTo>
                  <a:lnTo>
                    <a:pt x="3" y="401"/>
                  </a:lnTo>
                  <a:lnTo>
                    <a:pt x="7" y="403"/>
                  </a:lnTo>
                  <a:lnTo>
                    <a:pt x="7" y="403"/>
                  </a:lnTo>
                  <a:lnTo>
                    <a:pt x="26" y="407"/>
                  </a:lnTo>
                  <a:lnTo>
                    <a:pt x="49" y="411"/>
                  </a:lnTo>
                  <a:lnTo>
                    <a:pt x="72" y="414"/>
                  </a:lnTo>
                  <a:lnTo>
                    <a:pt x="95" y="414"/>
                  </a:lnTo>
                  <a:lnTo>
                    <a:pt x="95" y="414"/>
                  </a:lnTo>
                  <a:lnTo>
                    <a:pt x="113" y="414"/>
                  </a:lnTo>
                  <a:lnTo>
                    <a:pt x="131" y="411"/>
                  </a:lnTo>
                  <a:lnTo>
                    <a:pt x="148" y="409"/>
                  </a:lnTo>
                  <a:lnTo>
                    <a:pt x="165" y="404"/>
                  </a:lnTo>
                  <a:lnTo>
                    <a:pt x="180" y="400"/>
                  </a:lnTo>
                  <a:lnTo>
                    <a:pt x="194" y="392"/>
                  </a:lnTo>
                  <a:lnTo>
                    <a:pt x="206" y="386"/>
                  </a:lnTo>
                  <a:lnTo>
                    <a:pt x="219" y="377"/>
                  </a:lnTo>
                  <a:lnTo>
                    <a:pt x="229" y="369"/>
                  </a:lnTo>
                  <a:lnTo>
                    <a:pt x="239" y="358"/>
                  </a:lnTo>
                  <a:lnTo>
                    <a:pt x="246" y="348"/>
                  </a:lnTo>
                  <a:lnTo>
                    <a:pt x="254" y="335"/>
                  </a:lnTo>
                  <a:lnTo>
                    <a:pt x="258" y="323"/>
                  </a:lnTo>
                  <a:lnTo>
                    <a:pt x="263" y="311"/>
                  </a:lnTo>
                  <a:lnTo>
                    <a:pt x="265" y="297"/>
                  </a:lnTo>
                  <a:lnTo>
                    <a:pt x="266" y="282"/>
                  </a:lnTo>
                  <a:lnTo>
                    <a:pt x="266" y="282"/>
                  </a:lnTo>
                  <a:lnTo>
                    <a:pt x="266" y="268"/>
                  </a:lnTo>
                  <a:lnTo>
                    <a:pt x="263" y="256"/>
                  </a:lnTo>
                  <a:lnTo>
                    <a:pt x="260" y="245"/>
                  </a:lnTo>
                  <a:lnTo>
                    <a:pt x="257" y="234"/>
                  </a:lnTo>
                  <a:lnTo>
                    <a:pt x="251" y="225"/>
                  </a:lnTo>
                  <a:lnTo>
                    <a:pt x="245" y="218"/>
                  </a:lnTo>
                  <a:lnTo>
                    <a:pt x="239" y="210"/>
                  </a:lnTo>
                  <a:lnTo>
                    <a:pt x="231" y="204"/>
                  </a:lnTo>
                  <a:lnTo>
                    <a:pt x="214" y="192"/>
                  </a:lnTo>
                  <a:lnTo>
                    <a:pt x="197" y="182"/>
                  </a:lnTo>
                  <a:lnTo>
                    <a:pt x="179" y="176"/>
                  </a:lnTo>
                  <a:lnTo>
                    <a:pt x="160" y="170"/>
                  </a:lnTo>
                  <a:lnTo>
                    <a:pt x="160" y="17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12" name="Freeform 16"/>
            <p:cNvSpPr>
              <a:spLocks/>
            </p:cNvSpPr>
            <p:nvPr userDrawn="1"/>
          </p:nvSpPr>
          <p:spPr bwMode="auto">
            <a:xfrm>
              <a:off x="6454363" y="2781062"/>
              <a:ext cx="95250" cy="93663"/>
            </a:xfrm>
            <a:custGeom>
              <a:avLst/>
              <a:gdLst/>
              <a:ahLst/>
              <a:cxnLst>
                <a:cxn ang="0">
                  <a:pos x="59" y="0"/>
                </a:cxn>
                <a:cxn ang="0">
                  <a:pos x="59" y="0"/>
                </a:cxn>
                <a:cxn ang="0">
                  <a:pos x="47" y="2"/>
                </a:cxn>
                <a:cxn ang="0">
                  <a:pos x="36" y="5"/>
                </a:cxn>
                <a:cxn ang="0">
                  <a:pos x="26" y="9"/>
                </a:cxn>
                <a:cxn ang="0">
                  <a:pos x="16" y="17"/>
                </a:cxn>
                <a:cxn ang="0">
                  <a:pos x="9" y="26"/>
                </a:cxn>
                <a:cxn ang="0">
                  <a:pos x="4" y="37"/>
                </a:cxn>
                <a:cxn ang="0">
                  <a:pos x="0" y="48"/>
                </a:cxn>
                <a:cxn ang="0">
                  <a:pos x="0" y="60"/>
                </a:cxn>
                <a:cxn ang="0">
                  <a:pos x="0" y="60"/>
                </a:cxn>
                <a:cxn ang="0">
                  <a:pos x="0" y="72"/>
                </a:cxn>
                <a:cxn ang="0">
                  <a:pos x="4" y="83"/>
                </a:cxn>
                <a:cxn ang="0">
                  <a:pos x="9" y="94"/>
                </a:cxn>
                <a:cxn ang="0">
                  <a:pos x="16" y="103"/>
                </a:cxn>
                <a:cxn ang="0">
                  <a:pos x="26" y="109"/>
                </a:cxn>
                <a:cxn ang="0">
                  <a:pos x="36" y="115"/>
                </a:cxn>
                <a:cxn ang="0">
                  <a:pos x="47" y="118"/>
                </a:cxn>
                <a:cxn ang="0">
                  <a:pos x="59" y="120"/>
                </a:cxn>
                <a:cxn ang="0">
                  <a:pos x="59" y="120"/>
                </a:cxn>
                <a:cxn ang="0">
                  <a:pos x="72" y="118"/>
                </a:cxn>
                <a:cxn ang="0">
                  <a:pos x="82" y="115"/>
                </a:cxn>
                <a:cxn ang="0">
                  <a:pos x="93" y="109"/>
                </a:cxn>
                <a:cxn ang="0">
                  <a:pos x="101" y="103"/>
                </a:cxn>
                <a:cxn ang="0">
                  <a:pos x="108" y="94"/>
                </a:cxn>
                <a:cxn ang="0">
                  <a:pos x="114" y="83"/>
                </a:cxn>
                <a:cxn ang="0">
                  <a:pos x="118" y="72"/>
                </a:cxn>
                <a:cxn ang="0">
                  <a:pos x="119" y="60"/>
                </a:cxn>
                <a:cxn ang="0">
                  <a:pos x="119" y="60"/>
                </a:cxn>
                <a:cxn ang="0">
                  <a:pos x="118" y="48"/>
                </a:cxn>
                <a:cxn ang="0">
                  <a:pos x="114" y="37"/>
                </a:cxn>
                <a:cxn ang="0">
                  <a:pos x="108" y="26"/>
                </a:cxn>
                <a:cxn ang="0">
                  <a:pos x="101" y="17"/>
                </a:cxn>
                <a:cxn ang="0">
                  <a:pos x="93" y="9"/>
                </a:cxn>
                <a:cxn ang="0">
                  <a:pos x="82" y="5"/>
                </a:cxn>
                <a:cxn ang="0">
                  <a:pos x="72" y="2"/>
                </a:cxn>
                <a:cxn ang="0">
                  <a:pos x="59" y="0"/>
                </a:cxn>
                <a:cxn ang="0">
                  <a:pos x="59" y="0"/>
                </a:cxn>
              </a:cxnLst>
              <a:rect l="0" t="0" r="r" b="b"/>
              <a:pathLst>
                <a:path w="119" h="120">
                  <a:moveTo>
                    <a:pt x="59" y="0"/>
                  </a:moveTo>
                  <a:lnTo>
                    <a:pt x="59" y="0"/>
                  </a:lnTo>
                  <a:lnTo>
                    <a:pt x="47" y="2"/>
                  </a:lnTo>
                  <a:lnTo>
                    <a:pt x="36" y="5"/>
                  </a:lnTo>
                  <a:lnTo>
                    <a:pt x="26" y="9"/>
                  </a:lnTo>
                  <a:lnTo>
                    <a:pt x="16" y="17"/>
                  </a:lnTo>
                  <a:lnTo>
                    <a:pt x="9" y="26"/>
                  </a:lnTo>
                  <a:lnTo>
                    <a:pt x="4" y="37"/>
                  </a:lnTo>
                  <a:lnTo>
                    <a:pt x="0" y="48"/>
                  </a:lnTo>
                  <a:lnTo>
                    <a:pt x="0" y="60"/>
                  </a:lnTo>
                  <a:lnTo>
                    <a:pt x="0" y="60"/>
                  </a:lnTo>
                  <a:lnTo>
                    <a:pt x="0" y="72"/>
                  </a:lnTo>
                  <a:lnTo>
                    <a:pt x="4" y="83"/>
                  </a:lnTo>
                  <a:lnTo>
                    <a:pt x="9" y="94"/>
                  </a:lnTo>
                  <a:lnTo>
                    <a:pt x="16" y="103"/>
                  </a:lnTo>
                  <a:lnTo>
                    <a:pt x="26" y="109"/>
                  </a:lnTo>
                  <a:lnTo>
                    <a:pt x="36" y="115"/>
                  </a:lnTo>
                  <a:lnTo>
                    <a:pt x="47" y="118"/>
                  </a:lnTo>
                  <a:lnTo>
                    <a:pt x="59" y="120"/>
                  </a:lnTo>
                  <a:lnTo>
                    <a:pt x="59" y="120"/>
                  </a:lnTo>
                  <a:lnTo>
                    <a:pt x="72" y="118"/>
                  </a:lnTo>
                  <a:lnTo>
                    <a:pt x="82" y="115"/>
                  </a:lnTo>
                  <a:lnTo>
                    <a:pt x="93" y="109"/>
                  </a:lnTo>
                  <a:lnTo>
                    <a:pt x="101" y="103"/>
                  </a:lnTo>
                  <a:lnTo>
                    <a:pt x="108" y="94"/>
                  </a:lnTo>
                  <a:lnTo>
                    <a:pt x="114" y="83"/>
                  </a:lnTo>
                  <a:lnTo>
                    <a:pt x="118" y="72"/>
                  </a:lnTo>
                  <a:lnTo>
                    <a:pt x="119" y="60"/>
                  </a:lnTo>
                  <a:lnTo>
                    <a:pt x="119" y="60"/>
                  </a:lnTo>
                  <a:lnTo>
                    <a:pt x="118" y="48"/>
                  </a:lnTo>
                  <a:lnTo>
                    <a:pt x="114" y="37"/>
                  </a:lnTo>
                  <a:lnTo>
                    <a:pt x="108" y="26"/>
                  </a:lnTo>
                  <a:lnTo>
                    <a:pt x="101" y="17"/>
                  </a:lnTo>
                  <a:lnTo>
                    <a:pt x="93" y="9"/>
                  </a:lnTo>
                  <a:lnTo>
                    <a:pt x="82" y="5"/>
                  </a:lnTo>
                  <a:lnTo>
                    <a:pt x="72" y="2"/>
                  </a:lnTo>
                  <a:lnTo>
                    <a:pt x="59" y="0"/>
                  </a:lnTo>
                  <a:lnTo>
                    <a:pt x="59" y="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13" name="Freeform 17"/>
            <p:cNvSpPr>
              <a:spLocks/>
            </p:cNvSpPr>
            <p:nvPr userDrawn="1"/>
          </p:nvSpPr>
          <p:spPr bwMode="auto">
            <a:xfrm>
              <a:off x="2553876" y="3062050"/>
              <a:ext cx="414337" cy="425450"/>
            </a:xfrm>
            <a:custGeom>
              <a:avLst/>
              <a:gdLst/>
              <a:ahLst/>
              <a:cxnLst>
                <a:cxn ang="0">
                  <a:pos x="360" y="0"/>
                </a:cxn>
                <a:cxn ang="0">
                  <a:pos x="358" y="3"/>
                </a:cxn>
                <a:cxn ang="0">
                  <a:pos x="358" y="3"/>
                </a:cxn>
                <a:cxn ang="0">
                  <a:pos x="259" y="400"/>
                </a:cxn>
                <a:cxn ang="0">
                  <a:pos x="159" y="0"/>
                </a:cxn>
                <a:cxn ang="0">
                  <a:pos x="51" y="0"/>
                </a:cxn>
                <a:cxn ang="0">
                  <a:pos x="0" y="536"/>
                </a:cxn>
                <a:cxn ang="0">
                  <a:pos x="96" y="536"/>
                </a:cxn>
                <a:cxn ang="0">
                  <a:pos x="96" y="533"/>
                </a:cxn>
                <a:cxn ang="0">
                  <a:pos x="96" y="533"/>
                </a:cxn>
                <a:cxn ang="0">
                  <a:pos x="103" y="375"/>
                </a:cxn>
                <a:cxn ang="0">
                  <a:pos x="113" y="149"/>
                </a:cxn>
                <a:cxn ang="0">
                  <a:pos x="113" y="149"/>
                </a:cxn>
                <a:cxn ang="0">
                  <a:pos x="167" y="375"/>
                </a:cxn>
                <a:cxn ang="0">
                  <a:pos x="207" y="533"/>
                </a:cxn>
                <a:cxn ang="0">
                  <a:pos x="207" y="536"/>
                </a:cxn>
                <a:cxn ang="0">
                  <a:pos x="303" y="536"/>
                </a:cxn>
                <a:cxn ang="0">
                  <a:pos x="303" y="533"/>
                </a:cxn>
                <a:cxn ang="0">
                  <a:pos x="303" y="533"/>
                </a:cxn>
                <a:cxn ang="0">
                  <a:pos x="397" y="146"/>
                </a:cxn>
                <a:cxn ang="0">
                  <a:pos x="397" y="146"/>
                </a:cxn>
                <a:cxn ang="0">
                  <a:pos x="412" y="371"/>
                </a:cxn>
                <a:cxn ang="0">
                  <a:pos x="423" y="533"/>
                </a:cxn>
                <a:cxn ang="0">
                  <a:pos x="423" y="536"/>
                </a:cxn>
                <a:cxn ang="0">
                  <a:pos x="522" y="536"/>
                </a:cxn>
                <a:cxn ang="0">
                  <a:pos x="470" y="0"/>
                </a:cxn>
                <a:cxn ang="0">
                  <a:pos x="360" y="0"/>
                </a:cxn>
              </a:cxnLst>
              <a:rect l="0" t="0" r="r" b="b"/>
              <a:pathLst>
                <a:path w="522" h="536">
                  <a:moveTo>
                    <a:pt x="360" y="0"/>
                  </a:moveTo>
                  <a:lnTo>
                    <a:pt x="358" y="3"/>
                  </a:lnTo>
                  <a:lnTo>
                    <a:pt x="358" y="3"/>
                  </a:lnTo>
                  <a:lnTo>
                    <a:pt x="259" y="400"/>
                  </a:lnTo>
                  <a:lnTo>
                    <a:pt x="159" y="0"/>
                  </a:lnTo>
                  <a:lnTo>
                    <a:pt x="51" y="0"/>
                  </a:lnTo>
                  <a:lnTo>
                    <a:pt x="0" y="536"/>
                  </a:lnTo>
                  <a:lnTo>
                    <a:pt x="96" y="536"/>
                  </a:lnTo>
                  <a:lnTo>
                    <a:pt x="96" y="533"/>
                  </a:lnTo>
                  <a:lnTo>
                    <a:pt x="96" y="533"/>
                  </a:lnTo>
                  <a:lnTo>
                    <a:pt x="103" y="375"/>
                  </a:lnTo>
                  <a:lnTo>
                    <a:pt x="113" y="149"/>
                  </a:lnTo>
                  <a:lnTo>
                    <a:pt x="113" y="149"/>
                  </a:lnTo>
                  <a:lnTo>
                    <a:pt x="167" y="375"/>
                  </a:lnTo>
                  <a:lnTo>
                    <a:pt x="207" y="533"/>
                  </a:lnTo>
                  <a:lnTo>
                    <a:pt x="207" y="536"/>
                  </a:lnTo>
                  <a:lnTo>
                    <a:pt x="303" y="536"/>
                  </a:lnTo>
                  <a:lnTo>
                    <a:pt x="303" y="533"/>
                  </a:lnTo>
                  <a:lnTo>
                    <a:pt x="303" y="533"/>
                  </a:lnTo>
                  <a:lnTo>
                    <a:pt x="397" y="146"/>
                  </a:lnTo>
                  <a:lnTo>
                    <a:pt x="397" y="146"/>
                  </a:lnTo>
                  <a:lnTo>
                    <a:pt x="412" y="371"/>
                  </a:lnTo>
                  <a:lnTo>
                    <a:pt x="423" y="533"/>
                  </a:lnTo>
                  <a:lnTo>
                    <a:pt x="423" y="536"/>
                  </a:lnTo>
                  <a:lnTo>
                    <a:pt x="522" y="536"/>
                  </a:lnTo>
                  <a:lnTo>
                    <a:pt x="470" y="0"/>
                  </a:lnTo>
                  <a:lnTo>
                    <a:pt x="360" y="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14" name="Freeform 18"/>
            <p:cNvSpPr>
              <a:spLocks noEditPoints="1"/>
            </p:cNvSpPr>
            <p:nvPr userDrawn="1"/>
          </p:nvSpPr>
          <p:spPr bwMode="auto">
            <a:xfrm>
              <a:off x="2998376" y="3165237"/>
              <a:ext cx="258762" cy="328613"/>
            </a:xfrm>
            <a:custGeom>
              <a:avLst/>
              <a:gdLst/>
              <a:ahLst/>
              <a:cxnLst>
                <a:cxn ang="0">
                  <a:pos x="321" y="135"/>
                </a:cxn>
                <a:cxn ang="0">
                  <a:pos x="317" y="88"/>
                </a:cxn>
                <a:cxn ang="0">
                  <a:pos x="301" y="53"/>
                </a:cxn>
                <a:cxn ang="0">
                  <a:pos x="274" y="25"/>
                </a:cxn>
                <a:cxn ang="0">
                  <a:pos x="235" y="10"/>
                </a:cxn>
                <a:cxn ang="0">
                  <a:pos x="186" y="2"/>
                </a:cxn>
                <a:cxn ang="0">
                  <a:pos x="130" y="4"/>
                </a:cxn>
                <a:cxn ang="0">
                  <a:pos x="23" y="27"/>
                </a:cxn>
                <a:cxn ang="0">
                  <a:pos x="42" y="103"/>
                </a:cxn>
                <a:cxn ang="0">
                  <a:pos x="96" y="82"/>
                </a:cxn>
                <a:cxn ang="0">
                  <a:pos x="153" y="76"/>
                </a:cxn>
                <a:cxn ang="0">
                  <a:pos x="188" y="79"/>
                </a:cxn>
                <a:cxn ang="0">
                  <a:pos x="219" y="100"/>
                </a:cxn>
                <a:cxn ang="0">
                  <a:pos x="229" y="144"/>
                </a:cxn>
                <a:cxn ang="0">
                  <a:pos x="203" y="163"/>
                </a:cxn>
                <a:cxn ang="0">
                  <a:pos x="131" y="172"/>
                </a:cxn>
                <a:cxn ang="0">
                  <a:pos x="75" y="192"/>
                </a:cxn>
                <a:cxn ang="0">
                  <a:pos x="33" y="219"/>
                </a:cxn>
                <a:cxn ang="0">
                  <a:pos x="9" y="256"/>
                </a:cxn>
                <a:cxn ang="0">
                  <a:pos x="0" y="302"/>
                </a:cxn>
                <a:cxn ang="0">
                  <a:pos x="3" y="327"/>
                </a:cxn>
                <a:cxn ang="0">
                  <a:pos x="12" y="359"/>
                </a:cxn>
                <a:cxn ang="0">
                  <a:pos x="32" y="383"/>
                </a:cxn>
                <a:cxn ang="0">
                  <a:pos x="56" y="402"/>
                </a:cxn>
                <a:cxn ang="0">
                  <a:pos x="88" y="412"/>
                </a:cxn>
                <a:cxn ang="0">
                  <a:pos x="113" y="414"/>
                </a:cxn>
                <a:cxn ang="0">
                  <a:pos x="168" y="405"/>
                </a:cxn>
                <a:cxn ang="0">
                  <a:pos x="214" y="377"/>
                </a:cxn>
                <a:cxn ang="0">
                  <a:pos x="237" y="351"/>
                </a:cxn>
                <a:cxn ang="0">
                  <a:pos x="235" y="406"/>
                </a:cxn>
                <a:cxn ang="0">
                  <a:pos x="324" y="402"/>
                </a:cxn>
                <a:cxn ang="0">
                  <a:pos x="321" y="296"/>
                </a:cxn>
                <a:cxn ang="0">
                  <a:pos x="128" y="339"/>
                </a:cxn>
                <a:cxn ang="0">
                  <a:pos x="102" y="327"/>
                </a:cxn>
                <a:cxn ang="0">
                  <a:pos x="90" y="302"/>
                </a:cxn>
                <a:cxn ang="0">
                  <a:pos x="90" y="284"/>
                </a:cxn>
                <a:cxn ang="0">
                  <a:pos x="98" y="264"/>
                </a:cxn>
                <a:cxn ang="0">
                  <a:pos x="116" y="249"/>
                </a:cxn>
                <a:cxn ang="0">
                  <a:pos x="168" y="232"/>
                </a:cxn>
                <a:cxn ang="0">
                  <a:pos x="229" y="235"/>
                </a:cxn>
                <a:cxn ang="0">
                  <a:pos x="223" y="271"/>
                </a:cxn>
                <a:cxn ang="0">
                  <a:pos x="199" y="313"/>
                </a:cxn>
                <a:cxn ang="0">
                  <a:pos x="176" y="331"/>
                </a:cxn>
                <a:cxn ang="0">
                  <a:pos x="148" y="339"/>
                </a:cxn>
              </a:cxnLst>
              <a:rect l="0" t="0" r="r" b="b"/>
              <a:pathLst>
                <a:path w="324" h="414">
                  <a:moveTo>
                    <a:pt x="321" y="296"/>
                  </a:moveTo>
                  <a:lnTo>
                    <a:pt x="321" y="135"/>
                  </a:lnTo>
                  <a:lnTo>
                    <a:pt x="321" y="135"/>
                  </a:lnTo>
                  <a:lnTo>
                    <a:pt x="321" y="118"/>
                  </a:lnTo>
                  <a:lnTo>
                    <a:pt x="320" y="103"/>
                  </a:lnTo>
                  <a:lnTo>
                    <a:pt x="317" y="88"/>
                  </a:lnTo>
                  <a:lnTo>
                    <a:pt x="312" y="76"/>
                  </a:lnTo>
                  <a:lnTo>
                    <a:pt x="307" y="63"/>
                  </a:lnTo>
                  <a:lnTo>
                    <a:pt x="301" y="53"/>
                  </a:lnTo>
                  <a:lnTo>
                    <a:pt x="294" y="42"/>
                  </a:lnTo>
                  <a:lnTo>
                    <a:pt x="284" y="33"/>
                  </a:lnTo>
                  <a:lnTo>
                    <a:pt x="274" y="25"/>
                  </a:lnTo>
                  <a:lnTo>
                    <a:pt x="263" y="19"/>
                  </a:lnTo>
                  <a:lnTo>
                    <a:pt x="251" y="13"/>
                  </a:lnTo>
                  <a:lnTo>
                    <a:pt x="235" y="10"/>
                  </a:lnTo>
                  <a:lnTo>
                    <a:pt x="220" y="5"/>
                  </a:lnTo>
                  <a:lnTo>
                    <a:pt x="203" y="4"/>
                  </a:lnTo>
                  <a:lnTo>
                    <a:pt x="186" y="2"/>
                  </a:lnTo>
                  <a:lnTo>
                    <a:pt x="166" y="0"/>
                  </a:lnTo>
                  <a:lnTo>
                    <a:pt x="166" y="0"/>
                  </a:lnTo>
                  <a:lnTo>
                    <a:pt x="130" y="4"/>
                  </a:lnTo>
                  <a:lnTo>
                    <a:pt x="93" y="8"/>
                  </a:lnTo>
                  <a:lnTo>
                    <a:pt x="56" y="16"/>
                  </a:lnTo>
                  <a:lnTo>
                    <a:pt x="23" y="27"/>
                  </a:lnTo>
                  <a:lnTo>
                    <a:pt x="19" y="28"/>
                  </a:lnTo>
                  <a:lnTo>
                    <a:pt x="38" y="105"/>
                  </a:lnTo>
                  <a:lnTo>
                    <a:pt x="42" y="103"/>
                  </a:lnTo>
                  <a:lnTo>
                    <a:pt x="42" y="103"/>
                  </a:lnTo>
                  <a:lnTo>
                    <a:pt x="68" y="91"/>
                  </a:lnTo>
                  <a:lnTo>
                    <a:pt x="96" y="82"/>
                  </a:lnTo>
                  <a:lnTo>
                    <a:pt x="125" y="77"/>
                  </a:lnTo>
                  <a:lnTo>
                    <a:pt x="139" y="76"/>
                  </a:lnTo>
                  <a:lnTo>
                    <a:pt x="153" y="76"/>
                  </a:lnTo>
                  <a:lnTo>
                    <a:pt x="153" y="76"/>
                  </a:lnTo>
                  <a:lnTo>
                    <a:pt x="171" y="76"/>
                  </a:lnTo>
                  <a:lnTo>
                    <a:pt x="188" y="79"/>
                  </a:lnTo>
                  <a:lnTo>
                    <a:pt x="200" y="83"/>
                  </a:lnTo>
                  <a:lnTo>
                    <a:pt x="211" y="91"/>
                  </a:lnTo>
                  <a:lnTo>
                    <a:pt x="219" y="100"/>
                  </a:lnTo>
                  <a:lnTo>
                    <a:pt x="225" y="112"/>
                  </a:lnTo>
                  <a:lnTo>
                    <a:pt x="228" y="128"/>
                  </a:lnTo>
                  <a:lnTo>
                    <a:pt x="229" y="144"/>
                  </a:lnTo>
                  <a:lnTo>
                    <a:pt x="229" y="163"/>
                  </a:lnTo>
                  <a:lnTo>
                    <a:pt x="229" y="163"/>
                  </a:lnTo>
                  <a:lnTo>
                    <a:pt x="203" y="163"/>
                  </a:lnTo>
                  <a:lnTo>
                    <a:pt x="177" y="164"/>
                  </a:lnTo>
                  <a:lnTo>
                    <a:pt x="154" y="167"/>
                  </a:lnTo>
                  <a:lnTo>
                    <a:pt x="131" y="172"/>
                  </a:lnTo>
                  <a:lnTo>
                    <a:pt x="111" y="178"/>
                  </a:lnTo>
                  <a:lnTo>
                    <a:pt x="93" y="184"/>
                  </a:lnTo>
                  <a:lnTo>
                    <a:pt x="75" y="192"/>
                  </a:lnTo>
                  <a:lnTo>
                    <a:pt x="59" y="200"/>
                  </a:lnTo>
                  <a:lnTo>
                    <a:pt x="45" y="209"/>
                  </a:lnTo>
                  <a:lnTo>
                    <a:pt x="33" y="219"/>
                  </a:lnTo>
                  <a:lnTo>
                    <a:pt x="24" y="232"/>
                  </a:lnTo>
                  <a:lnTo>
                    <a:pt x="15" y="244"/>
                  </a:lnTo>
                  <a:lnTo>
                    <a:pt x="9" y="256"/>
                  </a:lnTo>
                  <a:lnTo>
                    <a:pt x="4" y="271"/>
                  </a:lnTo>
                  <a:lnTo>
                    <a:pt x="1" y="287"/>
                  </a:lnTo>
                  <a:lnTo>
                    <a:pt x="0" y="302"/>
                  </a:lnTo>
                  <a:lnTo>
                    <a:pt x="0" y="302"/>
                  </a:lnTo>
                  <a:lnTo>
                    <a:pt x="0" y="314"/>
                  </a:lnTo>
                  <a:lnTo>
                    <a:pt x="3" y="327"/>
                  </a:lnTo>
                  <a:lnTo>
                    <a:pt x="4" y="337"/>
                  </a:lnTo>
                  <a:lnTo>
                    <a:pt x="7" y="348"/>
                  </a:lnTo>
                  <a:lnTo>
                    <a:pt x="12" y="359"/>
                  </a:lnTo>
                  <a:lnTo>
                    <a:pt x="18" y="368"/>
                  </a:lnTo>
                  <a:lnTo>
                    <a:pt x="24" y="376"/>
                  </a:lnTo>
                  <a:lnTo>
                    <a:pt x="32" y="383"/>
                  </a:lnTo>
                  <a:lnTo>
                    <a:pt x="39" y="391"/>
                  </a:lnTo>
                  <a:lnTo>
                    <a:pt x="47" y="397"/>
                  </a:lnTo>
                  <a:lnTo>
                    <a:pt x="56" y="402"/>
                  </a:lnTo>
                  <a:lnTo>
                    <a:pt x="67" y="406"/>
                  </a:lnTo>
                  <a:lnTo>
                    <a:pt x="78" y="409"/>
                  </a:lnTo>
                  <a:lnTo>
                    <a:pt x="88" y="412"/>
                  </a:lnTo>
                  <a:lnTo>
                    <a:pt x="101" y="414"/>
                  </a:lnTo>
                  <a:lnTo>
                    <a:pt x="113" y="414"/>
                  </a:lnTo>
                  <a:lnTo>
                    <a:pt x="113" y="414"/>
                  </a:lnTo>
                  <a:lnTo>
                    <a:pt x="133" y="414"/>
                  </a:lnTo>
                  <a:lnTo>
                    <a:pt x="151" y="411"/>
                  </a:lnTo>
                  <a:lnTo>
                    <a:pt x="168" y="405"/>
                  </a:lnTo>
                  <a:lnTo>
                    <a:pt x="185" y="397"/>
                  </a:lnTo>
                  <a:lnTo>
                    <a:pt x="200" y="388"/>
                  </a:lnTo>
                  <a:lnTo>
                    <a:pt x="214" y="377"/>
                  </a:lnTo>
                  <a:lnTo>
                    <a:pt x="226" y="365"/>
                  </a:lnTo>
                  <a:lnTo>
                    <a:pt x="237" y="351"/>
                  </a:lnTo>
                  <a:lnTo>
                    <a:pt x="237" y="351"/>
                  </a:lnTo>
                  <a:lnTo>
                    <a:pt x="235" y="374"/>
                  </a:lnTo>
                  <a:lnTo>
                    <a:pt x="235" y="402"/>
                  </a:lnTo>
                  <a:lnTo>
                    <a:pt x="235" y="406"/>
                  </a:lnTo>
                  <a:lnTo>
                    <a:pt x="324" y="406"/>
                  </a:lnTo>
                  <a:lnTo>
                    <a:pt x="324" y="402"/>
                  </a:lnTo>
                  <a:lnTo>
                    <a:pt x="324" y="402"/>
                  </a:lnTo>
                  <a:lnTo>
                    <a:pt x="323" y="351"/>
                  </a:lnTo>
                  <a:lnTo>
                    <a:pt x="321" y="296"/>
                  </a:lnTo>
                  <a:lnTo>
                    <a:pt x="321" y="296"/>
                  </a:lnTo>
                  <a:close/>
                  <a:moveTo>
                    <a:pt x="137" y="340"/>
                  </a:moveTo>
                  <a:lnTo>
                    <a:pt x="137" y="340"/>
                  </a:lnTo>
                  <a:lnTo>
                    <a:pt x="128" y="339"/>
                  </a:lnTo>
                  <a:lnTo>
                    <a:pt x="117" y="337"/>
                  </a:lnTo>
                  <a:lnTo>
                    <a:pt x="110" y="333"/>
                  </a:lnTo>
                  <a:lnTo>
                    <a:pt x="102" y="327"/>
                  </a:lnTo>
                  <a:lnTo>
                    <a:pt x="98" y="320"/>
                  </a:lnTo>
                  <a:lnTo>
                    <a:pt x="93" y="311"/>
                  </a:lnTo>
                  <a:lnTo>
                    <a:pt x="90" y="302"/>
                  </a:lnTo>
                  <a:lnTo>
                    <a:pt x="90" y="291"/>
                  </a:lnTo>
                  <a:lnTo>
                    <a:pt x="90" y="291"/>
                  </a:lnTo>
                  <a:lnTo>
                    <a:pt x="90" y="284"/>
                  </a:lnTo>
                  <a:lnTo>
                    <a:pt x="91" y="278"/>
                  </a:lnTo>
                  <a:lnTo>
                    <a:pt x="94" y="270"/>
                  </a:lnTo>
                  <a:lnTo>
                    <a:pt x="98" y="264"/>
                  </a:lnTo>
                  <a:lnTo>
                    <a:pt x="104" y="259"/>
                  </a:lnTo>
                  <a:lnTo>
                    <a:pt x="108" y="253"/>
                  </a:lnTo>
                  <a:lnTo>
                    <a:pt x="116" y="249"/>
                  </a:lnTo>
                  <a:lnTo>
                    <a:pt x="125" y="244"/>
                  </a:lnTo>
                  <a:lnTo>
                    <a:pt x="143" y="238"/>
                  </a:lnTo>
                  <a:lnTo>
                    <a:pt x="168" y="232"/>
                  </a:lnTo>
                  <a:lnTo>
                    <a:pt x="197" y="229"/>
                  </a:lnTo>
                  <a:lnTo>
                    <a:pt x="229" y="227"/>
                  </a:lnTo>
                  <a:lnTo>
                    <a:pt x="229" y="235"/>
                  </a:lnTo>
                  <a:lnTo>
                    <a:pt x="229" y="235"/>
                  </a:lnTo>
                  <a:lnTo>
                    <a:pt x="228" y="253"/>
                  </a:lnTo>
                  <a:lnTo>
                    <a:pt x="223" y="271"/>
                  </a:lnTo>
                  <a:lnTo>
                    <a:pt x="215" y="290"/>
                  </a:lnTo>
                  <a:lnTo>
                    <a:pt x="205" y="307"/>
                  </a:lnTo>
                  <a:lnTo>
                    <a:pt x="199" y="313"/>
                  </a:lnTo>
                  <a:lnTo>
                    <a:pt x="191" y="320"/>
                  </a:lnTo>
                  <a:lnTo>
                    <a:pt x="185" y="325"/>
                  </a:lnTo>
                  <a:lnTo>
                    <a:pt x="176" y="331"/>
                  </a:lnTo>
                  <a:lnTo>
                    <a:pt x="168" y="334"/>
                  </a:lnTo>
                  <a:lnTo>
                    <a:pt x="159" y="337"/>
                  </a:lnTo>
                  <a:lnTo>
                    <a:pt x="148" y="339"/>
                  </a:lnTo>
                  <a:lnTo>
                    <a:pt x="137" y="340"/>
                  </a:lnTo>
                  <a:lnTo>
                    <a:pt x="137" y="34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15" name="Freeform 19"/>
            <p:cNvSpPr>
              <a:spLocks/>
            </p:cNvSpPr>
            <p:nvPr userDrawn="1"/>
          </p:nvSpPr>
          <p:spPr bwMode="auto">
            <a:xfrm>
              <a:off x="3309526" y="3027125"/>
              <a:ext cx="265112" cy="460375"/>
            </a:xfrm>
            <a:custGeom>
              <a:avLst/>
              <a:gdLst/>
              <a:ahLst/>
              <a:cxnLst>
                <a:cxn ang="0">
                  <a:pos x="326" y="184"/>
                </a:cxn>
                <a:cxn ang="0">
                  <a:pos x="211" y="184"/>
                </a:cxn>
                <a:cxn ang="0">
                  <a:pos x="92" y="341"/>
                </a:cxn>
                <a:cxn ang="0">
                  <a:pos x="92" y="0"/>
                </a:cxn>
                <a:cxn ang="0">
                  <a:pos x="0" y="0"/>
                </a:cxn>
                <a:cxn ang="0">
                  <a:pos x="0" y="580"/>
                </a:cxn>
                <a:cxn ang="0">
                  <a:pos x="92" y="580"/>
                </a:cxn>
                <a:cxn ang="0">
                  <a:pos x="92" y="393"/>
                </a:cxn>
                <a:cxn ang="0">
                  <a:pos x="218" y="579"/>
                </a:cxn>
                <a:cxn ang="0">
                  <a:pos x="219" y="580"/>
                </a:cxn>
                <a:cxn ang="0">
                  <a:pos x="335" y="580"/>
                </a:cxn>
                <a:cxn ang="0">
                  <a:pos x="178" y="366"/>
                </a:cxn>
                <a:cxn ang="0">
                  <a:pos x="326" y="184"/>
                </a:cxn>
              </a:cxnLst>
              <a:rect l="0" t="0" r="r" b="b"/>
              <a:pathLst>
                <a:path w="335" h="580">
                  <a:moveTo>
                    <a:pt x="326" y="184"/>
                  </a:moveTo>
                  <a:lnTo>
                    <a:pt x="211" y="184"/>
                  </a:lnTo>
                  <a:lnTo>
                    <a:pt x="92" y="341"/>
                  </a:lnTo>
                  <a:lnTo>
                    <a:pt x="92" y="0"/>
                  </a:lnTo>
                  <a:lnTo>
                    <a:pt x="0" y="0"/>
                  </a:lnTo>
                  <a:lnTo>
                    <a:pt x="0" y="580"/>
                  </a:lnTo>
                  <a:lnTo>
                    <a:pt x="92" y="580"/>
                  </a:lnTo>
                  <a:lnTo>
                    <a:pt x="92" y="393"/>
                  </a:lnTo>
                  <a:lnTo>
                    <a:pt x="218" y="579"/>
                  </a:lnTo>
                  <a:lnTo>
                    <a:pt x="219" y="580"/>
                  </a:lnTo>
                  <a:lnTo>
                    <a:pt x="335" y="580"/>
                  </a:lnTo>
                  <a:lnTo>
                    <a:pt x="178" y="366"/>
                  </a:lnTo>
                  <a:lnTo>
                    <a:pt x="326" y="184"/>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16" name="Freeform 20"/>
            <p:cNvSpPr>
              <a:spLocks noEditPoints="1"/>
            </p:cNvSpPr>
            <p:nvPr userDrawn="1"/>
          </p:nvSpPr>
          <p:spPr bwMode="auto">
            <a:xfrm>
              <a:off x="3568288" y="3165237"/>
              <a:ext cx="274637" cy="328613"/>
            </a:xfrm>
            <a:custGeom>
              <a:avLst/>
              <a:gdLst/>
              <a:ahLst/>
              <a:cxnLst>
                <a:cxn ang="0">
                  <a:pos x="183" y="0"/>
                </a:cxn>
                <a:cxn ang="0">
                  <a:pos x="143" y="5"/>
                </a:cxn>
                <a:cxn ang="0">
                  <a:pos x="107" y="16"/>
                </a:cxn>
                <a:cxn ang="0">
                  <a:pos x="77" y="34"/>
                </a:cxn>
                <a:cxn ang="0">
                  <a:pos x="49" y="59"/>
                </a:cxn>
                <a:cxn ang="0">
                  <a:pos x="29" y="88"/>
                </a:cxn>
                <a:cxn ang="0">
                  <a:pos x="13" y="125"/>
                </a:cxn>
                <a:cxn ang="0">
                  <a:pos x="3" y="164"/>
                </a:cxn>
                <a:cxn ang="0">
                  <a:pos x="0" y="210"/>
                </a:cxn>
                <a:cxn ang="0">
                  <a:pos x="0" y="235"/>
                </a:cxn>
                <a:cxn ang="0">
                  <a:pos x="6" y="279"/>
                </a:cxn>
                <a:cxn ang="0">
                  <a:pos x="19" y="317"/>
                </a:cxn>
                <a:cxn ang="0">
                  <a:pos x="37" y="350"/>
                </a:cxn>
                <a:cxn ang="0">
                  <a:pos x="62" y="376"/>
                </a:cxn>
                <a:cxn ang="0">
                  <a:pos x="91" y="394"/>
                </a:cxn>
                <a:cxn ang="0">
                  <a:pos x="126" y="408"/>
                </a:cxn>
                <a:cxn ang="0">
                  <a:pos x="167" y="414"/>
                </a:cxn>
                <a:cxn ang="0">
                  <a:pos x="190" y="414"/>
                </a:cxn>
                <a:cxn ang="0">
                  <a:pos x="264" y="408"/>
                </a:cxn>
                <a:cxn ang="0">
                  <a:pos x="331" y="389"/>
                </a:cxn>
                <a:cxn ang="0">
                  <a:pos x="322" y="313"/>
                </a:cxn>
                <a:cxn ang="0">
                  <a:pos x="316" y="316"/>
                </a:cxn>
                <a:cxn ang="0">
                  <a:pos x="262" y="333"/>
                </a:cxn>
                <a:cxn ang="0">
                  <a:pos x="206" y="339"/>
                </a:cxn>
                <a:cxn ang="0">
                  <a:pos x="192" y="337"/>
                </a:cxn>
                <a:cxn ang="0">
                  <a:pos x="169" y="334"/>
                </a:cxn>
                <a:cxn ang="0">
                  <a:pos x="147" y="328"/>
                </a:cxn>
                <a:cxn ang="0">
                  <a:pos x="130" y="317"/>
                </a:cxn>
                <a:cxn ang="0">
                  <a:pos x="123" y="310"/>
                </a:cxn>
                <a:cxn ang="0">
                  <a:pos x="111" y="294"/>
                </a:cxn>
                <a:cxn ang="0">
                  <a:pos x="101" y="273"/>
                </a:cxn>
                <a:cxn ang="0">
                  <a:pos x="97" y="249"/>
                </a:cxn>
                <a:cxn ang="0">
                  <a:pos x="95" y="219"/>
                </a:cxn>
                <a:cxn ang="0">
                  <a:pos x="343" y="215"/>
                </a:cxn>
                <a:cxn ang="0">
                  <a:pos x="345" y="192"/>
                </a:cxn>
                <a:cxn ang="0">
                  <a:pos x="346" y="174"/>
                </a:cxn>
                <a:cxn ang="0">
                  <a:pos x="343" y="135"/>
                </a:cxn>
                <a:cxn ang="0">
                  <a:pos x="334" y="102"/>
                </a:cxn>
                <a:cxn ang="0">
                  <a:pos x="320" y="71"/>
                </a:cxn>
                <a:cxn ang="0">
                  <a:pos x="302" y="46"/>
                </a:cxn>
                <a:cxn ang="0">
                  <a:pos x="279" y="27"/>
                </a:cxn>
                <a:cxn ang="0">
                  <a:pos x="251" y="13"/>
                </a:cxn>
                <a:cxn ang="0">
                  <a:pos x="219" y="4"/>
                </a:cxn>
                <a:cxn ang="0">
                  <a:pos x="183" y="0"/>
                </a:cxn>
                <a:cxn ang="0">
                  <a:pos x="179" y="72"/>
                </a:cxn>
                <a:cxn ang="0">
                  <a:pos x="195" y="72"/>
                </a:cxn>
                <a:cxn ang="0">
                  <a:pos x="222" y="83"/>
                </a:cxn>
                <a:cxn ang="0">
                  <a:pos x="232" y="92"/>
                </a:cxn>
                <a:cxn ang="0">
                  <a:pos x="248" y="118"/>
                </a:cxn>
                <a:cxn ang="0">
                  <a:pos x="253" y="152"/>
                </a:cxn>
                <a:cxn ang="0">
                  <a:pos x="97" y="152"/>
                </a:cxn>
                <a:cxn ang="0">
                  <a:pos x="107" y="118"/>
                </a:cxn>
                <a:cxn ang="0">
                  <a:pos x="126" y="94"/>
                </a:cxn>
                <a:cxn ang="0">
                  <a:pos x="149" y="77"/>
                </a:cxn>
                <a:cxn ang="0">
                  <a:pos x="179" y="72"/>
                </a:cxn>
              </a:cxnLst>
              <a:rect l="0" t="0" r="r" b="b"/>
              <a:pathLst>
                <a:path w="346" h="414">
                  <a:moveTo>
                    <a:pt x="183" y="0"/>
                  </a:moveTo>
                  <a:lnTo>
                    <a:pt x="183" y="0"/>
                  </a:lnTo>
                  <a:lnTo>
                    <a:pt x="163" y="2"/>
                  </a:lnTo>
                  <a:lnTo>
                    <a:pt x="143" y="5"/>
                  </a:lnTo>
                  <a:lnTo>
                    <a:pt x="124" y="10"/>
                  </a:lnTo>
                  <a:lnTo>
                    <a:pt x="107" y="16"/>
                  </a:lnTo>
                  <a:lnTo>
                    <a:pt x="91" y="23"/>
                  </a:lnTo>
                  <a:lnTo>
                    <a:pt x="77" y="34"/>
                  </a:lnTo>
                  <a:lnTo>
                    <a:pt x="63" y="45"/>
                  </a:lnTo>
                  <a:lnTo>
                    <a:pt x="49" y="59"/>
                  </a:lnTo>
                  <a:lnTo>
                    <a:pt x="39" y="72"/>
                  </a:lnTo>
                  <a:lnTo>
                    <a:pt x="29" y="88"/>
                  </a:lnTo>
                  <a:lnTo>
                    <a:pt x="20" y="106"/>
                  </a:lnTo>
                  <a:lnTo>
                    <a:pt x="13" y="125"/>
                  </a:lnTo>
                  <a:lnTo>
                    <a:pt x="8" y="144"/>
                  </a:lnTo>
                  <a:lnTo>
                    <a:pt x="3" y="164"/>
                  </a:lnTo>
                  <a:lnTo>
                    <a:pt x="2" y="187"/>
                  </a:lnTo>
                  <a:lnTo>
                    <a:pt x="0" y="210"/>
                  </a:lnTo>
                  <a:lnTo>
                    <a:pt x="0" y="210"/>
                  </a:lnTo>
                  <a:lnTo>
                    <a:pt x="0" y="235"/>
                  </a:lnTo>
                  <a:lnTo>
                    <a:pt x="3" y="258"/>
                  </a:lnTo>
                  <a:lnTo>
                    <a:pt x="6" y="279"/>
                  </a:lnTo>
                  <a:lnTo>
                    <a:pt x="13" y="299"/>
                  </a:lnTo>
                  <a:lnTo>
                    <a:pt x="19" y="317"/>
                  </a:lnTo>
                  <a:lnTo>
                    <a:pt x="28" y="334"/>
                  </a:lnTo>
                  <a:lnTo>
                    <a:pt x="37" y="350"/>
                  </a:lnTo>
                  <a:lnTo>
                    <a:pt x="48" y="363"/>
                  </a:lnTo>
                  <a:lnTo>
                    <a:pt x="62" y="376"/>
                  </a:lnTo>
                  <a:lnTo>
                    <a:pt x="75" y="386"/>
                  </a:lnTo>
                  <a:lnTo>
                    <a:pt x="91" y="394"/>
                  </a:lnTo>
                  <a:lnTo>
                    <a:pt x="107" y="402"/>
                  </a:lnTo>
                  <a:lnTo>
                    <a:pt x="126" y="408"/>
                  </a:lnTo>
                  <a:lnTo>
                    <a:pt x="146" y="411"/>
                  </a:lnTo>
                  <a:lnTo>
                    <a:pt x="167" y="414"/>
                  </a:lnTo>
                  <a:lnTo>
                    <a:pt x="190" y="414"/>
                  </a:lnTo>
                  <a:lnTo>
                    <a:pt x="190" y="414"/>
                  </a:lnTo>
                  <a:lnTo>
                    <a:pt x="228" y="412"/>
                  </a:lnTo>
                  <a:lnTo>
                    <a:pt x="264" y="408"/>
                  </a:lnTo>
                  <a:lnTo>
                    <a:pt x="299" y="400"/>
                  </a:lnTo>
                  <a:lnTo>
                    <a:pt x="331" y="389"/>
                  </a:lnTo>
                  <a:lnTo>
                    <a:pt x="334" y="388"/>
                  </a:lnTo>
                  <a:lnTo>
                    <a:pt x="322" y="313"/>
                  </a:lnTo>
                  <a:lnTo>
                    <a:pt x="316" y="316"/>
                  </a:lnTo>
                  <a:lnTo>
                    <a:pt x="316" y="316"/>
                  </a:lnTo>
                  <a:lnTo>
                    <a:pt x="290" y="325"/>
                  </a:lnTo>
                  <a:lnTo>
                    <a:pt x="262" y="333"/>
                  </a:lnTo>
                  <a:lnTo>
                    <a:pt x="235" y="337"/>
                  </a:lnTo>
                  <a:lnTo>
                    <a:pt x="206" y="339"/>
                  </a:lnTo>
                  <a:lnTo>
                    <a:pt x="206" y="339"/>
                  </a:lnTo>
                  <a:lnTo>
                    <a:pt x="192" y="337"/>
                  </a:lnTo>
                  <a:lnTo>
                    <a:pt x="179" y="337"/>
                  </a:lnTo>
                  <a:lnTo>
                    <a:pt x="169" y="334"/>
                  </a:lnTo>
                  <a:lnTo>
                    <a:pt x="158" y="331"/>
                  </a:lnTo>
                  <a:lnTo>
                    <a:pt x="147" y="328"/>
                  </a:lnTo>
                  <a:lnTo>
                    <a:pt x="138" y="324"/>
                  </a:lnTo>
                  <a:lnTo>
                    <a:pt x="130" y="317"/>
                  </a:lnTo>
                  <a:lnTo>
                    <a:pt x="123" y="310"/>
                  </a:lnTo>
                  <a:lnTo>
                    <a:pt x="123" y="310"/>
                  </a:lnTo>
                  <a:lnTo>
                    <a:pt x="117" y="302"/>
                  </a:lnTo>
                  <a:lnTo>
                    <a:pt x="111" y="294"/>
                  </a:lnTo>
                  <a:lnTo>
                    <a:pt x="106" y="284"/>
                  </a:lnTo>
                  <a:lnTo>
                    <a:pt x="101" y="273"/>
                  </a:lnTo>
                  <a:lnTo>
                    <a:pt x="98" y="261"/>
                  </a:lnTo>
                  <a:lnTo>
                    <a:pt x="97" y="249"/>
                  </a:lnTo>
                  <a:lnTo>
                    <a:pt x="95" y="233"/>
                  </a:lnTo>
                  <a:lnTo>
                    <a:pt x="95" y="219"/>
                  </a:lnTo>
                  <a:lnTo>
                    <a:pt x="343" y="219"/>
                  </a:lnTo>
                  <a:lnTo>
                    <a:pt x="343" y="215"/>
                  </a:lnTo>
                  <a:lnTo>
                    <a:pt x="343" y="215"/>
                  </a:lnTo>
                  <a:lnTo>
                    <a:pt x="345" y="192"/>
                  </a:lnTo>
                  <a:lnTo>
                    <a:pt x="346" y="174"/>
                  </a:lnTo>
                  <a:lnTo>
                    <a:pt x="346" y="174"/>
                  </a:lnTo>
                  <a:lnTo>
                    <a:pt x="345" y="154"/>
                  </a:lnTo>
                  <a:lnTo>
                    <a:pt x="343" y="135"/>
                  </a:lnTo>
                  <a:lnTo>
                    <a:pt x="339" y="118"/>
                  </a:lnTo>
                  <a:lnTo>
                    <a:pt x="334" y="102"/>
                  </a:lnTo>
                  <a:lnTo>
                    <a:pt x="328" y="86"/>
                  </a:lnTo>
                  <a:lnTo>
                    <a:pt x="320" y="71"/>
                  </a:lnTo>
                  <a:lnTo>
                    <a:pt x="313" y="59"/>
                  </a:lnTo>
                  <a:lnTo>
                    <a:pt x="302" y="46"/>
                  </a:lnTo>
                  <a:lnTo>
                    <a:pt x="291" y="36"/>
                  </a:lnTo>
                  <a:lnTo>
                    <a:pt x="279" y="27"/>
                  </a:lnTo>
                  <a:lnTo>
                    <a:pt x="265" y="19"/>
                  </a:lnTo>
                  <a:lnTo>
                    <a:pt x="251" y="13"/>
                  </a:lnTo>
                  <a:lnTo>
                    <a:pt x="236" y="8"/>
                  </a:lnTo>
                  <a:lnTo>
                    <a:pt x="219" y="4"/>
                  </a:lnTo>
                  <a:lnTo>
                    <a:pt x="201" y="2"/>
                  </a:lnTo>
                  <a:lnTo>
                    <a:pt x="183" y="0"/>
                  </a:lnTo>
                  <a:lnTo>
                    <a:pt x="183" y="0"/>
                  </a:lnTo>
                  <a:close/>
                  <a:moveTo>
                    <a:pt x="179" y="72"/>
                  </a:moveTo>
                  <a:lnTo>
                    <a:pt x="179" y="72"/>
                  </a:lnTo>
                  <a:lnTo>
                    <a:pt x="195" y="72"/>
                  </a:lnTo>
                  <a:lnTo>
                    <a:pt x="209" y="77"/>
                  </a:lnTo>
                  <a:lnTo>
                    <a:pt x="222" y="83"/>
                  </a:lnTo>
                  <a:lnTo>
                    <a:pt x="232" y="92"/>
                  </a:lnTo>
                  <a:lnTo>
                    <a:pt x="232" y="92"/>
                  </a:lnTo>
                  <a:lnTo>
                    <a:pt x="241" y="103"/>
                  </a:lnTo>
                  <a:lnTo>
                    <a:pt x="248" y="118"/>
                  </a:lnTo>
                  <a:lnTo>
                    <a:pt x="251" y="134"/>
                  </a:lnTo>
                  <a:lnTo>
                    <a:pt x="253" y="152"/>
                  </a:lnTo>
                  <a:lnTo>
                    <a:pt x="97" y="152"/>
                  </a:lnTo>
                  <a:lnTo>
                    <a:pt x="97" y="152"/>
                  </a:lnTo>
                  <a:lnTo>
                    <a:pt x="101" y="134"/>
                  </a:lnTo>
                  <a:lnTo>
                    <a:pt x="107" y="118"/>
                  </a:lnTo>
                  <a:lnTo>
                    <a:pt x="115" y="105"/>
                  </a:lnTo>
                  <a:lnTo>
                    <a:pt x="126" y="94"/>
                  </a:lnTo>
                  <a:lnTo>
                    <a:pt x="137" y="85"/>
                  </a:lnTo>
                  <a:lnTo>
                    <a:pt x="149" y="77"/>
                  </a:lnTo>
                  <a:lnTo>
                    <a:pt x="164" y="72"/>
                  </a:lnTo>
                  <a:lnTo>
                    <a:pt x="179" y="72"/>
                  </a:lnTo>
                  <a:lnTo>
                    <a:pt x="179" y="72"/>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17" name="Freeform 21"/>
            <p:cNvSpPr>
              <a:spLocks/>
            </p:cNvSpPr>
            <p:nvPr userDrawn="1"/>
          </p:nvSpPr>
          <p:spPr bwMode="auto">
            <a:xfrm>
              <a:off x="4146138" y="3062050"/>
              <a:ext cx="273050" cy="425450"/>
            </a:xfrm>
            <a:custGeom>
              <a:avLst/>
              <a:gdLst/>
              <a:ahLst/>
              <a:cxnLst>
                <a:cxn ang="0">
                  <a:pos x="0" y="80"/>
                </a:cxn>
                <a:cxn ang="0">
                  <a:pos x="124" y="80"/>
                </a:cxn>
                <a:cxn ang="0">
                  <a:pos x="124" y="536"/>
                </a:cxn>
                <a:cxn ang="0">
                  <a:pos x="219" y="536"/>
                </a:cxn>
                <a:cxn ang="0">
                  <a:pos x="219" y="80"/>
                </a:cxn>
                <a:cxn ang="0">
                  <a:pos x="343" y="80"/>
                </a:cxn>
                <a:cxn ang="0">
                  <a:pos x="343" y="0"/>
                </a:cxn>
                <a:cxn ang="0">
                  <a:pos x="0" y="0"/>
                </a:cxn>
                <a:cxn ang="0">
                  <a:pos x="0" y="80"/>
                </a:cxn>
              </a:cxnLst>
              <a:rect l="0" t="0" r="r" b="b"/>
              <a:pathLst>
                <a:path w="343" h="536">
                  <a:moveTo>
                    <a:pt x="0" y="80"/>
                  </a:moveTo>
                  <a:lnTo>
                    <a:pt x="124" y="80"/>
                  </a:lnTo>
                  <a:lnTo>
                    <a:pt x="124" y="536"/>
                  </a:lnTo>
                  <a:lnTo>
                    <a:pt x="219" y="536"/>
                  </a:lnTo>
                  <a:lnTo>
                    <a:pt x="219" y="80"/>
                  </a:lnTo>
                  <a:lnTo>
                    <a:pt x="343" y="80"/>
                  </a:lnTo>
                  <a:lnTo>
                    <a:pt x="343" y="0"/>
                  </a:lnTo>
                  <a:lnTo>
                    <a:pt x="0" y="0"/>
                  </a:lnTo>
                  <a:lnTo>
                    <a:pt x="0" y="80"/>
                  </a:lnTo>
                  <a:close/>
                </a:path>
              </a:pathLst>
            </a:custGeom>
            <a:solidFill>
              <a:srgbClr val="7E000A"/>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18" name="Freeform 22"/>
            <p:cNvSpPr>
              <a:spLocks noEditPoints="1"/>
            </p:cNvSpPr>
            <p:nvPr userDrawn="1"/>
          </p:nvSpPr>
          <p:spPr bwMode="auto">
            <a:xfrm>
              <a:off x="4543013" y="3058875"/>
              <a:ext cx="296862" cy="428625"/>
            </a:xfrm>
            <a:custGeom>
              <a:avLst/>
              <a:gdLst/>
              <a:ahLst/>
              <a:cxnLst>
                <a:cxn ang="0">
                  <a:pos x="202" y="308"/>
                </a:cxn>
                <a:cxn ang="0">
                  <a:pos x="194" y="300"/>
                </a:cxn>
                <a:cxn ang="0">
                  <a:pos x="225" y="292"/>
                </a:cxn>
                <a:cxn ang="0">
                  <a:pos x="252" y="281"/>
                </a:cxn>
                <a:cxn ang="0">
                  <a:pos x="275" y="266"/>
                </a:cxn>
                <a:cxn ang="0">
                  <a:pos x="295" y="248"/>
                </a:cxn>
                <a:cxn ang="0">
                  <a:pos x="312" y="226"/>
                </a:cxn>
                <a:cxn ang="0">
                  <a:pos x="324" y="203"/>
                </a:cxn>
                <a:cxn ang="0">
                  <a:pos x="332" y="176"/>
                </a:cxn>
                <a:cxn ang="0">
                  <a:pos x="335" y="148"/>
                </a:cxn>
                <a:cxn ang="0">
                  <a:pos x="333" y="130"/>
                </a:cxn>
                <a:cxn ang="0">
                  <a:pos x="327" y="98"/>
                </a:cxn>
                <a:cxn ang="0">
                  <a:pos x="315" y="70"/>
                </a:cxn>
                <a:cxn ang="0">
                  <a:pos x="298" y="47"/>
                </a:cxn>
                <a:cxn ang="0">
                  <a:pos x="274" y="29"/>
                </a:cxn>
                <a:cxn ang="0">
                  <a:pos x="245" y="15"/>
                </a:cxn>
                <a:cxn ang="0">
                  <a:pos x="209" y="6"/>
                </a:cxn>
                <a:cxn ang="0">
                  <a:pos x="168" y="1"/>
                </a:cxn>
                <a:cxn ang="0">
                  <a:pos x="145" y="0"/>
                </a:cxn>
                <a:cxn ang="0">
                  <a:pos x="3" y="4"/>
                </a:cxn>
                <a:cxn ang="0">
                  <a:pos x="0" y="540"/>
                </a:cxn>
                <a:cxn ang="0">
                  <a:pos x="93" y="312"/>
                </a:cxn>
                <a:cxn ang="0">
                  <a:pos x="254" y="539"/>
                </a:cxn>
                <a:cxn ang="0">
                  <a:pos x="373" y="540"/>
                </a:cxn>
                <a:cxn ang="0">
                  <a:pos x="234" y="350"/>
                </a:cxn>
                <a:cxn ang="0">
                  <a:pos x="202" y="308"/>
                </a:cxn>
                <a:cxn ang="0">
                  <a:pos x="93" y="81"/>
                </a:cxn>
                <a:cxn ang="0">
                  <a:pos x="133" y="79"/>
                </a:cxn>
                <a:cxn ang="0">
                  <a:pos x="159" y="79"/>
                </a:cxn>
                <a:cxn ang="0">
                  <a:pos x="197" y="90"/>
                </a:cxn>
                <a:cxn ang="0">
                  <a:pos x="211" y="98"/>
                </a:cxn>
                <a:cxn ang="0">
                  <a:pos x="223" y="108"/>
                </a:cxn>
                <a:cxn ang="0">
                  <a:pos x="231" y="122"/>
                </a:cxn>
                <a:cxn ang="0">
                  <a:pos x="235" y="139"/>
                </a:cxn>
                <a:cxn ang="0">
                  <a:pos x="237" y="157"/>
                </a:cxn>
                <a:cxn ang="0">
                  <a:pos x="234" y="176"/>
                </a:cxn>
                <a:cxn ang="0">
                  <a:pos x="229" y="193"/>
                </a:cxn>
                <a:cxn ang="0">
                  <a:pos x="220" y="206"/>
                </a:cxn>
                <a:cxn ang="0">
                  <a:pos x="208" y="219"/>
                </a:cxn>
                <a:cxn ang="0">
                  <a:pos x="193" y="228"/>
                </a:cxn>
                <a:cxn ang="0">
                  <a:pos x="154" y="239"/>
                </a:cxn>
                <a:cxn ang="0">
                  <a:pos x="130" y="240"/>
                </a:cxn>
                <a:cxn ang="0">
                  <a:pos x="93" y="81"/>
                </a:cxn>
              </a:cxnLst>
              <a:rect l="0" t="0" r="r" b="b"/>
              <a:pathLst>
                <a:path w="373" h="540">
                  <a:moveTo>
                    <a:pt x="202" y="308"/>
                  </a:moveTo>
                  <a:lnTo>
                    <a:pt x="202" y="308"/>
                  </a:lnTo>
                  <a:lnTo>
                    <a:pt x="194" y="300"/>
                  </a:lnTo>
                  <a:lnTo>
                    <a:pt x="194" y="300"/>
                  </a:lnTo>
                  <a:lnTo>
                    <a:pt x="209" y="297"/>
                  </a:lnTo>
                  <a:lnTo>
                    <a:pt x="225" y="292"/>
                  </a:lnTo>
                  <a:lnTo>
                    <a:pt x="238" y="288"/>
                  </a:lnTo>
                  <a:lnTo>
                    <a:pt x="252" y="281"/>
                  </a:lnTo>
                  <a:lnTo>
                    <a:pt x="265" y="274"/>
                  </a:lnTo>
                  <a:lnTo>
                    <a:pt x="275" y="266"/>
                  </a:lnTo>
                  <a:lnTo>
                    <a:pt x="286" y="257"/>
                  </a:lnTo>
                  <a:lnTo>
                    <a:pt x="295" y="248"/>
                  </a:lnTo>
                  <a:lnTo>
                    <a:pt x="304" y="239"/>
                  </a:lnTo>
                  <a:lnTo>
                    <a:pt x="312" y="226"/>
                  </a:lnTo>
                  <a:lnTo>
                    <a:pt x="318" y="216"/>
                  </a:lnTo>
                  <a:lnTo>
                    <a:pt x="324" y="203"/>
                  </a:lnTo>
                  <a:lnTo>
                    <a:pt x="329" y="190"/>
                  </a:lnTo>
                  <a:lnTo>
                    <a:pt x="332" y="176"/>
                  </a:lnTo>
                  <a:lnTo>
                    <a:pt x="333" y="162"/>
                  </a:lnTo>
                  <a:lnTo>
                    <a:pt x="335" y="148"/>
                  </a:lnTo>
                  <a:lnTo>
                    <a:pt x="335" y="148"/>
                  </a:lnTo>
                  <a:lnTo>
                    <a:pt x="333" y="130"/>
                  </a:lnTo>
                  <a:lnTo>
                    <a:pt x="332" y="113"/>
                  </a:lnTo>
                  <a:lnTo>
                    <a:pt x="327" y="98"/>
                  </a:lnTo>
                  <a:lnTo>
                    <a:pt x="323" y="84"/>
                  </a:lnTo>
                  <a:lnTo>
                    <a:pt x="315" y="70"/>
                  </a:lnTo>
                  <a:lnTo>
                    <a:pt x="307" y="58"/>
                  </a:lnTo>
                  <a:lnTo>
                    <a:pt x="298" y="47"/>
                  </a:lnTo>
                  <a:lnTo>
                    <a:pt x="287" y="38"/>
                  </a:lnTo>
                  <a:lnTo>
                    <a:pt x="274" y="29"/>
                  </a:lnTo>
                  <a:lnTo>
                    <a:pt x="260" y="21"/>
                  </a:lnTo>
                  <a:lnTo>
                    <a:pt x="245" y="15"/>
                  </a:lnTo>
                  <a:lnTo>
                    <a:pt x="228" y="10"/>
                  </a:lnTo>
                  <a:lnTo>
                    <a:pt x="209" y="6"/>
                  </a:lnTo>
                  <a:lnTo>
                    <a:pt x="189" y="3"/>
                  </a:lnTo>
                  <a:lnTo>
                    <a:pt x="168" y="1"/>
                  </a:lnTo>
                  <a:lnTo>
                    <a:pt x="145" y="0"/>
                  </a:lnTo>
                  <a:lnTo>
                    <a:pt x="145" y="0"/>
                  </a:lnTo>
                  <a:lnTo>
                    <a:pt x="64" y="1"/>
                  </a:lnTo>
                  <a:lnTo>
                    <a:pt x="3" y="4"/>
                  </a:lnTo>
                  <a:lnTo>
                    <a:pt x="0" y="4"/>
                  </a:lnTo>
                  <a:lnTo>
                    <a:pt x="0" y="540"/>
                  </a:lnTo>
                  <a:lnTo>
                    <a:pt x="93" y="540"/>
                  </a:lnTo>
                  <a:lnTo>
                    <a:pt x="93" y="312"/>
                  </a:lnTo>
                  <a:lnTo>
                    <a:pt x="96" y="312"/>
                  </a:lnTo>
                  <a:lnTo>
                    <a:pt x="254" y="539"/>
                  </a:lnTo>
                  <a:lnTo>
                    <a:pt x="255" y="540"/>
                  </a:lnTo>
                  <a:lnTo>
                    <a:pt x="373" y="540"/>
                  </a:lnTo>
                  <a:lnTo>
                    <a:pt x="234" y="350"/>
                  </a:lnTo>
                  <a:lnTo>
                    <a:pt x="234" y="350"/>
                  </a:lnTo>
                  <a:lnTo>
                    <a:pt x="219" y="329"/>
                  </a:lnTo>
                  <a:lnTo>
                    <a:pt x="202" y="308"/>
                  </a:lnTo>
                  <a:lnTo>
                    <a:pt x="202" y="308"/>
                  </a:lnTo>
                  <a:close/>
                  <a:moveTo>
                    <a:pt x="93" y="81"/>
                  </a:moveTo>
                  <a:lnTo>
                    <a:pt x="93" y="81"/>
                  </a:lnTo>
                  <a:lnTo>
                    <a:pt x="133" y="79"/>
                  </a:lnTo>
                  <a:lnTo>
                    <a:pt x="133" y="79"/>
                  </a:lnTo>
                  <a:lnTo>
                    <a:pt x="159" y="79"/>
                  </a:lnTo>
                  <a:lnTo>
                    <a:pt x="179" y="84"/>
                  </a:lnTo>
                  <a:lnTo>
                    <a:pt x="197" y="90"/>
                  </a:lnTo>
                  <a:lnTo>
                    <a:pt x="205" y="93"/>
                  </a:lnTo>
                  <a:lnTo>
                    <a:pt x="211" y="98"/>
                  </a:lnTo>
                  <a:lnTo>
                    <a:pt x="217" y="102"/>
                  </a:lnTo>
                  <a:lnTo>
                    <a:pt x="223" y="108"/>
                  </a:lnTo>
                  <a:lnTo>
                    <a:pt x="226" y="115"/>
                  </a:lnTo>
                  <a:lnTo>
                    <a:pt x="231" y="122"/>
                  </a:lnTo>
                  <a:lnTo>
                    <a:pt x="232" y="130"/>
                  </a:lnTo>
                  <a:lnTo>
                    <a:pt x="235" y="139"/>
                  </a:lnTo>
                  <a:lnTo>
                    <a:pt x="237" y="157"/>
                  </a:lnTo>
                  <a:lnTo>
                    <a:pt x="237" y="157"/>
                  </a:lnTo>
                  <a:lnTo>
                    <a:pt x="235" y="167"/>
                  </a:lnTo>
                  <a:lnTo>
                    <a:pt x="234" y="176"/>
                  </a:lnTo>
                  <a:lnTo>
                    <a:pt x="232" y="185"/>
                  </a:lnTo>
                  <a:lnTo>
                    <a:pt x="229" y="193"/>
                  </a:lnTo>
                  <a:lnTo>
                    <a:pt x="225" y="200"/>
                  </a:lnTo>
                  <a:lnTo>
                    <a:pt x="220" y="206"/>
                  </a:lnTo>
                  <a:lnTo>
                    <a:pt x="214" y="213"/>
                  </a:lnTo>
                  <a:lnTo>
                    <a:pt x="208" y="219"/>
                  </a:lnTo>
                  <a:lnTo>
                    <a:pt x="200" y="223"/>
                  </a:lnTo>
                  <a:lnTo>
                    <a:pt x="193" y="228"/>
                  </a:lnTo>
                  <a:lnTo>
                    <a:pt x="174" y="236"/>
                  </a:lnTo>
                  <a:lnTo>
                    <a:pt x="154" y="239"/>
                  </a:lnTo>
                  <a:lnTo>
                    <a:pt x="130" y="240"/>
                  </a:lnTo>
                  <a:lnTo>
                    <a:pt x="130" y="240"/>
                  </a:lnTo>
                  <a:lnTo>
                    <a:pt x="93" y="240"/>
                  </a:lnTo>
                  <a:lnTo>
                    <a:pt x="93" y="81"/>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19" name="Freeform 23"/>
            <p:cNvSpPr>
              <a:spLocks noEditPoints="1"/>
            </p:cNvSpPr>
            <p:nvPr userDrawn="1"/>
          </p:nvSpPr>
          <p:spPr bwMode="auto">
            <a:xfrm>
              <a:off x="4833526" y="3165237"/>
              <a:ext cx="274637" cy="328613"/>
            </a:xfrm>
            <a:custGeom>
              <a:avLst/>
              <a:gdLst/>
              <a:ahLst/>
              <a:cxnLst>
                <a:cxn ang="0">
                  <a:pos x="182" y="0"/>
                </a:cxn>
                <a:cxn ang="0">
                  <a:pos x="144" y="5"/>
                </a:cxn>
                <a:cxn ang="0">
                  <a:pos x="107" y="16"/>
                </a:cxn>
                <a:cxn ang="0">
                  <a:pos x="76" y="34"/>
                </a:cxn>
                <a:cxn ang="0">
                  <a:pos x="50" y="59"/>
                </a:cxn>
                <a:cxn ang="0">
                  <a:pos x="29" y="88"/>
                </a:cxn>
                <a:cxn ang="0">
                  <a:pos x="13" y="125"/>
                </a:cxn>
                <a:cxn ang="0">
                  <a:pos x="4" y="164"/>
                </a:cxn>
                <a:cxn ang="0">
                  <a:pos x="0" y="210"/>
                </a:cxn>
                <a:cxn ang="0">
                  <a:pos x="1" y="235"/>
                </a:cxn>
                <a:cxn ang="0">
                  <a:pos x="7" y="279"/>
                </a:cxn>
                <a:cxn ang="0">
                  <a:pos x="19" y="317"/>
                </a:cxn>
                <a:cxn ang="0">
                  <a:pos x="36" y="350"/>
                </a:cxn>
                <a:cxn ang="0">
                  <a:pos x="61" y="376"/>
                </a:cxn>
                <a:cxn ang="0">
                  <a:pos x="90" y="394"/>
                </a:cxn>
                <a:cxn ang="0">
                  <a:pos x="127" y="408"/>
                </a:cxn>
                <a:cxn ang="0">
                  <a:pos x="168" y="414"/>
                </a:cxn>
                <a:cxn ang="0">
                  <a:pos x="191" y="414"/>
                </a:cxn>
                <a:cxn ang="0">
                  <a:pos x="265" y="408"/>
                </a:cxn>
                <a:cxn ang="0">
                  <a:pos x="330" y="389"/>
                </a:cxn>
                <a:cxn ang="0">
                  <a:pos x="321" y="313"/>
                </a:cxn>
                <a:cxn ang="0">
                  <a:pos x="317" y="316"/>
                </a:cxn>
                <a:cxn ang="0">
                  <a:pos x="263" y="333"/>
                </a:cxn>
                <a:cxn ang="0">
                  <a:pos x="206" y="339"/>
                </a:cxn>
                <a:cxn ang="0">
                  <a:pos x="193" y="337"/>
                </a:cxn>
                <a:cxn ang="0">
                  <a:pos x="168" y="334"/>
                </a:cxn>
                <a:cxn ang="0">
                  <a:pos x="148" y="328"/>
                </a:cxn>
                <a:cxn ang="0">
                  <a:pos x="130" y="317"/>
                </a:cxn>
                <a:cxn ang="0">
                  <a:pos x="124" y="310"/>
                </a:cxn>
                <a:cxn ang="0">
                  <a:pos x="111" y="294"/>
                </a:cxn>
                <a:cxn ang="0">
                  <a:pos x="102" y="273"/>
                </a:cxn>
                <a:cxn ang="0">
                  <a:pos x="96" y="249"/>
                </a:cxn>
                <a:cxn ang="0">
                  <a:pos x="95" y="219"/>
                </a:cxn>
                <a:cxn ang="0">
                  <a:pos x="343" y="215"/>
                </a:cxn>
                <a:cxn ang="0">
                  <a:pos x="346" y="192"/>
                </a:cxn>
                <a:cxn ang="0">
                  <a:pos x="346" y="174"/>
                </a:cxn>
                <a:cxn ang="0">
                  <a:pos x="343" y="135"/>
                </a:cxn>
                <a:cxn ang="0">
                  <a:pos x="335" y="102"/>
                </a:cxn>
                <a:cxn ang="0">
                  <a:pos x="321" y="71"/>
                </a:cxn>
                <a:cxn ang="0">
                  <a:pos x="303" y="46"/>
                </a:cxn>
                <a:cxn ang="0">
                  <a:pos x="278" y="27"/>
                </a:cxn>
                <a:cxn ang="0">
                  <a:pos x="251" y="13"/>
                </a:cxn>
                <a:cxn ang="0">
                  <a:pos x="219" y="4"/>
                </a:cxn>
                <a:cxn ang="0">
                  <a:pos x="182" y="0"/>
                </a:cxn>
                <a:cxn ang="0">
                  <a:pos x="179" y="72"/>
                </a:cxn>
                <a:cxn ang="0">
                  <a:pos x="196" y="72"/>
                </a:cxn>
                <a:cxn ang="0">
                  <a:pos x="222" y="83"/>
                </a:cxn>
                <a:cxn ang="0">
                  <a:pos x="232" y="92"/>
                </a:cxn>
                <a:cxn ang="0">
                  <a:pos x="248" y="118"/>
                </a:cxn>
                <a:cxn ang="0">
                  <a:pos x="254" y="152"/>
                </a:cxn>
                <a:cxn ang="0">
                  <a:pos x="98" y="152"/>
                </a:cxn>
                <a:cxn ang="0">
                  <a:pos x="108" y="118"/>
                </a:cxn>
                <a:cxn ang="0">
                  <a:pos x="125" y="94"/>
                </a:cxn>
                <a:cxn ang="0">
                  <a:pos x="150" y="77"/>
                </a:cxn>
                <a:cxn ang="0">
                  <a:pos x="179" y="72"/>
                </a:cxn>
              </a:cxnLst>
              <a:rect l="0" t="0" r="r" b="b"/>
              <a:pathLst>
                <a:path w="346" h="414">
                  <a:moveTo>
                    <a:pt x="182" y="0"/>
                  </a:moveTo>
                  <a:lnTo>
                    <a:pt x="182" y="0"/>
                  </a:lnTo>
                  <a:lnTo>
                    <a:pt x="162" y="2"/>
                  </a:lnTo>
                  <a:lnTo>
                    <a:pt x="144" y="5"/>
                  </a:lnTo>
                  <a:lnTo>
                    <a:pt x="125" y="10"/>
                  </a:lnTo>
                  <a:lnTo>
                    <a:pt x="107" y="16"/>
                  </a:lnTo>
                  <a:lnTo>
                    <a:pt x="91" y="23"/>
                  </a:lnTo>
                  <a:lnTo>
                    <a:pt x="76" y="34"/>
                  </a:lnTo>
                  <a:lnTo>
                    <a:pt x="62" y="45"/>
                  </a:lnTo>
                  <a:lnTo>
                    <a:pt x="50" y="59"/>
                  </a:lnTo>
                  <a:lnTo>
                    <a:pt x="38" y="72"/>
                  </a:lnTo>
                  <a:lnTo>
                    <a:pt x="29" y="88"/>
                  </a:lnTo>
                  <a:lnTo>
                    <a:pt x="19" y="106"/>
                  </a:lnTo>
                  <a:lnTo>
                    <a:pt x="13" y="125"/>
                  </a:lnTo>
                  <a:lnTo>
                    <a:pt x="7" y="144"/>
                  </a:lnTo>
                  <a:lnTo>
                    <a:pt x="4" y="164"/>
                  </a:lnTo>
                  <a:lnTo>
                    <a:pt x="1" y="187"/>
                  </a:lnTo>
                  <a:lnTo>
                    <a:pt x="0" y="210"/>
                  </a:lnTo>
                  <a:lnTo>
                    <a:pt x="0" y="210"/>
                  </a:lnTo>
                  <a:lnTo>
                    <a:pt x="1" y="235"/>
                  </a:lnTo>
                  <a:lnTo>
                    <a:pt x="3" y="258"/>
                  </a:lnTo>
                  <a:lnTo>
                    <a:pt x="7" y="279"/>
                  </a:lnTo>
                  <a:lnTo>
                    <a:pt x="12" y="299"/>
                  </a:lnTo>
                  <a:lnTo>
                    <a:pt x="19" y="317"/>
                  </a:lnTo>
                  <a:lnTo>
                    <a:pt x="27" y="334"/>
                  </a:lnTo>
                  <a:lnTo>
                    <a:pt x="36" y="350"/>
                  </a:lnTo>
                  <a:lnTo>
                    <a:pt x="49" y="363"/>
                  </a:lnTo>
                  <a:lnTo>
                    <a:pt x="61" y="376"/>
                  </a:lnTo>
                  <a:lnTo>
                    <a:pt x="75" y="386"/>
                  </a:lnTo>
                  <a:lnTo>
                    <a:pt x="90" y="394"/>
                  </a:lnTo>
                  <a:lnTo>
                    <a:pt x="108" y="402"/>
                  </a:lnTo>
                  <a:lnTo>
                    <a:pt x="127" y="408"/>
                  </a:lnTo>
                  <a:lnTo>
                    <a:pt x="147" y="411"/>
                  </a:lnTo>
                  <a:lnTo>
                    <a:pt x="168" y="414"/>
                  </a:lnTo>
                  <a:lnTo>
                    <a:pt x="191" y="414"/>
                  </a:lnTo>
                  <a:lnTo>
                    <a:pt x="191" y="414"/>
                  </a:lnTo>
                  <a:lnTo>
                    <a:pt x="228" y="412"/>
                  </a:lnTo>
                  <a:lnTo>
                    <a:pt x="265" y="408"/>
                  </a:lnTo>
                  <a:lnTo>
                    <a:pt x="298" y="400"/>
                  </a:lnTo>
                  <a:lnTo>
                    <a:pt x="330" y="389"/>
                  </a:lnTo>
                  <a:lnTo>
                    <a:pt x="333" y="388"/>
                  </a:lnTo>
                  <a:lnTo>
                    <a:pt x="321" y="313"/>
                  </a:lnTo>
                  <a:lnTo>
                    <a:pt x="317" y="316"/>
                  </a:lnTo>
                  <a:lnTo>
                    <a:pt x="317" y="316"/>
                  </a:lnTo>
                  <a:lnTo>
                    <a:pt x="291" y="325"/>
                  </a:lnTo>
                  <a:lnTo>
                    <a:pt x="263" y="333"/>
                  </a:lnTo>
                  <a:lnTo>
                    <a:pt x="234" y="337"/>
                  </a:lnTo>
                  <a:lnTo>
                    <a:pt x="206" y="339"/>
                  </a:lnTo>
                  <a:lnTo>
                    <a:pt x="206" y="339"/>
                  </a:lnTo>
                  <a:lnTo>
                    <a:pt x="193" y="337"/>
                  </a:lnTo>
                  <a:lnTo>
                    <a:pt x="180" y="337"/>
                  </a:lnTo>
                  <a:lnTo>
                    <a:pt x="168" y="334"/>
                  </a:lnTo>
                  <a:lnTo>
                    <a:pt x="157" y="331"/>
                  </a:lnTo>
                  <a:lnTo>
                    <a:pt x="148" y="328"/>
                  </a:lnTo>
                  <a:lnTo>
                    <a:pt x="139" y="324"/>
                  </a:lnTo>
                  <a:lnTo>
                    <a:pt x="130" y="317"/>
                  </a:lnTo>
                  <a:lnTo>
                    <a:pt x="124" y="310"/>
                  </a:lnTo>
                  <a:lnTo>
                    <a:pt x="124" y="310"/>
                  </a:lnTo>
                  <a:lnTo>
                    <a:pt x="116" y="302"/>
                  </a:lnTo>
                  <a:lnTo>
                    <a:pt x="111" y="294"/>
                  </a:lnTo>
                  <a:lnTo>
                    <a:pt x="105" y="284"/>
                  </a:lnTo>
                  <a:lnTo>
                    <a:pt x="102" y="273"/>
                  </a:lnTo>
                  <a:lnTo>
                    <a:pt x="99" y="261"/>
                  </a:lnTo>
                  <a:lnTo>
                    <a:pt x="96" y="249"/>
                  </a:lnTo>
                  <a:lnTo>
                    <a:pt x="96" y="233"/>
                  </a:lnTo>
                  <a:lnTo>
                    <a:pt x="95" y="219"/>
                  </a:lnTo>
                  <a:lnTo>
                    <a:pt x="343" y="219"/>
                  </a:lnTo>
                  <a:lnTo>
                    <a:pt x="343" y="215"/>
                  </a:lnTo>
                  <a:lnTo>
                    <a:pt x="343" y="215"/>
                  </a:lnTo>
                  <a:lnTo>
                    <a:pt x="346" y="192"/>
                  </a:lnTo>
                  <a:lnTo>
                    <a:pt x="346" y="174"/>
                  </a:lnTo>
                  <a:lnTo>
                    <a:pt x="346" y="174"/>
                  </a:lnTo>
                  <a:lnTo>
                    <a:pt x="346" y="154"/>
                  </a:lnTo>
                  <a:lnTo>
                    <a:pt x="343" y="135"/>
                  </a:lnTo>
                  <a:lnTo>
                    <a:pt x="340" y="118"/>
                  </a:lnTo>
                  <a:lnTo>
                    <a:pt x="335" y="102"/>
                  </a:lnTo>
                  <a:lnTo>
                    <a:pt x="329" y="86"/>
                  </a:lnTo>
                  <a:lnTo>
                    <a:pt x="321" y="71"/>
                  </a:lnTo>
                  <a:lnTo>
                    <a:pt x="312" y="59"/>
                  </a:lnTo>
                  <a:lnTo>
                    <a:pt x="303" y="46"/>
                  </a:lnTo>
                  <a:lnTo>
                    <a:pt x="291" y="36"/>
                  </a:lnTo>
                  <a:lnTo>
                    <a:pt x="278" y="27"/>
                  </a:lnTo>
                  <a:lnTo>
                    <a:pt x="266" y="19"/>
                  </a:lnTo>
                  <a:lnTo>
                    <a:pt x="251" y="13"/>
                  </a:lnTo>
                  <a:lnTo>
                    <a:pt x="235" y="8"/>
                  </a:lnTo>
                  <a:lnTo>
                    <a:pt x="219" y="4"/>
                  </a:lnTo>
                  <a:lnTo>
                    <a:pt x="202" y="2"/>
                  </a:lnTo>
                  <a:lnTo>
                    <a:pt x="182" y="0"/>
                  </a:lnTo>
                  <a:lnTo>
                    <a:pt x="182" y="0"/>
                  </a:lnTo>
                  <a:close/>
                  <a:moveTo>
                    <a:pt x="179" y="72"/>
                  </a:moveTo>
                  <a:lnTo>
                    <a:pt x="179" y="72"/>
                  </a:lnTo>
                  <a:lnTo>
                    <a:pt x="196" y="72"/>
                  </a:lnTo>
                  <a:lnTo>
                    <a:pt x="209" y="77"/>
                  </a:lnTo>
                  <a:lnTo>
                    <a:pt x="222" y="83"/>
                  </a:lnTo>
                  <a:lnTo>
                    <a:pt x="232" y="92"/>
                  </a:lnTo>
                  <a:lnTo>
                    <a:pt x="232" y="92"/>
                  </a:lnTo>
                  <a:lnTo>
                    <a:pt x="242" y="103"/>
                  </a:lnTo>
                  <a:lnTo>
                    <a:pt x="248" y="118"/>
                  </a:lnTo>
                  <a:lnTo>
                    <a:pt x="252" y="134"/>
                  </a:lnTo>
                  <a:lnTo>
                    <a:pt x="254" y="152"/>
                  </a:lnTo>
                  <a:lnTo>
                    <a:pt x="98" y="152"/>
                  </a:lnTo>
                  <a:lnTo>
                    <a:pt x="98" y="152"/>
                  </a:lnTo>
                  <a:lnTo>
                    <a:pt x="102" y="134"/>
                  </a:lnTo>
                  <a:lnTo>
                    <a:pt x="108" y="118"/>
                  </a:lnTo>
                  <a:lnTo>
                    <a:pt x="116" y="105"/>
                  </a:lnTo>
                  <a:lnTo>
                    <a:pt x="125" y="94"/>
                  </a:lnTo>
                  <a:lnTo>
                    <a:pt x="137" y="85"/>
                  </a:lnTo>
                  <a:lnTo>
                    <a:pt x="150" y="77"/>
                  </a:lnTo>
                  <a:lnTo>
                    <a:pt x="163" y="72"/>
                  </a:lnTo>
                  <a:lnTo>
                    <a:pt x="179" y="72"/>
                  </a:lnTo>
                  <a:lnTo>
                    <a:pt x="179" y="72"/>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20" name="Freeform 24"/>
            <p:cNvSpPr>
              <a:spLocks noEditPoints="1"/>
            </p:cNvSpPr>
            <p:nvPr userDrawn="1"/>
          </p:nvSpPr>
          <p:spPr bwMode="auto">
            <a:xfrm>
              <a:off x="5131976" y="3165237"/>
              <a:ext cx="258762" cy="328613"/>
            </a:xfrm>
            <a:custGeom>
              <a:avLst/>
              <a:gdLst/>
              <a:ahLst/>
              <a:cxnLst>
                <a:cxn ang="0">
                  <a:pos x="323" y="135"/>
                </a:cxn>
                <a:cxn ang="0">
                  <a:pos x="317" y="88"/>
                </a:cxn>
                <a:cxn ang="0">
                  <a:pos x="302" y="53"/>
                </a:cxn>
                <a:cxn ang="0">
                  <a:pos x="276" y="25"/>
                </a:cxn>
                <a:cxn ang="0">
                  <a:pos x="238" y="10"/>
                </a:cxn>
                <a:cxn ang="0">
                  <a:pos x="187" y="2"/>
                </a:cxn>
                <a:cxn ang="0">
                  <a:pos x="132" y="4"/>
                </a:cxn>
                <a:cxn ang="0">
                  <a:pos x="25" y="27"/>
                </a:cxn>
                <a:cxn ang="0">
                  <a:pos x="45" y="103"/>
                </a:cxn>
                <a:cxn ang="0">
                  <a:pos x="98" y="82"/>
                </a:cxn>
                <a:cxn ang="0">
                  <a:pos x="153" y="76"/>
                </a:cxn>
                <a:cxn ang="0">
                  <a:pos x="189" y="79"/>
                </a:cxn>
                <a:cxn ang="0">
                  <a:pos x="221" y="100"/>
                </a:cxn>
                <a:cxn ang="0">
                  <a:pos x="230" y="144"/>
                </a:cxn>
                <a:cxn ang="0">
                  <a:pos x="204" y="163"/>
                </a:cxn>
                <a:cxn ang="0">
                  <a:pos x="134" y="172"/>
                </a:cxn>
                <a:cxn ang="0">
                  <a:pos x="77" y="192"/>
                </a:cxn>
                <a:cxn ang="0">
                  <a:pos x="36" y="219"/>
                </a:cxn>
                <a:cxn ang="0">
                  <a:pos x="10" y="256"/>
                </a:cxn>
                <a:cxn ang="0">
                  <a:pos x="0" y="302"/>
                </a:cxn>
                <a:cxn ang="0">
                  <a:pos x="3" y="327"/>
                </a:cxn>
                <a:cxn ang="0">
                  <a:pos x="14" y="359"/>
                </a:cxn>
                <a:cxn ang="0">
                  <a:pos x="32" y="383"/>
                </a:cxn>
                <a:cxn ang="0">
                  <a:pos x="59" y="402"/>
                </a:cxn>
                <a:cxn ang="0">
                  <a:pos x="89" y="412"/>
                </a:cxn>
                <a:cxn ang="0">
                  <a:pos x="114" y="414"/>
                </a:cxn>
                <a:cxn ang="0">
                  <a:pos x="170" y="405"/>
                </a:cxn>
                <a:cxn ang="0">
                  <a:pos x="215" y="377"/>
                </a:cxn>
                <a:cxn ang="0">
                  <a:pos x="238" y="351"/>
                </a:cxn>
                <a:cxn ang="0">
                  <a:pos x="236" y="406"/>
                </a:cxn>
                <a:cxn ang="0">
                  <a:pos x="325" y="402"/>
                </a:cxn>
                <a:cxn ang="0">
                  <a:pos x="323" y="296"/>
                </a:cxn>
                <a:cxn ang="0">
                  <a:pos x="129" y="339"/>
                </a:cxn>
                <a:cxn ang="0">
                  <a:pos x="104" y="327"/>
                </a:cxn>
                <a:cxn ang="0">
                  <a:pos x="91" y="302"/>
                </a:cxn>
                <a:cxn ang="0">
                  <a:pos x="91" y="284"/>
                </a:cxn>
                <a:cxn ang="0">
                  <a:pos x="100" y="264"/>
                </a:cxn>
                <a:cxn ang="0">
                  <a:pos x="117" y="249"/>
                </a:cxn>
                <a:cxn ang="0">
                  <a:pos x="169" y="232"/>
                </a:cxn>
                <a:cxn ang="0">
                  <a:pos x="230" y="235"/>
                </a:cxn>
                <a:cxn ang="0">
                  <a:pos x="224" y="271"/>
                </a:cxn>
                <a:cxn ang="0">
                  <a:pos x="199" y="313"/>
                </a:cxn>
                <a:cxn ang="0">
                  <a:pos x="176" y="331"/>
                </a:cxn>
                <a:cxn ang="0">
                  <a:pos x="149" y="339"/>
                </a:cxn>
              </a:cxnLst>
              <a:rect l="0" t="0" r="r" b="b"/>
              <a:pathLst>
                <a:path w="325" h="414">
                  <a:moveTo>
                    <a:pt x="323" y="296"/>
                  </a:moveTo>
                  <a:lnTo>
                    <a:pt x="323" y="135"/>
                  </a:lnTo>
                  <a:lnTo>
                    <a:pt x="323" y="135"/>
                  </a:lnTo>
                  <a:lnTo>
                    <a:pt x="322" y="118"/>
                  </a:lnTo>
                  <a:lnTo>
                    <a:pt x="320" y="103"/>
                  </a:lnTo>
                  <a:lnTo>
                    <a:pt x="317" y="88"/>
                  </a:lnTo>
                  <a:lnTo>
                    <a:pt x="314" y="76"/>
                  </a:lnTo>
                  <a:lnTo>
                    <a:pt x="308" y="63"/>
                  </a:lnTo>
                  <a:lnTo>
                    <a:pt x="302" y="53"/>
                  </a:lnTo>
                  <a:lnTo>
                    <a:pt x="294" y="42"/>
                  </a:lnTo>
                  <a:lnTo>
                    <a:pt x="285" y="33"/>
                  </a:lnTo>
                  <a:lnTo>
                    <a:pt x="276" y="25"/>
                  </a:lnTo>
                  <a:lnTo>
                    <a:pt x="264" y="19"/>
                  </a:lnTo>
                  <a:lnTo>
                    <a:pt x="252" y="13"/>
                  </a:lnTo>
                  <a:lnTo>
                    <a:pt x="238" y="10"/>
                  </a:lnTo>
                  <a:lnTo>
                    <a:pt x="222" y="5"/>
                  </a:lnTo>
                  <a:lnTo>
                    <a:pt x="206" y="4"/>
                  </a:lnTo>
                  <a:lnTo>
                    <a:pt x="187" y="2"/>
                  </a:lnTo>
                  <a:lnTo>
                    <a:pt x="167" y="0"/>
                  </a:lnTo>
                  <a:lnTo>
                    <a:pt x="167" y="0"/>
                  </a:lnTo>
                  <a:lnTo>
                    <a:pt x="132" y="4"/>
                  </a:lnTo>
                  <a:lnTo>
                    <a:pt x="94" y="8"/>
                  </a:lnTo>
                  <a:lnTo>
                    <a:pt x="59" y="16"/>
                  </a:lnTo>
                  <a:lnTo>
                    <a:pt x="25" y="27"/>
                  </a:lnTo>
                  <a:lnTo>
                    <a:pt x="20" y="28"/>
                  </a:lnTo>
                  <a:lnTo>
                    <a:pt x="39" y="105"/>
                  </a:lnTo>
                  <a:lnTo>
                    <a:pt x="45" y="103"/>
                  </a:lnTo>
                  <a:lnTo>
                    <a:pt x="45" y="103"/>
                  </a:lnTo>
                  <a:lnTo>
                    <a:pt x="69" y="91"/>
                  </a:lnTo>
                  <a:lnTo>
                    <a:pt x="98" y="82"/>
                  </a:lnTo>
                  <a:lnTo>
                    <a:pt x="126" y="77"/>
                  </a:lnTo>
                  <a:lnTo>
                    <a:pt x="140" y="76"/>
                  </a:lnTo>
                  <a:lnTo>
                    <a:pt x="153" y="76"/>
                  </a:lnTo>
                  <a:lnTo>
                    <a:pt x="153" y="76"/>
                  </a:lnTo>
                  <a:lnTo>
                    <a:pt x="172" y="76"/>
                  </a:lnTo>
                  <a:lnTo>
                    <a:pt x="189" y="79"/>
                  </a:lnTo>
                  <a:lnTo>
                    <a:pt x="201" y="83"/>
                  </a:lnTo>
                  <a:lnTo>
                    <a:pt x="212" y="91"/>
                  </a:lnTo>
                  <a:lnTo>
                    <a:pt x="221" y="100"/>
                  </a:lnTo>
                  <a:lnTo>
                    <a:pt x="225" y="112"/>
                  </a:lnTo>
                  <a:lnTo>
                    <a:pt x="229" y="128"/>
                  </a:lnTo>
                  <a:lnTo>
                    <a:pt x="230" y="144"/>
                  </a:lnTo>
                  <a:lnTo>
                    <a:pt x="230" y="163"/>
                  </a:lnTo>
                  <a:lnTo>
                    <a:pt x="230" y="163"/>
                  </a:lnTo>
                  <a:lnTo>
                    <a:pt x="204" y="163"/>
                  </a:lnTo>
                  <a:lnTo>
                    <a:pt x="178" y="164"/>
                  </a:lnTo>
                  <a:lnTo>
                    <a:pt x="155" y="167"/>
                  </a:lnTo>
                  <a:lnTo>
                    <a:pt x="134" y="172"/>
                  </a:lnTo>
                  <a:lnTo>
                    <a:pt x="112" y="178"/>
                  </a:lnTo>
                  <a:lnTo>
                    <a:pt x="94" y="184"/>
                  </a:lnTo>
                  <a:lnTo>
                    <a:pt x="77" y="192"/>
                  </a:lnTo>
                  <a:lnTo>
                    <a:pt x="62" y="200"/>
                  </a:lnTo>
                  <a:lnTo>
                    <a:pt x="48" y="209"/>
                  </a:lnTo>
                  <a:lnTo>
                    <a:pt x="36" y="219"/>
                  </a:lnTo>
                  <a:lnTo>
                    <a:pt x="25" y="232"/>
                  </a:lnTo>
                  <a:lnTo>
                    <a:pt x="16" y="244"/>
                  </a:lnTo>
                  <a:lnTo>
                    <a:pt x="10" y="256"/>
                  </a:lnTo>
                  <a:lnTo>
                    <a:pt x="5" y="271"/>
                  </a:lnTo>
                  <a:lnTo>
                    <a:pt x="2" y="287"/>
                  </a:lnTo>
                  <a:lnTo>
                    <a:pt x="0" y="302"/>
                  </a:lnTo>
                  <a:lnTo>
                    <a:pt x="0" y="302"/>
                  </a:lnTo>
                  <a:lnTo>
                    <a:pt x="2" y="314"/>
                  </a:lnTo>
                  <a:lnTo>
                    <a:pt x="3" y="327"/>
                  </a:lnTo>
                  <a:lnTo>
                    <a:pt x="5" y="337"/>
                  </a:lnTo>
                  <a:lnTo>
                    <a:pt x="10" y="348"/>
                  </a:lnTo>
                  <a:lnTo>
                    <a:pt x="14" y="359"/>
                  </a:lnTo>
                  <a:lnTo>
                    <a:pt x="19" y="368"/>
                  </a:lnTo>
                  <a:lnTo>
                    <a:pt x="25" y="376"/>
                  </a:lnTo>
                  <a:lnTo>
                    <a:pt x="32" y="383"/>
                  </a:lnTo>
                  <a:lnTo>
                    <a:pt x="40" y="391"/>
                  </a:lnTo>
                  <a:lnTo>
                    <a:pt x="48" y="397"/>
                  </a:lnTo>
                  <a:lnTo>
                    <a:pt x="59" y="402"/>
                  </a:lnTo>
                  <a:lnTo>
                    <a:pt x="68" y="406"/>
                  </a:lnTo>
                  <a:lnTo>
                    <a:pt x="78" y="409"/>
                  </a:lnTo>
                  <a:lnTo>
                    <a:pt x="89" y="412"/>
                  </a:lnTo>
                  <a:lnTo>
                    <a:pt x="101" y="414"/>
                  </a:lnTo>
                  <a:lnTo>
                    <a:pt x="114" y="414"/>
                  </a:lnTo>
                  <a:lnTo>
                    <a:pt x="114" y="414"/>
                  </a:lnTo>
                  <a:lnTo>
                    <a:pt x="134" y="414"/>
                  </a:lnTo>
                  <a:lnTo>
                    <a:pt x="152" y="411"/>
                  </a:lnTo>
                  <a:lnTo>
                    <a:pt x="170" y="405"/>
                  </a:lnTo>
                  <a:lnTo>
                    <a:pt x="186" y="397"/>
                  </a:lnTo>
                  <a:lnTo>
                    <a:pt x="201" y="388"/>
                  </a:lnTo>
                  <a:lnTo>
                    <a:pt x="215" y="377"/>
                  </a:lnTo>
                  <a:lnTo>
                    <a:pt x="227" y="365"/>
                  </a:lnTo>
                  <a:lnTo>
                    <a:pt x="238" y="351"/>
                  </a:lnTo>
                  <a:lnTo>
                    <a:pt x="238" y="351"/>
                  </a:lnTo>
                  <a:lnTo>
                    <a:pt x="236" y="374"/>
                  </a:lnTo>
                  <a:lnTo>
                    <a:pt x="236" y="402"/>
                  </a:lnTo>
                  <a:lnTo>
                    <a:pt x="236" y="406"/>
                  </a:lnTo>
                  <a:lnTo>
                    <a:pt x="325" y="406"/>
                  </a:lnTo>
                  <a:lnTo>
                    <a:pt x="325" y="402"/>
                  </a:lnTo>
                  <a:lnTo>
                    <a:pt x="325" y="402"/>
                  </a:lnTo>
                  <a:lnTo>
                    <a:pt x="323" y="351"/>
                  </a:lnTo>
                  <a:lnTo>
                    <a:pt x="323" y="296"/>
                  </a:lnTo>
                  <a:lnTo>
                    <a:pt x="323" y="296"/>
                  </a:lnTo>
                  <a:close/>
                  <a:moveTo>
                    <a:pt x="140" y="340"/>
                  </a:moveTo>
                  <a:lnTo>
                    <a:pt x="140" y="340"/>
                  </a:lnTo>
                  <a:lnTo>
                    <a:pt x="129" y="339"/>
                  </a:lnTo>
                  <a:lnTo>
                    <a:pt x="120" y="337"/>
                  </a:lnTo>
                  <a:lnTo>
                    <a:pt x="111" y="333"/>
                  </a:lnTo>
                  <a:lnTo>
                    <a:pt x="104" y="327"/>
                  </a:lnTo>
                  <a:lnTo>
                    <a:pt x="98" y="320"/>
                  </a:lnTo>
                  <a:lnTo>
                    <a:pt x="94" y="311"/>
                  </a:lnTo>
                  <a:lnTo>
                    <a:pt x="91" y="302"/>
                  </a:lnTo>
                  <a:lnTo>
                    <a:pt x="91" y="291"/>
                  </a:lnTo>
                  <a:lnTo>
                    <a:pt x="91" y="291"/>
                  </a:lnTo>
                  <a:lnTo>
                    <a:pt x="91" y="284"/>
                  </a:lnTo>
                  <a:lnTo>
                    <a:pt x="92" y="278"/>
                  </a:lnTo>
                  <a:lnTo>
                    <a:pt x="95" y="270"/>
                  </a:lnTo>
                  <a:lnTo>
                    <a:pt x="100" y="264"/>
                  </a:lnTo>
                  <a:lnTo>
                    <a:pt x="104" y="259"/>
                  </a:lnTo>
                  <a:lnTo>
                    <a:pt x="111" y="253"/>
                  </a:lnTo>
                  <a:lnTo>
                    <a:pt x="117" y="249"/>
                  </a:lnTo>
                  <a:lnTo>
                    <a:pt x="126" y="244"/>
                  </a:lnTo>
                  <a:lnTo>
                    <a:pt x="146" y="238"/>
                  </a:lnTo>
                  <a:lnTo>
                    <a:pt x="169" y="232"/>
                  </a:lnTo>
                  <a:lnTo>
                    <a:pt x="198" y="229"/>
                  </a:lnTo>
                  <a:lnTo>
                    <a:pt x="230" y="227"/>
                  </a:lnTo>
                  <a:lnTo>
                    <a:pt x="230" y="235"/>
                  </a:lnTo>
                  <a:lnTo>
                    <a:pt x="230" y="235"/>
                  </a:lnTo>
                  <a:lnTo>
                    <a:pt x="229" y="253"/>
                  </a:lnTo>
                  <a:lnTo>
                    <a:pt x="224" y="271"/>
                  </a:lnTo>
                  <a:lnTo>
                    <a:pt x="216" y="290"/>
                  </a:lnTo>
                  <a:lnTo>
                    <a:pt x="206" y="307"/>
                  </a:lnTo>
                  <a:lnTo>
                    <a:pt x="199" y="313"/>
                  </a:lnTo>
                  <a:lnTo>
                    <a:pt x="193" y="320"/>
                  </a:lnTo>
                  <a:lnTo>
                    <a:pt x="186" y="325"/>
                  </a:lnTo>
                  <a:lnTo>
                    <a:pt x="176" y="331"/>
                  </a:lnTo>
                  <a:lnTo>
                    <a:pt x="169" y="334"/>
                  </a:lnTo>
                  <a:lnTo>
                    <a:pt x="160" y="337"/>
                  </a:lnTo>
                  <a:lnTo>
                    <a:pt x="149" y="339"/>
                  </a:lnTo>
                  <a:lnTo>
                    <a:pt x="140" y="340"/>
                  </a:lnTo>
                  <a:lnTo>
                    <a:pt x="140" y="34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21" name="Rectangle 25"/>
            <p:cNvSpPr>
              <a:spLocks noChangeArrowheads="1"/>
            </p:cNvSpPr>
            <p:nvPr userDrawn="1"/>
          </p:nvSpPr>
          <p:spPr bwMode="auto">
            <a:xfrm>
              <a:off x="5446301" y="3027125"/>
              <a:ext cx="73025" cy="460375"/>
            </a:xfrm>
            <a:prstGeom prst="rect">
              <a:avLst/>
            </a:prstGeom>
            <a:solidFill>
              <a:srgbClr val="FD0014"/>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22" name="Rectangle 26"/>
            <p:cNvSpPr>
              <a:spLocks noChangeArrowheads="1"/>
            </p:cNvSpPr>
            <p:nvPr userDrawn="1"/>
          </p:nvSpPr>
          <p:spPr bwMode="auto">
            <a:xfrm>
              <a:off x="4020726" y="3062050"/>
              <a:ext cx="73025" cy="425450"/>
            </a:xfrm>
            <a:prstGeom prst="rect">
              <a:avLst/>
            </a:prstGeom>
            <a:solidFill>
              <a:srgbClr val="7E000A"/>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23" name="Freeform 27"/>
            <p:cNvSpPr>
              <a:spLocks/>
            </p:cNvSpPr>
            <p:nvPr userDrawn="1"/>
          </p:nvSpPr>
          <p:spPr bwMode="auto">
            <a:xfrm>
              <a:off x="5566951" y="3398600"/>
              <a:ext cx="95250" cy="95250"/>
            </a:xfrm>
            <a:custGeom>
              <a:avLst/>
              <a:gdLst/>
              <a:ahLst/>
              <a:cxnLst>
                <a:cxn ang="0">
                  <a:pos x="60" y="0"/>
                </a:cxn>
                <a:cxn ang="0">
                  <a:pos x="60" y="0"/>
                </a:cxn>
                <a:cxn ang="0">
                  <a:pos x="49" y="2"/>
                </a:cxn>
                <a:cxn ang="0">
                  <a:pos x="37" y="5"/>
                </a:cxn>
                <a:cxn ang="0">
                  <a:pos x="28" y="11"/>
                </a:cxn>
                <a:cxn ang="0">
                  <a:pos x="18" y="19"/>
                </a:cxn>
                <a:cxn ang="0">
                  <a:pos x="11" y="26"/>
                </a:cxn>
                <a:cxn ang="0">
                  <a:pos x="5" y="37"/>
                </a:cxn>
                <a:cxn ang="0">
                  <a:pos x="2" y="48"/>
                </a:cxn>
                <a:cxn ang="0">
                  <a:pos x="0" y="60"/>
                </a:cxn>
                <a:cxn ang="0">
                  <a:pos x="0" y="60"/>
                </a:cxn>
                <a:cxn ang="0">
                  <a:pos x="2" y="72"/>
                </a:cxn>
                <a:cxn ang="0">
                  <a:pos x="5" y="85"/>
                </a:cxn>
                <a:cxn ang="0">
                  <a:pos x="11" y="94"/>
                </a:cxn>
                <a:cxn ang="0">
                  <a:pos x="18" y="103"/>
                </a:cxn>
                <a:cxn ang="0">
                  <a:pos x="28" y="111"/>
                </a:cxn>
                <a:cxn ang="0">
                  <a:pos x="37" y="115"/>
                </a:cxn>
                <a:cxn ang="0">
                  <a:pos x="49" y="120"/>
                </a:cxn>
                <a:cxn ang="0">
                  <a:pos x="60" y="120"/>
                </a:cxn>
                <a:cxn ang="0">
                  <a:pos x="60" y="120"/>
                </a:cxn>
                <a:cxn ang="0">
                  <a:pos x="72" y="120"/>
                </a:cxn>
                <a:cxn ang="0">
                  <a:pos x="84" y="115"/>
                </a:cxn>
                <a:cxn ang="0">
                  <a:pos x="94" y="111"/>
                </a:cxn>
                <a:cxn ang="0">
                  <a:pos x="103" y="103"/>
                </a:cxn>
                <a:cxn ang="0">
                  <a:pos x="110" y="94"/>
                </a:cxn>
                <a:cxn ang="0">
                  <a:pos x="116" y="85"/>
                </a:cxn>
                <a:cxn ang="0">
                  <a:pos x="120" y="72"/>
                </a:cxn>
                <a:cxn ang="0">
                  <a:pos x="121" y="60"/>
                </a:cxn>
                <a:cxn ang="0">
                  <a:pos x="121" y="60"/>
                </a:cxn>
                <a:cxn ang="0">
                  <a:pos x="120" y="48"/>
                </a:cxn>
                <a:cxn ang="0">
                  <a:pos x="116" y="37"/>
                </a:cxn>
                <a:cxn ang="0">
                  <a:pos x="110" y="26"/>
                </a:cxn>
                <a:cxn ang="0">
                  <a:pos x="103" y="19"/>
                </a:cxn>
                <a:cxn ang="0">
                  <a:pos x="94" y="11"/>
                </a:cxn>
                <a:cxn ang="0">
                  <a:pos x="84" y="5"/>
                </a:cxn>
                <a:cxn ang="0">
                  <a:pos x="72" y="2"/>
                </a:cxn>
                <a:cxn ang="0">
                  <a:pos x="60" y="0"/>
                </a:cxn>
                <a:cxn ang="0">
                  <a:pos x="60" y="0"/>
                </a:cxn>
              </a:cxnLst>
              <a:rect l="0" t="0" r="r" b="b"/>
              <a:pathLst>
                <a:path w="121" h="120">
                  <a:moveTo>
                    <a:pt x="60" y="0"/>
                  </a:moveTo>
                  <a:lnTo>
                    <a:pt x="60" y="0"/>
                  </a:lnTo>
                  <a:lnTo>
                    <a:pt x="49" y="2"/>
                  </a:lnTo>
                  <a:lnTo>
                    <a:pt x="37" y="5"/>
                  </a:lnTo>
                  <a:lnTo>
                    <a:pt x="28" y="11"/>
                  </a:lnTo>
                  <a:lnTo>
                    <a:pt x="18" y="19"/>
                  </a:lnTo>
                  <a:lnTo>
                    <a:pt x="11" y="26"/>
                  </a:lnTo>
                  <a:lnTo>
                    <a:pt x="5" y="37"/>
                  </a:lnTo>
                  <a:lnTo>
                    <a:pt x="2" y="48"/>
                  </a:lnTo>
                  <a:lnTo>
                    <a:pt x="0" y="60"/>
                  </a:lnTo>
                  <a:lnTo>
                    <a:pt x="0" y="60"/>
                  </a:lnTo>
                  <a:lnTo>
                    <a:pt x="2" y="72"/>
                  </a:lnTo>
                  <a:lnTo>
                    <a:pt x="5" y="85"/>
                  </a:lnTo>
                  <a:lnTo>
                    <a:pt x="11" y="94"/>
                  </a:lnTo>
                  <a:lnTo>
                    <a:pt x="18" y="103"/>
                  </a:lnTo>
                  <a:lnTo>
                    <a:pt x="28" y="111"/>
                  </a:lnTo>
                  <a:lnTo>
                    <a:pt x="37" y="115"/>
                  </a:lnTo>
                  <a:lnTo>
                    <a:pt x="49" y="120"/>
                  </a:lnTo>
                  <a:lnTo>
                    <a:pt x="60" y="120"/>
                  </a:lnTo>
                  <a:lnTo>
                    <a:pt x="60" y="120"/>
                  </a:lnTo>
                  <a:lnTo>
                    <a:pt x="72" y="120"/>
                  </a:lnTo>
                  <a:lnTo>
                    <a:pt x="84" y="115"/>
                  </a:lnTo>
                  <a:lnTo>
                    <a:pt x="94" y="111"/>
                  </a:lnTo>
                  <a:lnTo>
                    <a:pt x="103" y="103"/>
                  </a:lnTo>
                  <a:lnTo>
                    <a:pt x="110" y="94"/>
                  </a:lnTo>
                  <a:lnTo>
                    <a:pt x="116" y="85"/>
                  </a:lnTo>
                  <a:lnTo>
                    <a:pt x="120" y="72"/>
                  </a:lnTo>
                  <a:lnTo>
                    <a:pt x="121" y="60"/>
                  </a:lnTo>
                  <a:lnTo>
                    <a:pt x="121" y="60"/>
                  </a:lnTo>
                  <a:lnTo>
                    <a:pt x="120" y="48"/>
                  </a:lnTo>
                  <a:lnTo>
                    <a:pt x="116" y="37"/>
                  </a:lnTo>
                  <a:lnTo>
                    <a:pt x="110" y="26"/>
                  </a:lnTo>
                  <a:lnTo>
                    <a:pt x="103" y="19"/>
                  </a:lnTo>
                  <a:lnTo>
                    <a:pt x="94" y="11"/>
                  </a:lnTo>
                  <a:lnTo>
                    <a:pt x="84" y="5"/>
                  </a:lnTo>
                  <a:lnTo>
                    <a:pt x="72" y="2"/>
                  </a:lnTo>
                  <a:lnTo>
                    <a:pt x="60" y="0"/>
                  </a:lnTo>
                  <a:lnTo>
                    <a:pt x="60" y="0"/>
                  </a:lnTo>
                  <a:close/>
                </a:path>
              </a:pathLst>
            </a:custGeom>
            <a:solidFill>
              <a:srgbClr val="FD001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2_白紙">
    <p:spTree>
      <p:nvGrpSpPr>
        <p:cNvPr id="1" name=""/>
        <p:cNvGrpSpPr/>
        <p:nvPr/>
      </p:nvGrpSpPr>
      <p:grpSpPr>
        <a:xfrm>
          <a:off x="0" y="0"/>
          <a:ext cx="0" cy="0"/>
          <a:chOff x="0" y="0"/>
          <a:chExt cx="0" cy="0"/>
        </a:xfrm>
      </p:grpSpPr>
      <p:pic>
        <p:nvPicPr>
          <p:cNvPr id="2" name="図 1" descr="ea60_010_030_dmac [更新済み].wmf"/>
          <p:cNvPicPr>
            <a:picLocks noChangeAspect="1"/>
          </p:cNvPicPr>
          <p:nvPr/>
        </p:nvPicPr>
        <p:blipFill>
          <a:blip r:embed="rId2" cstate="screen"/>
          <a:stretch>
            <a:fillRect/>
          </a:stretch>
        </p:blipFill>
        <p:spPr bwMode="gray">
          <a:xfrm>
            <a:off x="2786400" y="2916679"/>
            <a:ext cx="3571200" cy="1024642"/>
          </a:xfrm>
          <a:prstGeom prst="rect">
            <a:avLst/>
          </a:prstGeom>
        </p:spPr>
      </p:pic>
    </p:spTree>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白紙">
    <p:spTree>
      <p:nvGrpSpPr>
        <p:cNvPr id="1" name=""/>
        <p:cNvGrpSpPr/>
        <p:nvPr/>
      </p:nvGrpSpPr>
      <p:grpSpPr>
        <a:xfrm>
          <a:off x="0" y="0"/>
          <a:ext cx="0" cy="0"/>
          <a:chOff x="0" y="0"/>
          <a:chExt cx="0" cy="0"/>
        </a:xfrm>
      </p:grpSpPr>
      <p:sp>
        <p:nvSpPr>
          <p:cNvPr id="4" name="Rectangle 3"/>
          <p:cNvSpPr>
            <a:spLocks noGrp="1" noChangeArrowheads="1"/>
          </p:cNvSpPr>
          <p:nvPr>
            <p:ph type="sldNum" sz="quarter" idx="4"/>
          </p:nvPr>
        </p:nvSpPr>
        <p:spPr bwMode="auto">
          <a:xfrm>
            <a:off x="8380428" y="6466788"/>
            <a:ext cx="763571" cy="3912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a:latin typeface="+mn-ea"/>
                <a:ea typeface="+mn-ea"/>
              </a:defRPr>
            </a:lvl1pPr>
          </a:lstStyle>
          <a:p>
            <a:fld id="{F22BFB86-D5A3-4E5A-95C1-CF11460A9BC6}" type="slidenum">
              <a:rPr lang="ja-JP" altLang="en-US" smtClean="0"/>
              <a:pPr/>
              <a:t>&lt;#&gt;</a:t>
            </a:fld>
            <a:endParaRPr lang="en-US" altLang="ja-JP"/>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66700"/>
            <a:ext cx="8267700" cy="533400"/>
          </a:xfrm>
          <a:prstGeom prst="rect">
            <a:avLst/>
          </a:prstGeom>
        </p:spPr>
        <p:txBody>
          <a:bodyPr/>
          <a:lstStyle/>
          <a:p>
            <a:r>
              <a:rPr lang="ja-JP" altLang="en-US" smtClean="0"/>
              <a:t>マスタ タイトルの書式設定</a:t>
            </a:r>
            <a:endParaRPr lang="ja-JP" altLang="en-US"/>
          </a:p>
        </p:txBody>
      </p:sp>
      <p:sp>
        <p:nvSpPr>
          <p:cNvPr id="3" name="テキスト プレースホルダ 2"/>
          <p:cNvSpPr>
            <a:spLocks noGrp="1"/>
          </p:cNvSpPr>
          <p:nvPr>
            <p:ph type="body" sz="half" idx="1"/>
          </p:nvPr>
        </p:nvSpPr>
        <p:spPr>
          <a:xfrm>
            <a:off x="457200" y="965200"/>
            <a:ext cx="4064000" cy="5194300"/>
          </a:xfrm>
          <a:prstGeom prst="rect">
            <a:avLst/>
          </a:prstGeo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73600" y="965200"/>
            <a:ext cx="4064000" cy="5194300"/>
          </a:xfrm>
          <a:prstGeom prst="rect">
            <a:avLst/>
          </a:prstGeo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フッター プレースホルダ 4"/>
          <p:cNvSpPr>
            <a:spLocks noGrp="1"/>
          </p:cNvSpPr>
          <p:nvPr>
            <p:ph type="ftr" sz="quarter" idx="10"/>
          </p:nvPr>
        </p:nvSpPr>
        <p:spPr>
          <a:xfrm>
            <a:off x="3124200" y="6248400"/>
            <a:ext cx="2895600" cy="457200"/>
          </a:xfrm>
          <a:prstGeom prst="rect">
            <a:avLst/>
          </a:prstGeom>
        </p:spPr>
        <p:txBody>
          <a:bodyPr/>
          <a:lstStyle>
            <a:lvl1pPr>
              <a:defRPr/>
            </a:lvl1pPr>
          </a:lstStyle>
          <a:p>
            <a:endParaRPr lang="en-US" altLang="ja-JP" dirty="0"/>
          </a:p>
        </p:txBody>
      </p:sp>
      <p:sp>
        <p:nvSpPr>
          <p:cNvPr id="7" name="日付プレースホルダ 6"/>
          <p:cNvSpPr>
            <a:spLocks noGrp="1"/>
          </p:cNvSpPr>
          <p:nvPr>
            <p:ph type="dt" sz="half" idx="12"/>
          </p:nvPr>
        </p:nvSpPr>
        <p:spPr>
          <a:xfrm>
            <a:off x="457200" y="6245225"/>
            <a:ext cx="2133600" cy="476250"/>
          </a:xfrm>
          <a:prstGeom prst="rect">
            <a:avLst/>
          </a:prstGeom>
        </p:spPr>
        <p:txBody>
          <a:bodyPr/>
          <a:lstStyle>
            <a:lvl1pPr>
              <a:defRPr/>
            </a:lvl1pPr>
          </a:lstStyle>
          <a:p>
            <a:endParaRPr lang="en-US" altLang="ja-JP"/>
          </a:p>
        </p:txBody>
      </p:sp>
      <p:sp>
        <p:nvSpPr>
          <p:cNvPr id="9" name="Rectangle 3"/>
          <p:cNvSpPr>
            <a:spLocks noGrp="1" noChangeArrowheads="1"/>
          </p:cNvSpPr>
          <p:nvPr>
            <p:ph type="sldNum" sz="quarter" idx="4"/>
          </p:nvPr>
        </p:nvSpPr>
        <p:spPr bwMode="auto">
          <a:xfrm>
            <a:off x="8380428" y="6466788"/>
            <a:ext cx="763571" cy="3912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a:latin typeface="+mn-ea"/>
                <a:ea typeface="+mn-ea"/>
              </a:defRPr>
            </a:lvl1pPr>
          </a:lstStyle>
          <a:p>
            <a:fld id="{F22BFB86-D5A3-4E5A-95C1-CF11460A9BC6}" type="slidenum">
              <a:rPr lang="ja-JP" altLang="en-US" smtClean="0"/>
              <a:pPr/>
              <a:t>&lt;#&gt;</a:t>
            </a:fld>
            <a:endParaRPr lang="en-US" altLang="ja-JP"/>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タイトルのみ">
    <p:spTree>
      <p:nvGrpSpPr>
        <p:cNvPr id="1" name=""/>
        <p:cNvGrpSpPr/>
        <p:nvPr/>
      </p:nvGrpSpPr>
      <p:grpSpPr>
        <a:xfrm>
          <a:off x="0" y="0"/>
          <a:ext cx="0" cy="0"/>
          <a:chOff x="0" y="0"/>
          <a:chExt cx="0" cy="0"/>
        </a:xfrm>
      </p:grpSpPr>
      <p:sp>
        <p:nvSpPr>
          <p:cNvPr id="49" name="スライド番号プレースホルダ 2"/>
          <p:cNvSpPr>
            <a:spLocks noGrp="1"/>
          </p:cNvSpPr>
          <p:nvPr>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ED881F7E-4721-4672-B9D1-22F8E31EDEB5}" type="slidenum">
              <a:rPr lang="en-US" altLang="ja-JP">
                <a:solidFill>
                  <a:prstClr val="black"/>
                </a:solidFill>
              </a:rPr>
              <a:pPr>
                <a:defRPr/>
              </a:pPr>
              <a:t>&lt;#&gt;</a:t>
            </a:fld>
            <a:endParaRPr lang="en-US" altLang="ja-JP">
              <a:solidFill>
                <a:prstClr val="black"/>
              </a:solidFill>
            </a:endParaRPr>
          </a:p>
        </p:txBody>
      </p:sp>
      <p:grpSp>
        <p:nvGrpSpPr>
          <p:cNvPr id="94" name="グループ化 93"/>
          <p:cNvGrpSpPr/>
          <p:nvPr userDrawn="1"/>
        </p:nvGrpSpPr>
        <p:grpSpPr bwMode="gray">
          <a:xfrm>
            <a:off x="6844506" y="547566"/>
            <a:ext cx="1982788" cy="569913"/>
            <a:chOff x="6642100" y="547566"/>
            <a:chExt cx="1982788" cy="569913"/>
          </a:xfrm>
        </p:grpSpPr>
        <p:sp>
          <p:nvSpPr>
            <p:cNvPr id="95"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96"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97"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98"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99"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6"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7"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8"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09"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0"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1"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2"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3"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4"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5"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6"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80"/>
                </a:solidFill>
              </a:endParaRPr>
            </a:p>
          </p:txBody>
        </p:sp>
        <p:sp>
          <p:nvSpPr>
            <p:cNvPr id="117"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a:solidFill>
                  <a:sysClr val="windowText" lastClr="000080"/>
                </a:solidFill>
              </a:endParaRPr>
            </a:p>
          </p:txBody>
        </p:sp>
      </p:grpSp>
      <p:sp>
        <p:nvSpPr>
          <p:cNvPr id="38" name="正方形/長方形 11"/>
          <p:cNvSpPr>
            <a:spLocks noChangeArrowheads="1"/>
          </p:cNvSpPr>
          <p:nvPr userDrawn="1"/>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grpSp>
        <p:nvGrpSpPr>
          <p:cNvPr id="39" name="グループ化 38"/>
          <p:cNvGrpSpPr/>
          <p:nvPr userDrawn="1"/>
        </p:nvGrpSpPr>
        <p:grpSpPr bwMode="gray">
          <a:xfrm>
            <a:off x="324643" y="2763058"/>
            <a:ext cx="2178447" cy="109537"/>
            <a:chOff x="312738" y="2747963"/>
            <a:chExt cx="1970087" cy="109537"/>
          </a:xfrm>
        </p:grpSpPr>
        <p:sp>
          <p:nvSpPr>
            <p:cNvPr id="40" name="正方形/長方形 39"/>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80"/>
                </a:solidFill>
              </a:endParaRPr>
            </a:p>
          </p:txBody>
        </p:sp>
        <p:sp>
          <p:nvSpPr>
            <p:cNvPr id="41" name="正方形/長方形 40"/>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80"/>
                </a:solidFill>
              </a:endParaRPr>
            </a:p>
          </p:txBody>
        </p:sp>
      </p:grpSp>
      <p:sp>
        <p:nvSpPr>
          <p:cNvPr id="32" name="Text Box 13"/>
          <p:cNvSpPr txBox="1">
            <a:spLocks noChangeArrowheads="1"/>
          </p:cNvSpPr>
          <p:nvPr userDrawn="1"/>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prstClr val="black"/>
                </a:solidFill>
                <a:latin typeface="Arial" charset="0"/>
                <a:ea typeface="ＭＳ Ｐゴシック" pitchFamily="50" charset="-128"/>
              </a:rPr>
              <a:t>© Hitachi, Ltd. </a:t>
            </a:r>
            <a:r>
              <a:rPr kumimoji="0" lang="en-US" altLang="ja-JP" sz="900" dirty="0" smtClean="0">
                <a:solidFill>
                  <a:prstClr val="black"/>
                </a:solidFill>
                <a:latin typeface="Arial" charset="0"/>
                <a:ea typeface="ＭＳ Ｐゴシック" pitchFamily="50" charset="-128"/>
              </a:rPr>
              <a:t>2016. </a:t>
            </a:r>
            <a:r>
              <a:rPr kumimoji="0" lang="en-US" altLang="ja-JP" sz="900" dirty="0">
                <a:solidFill>
                  <a:prstClr val="black"/>
                </a:solidFill>
                <a:latin typeface="Arial" charset="0"/>
                <a:ea typeface="ＭＳ Ｐゴシック" pitchFamily="50" charset="-128"/>
              </a:rPr>
              <a:t>All rights reserved.</a:t>
            </a:r>
          </a:p>
        </p:txBody>
      </p:sp>
    </p:spTree>
    <p:extLst>
      <p:ext uri="{BB962C8B-B14F-4D97-AF65-F5344CB8AC3E}">
        <p14:creationId xmlns:p14="http://schemas.microsoft.com/office/powerpoint/2010/main" xmlns="" val="1650755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9.xml"/><Relationship Id="rId7"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28" r:id="rId9"/>
    <p:sldLayoutId id="2147483833" r:id="rId10"/>
  </p:sldLayoutIdLst>
  <p:hf hdr="0" ftr="0" dt="0"/>
  <p:txStyles>
    <p:titleStyle>
      <a:lvl1pPr algn="l" rtl="0" eaLnBrk="1" fontAlgn="base" hangingPunct="1">
        <a:lnSpc>
          <a:spcPct val="90000"/>
        </a:lnSpc>
        <a:spcBef>
          <a:spcPct val="0"/>
        </a:spcBef>
        <a:spcAft>
          <a:spcPct val="0"/>
        </a:spcAft>
        <a:defRPr kumimoji="1" sz="2600">
          <a:solidFill>
            <a:schemeClr val="bg1"/>
          </a:solidFill>
          <a:latin typeface="+mj-lt"/>
          <a:ea typeface="+mj-ea"/>
          <a:cs typeface="+mj-cs"/>
        </a:defRPr>
      </a:lvl1pPr>
      <a:lvl2pPr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2pPr>
      <a:lvl3pPr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3pPr>
      <a:lvl4pPr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4pPr>
      <a:lvl5pPr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5pPr>
      <a:lvl6pPr marL="457200"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6pPr>
      <a:lvl7pPr marL="914400"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7pPr>
      <a:lvl8pPr marL="1371600"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8pPr>
      <a:lvl9pPr marL="1828800"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42163674"/>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Lst>
  <p:hf hdr="0" ftr="0" dt="0"/>
  <p:txStyles>
    <p:titleStyle>
      <a:lvl1pPr algn="l" rtl="0" eaLnBrk="1" fontAlgn="base" hangingPunct="1">
        <a:lnSpc>
          <a:spcPct val="90000"/>
        </a:lnSpc>
        <a:spcBef>
          <a:spcPct val="0"/>
        </a:spcBef>
        <a:spcAft>
          <a:spcPct val="0"/>
        </a:spcAft>
        <a:defRPr kumimoji="1" sz="2600">
          <a:solidFill>
            <a:schemeClr val="bg1"/>
          </a:solidFill>
          <a:latin typeface="+mj-lt"/>
          <a:ea typeface="+mj-ea"/>
          <a:cs typeface="+mj-cs"/>
        </a:defRPr>
      </a:lvl1pPr>
      <a:lvl2pPr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2pPr>
      <a:lvl3pPr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3pPr>
      <a:lvl4pPr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4pPr>
      <a:lvl5pPr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5pPr>
      <a:lvl6pPr marL="457200"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6pPr>
      <a:lvl7pPr marL="914400"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7pPr>
      <a:lvl8pPr marL="1371600"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8pPr>
      <a:lvl9pPr marL="1828800"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n-lt"/>
              </a:defRPr>
            </a:lvl1pPr>
          </a:lstStyle>
          <a:p>
            <a:endParaRPr lang="en-US" altLang="ja-JP"/>
          </a:p>
        </p:txBody>
      </p:sp>
      <p:sp>
        <p:nvSpPr>
          <p:cNvPr id="242691" name="Rectangle 3"/>
          <p:cNvSpPr>
            <a:spLocks noGrp="1" noChangeArrowheads="1"/>
          </p:cNvSpPr>
          <p:nvPr>
            <p:ph type="sldNum" sz="quarter" idx="4"/>
          </p:nvPr>
        </p:nvSpPr>
        <p:spPr bwMode="auto">
          <a:xfrm>
            <a:off x="8380428" y="6466788"/>
            <a:ext cx="763571" cy="3912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a:latin typeface="+mn-ea"/>
                <a:ea typeface="+mn-ea"/>
              </a:defRPr>
            </a:lvl1pPr>
          </a:lstStyle>
          <a:p>
            <a:fld id="{F22BFB86-D5A3-4E5A-95C1-CF11460A9BC6}" type="slidenum">
              <a:rPr lang="ja-JP" altLang="en-US" smtClean="0"/>
              <a:pPr/>
              <a:t>&lt;#&gt;</a:t>
            </a:fld>
            <a:endParaRPr lang="en-US" altLang="ja-JP" dirty="0"/>
          </a:p>
        </p:txBody>
      </p:sp>
      <p:sp>
        <p:nvSpPr>
          <p:cNvPr id="242702" name="Rectangle 14"/>
          <p:cNvSpPr>
            <a:spLocks noGrp="1" noChangeArrowheads="1"/>
          </p:cNvSpPr>
          <p:nvPr>
            <p:ph type="title"/>
          </p:nvPr>
        </p:nvSpPr>
        <p:spPr bwMode="auto">
          <a:xfrm>
            <a:off x="457200" y="266700"/>
            <a:ext cx="8267700"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42703" name="Rectangle 15"/>
          <p:cNvSpPr>
            <a:spLocks noGrp="1" noChangeArrowheads="1"/>
          </p:cNvSpPr>
          <p:nvPr>
            <p:ph type="body" idx="1"/>
          </p:nvPr>
        </p:nvSpPr>
        <p:spPr bwMode="auto">
          <a:xfrm>
            <a:off x="457200" y="965200"/>
            <a:ext cx="8280400" cy="5194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242704"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mn-lt"/>
              </a:defRPr>
            </a:lvl1pPr>
          </a:lstStyle>
          <a:p>
            <a:endParaRPr lang="en-US" altLang="ja-JP"/>
          </a:p>
        </p:txBody>
      </p:sp>
      <p:sp>
        <p:nvSpPr>
          <p:cNvPr id="242710" name="Line 22"/>
          <p:cNvSpPr>
            <a:spLocks noChangeShapeType="1"/>
          </p:cNvSpPr>
          <p:nvPr/>
        </p:nvSpPr>
        <p:spPr bwMode="auto">
          <a:xfrm>
            <a:off x="431800" y="850900"/>
            <a:ext cx="8305800" cy="0"/>
          </a:xfrm>
          <a:prstGeom prst="line">
            <a:avLst/>
          </a:prstGeom>
          <a:noFill/>
          <a:ln w="38100">
            <a:solidFill>
              <a:srgbClr val="3333FF"/>
            </a:solidFill>
            <a:round/>
            <a:headEnd type="none" w="sm" len="sm"/>
            <a:tailEnd type="none" w="sm" len="sm"/>
          </a:ln>
          <a:effectLst/>
        </p:spPr>
        <p:txBody>
          <a:bodyPr/>
          <a:lstStyle/>
          <a:p>
            <a:endParaRPr lang="ja-JP" altLang="en-US"/>
          </a:p>
        </p:txBody>
      </p:sp>
      <p:pic>
        <p:nvPicPr>
          <p:cNvPr id="8" name="Picture 12"/>
          <p:cNvPicPr>
            <a:picLocks noChangeAspect="1" noChangeArrowheads="1"/>
          </p:cNvPicPr>
          <p:nvPr/>
        </p:nvPicPr>
        <p:blipFill>
          <a:blip r:embed="rId8" cstate="print"/>
          <a:srcRect/>
          <a:stretch>
            <a:fillRect/>
          </a:stretch>
        </p:blipFill>
        <p:spPr bwMode="auto">
          <a:xfrm>
            <a:off x="7956550" y="0"/>
            <a:ext cx="1187450" cy="6921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Lst>
  <p:hf hdr="0" ftr="0" dt="0"/>
  <p:txStyles>
    <p:titleStyle>
      <a:lvl1pPr algn="l" rtl="0" eaLnBrk="1" fontAlgn="base" hangingPunct="1">
        <a:spcBef>
          <a:spcPct val="0"/>
        </a:spcBef>
        <a:spcAft>
          <a:spcPct val="0"/>
        </a:spcAft>
        <a:defRPr kumimoji="1" sz="3200">
          <a:solidFill>
            <a:schemeClr val="tx1"/>
          </a:solidFill>
          <a:latin typeface="+mj-lt"/>
          <a:ea typeface="+mj-ea"/>
          <a:cs typeface="+mj-cs"/>
        </a:defRPr>
      </a:lvl1pPr>
      <a:lvl2pPr algn="l" rtl="0" eaLnBrk="1" fontAlgn="base" hangingPunct="1">
        <a:spcBef>
          <a:spcPct val="0"/>
        </a:spcBef>
        <a:spcAft>
          <a:spcPct val="0"/>
        </a:spcAft>
        <a:defRPr kumimoji="1" sz="3200">
          <a:solidFill>
            <a:schemeClr val="tx1"/>
          </a:solidFill>
          <a:latin typeface="Arial" charset="0"/>
          <a:ea typeface="ＭＳ Ｐゴシック" pitchFamily="50" charset="-128"/>
        </a:defRPr>
      </a:lvl2pPr>
      <a:lvl3pPr algn="l" rtl="0" eaLnBrk="1" fontAlgn="base" hangingPunct="1">
        <a:spcBef>
          <a:spcPct val="0"/>
        </a:spcBef>
        <a:spcAft>
          <a:spcPct val="0"/>
        </a:spcAft>
        <a:defRPr kumimoji="1" sz="3200">
          <a:solidFill>
            <a:schemeClr val="tx1"/>
          </a:solidFill>
          <a:latin typeface="Arial" charset="0"/>
          <a:ea typeface="ＭＳ Ｐゴシック" pitchFamily="50" charset="-128"/>
        </a:defRPr>
      </a:lvl3pPr>
      <a:lvl4pPr algn="l" rtl="0" eaLnBrk="1" fontAlgn="base" hangingPunct="1">
        <a:spcBef>
          <a:spcPct val="0"/>
        </a:spcBef>
        <a:spcAft>
          <a:spcPct val="0"/>
        </a:spcAft>
        <a:defRPr kumimoji="1" sz="3200">
          <a:solidFill>
            <a:schemeClr val="tx1"/>
          </a:solidFill>
          <a:latin typeface="Arial" charset="0"/>
          <a:ea typeface="ＭＳ Ｐゴシック" pitchFamily="50" charset="-128"/>
        </a:defRPr>
      </a:lvl4pPr>
      <a:lvl5pPr algn="l" rtl="0" eaLnBrk="1" fontAlgn="base" hangingPunct="1">
        <a:spcBef>
          <a:spcPct val="0"/>
        </a:spcBef>
        <a:spcAft>
          <a:spcPct val="0"/>
        </a:spcAft>
        <a:defRPr kumimoji="1" sz="3200">
          <a:solidFill>
            <a:schemeClr val="tx1"/>
          </a:solidFill>
          <a:latin typeface="Arial" charset="0"/>
          <a:ea typeface="ＭＳ Ｐゴシック" pitchFamily="50" charset="-128"/>
        </a:defRPr>
      </a:lvl5pPr>
      <a:lvl6pPr marL="457200" algn="l" rtl="0" eaLnBrk="1" fontAlgn="base" hangingPunct="1">
        <a:spcBef>
          <a:spcPct val="0"/>
        </a:spcBef>
        <a:spcAft>
          <a:spcPct val="0"/>
        </a:spcAft>
        <a:defRPr kumimoji="1" sz="3200">
          <a:solidFill>
            <a:schemeClr val="tx1"/>
          </a:solidFill>
          <a:latin typeface="Arial" charset="0"/>
          <a:ea typeface="ＭＳ Ｐゴシック" pitchFamily="50" charset="-128"/>
        </a:defRPr>
      </a:lvl6pPr>
      <a:lvl7pPr marL="914400" algn="l" rtl="0" eaLnBrk="1" fontAlgn="base" hangingPunct="1">
        <a:spcBef>
          <a:spcPct val="0"/>
        </a:spcBef>
        <a:spcAft>
          <a:spcPct val="0"/>
        </a:spcAft>
        <a:defRPr kumimoji="1" sz="3200">
          <a:solidFill>
            <a:schemeClr val="tx1"/>
          </a:solidFill>
          <a:latin typeface="Arial" charset="0"/>
          <a:ea typeface="ＭＳ Ｐゴシック" pitchFamily="50" charset="-128"/>
        </a:defRPr>
      </a:lvl7pPr>
      <a:lvl8pPr marL="1371600" algn="l" rtl="0" eaLnBrk="1" fontAlgn="base" hangingPunct="1">
        <a:spcBef>
          <a:spcPct val="0"/>
        </a:spcBef>
        <a:spcAft>
          <a:spcPct val="0"/>
        </a:spcAft>
        <a:defRPr kumimoji="1" sz="3200">
          <a:solidFill>
            <a:schemeClr val="tx1"/>
          </a:solidFill>
          <a:latin typeface="Arial" charset="0"/>
          <a:ea typeface="ＭＳ Ｐゴシック" pitchFamily="50" charset="-128"/>
        </a:defRPr>
      </a:lvl8pPr>
      <a:lvl9pPr marL="1828800" algn="l" rtl="0" eaLnBrk="1" fontAlgn="base" hangingPunct="1">
        <a:spcBef>
          <a:spcPct val="0"/>
        </a:spcBef>
        <a:spcAft>
          <a:spcPct val="0"/>
        </a:spcAft>
        <a:defRPr kumimoji="1" sz="3200">
          <a:solidFill>
            <a:schemeClr val="tx1"/>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portal.13.78.61.98.xip.io/" TargetMode="External"/><Relationship Id="rId2" Type="http://schemas.openxmlformats.org/officeDocument/2006/relationships/diagramData" Target="../diagrams/data2.xml"/><Relationship Id="rId1" Type="http://schemas.openxmlformats.org/officeDocument/2006/relationships/slideLayout" Target="../slideLayouts/slideLayout2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hyperlink" Target="https://chat.13.78.61.98.xip.io/" TargetMode="External"/><Relationship Id="rId2" Type="http://schemas.openxmlformats.org/officeDocument/2006/relationships/diagramData" Target="../diagrams/data3.xml"/><Relationship Id="rId1" Type="http://schemas.openxmlformats.org/officeDocument/2006/relationships/slideLayout" Target="../slideLayouts/slideLayout2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hyperlink" Target="https://redmine.13.78.61.98.xip.io/" TargetMode="External"/><Relationship Id="rId2" Type="http://schemas.openxmlformats.org/officeDocument/2006/relationships/diagramData" Target="../diagrams/data4.xml"/><Relationship Id="rId1" Type="http://schemas.openxmlformats.org/officeDocument/2006/relationships/slideLayout" Target="../slideLayouts/slideLayout2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hyperlink" Target="https://portal.13.78.61.98.xip.io/" TargetMode="External"/><Relationship Id="rId2" Type="http://schemas.openxmlformats.org/officeDocument/2006/relationships/diagramData" Target="../diagrams/data6.xml"/><Relationship Id="rId1" Type="http://schemas.openxmlformats.org/officeDocument/2006/relationships/slideLayout" Target="../slideLayouts/slideLayout2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hyperlink" Target="https://gitlab.13.78.61.98.xip.io/hs21/devops/blob/master/KodamaWorks/02_DevOps/HS21-DevOps_OrganizationAndRoles.pptx" TargetMode="External"/><Relationship Id="rId2" Type="http://schemas.openxmlformats.org/officeDocument/2006/relationships/diagramData" Target="../diagrams/data7.xml"/><Relationship Id="rId1" Type="http://schemas.openxmlformats.org/officeDocument/2006/relationships/slideLayout" Target="../slideLayouts/slideLayout2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hyperlink" Target="https://gitlab.13.78.61.98.xip.io/hs21/devops/blob/master/KodamaWorks/02_DevOps/HS21-DevOps_OrganizationAndRoles.pptx" TargetMode="External"/><Relationship Id="rId2" Type="http://schemas.openxmlformats.org/officeDocument/2006/relationships/diagramData" Target="../diagrams/data8.xml"/><Relationship Id="rId1" Type="http://schemas.openxmlformats.org/officeDocument/2006/relationships/slideLayout" Target="../slideLayouts/slideLayout2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hyperlink" Target="https://gitlab.13.78.61.98.xip.io/hs21/devops/blob/master/KodamaWorks/02_DevOps/HS21-DevOps_OrganizationAndRoles.pptx" TargetMode="External"/><Relationship Id="rId2" Type="http://schemas.openxmlformats.org/officeDocument/2006/relationships/diagramData" Target="../diagrams/data9.xml"/><Relationship Id="rId1" Type="http://schemas.openxmlformats.org/officeDocument/2006/relationships/slideLayout" Target="../slideLayouts/slideLayout2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hyperlink" Target="https://gitlab.13.78.61.98.xip.io/hs21/devops/blob/master/KodamaWorks/02_DevOps/HS21-DevOps_OrganizationAndRoles.pptx" TargetMode="External"/><Relationship Id="rId2" Type="http://schemas.openxmlformats.org/officeDocument/2006/relationships/diagramData" Target="../diagrams/data12.xml"/><Relationship Id="rId1" Type="http://schemas.openxmlformats.org/officeDocument/2006/relationships/slideLayout" Target="../slideLayouts/slideLayout2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4"/>
          <p:cNvSpPr>
            <a:spLocks noGrp="1"/>
          </p:cNvSpPr>
          <p:nvPr>
            <p:ph type="sldNum" sz="quarter" idx="10"/>
          </p:nvPr>
        </p:nvSpPr>
        <p:spPr/>
        <p:txBody>
          <a:bodyPr/>
          <a:lstStyle/>
          <a:p>
            <a:fld id="{F22BFB86-D5A3-4E5A-95C1-CF11460A9BC6}" type="slidenum">
              <a:rPr lang="ja-JP" altLang="en-US" smtClean="0"/>
              <a:pPr/>
              <a:t>0</a:t>
            </a:fld>
            <a:endParaRPr lang="en-US" altLang="ja-JP"/>
          </a:p>
        </p:txBody>
      </p:sp>
      <p:sp>
        <p:nvSpPr>
          <p:cNvPr id="3" name="タイトル 2"/>
          <p:cNvSpPr>
            <a:spLocks noGrp="1"/>
          </p:cNvSpPr>
          <p:nvPr>
            <p:ph type="title"/>
          </p:nvPr>
        </p:nvSpPr>
        <p:spPr>
          <a:xfrm>
            <a:off x="1984726" y="3059844"/>
            <a:ext cx="5161991" cy="646331"/>
          </a:xfrm>
        </p:spPr>
        <p:txBody>
          <a:bodyPr/>
          <a:lstStyle/>
          <a:p>
            <a:pPr algn="ctr"/>
            <a:r>
              <a:rPr lang="en-US" altLang="ja-JP" sz="3600" dirty="0" smtClean="0">
                <a:latin typeface="HGP創英角ｺﾞｼｯｸUB" pitchFamily="50" charset="-128"/>
                <a:ea typeface="HGP創英角ｺﾞｼｯｸUB" pitchFamily="50" charset="-128"/>
              </a:rPr>
              <a:t>HS21</a:t>
            </a:r>
            <a:r>
              <a:rPr lang="ja-JP" altLang="en-US" sz="3600" dirty="0" smtClean="0">
                <a:latin typeface="HGP創英角ｺﾞｼｯｸUB" pitchFamily="50" charset="-128"/>
                <a:ea typeface="HGP創英角ｺﾞｼｯｸUB" pitchFamily="50" charset="-128"/>
              </a:rPr>
              <a:t>内</a:t>
            </a:r>
            <a:r>
              <a:rPr lang="en-US" altLang="ja-JP" sz="3600" dirty="0" smtClean="0">
                <a:latin typeface="HGP創英角ｺﾞｼｯｸUB" pitchFamily="50" charset="-128"/>
                <a:ea typeface="HGP創英角ｺﾞｼｯｸUB" pitchFamily="50" charset="-128"/>
              </a:rPr>
              <a:t>DevOps</a:t>
            </a:r>
            <a:r>
              <a:rPr lang="ja-JP" altLang="en-US" sz="3600" dirty="0" smtClean="0">
                <a:latin typeface="HGP創英角ｺﾞｼｯｸUB" pitchFamily="50" charset="-128"/>
                <a:ea typeface="HGP創英角ｺﾞｼｯｸUB" pitchFamily="50" charset="-128"/>
              </a:rPr>
              <a:t>推進提案</a:t>
            </a:r>
            <a:endParaRPr kumimoji="1" lang="ja-JP" altLang="en-US" sz="3600" dirty="0">
              <a:latin typeface="HGP創英角ｺﾞｼｯｸUB" pitchFamily="50" charset="-128"/>
              <a:ea typeface="HGP創英角ｺﾞｼｯｸUB" pitchFamily="50" charset="-128"/>
            </a:endParaRPr>
          </a:p>
        </p:txBody>
      </p:sp>
      <p:sp>
        <p:nvSpPr>
          <p:cNvPr id="8" name="テキスト プレースホルダー 5"/>
          <p:cNvSpPr txBox="1">
            <a:spLocks/>
          </p:cNvSpPr>
          <p:nvPr/>
        </p:nvSpPr>
        <p:spPr>
          <a:xfrm>
            <a:off x="3694018" y="4699000"/>
            <a:ext cx="1738597" cy="1046440"/>
          </a:xfrm>
          <a:prstGeom prst="rect">
            <a:avLst/>
          </a:prstGeom>
        </p:spPr>
        <p:txBody>
          <a:bodyPr wrap="square">
            <a:spAutoFit/>
          </a:bodyPr>
          <a:lstStyle/>
          <a:p>
            <a:pPr marL="342900" indent="-342900" algn="ctr">
              <a:spcBef>
                <a:spcPct val="20000"/>
              </a:spcBef>
              <a:defRPr/>
            </a:pPr>
            <a:r>
              <a:rPr lang="en-US" altLang="ja-JP" sz="2000" kern="0" dirty="0" smtClean="0">
                <a:solidFill>
                  <a:schemeClr val="tx1"/>
                </a:solidFill>
                <a:latin typeface="Meiryo UI" pitchFamily="50" charset="-128"/>
                <a:ea typeface="Meiryo UI" pitchFamily="50" charset="-128"/>
                <a:cs typeface="Meiryo UI" pitchFamily="50" charset="-128"/>
              </a:rPr>
              <a:t>2017/1/12</a:t>
            </a:r>
          </a:p>
          <a:p>
            <a:pPr marL="342900" indent="-342900" algn="ctr">
              <a:spcBef>
                <a:spcPct val="20000"/>
              </a:spcBef>
              <a:defRPr/>
            </a:pPr>
            <a:r>
              <a:rPr lang="ja-JP" altLang="en-US" sz="2000" kern="0" dirty="0" smtClean="0">
                <a:solidFill>
                  <a:schemeClr val="tx1"/>
                </a:solidFill>
                <a:latin typeface="Meiryo UI" pitchFamily="50" charset="-128"/>
                <a:ea typeface="Meiryo UI" pitchFamily="50" charset="-128"/>
                <a:cs typeface="Meiryo UI" pitchFamily="50" charset="-128"/>
              </a:rPr>
              <a:t>Ａ１事</a:t>
            </a:r>
            <a:endParaRPr lang="en-US" altLang="ja-JP" sz="2000" kern="0" dirty="0" smtClean="0">
              <a:solidFill>
                <a:schemeClr val="tx1"/>
              </a:solidFill>
              <a:latin typeface="Meiryo UI" pitchFamily="50" charset="-128"/>
              <a:ea typeface="Meiryo UI" pitchFamily="50" charset="-128"/>
              <a:cs typeface="Meiryo UI" pitchFamily="50" charset="-128"/>
            </a:endParaRPr>
          </a:p>
          <a:p>
            <a:pPr marL="342900" indent="-342900" algn="ctr">
              <a:spcBef>
                <a:spcPct val="20000"/>
              </a:spcBef>
              <a:defRPr/>
            </a:pPr>
            <a:r>
              <a:rPr lang="ja-JP" altLang="en-US" sz="2000" kern="0" dirty="0" smtClean="0">
                <a:solidFill>
                  <a:schemeClr val="tx1"/>
                </a:solidFill>
                <a:latin typeface="Meiryo UI" pitchFamily="50" charset="-128"/>
                <a:ea typeface="Meiryo UI" pitchFamily="50" charset="-128"/>
                <a:cs typeface="Meiryo UI" pitchFamily="50" charset="-128"/>
              </a:rPr>
              <a:t>児玉　一宏</a:t>
            </a:r>
            <a:endParaRPr lang="ja-JP" altLang="en-US" sz="2000" kern="0" dirty="0">
              <a:solidFill>
                <a:schemeClr val="tx1"/>
              </a:solidFill>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708066"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推進目的</a:t>
            </a:r>
            <a:r>
              <a:rPr lang="ja-JP" altLang="en-US" sz="2800" dirty="0" smtClean="0">
                <a:latin typeface="HGP創英角ｺﾞｼｯｸUB" pitchFamily="50" charset="-128"/>
                <a:ea typeface="HGP創英角ｺﾞｼｯｸUB" pitchFamily="50" charset="-128"/>
              </a:rPr>
              <a:t>・理由</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9</a:t>
            </a:fld>
            <a:endParaRPr lang="en-US" altLang="ja-JP">
              <a:solidFill>
                <a:prstClr val="black"/>
              </a:solidFill>
            </a:endParaRPr>
          </a:p>
        </p:txBody>
      </p:sp>
      <p:sp>
        <p:nvSpPr>
          <p:cNvPr id="7" name="テキスト プレースホルダ 11"/>
          <p:cNvSpPr>
            <a:spLocks noGrp="1"/>
          </p:cNvSpPr>
          <p:nvPr>
            <p:ph type="body" sz="half" idx="4294967295"/>
          </p:nvPr>
        </p:nvSpPr>
        <p:spPr>
          <a:xfrm>
            <a:off x="1398488" y="2527300"/>
            <a:ext cx="6337300" cy="2325688"/>
          </a:xfrm>
          <a:prstGeom prst="rect">
            <a:avLst/>
          </a:prstGeom>
        </p:spPr>
        <p:txBody>
          <a:bodyPr wrap="none" anchor="ctr">
            <a:spAutoFit/>
          </a:bodyPr>
          <a:lstStyle/>
          <a:p>
            <a:pPr marL="457200" indent="-457200" algn="ctr">
              <a:buNone/>
            </a:pPr>
            <a:r>
              <a:rPr kumimoji="1" lang="ja-JP" altLang="en-US" sz="6600" dirty="0" smtClean="0">
                <a:latin typeface="Meiryo UI" pitchFamily="50" charset="-128"/>
                <a:ea typeface="Meiryo UI" pitchFamily="50" charset="-128"/>
                <a:cs typeface="Meiryo UI" pitchFamily="50" charset="-128"/>
              </a:rPr>
              <a:t>このような</a:t>
            </a:r>
            <a:endParaRPr kumimoji="1" lang="en-US" altLang="ja-JP" sz="6600" dirty="0" smtClean="0">
              <a:latin typeface="Meiryo UI" pitchFamily="50" charset="-128"/>
              <a:ea typeface="Meiryo UI" pitchFamily="50" charset="-128"/>
              <a:cs typeface="Meiryo UI" pitchFamily="50" charset="-128"/>
            </a:endParaRPr>
          </a:p>
          <a:p>
            <a:pPr marL="457200" indent="-457200" algn="ctr">
              <a:buNone/>
            </a:pPr>
            <a:r>
              <a:rPr kumimoji="1" lang="ja-JP" altLang="en-US" sz="6600" dirty="0" smtClean="0">
                <a:latin typeface="Meiryo UI" pitchFamily="50" charset="-128"/>
                <a:ea typeface="Meiryo UI" pitchFamily="50" charset="-128"/>
                <a:cs typeface="Meiryo UI" pitchFamily="50" charset="-128"/>
              </a:rPr>
              <a:t>カイゼン活動を・・・</a:t>
            </a:r>
            <a:endParaRPr kumimoji="1" lang="en-US" altLang="ja-JP" sz="6600" dirty="0" smtClean="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11"/>
          <p:cNvSpPr txBox="1">
            <a:spLocks/>
          </p:cNvSpPr>
          <p:nvPr/>
        </p:nvSpPr>
        <p:spPr>
          <a:xfrm>
            <a:off x="3587048" y="2254543"/>
            <a:ext cx="1955985" cy="2215991"/>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en-US" altLang="ja-JP" sz="13800" b="1" i="0" u="none" strike="noStrike" kern="0" cap="none" spc="0" normalizeH="0" baseline="0" noProof="0" dirty="0" smtClean="0">
                <a:ln>
                  <a:noFill/>
                </a:ln>
                <a:solidFill>
                  <a:srgbClr val="FFEBEB"/>
                </a:solidFill>
                <a:effectLst/>
                <a:uLnTx/>
                <a:uFillTx/>
                <a:latin typeface="Webdings" pitchFamily="18" charset="2"/>
                <a:ea typeface="Meiryo UI" pitchFamily="50" charset="-128"/>
                <a:cs typeface="Meiryo UI" pitchFamily="50" charset="-128"/>
              </a:rPr>
              <a:t>Y</a:t>
            </a:r>
            <a:endParaRPr kumimoji="1" lang="en-US" altLang="ja-JP" sz="13800" b="0" i="0" u="none" strike="noStrike" kern="0" cap="none" spc="0" normalizeH="0" baseline="0" noProof="0" dirty="0" smtClean="0">
              <a:ln>
                <a:noFill/>
              </a:ln>
              <a:solidFill>
                <a:srgbClr val="FFEBEB"/>
              </a:solidFill>
              <a:effectLst/>
              <a:uLnTx/>
              <a:uFillTx/>
              <a:latin typeface="Meiryo UI" pitchFamily="50" charset="-128"/>
              <a:ea typeface="Meiryo UI" pitchFamily="50" charset="-128"/>
              <a:cs typeface="Meiryo UI" pitchFamily="50" charset="-128"/>
            </a:endParaRPr>
          </a:p>
        </p:txBody>
      </p:sp>
      <p:sp>
        <p:nvSpPr>
          <p:cNvPr id="11" name="タイトル 10"/>
          <p:cNvSpPr>
            <a:spLocks noGrp="1"/>
          </p:cNvSpPr>
          <p:nvPr>
            <p:ph type="title"/>
          </p:nvPr>
        </p:nvSpPr>
        <p:spPr>
          <a:xfrm>
            <a:off x="113191" y="205971"/>
            <a:ext cx="3708066"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推進目的</a:t>
            </a:r>
            <a:r>
              <a:rPr lang="ja-JP" altLang="en-US" sz="2800" dirty="0" smtClean="0">
                <a:latin typeface="HGP創英角ｺﾞｼｯｸUB" pitchFamily="50" charset="-128"/>
                <a:ea typeface="HGP創英角ｺﾞｼｯｸUB" pitchFamily="50" charset="-128"/>
              </a:rPr>
              <a:t>・理由</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10</a:t>
            </a:fld>
            <a:endParaRPr lang="en-US" altLang="ja-JP">
              <a:solidFill>
                <a:prstClr val="black"/>
              </a:solidFill>
            </a:endParaRPr>
          </a:p>
        </p:txBody>
      </p:sp>
      <p:sp>
        <p:nvSpPr>
          <p:cNvPr id="7" name="テキスト プレースホルダ 11"/>
          <p:cNvSpPr>
            <a:spLocks noGrp="1"/>
          </p:cNvSpPr>
          <p:nvPr>
            <p:ph type="body" sz="half" idx="4294967295"/>
          </p:nvPr>
        </p:nvSpPr>
        <p:spPr>
          <a:xfrm>
            <a:off x="1573299" y="2593975"/>
            <a:ext cx="5989638" cy="2308225"/>
          </a:xfrm>
          <a:prstGeom prst="rect">
            <a:avLst/>
          </a:prstGeom>
        </p:spPr>
        <p:txBody>
          <a:bodyPr wrap="none" anchor="ctr">
            <a:spAutoFit/>
          </a:bodyPr>
          <a:lstStyle/>
          <a:p>
            <a:pPr marL="457200" indent="-457200" algn="ctr">
              <a:buNone/>
            </a:pPr>
            <a:r>
              <a:rPr lang="en-US" altLang="ja-JP" sz="9600" b="1" dirty="0" smtClean="0">
                <a:solidFill>
                  <a:srgbClr val="0000FF"/>
                </a:solidFill>
                <a:latin typeface="Meiryo UI" pitchFamily="50" charset="-128"/>
                <a:ea typeface="Meiryo UI" pitchFamily="50" charset="-128"/>
                <a:cs typeface="Meiryo UI" pitchFamily="50" charset="-128"/>
              </a:rPr>
              <a:t>Dev</a:t>
            </a:r>
            <a:r>
              <a:rPr lang="en-US" altLang="ja-JP" sz="9600" b="1" dirty="0" smtClean="0">
                <a:solidFill>
                  <a:srgbClr val="00CC00"/>
                </a:solidFill>
                <a:latin typeface="Meiryo UI" pitchFamily="50" charset="-128"/>
                <a:ea typeface="Meiryo UI" pitchFamily="50" charset="-128"/>
                <a:cs typeface="Meiryo UI" pitchFamily="50" charset="-128"/>
              </a:rPr>
              <a:t>Ops</a:t>
            </a:r>
          </a:p>
          <a:p>
            <a:pPr marL="457200" indent="-457200" algn="r">
              <a:buNone/>
            </a:pPr>
            <a:r>
              <a:rPr lang="ja-JP" altLang="en-US" sz="4000" dirty="0" err="1" smtClean="0">
                <a:latin typeface="Meiryo UI" pitchFamily="50" charset="-128"/>
                <a:ea typeface="Meiryo UI" pitchFamily="50" charset="-128"/>
                <a:cs typeface="Meiryo UI" pitchFamily="50" charset="-128"/>
              </a:rPr>
              <a:t>と呼</a:t>
            </a:r>
            <a:r>
              <a:rPr lang="ja-JP" altLang="en-US" sz="4000" dirty="0" smtClean="0">
                <a:latin typeface="Meiryo UI" pitchFamily="50" charset="-128"/>
                <a:ea typeface="Meiryo UI" pitchFamily="50" charset="-128"/>
                <a:cs typeface="Meiryo UI" pitchFamily="50" charset="-128"/>
              </a:rPr>
              <a:t>称している</a:t>
            </a:r>
            <a:endParaRPr lang="en-US" altLang="ja-JP" sz="4000" dirty="0" smtClean="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708066"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推進目的</a:t>
            </a:r>
            <a:r>
              <a:rPr lang="ja-JP" altLang="en-US" sz="2800" dirty="0" smtClean="0">
                <a:latin typeface="HGP創英角ｺﾞｼｯｸUB" pitchFamily="50" charset="-128"/>
                <a:ea typeface="HGP創英角ｺﾞｼｯｸUB" pitchFamily="50" charset="-128"/>
              </a:rPr>
              <a:t>・理由</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11</a:t>
            </a:fld>
            <a:endParaRPr lang="en-US" altLang="ja-JP">
              <a:solidFill>
                <a:prstClr val="black"/>
              </a:solidFill>
            </a:endParaRPr>
          </a:p>
        </p:txBody>
      </p:sp>
      <p:sp>
        <p:nvSpPr>
          <p:cNvPr id="7" name="テキスト プレースホルダ 11"/>
          <p:cNvSpPr>
            <a:spLocks noGrp="1"/>
          </p:cNvSpPr>
          <p:nvPr>
            <p:ph type="body" sz="half" idx="4294967295"/>
          </p:nvPr>
        </p:nvSpPr>
        <p:spPr>
          <a:xfrm>
            <a:off x="1008525" y="1917700"/>
            <a:ext cx="7102475" cy="3544888"/>
          </a:xfrm>
          <a:prstGeom prst="rect">
            <a:avLst/>
          </a:prstGeom>
        </p:spPr>
        <p:txBody>
          <a:bodyPr wrap="none" anchor="ctr">
            <a:spAutoFit/>
          </a:bodyPr>
          <a:lstStyle/>
          <a:p>
            <a:pPr marL="457200" indent="-457200" algn="ctr">
              <a:buNone/>
            </a:pPr>
            <a:r>
              <a:rPr kumimoji="1" lang="ja-JP" altLang="en-US" sz="6600" dirty="0" smtClean="0">
                <a:latin typeface="Meiryo UI" pitchFamily="50" charset="-128"/>
                <a:ea typeface="Meiryo UI" pitchFamily="50" charset="-128"/>
                <a:cs typeface="Meiryo UI" pitchFamily="50" charset="-128"/>
              </a:rPr>
              <a:t>同様の問題は</a:t>
            </a:r>
            <a:endParaRPr kumimoji="1" lang="en-US" altLang="ja-JP" sz="6600" dirty="0" smtClean="0">
              <a:latin typeface="Meiryo UI" pitchFamily="50" charset="-128"/>
              <a:ea typeface="Meiryo UI" pitchFamily="50" charset="-128"/>
              <a:cs typeface="Meiryo UI" pitchFamily="50" charset="-128"/>
            </a:endParaRPr>
          </a:p>
          <a:p>
            <a:pPr marL="457200" indent="-457200" algn="ctr">
              <a:buNone/>
            </a:pPr>
            <a:r>
              <a:rPr lang="ja-JP" altLang="en-US" sz="6600" dirty="0" smtClean="0">
                <a:latin typeface="Meiryo UI" pitchFamily="50" charset="-128"/>
                <a:ea typeface="Meiryo UI" pitchFamily="50" charset="-128"/>
                <a:cs typeface="Meiryo UI" pitchFamily="50" charset="-128"/>
              </a:rPr>
              <a:t>開発・運用現場では</a:t>
            </a:r>
            <a:endParaRPr lang="en-US" altLang="ja-JP" sz="6600" dirty="0" smtClean="0">
              <a:latin typeface="Meiryo UI" pitchFamily="50" charset="-128"/>
              <a:ea typeface="Meiryo UI" pitchFamily="50" charset="-128"/>
              <a:cs typeface="Meiryo UI" pitchFamily="50" charset="-128"/>
            </a:endParaRPr>
          </a:p>
          <a:p>
            <a:pPr marL="457200" indent="-457200" algn="ctr">
              <a:buNone/>
            </a:pPr>
            <a:r>
              <a:rPr kumimoji="1" lang="ja-JP" altLang="en-US" sz="6600" dirty="0" smtClean="0">
                <a:latin typeface="Meiryo UI" pitchFamily="50" charset="-128"/>
                <a:ea typeface="Meiryo UI" pitchFamily="50" charset="-128"/>
                <a:cs typeface="Meiryo UI" pitchFamily="50" charset="-128"/>
              </a:rPr>
              <a:t>よくある光景</a:t>
            </a:r>
            <a:endParaRPr kumimoji="1" lang="en-US" altLang="ja-JP" sz="6600" dirty="0" smtClean="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708066"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推進目的</a:t>
            </a:r>
            <a:r>
              <a:rPr lang="ja-JP" altLang="en-US" sz="2800" dirty="0" smtClean="0">
                <a:latin typeface="HGP創英角ｺﾞｼｯｸUB" pitchFamily="50" charset="-128"/>
                <a:ea typeface="HGP創英角ｺﾞｼｯｸUB" pitchFamily="50" charset="-128"/>
              </a:rPr>
              <a:t>・理由</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12</a:t>
            </a:fld>
            <a:endParaRPr lang="en-US" altLang="ja-JP">
              <a:solidFill>
                <a:prstClr val="black"/>
              </a:solidFill>
            </a:endParaRPr>
          </a:p>
        </p:txBody>
      </p:sp>
      <p:sp>
        <p:nvSpPr>
          <p:cNvPr id="7" name="テキスト プレースホルダ 11"/>
          <p:cNvSpPr>
            <a:spLocks noGrp="1"/>
          </p:cNvSpPr>
          <p:nvPr>
            <p:ph type="body" sz="half" idx="4294967295"/>
          </p:nvPr>
        </p:nvSpPr>
        <p:spPr>
          <a:xfrm>
            <a:off x="1788451" y="2527300"/>
            <a:ext cx="5554663" cy="2325688"/>
          </a:xfrm>
          <a:prstGeom prst="rect">
            <a:avLst/>
          </a:prstGeom>
        </p:spPr>
        <p:txBody>
          <a:bodyPr wrap="none" anchor="ctr">
            <a:spAutoFit/>
          </a:bodyPr>
          <a:lstStyle/>
          <a:p>
            <a:pPr marL="457200" indent="-457200" algn="ctr">
              <a:buNone/>
            </a:pPr>
            <a:r>
              <a:rPr kumimoji="1" lang="ja-JP" altLang="en-US" sz="6600" dirty="0" smtClean="0">
                <a:latin typeface="Meiryo UI" pitchFamily="50" charset="-128"/>
                <a:ea typeface="Meiryo UI" pitchFamily="50" charset="-128"/>
                <a:cs typeface="Meiryo UI" pitchFamily="50" charset="-128"/>
              </a:rPr>
              <a:t>当社としても</a:t>
            </a:r>
            <a:endParaRPr kumimoji="1" lang="en-US" altLang="ja-JP" sz="6600" dirty="0" smtClean="0">
              <a:latin typeface="Meiryo UI" pitchFamily="50" charset="-128"/>
              <a:ea typeface="Meiryo UI" pitchFamily="50" charset="-128"/>
              <a:cs typeface="Meiryo UI" pitchFamily="50" charset="-128"/>
            </a:endParaRPr>
          </a:p>
          <a:p>
            <a:pPr marL="457200" indent="-457200" algn="ctr">
              <a:buNone/>
            </a:pPr>
            <a:r>
              <a:rPr kumimoji="1" lang="ja-JP" altLang="en-US" sz="6600" dirty="0" smtClean="0">
                <a:latin typeface="Meiryo UI" pitchFamily="50" charset="-128"/>
                <a:ea typeface="Meiryo UI" pitchFamily="50" charset="-128"/>
                <a:cs typeface="Meiryo UI" pitchFamily="50" charset="-128"/>
              </a:rPr>
              <a:t>他人事ではない</a:t>
            </a:r>
            <a:endParaRPr kumimoji="1" lang="en-US" altLang="ja-JP" sz="6600" dirty="0" smtClean="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708066"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推進目的</a:t>
            </a:r>
            <a:r>
              <a:rPr lang="ja-JP" altLang="en-US" sz="2800" dirty="0" smtClean="0">
                <a:latin typeface="HGP創英角ｺﾞｼｯｸUB" pitchFamily="50" charset="-128"/>
                <a:ea typeface="HGP創英角ｺﾞｼｯｸUB" pitchFamily="50" charset="-128"/>
              </a:rPr>
              <a:t>・理由</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13</a:t>
            </a:fld>
            <a:endParaRPr lang="en-US" altLang="ja-JP">
              <a:solidFill>
                <a:prstClr val="black"/>
              </a:solidFill>
            </a:endParaRPr>
          </a:p>
        </p:txBody>
      </p:sp>
      <p:sp>
        <p:nvSpPr>
          <p:cNvPr id="7" name="テキスト プレースホルダ 11"/>
          <p:cNvSpPr>
            <a:spLocks noGrp="1"/>
          </p:cNvSpPr>
          <p:nvPr>
            <p:ph type="body" sz="half" idx="4294967295"/>
          </p:nvPr>
        </p:nvSpPr>
        <p:spPr>
          <a:xfrm>
            <a:off x="1465723" y="1917700"/>
            <a:ext cx="6181725" cy="3544888"/>
          </a:xfrm>
          <a:prstGeom prst="rect">
            <a:avLst/>
          </a:prstGeom>
        </p:spPr>
        <p:txBody>
          <a:bodyPr wrap="none" anchor="ctr">
            <a:spAutoFit/>
          </a:bodyPr>
          <a:lstStyle/>
          <a:p>
            <a:pPr marL="457200" indent="-457200" algn="ctr">
              <a:buNone/>
            </a:pPr>
            <a:r>
              <a:rPr kumimoji="1" lang="en-US" altLang="ja-JP" sz="6600" dirty="0" smtClean="0">
                <a:latin typeface="Meiryo UI" pitchFamily="50" charset="-128"/>
                <a:ea typeface="Meiryo UI" pitchFamily="50" charset="-128"/>
                <a:cs typeface="Meiryo UI" pitchFamily="50" charset="-128"/>
              </a:rPr>
              <a:t>Agile</a:t>
            </a:r>
            <a:r>
              <a:rPr kumimoji="1" lang="ja-JP" altLang="en-US" sz="6600" dirty="0" smtClean="0">
                <a:latin typeface="Meiryo UI" pitchFamily="50" charset="-128"/>
                <a:ea typeface="Meiryo UI" pitchFamily="50" charset="-128"/>
                <a:cs typeface="Meiryo UI" pitchFamily="50" charset="-128"/>
              </a:rPr>
              <a:t>や</a:t>
            </a:r>
            <a:r>
              <a:rPr kumimoji="1" lang="en-US" altLang="ja-JP" sz="6600" dirty="0" smtClean="0">
                <a:latin typeface="Meiryo UI" pitchFamily="50" charset="-128"/>
                <a:ea typeface="Meiryo UI" pitchFamily="50" charset="-128"/>
                <a:cs typeface="Meiryo UI" pitchFamily="50" charset="-128"/>
              </a:rPr>
              <a:t>OSS</a:t>
            </a:r>
            <a:r>
              <a:rPr kumimoji="1" lang="ja-JP" altLang="en-US" sz="6600" dirty="0" smtClean="0">
                <a:latin typeface="Meiryo UI" pitchFamily="50" charset="-128"/>
                <a:ea typeface="Meiryo UI" pitchFamily="50" charset="-128"/>
                <a:cs typeface="Meiryo UI" pitchFamily="50" charset="-128"/>
              </a:rPr>
              <a:t>など</a:t>
            </a:r>
            <a:endParaRPr kumimoji="1" lang="en-US" altLang="ja-JP" sz="6600" dirty="0" smtClean="0">
              <a:latin typeface="Meiryo UI" pitchFamily="50" charset="-128"/>
              <a:ea typeface="Meiryo UI" pitchFamily="50" charset="-128"/>
              <a:cs typeface="Meiryo UI" pitchFamily="50" charset="-128"/>
            </a:endParaRPr>
          </a:p>
          <a:p>
            <a:pPr marL="457200" indent="-457200" algn="ctr">
              <a:buNone/>
            </a:pPr>
            <a:r>
              <a:rPr kumimoji="1" lang="ja-JP" altLang="en-US" sz="6600" dirty="0" smtClean="0">
                <a:latin typeface="Meiryo UI" pitchFamily="50" charset="-128"/>
                <a:ea typeface="Meiryo UI" pitchFamily="50" charset="-128"/>
                <a:cs typeface="Meiryo UI" pitchFamily="50" charset="-128"/>
              </a:rPr>
              <a:t>顧客からの要望も</a:t>
            </a:r>
            <a:endParaRPr kumimoji="1" lang="en-US" altLang="ja-JP" sz="6600" dirty="0" smtClean="0">
              <a:latin typeface="Meiryo UI" pitchFamily="50" charset="-128"/>
              <a:ea typeface="Meiryo UI" pitchFamily="50" charset="-128"/>
              <a:cs typeface="Meiryo UI" pitchFamily="50" charset="-128"/>
            </a:endParaRPr>
          </a:p>
          <a:p>
            <a:pPr marL="457200" indent="-457200" algn="ctr">
              <a:buNone/>
            </a:pPr>
            <a:r>
              <a:rPr lang="ja-JP" altLang="en-US" sz="6600" dirty="0" smtClean="0">
                <a:latin typeface="Meiryo UI" pitchFamily="50" charset="-128"/>
                <a:ea typeface="Meiryo UI" pitchFamily="50" charset="-128"/>
                <a:cs typeface="Meiryo UI" pitchFamily="50" charset="-128"/>
              </a:rPr>
              <a:t>目立ってきている</a:t>
            </a:r>
            <a:endParaRPr kumimoji="1" lang="en-US" altLang="ja-JP" sz="6600" dirty="0" smtClean="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708066"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推進目的</a:t>
            </a:r>
            <a:r>
              <a:rPr lang="ja-JP" altLang="en-US" sz="2800" dirty="0" smtClean="0">
                <a:latin typeface="HGP創英角ｺﾞｼｯｸUB" pitchFamily="50" charset="-128"/>
                <a:ea typeface="HGP創英角ｺﾞｼｯｸUB" pitchFamily="50" charset="-128"/>
              </a:rPr>
              <a:t>・理由</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14</a:t>
            </a:fld>
            <a:endParaRPr lang="en-US" altLang="ja-JP">
              <a:solidFill>
                <a:prstClr val="black"/>
              </a:solidFill>
            </a:endParaRPr>
          </a:p>
        </p:txBody>
      </p:sp>
      <p:sp>
        <p:nvSpPr>
          <p:cNvPr id="7" name="テキスト プレースホルダ 11"/>
          <p:cNvSpPr>
            <a:spLocks noGrp="1"/>
          </p:cNvSpPr>
          <p:nvPr>
            <p:ph type="body" sz="half" idx="4294967295"/>
          </p:nvPr>
        </p:nvSpPr>
        <p:spPr>
          <a:xfrm>
            <a:off x="941290" y="2527300"/>
            <a:ext cx="7253288" cy="2325688"/>
          </a:xfrm>
          <a:prstGeom prst="rect">
            <a:avLst/>
          </a:prstGeom>
        </p:spPr>
        <p:txBody>
          <a:bodyPr wrap="none" anchor="ctr">
            <a:spAutoFit/>
          </a:bodyPr>
          <a:lstStyle/>
          <a:p>
            <a:pPr marL="457200" indent="-457200" algn="ctr">
              <a:buNone/>
            </a:pPr>
            <a:r>
              <a:rPr kumimoji="1" lang="ja-JP" altLang="en-US" sz="6600" dirty="0" err="1" smtClean="0">
                <a:latin typeface="Meiryo UI" pitchFamily="50" charset="-128"/>
                <a:ea typeface="Meiryo UI" pitchFamily="50" charset="-128"/>
                <a:cs typeface="Meiryo UI" pitchFamily="50" charset="-128"/>
              </a:rPr>
              <a:t>後手後手</a:t>
            </a:r>
            <a:r>
              <a:rPr kumimoji="1" lang="ja-JP" altLang="en-US" sz="6600" dirty="0" smtClean="0">
                <a:latin typeface="Meiryo UI" pitchFamily="50" charset="-128"/>
                <a:ea typeface="Meiryo UI" pitchFamily="50" charset="-128"/>
                <a:cs typeface="Meiryo UI" pitchFamily="50" charset="-128"/>
              </a:rPr>
              <a:t>になる前に</a:t>
            </a:r>
            <a:endParaRPr kumimoji="1" lang="en-US" altLang="ja-JP" sz="6600" dirty="0" smtClean="0">
              <a:latin typeface="Meiryo UI" pitchFamily="50" charset="-128"/>
              <a:ea typeface="Meiryo UI" pitchFamily="50" charset="-128"/>
              <a:cs typeface="Meiryo UI" pitchFamily="50" charset="-128"/>
            </a:endParaRPr>
          </a:p>
          <a:p>
            <a:pPr marL="457200" indent="-457200" algn="ctr">
              <a:buNone/>
            </a:pPr>
            <a:r>
              <a:rPr lang="ja-JP" altLang="en-US" sz="6600" dirty="0" smtClean="0">
                <a:latin typeface="Meiryo UI" pitchFamily="50" charset="-128"/>
                <a:ea typeface="Meiryo UI" pitchFamily="50" charset="-128"/>
                <a:cs typeface="Meiryo UI" pitchFamily="50" charset="-128"/>
              </a:rPr>
              <a:t>手を打つ必要がある</a:t>
            </a:r>
            <a:endParaRPr kumimoji="1" lang="en-US" altLang="ja-JP" sz="6600" dirty="0" smtClean="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708066"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推進目的</a:t>
            </a:r>
            <a:r>
              <a:rPr lang="ja-JP" altLang="en-US" sz="2800" dirty="0" smtClean="0">
                <a:latin typeface="HGP創英角ｺﾞｼｯｸUB" pitchFamily="50" charset="-128"/>
                <a:ea typeface="HGP創英角ｺﾞｼｯｸUB" pitchFamily="50" charset="-128"/>
              </a:rPr>
              <a:t>・理由</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15</a:t>
            </a:fld>
            <a:endParaRPr lang="en-US" altLang="ja-JP">
              <a:solidFill>
                <a:prstClr val="black"/>
              </a:solidFill>
            </a:endParaRPr>
          </a:p>
        </p:txBody>
      </p:sp>
      <p:sp>
        <p:nvSpPr>
          <p:cNvPr id="7" name="テキスト プレースホルダ 11"/>
          <p:cNvSpPr>
            <a:spLocks noGrp="1"/>
          </p:cNvSpPr>
          <p:nvPr>
            <p:ph type="body" sz="half" idx="4294967295"/>
          </p:nvPr>
        </p:nvSpPr>
        <p:spPr>
          <a:xfrm>
            <a:off x="3550008" y="3135313"/>
            <a:ext cx="2019300" cy="1108075"/>
          </a:xfrm>
          <a:prstGeom prst="rect">
            <a:avLst/>
          </a:prstGeom>
        </p:spPr>
        <p:txBody>
          <a:bodyPr wrap="none" anchor="ctr">
            <a:spAutoFit/>
          </a:bodyPr>
          <a:lstStyle/>
          <a:p>
            <a:pPr marL="457200" indent="-457200" algn="ctr">
              <a:buNone/>
            </a:pPr>
            <a:r>
              <a:rPr kumimoji="1" lang="ja-JP" altLang="en-US" sz="6600" dirty="0" smtClean="0">
                <a:latin typeface="Meiryo UI" pitchFamily="50" charset="-128"/>
                <a:ea typeface="Meiryo UI" pitchFamily="50" charset="-128"/>
                <a:cs typeface="Meiryo UI" pitchFamily="50" charset="-128"/>
              </a:rPr>
              <a:t>よって</a:t>
            </a:r>
            <a:endParaRPr kumimoji="1" lang="en-US" altLang="ja-JP" sz="6600" dirty="0" smtClean="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11"/>
          <p:cNvSpPr txBox="1">
            <a:spLocks/>
          </p:cNvSpPr>
          <p:nvPr/>
        </p:nvSpPr>
        <p:spPr>
          <a:xfrm>
            <a:off x="3587048" y="2590718"/>
            <a:ext cx="1955985" cy="2215991"/>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en-US" altLang="ja-JP" sz="13800" b="1" i="0" u="none" strike="noStrike" kern="0" cap="none" spc="0" normalizeH="0" baseline="0" noProof="0" dirty="0" smtClean="0">
                <a:ln>
                  <a:noFill/>
                </a:ln>
                <a:solidFill>
                  <a:srgbClr val="FFEBEB"/>
                </a:solidFill>
                <a:effectLst/>
                <a:uLnTx/>
                <a:uFillTx/>
                <a:latin typeface="Webdings" pitchFamily="18" charset="2"/>
                <a:ea typeface="Meiryo UI" pitchFamily="50" charset="-128"/>
                <a:cs typeface="Meiryo UI" pitchFamily="50" charset="-128"/>
              </a:rPr>
              <a:t>Y</a:t>
            </a:r>
            <a:endParaRPr kumimoji="1" lang="en-US" altLang="ja-JP" sz="13800" b="0" i="0" u="none" strike="noStrike" kern="0" cap="none" spc="0" normalizeH="0" baseline="0" noProof="0" dirty="0" smtClean="0">
              <a:ln>
                <a:noFill/>
              </a:ln>
              <a:solidFill>
                <a:srgbClr val="FFEBEB"/>
              </a:solidFill>
              <a:effectLst/>
              <a:uLnTx/>
              <a:uFillTx/>
              <a:latin typeface="Meiryo UI" pitchFamily="50" charset="-128"/>
              <a:ea typeface="Meiryo UI" pitchFamily="50" charset="-128"/>
              <a:cs typeface="Meiryo UI" pitchFamily="50" charset="-128"/>
            </a:endParaRPr>
          </a:p>
        </p:txBody>
      </p:sp>
      <p:sp>
        <p:nvSpPr>
          <p:cNvPr id="11" name="タイトル 10"/>
          <p:cNvSpPr>
            <a:spLocks noGrp="1"/>
          </p:cNvSpPr>
          <p:nvPr>
            <p:ph type="title"/>
          </p:nvPr>
        </p:nvSpPr>
        <p:spPr>
          <a:xfrm>
            <a:off x="113191" y="205971"/>
            <a:ext cx="3708066"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推進目的</a:t>
            </a:r>
            <a:r>
              <a:rPr lang="ja-JP" altLang="en-US" sz="2800" dirty="0" smtClean="0">
                <a:latin typeface="HGP創英角ｺﾞｼｯｸUB" pitchFamily="50" charset="-128"/>
                <a:ea typeface="HGP創英角ｺﾞｼｯｸUB" pitchFamily="50" charset="-128"/>
              </a:rPr>
              <a:t>・理由</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16</a:t>
            </a:fld>
            <a:endParaRPr lang="en-US" altLang="ja-JP">
              <a:solidFill>
                <a:prstClr val="black"/>
              </a:solidFill>
            </a:endParaRPr>
          </a:p>
        </p:txBody>
      </p:sp>
      <p:sp>
        <p:nvSpPr>
          <p:cNvPr id="7" name="テキスト プレースホルダ 11"/>
          <p:cNvSpPr>
            <a:spLocks noGrp="1"/>
          </p:cNvSpPr>
          <p:nvPr>
            <p:ph type="body" sz="half" idx="4294967295"/>
          </p:nvPr>
        </p:nvSpPr>
        <p:spPr>
          <a:xfrm>
            <a:off x="1990156" y="1698625"/>
            <a:ext cx="5153025" cy="4098925"/>
          </a:xfrm>
          <a:prstGeom prst="rect">
            <a:avLst/>
          </a:prstGeom>
        </p:spPr>
        <p:txBody>
          <a:bodyPr wrap="none" anchor="ctr">
            <a:spAutoFit/>
          </a:bodyPr>
          <a:lstStyle/>
          <a:p>
            <a:pPr marL="457200" indent="-457200" algn="ctr">
              <a:buNone/>
            </a:pPr>
            <a:r>
              <a:rPr lang="ja-JP" altLang="en-US" sz="6600" dirty="0" smtClean="0">
                <a:latin typeface="Meiryo UI" pitchFamily="50" charset="-128"/>
                <a:ea typeface="Meiryo UI" pitchFamily="50" charset="-128"/>
                <a:cs typeface="Meiryo UI" pitchFamily="50" charset="-128"/>
              </a:rPr>
              <a:t>全社的に</a:t>
            </a:r>
            <a:endParaRPr lang="en-US" altLang="ja-JP" sz="6600" dirty="0" smtClean="0">
              <a:latin typeface="Meiryo UI" pitchFamily="50" charset="-128"/>
              <a:ea typeface="Meiryo UI" pitchFamily="50" charset="-128"/>
              <a:cs typeface="Meiryo UI" pitchFamily="50" charset="-128"/>
            </a:endParaRPr>
          </a:p>
          <a:p>
            <a:pPr marL="457200" indent="-457200" algn="ctr">
              <a:buNone/>
            </a:pPr>
            <a:r>
              <a:rPr lang="en-US" altLang="ja-JP" sz="9600" b="1" dirty="0" smtClean="0">
                <a:solidFill>
                  <a:srgbClr val="0000FF"/>
                </a:solidFill>
                <a:latin typeface="Meiryo UI" pitchFamily="50" charset="-128"/>
                <a:ea typeface="Meiryo UI" pitchFamily="50" charset="-128"/>
                <a:cs typeface="Meiryo UI" pitchFamily="50" charset="-128"/>
              </a:rPr>
              <a:t>Dev</a:t>
            </a:r>
            <a:r>
              <a:rPr lang="en-US" altLang="ja-JP" sz="9600" b="1" dirty="0" smtClean="0">
                <a:solidFill>
                  <a:srgbClr val="00CC00"/>
                </a:solidFill>
                <a:latin typeface="Meiryo UI" pitchFamily="50" charset="-128"/>
                <a:ea typeface="Meiryo UI" pitchFamily="50" charset="-128"/>
                <a:cs typeface="Meiryo UI" pitchFamily="50" charset="-128"/>
              </a:rPr>
              <a:t>Ops</a:t>
            </a:r>
          </a:p>
          <a:p>
            <a:pPr marL="457200" indent="-457200" algn="ctr">
              <a:buNone/>
            </a:pPr>
            <a:r>
              <a:rPr lang="ja-JP" altLang="en-US" sz="6600" dirty="0" smtClean="0">
                <a:latin typeface="Meiryo UI" pitchFamily="50" charset="-128"/>
                <a:ea typeface="Meiryo UI" pitchFamily="50" charset="-128"/>
                <a:cs typeface="Meiryo UI" pitchFamily="50" charset="-128"/>
              </a:rPr>
              <a:t>を推進したい</a:t>
            </a:r>
            <a:endParaRPr lang="en-US" altLang="ja-JP" sz="6600" dirty="0" smtClean="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281038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a:t>
            </a:r>
            <a:r>
              <a:rPr lang="ja-JP" altLang="en-US" sz="2800" dirty="0" smtClean="0">
                <a:latin typeface="HGP創英角ｺﾞｼｯｸUB" pitchFamily="50" charset="-128"/>
                <a:ea typeface="HGP創英角ｺﾞｼｯｸUB" pitchFamily="50" charset="-128"/>
              </a:rPr>
              <a:t>手段</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17</a:t>
            </a:fld>
            <a:endParaRPr lang="en-US" altLang="ja-JP">
              <a:solidFill>
                <a:prstClr val="black"/>
              </a:solidFill>
            </a:endParaRPr>
          </a:p>
        </p:txBody>
      </p:sp>
      <p:sp>
        <p:nvSpPr>
          <p:cNvPr id="6" name="テキスト プレースホルダ 11"/>
          <p:cNvSpPr txBox="1">
            <a:spLocks/>
          </p:cNvSpPr>
          <p:nvPr/>
        </p:nvSpPr>
        <p:spPr>
          <a:xfrm>
            <a:off x="1945903" y="2526605"/>
            <a:ext cx="5229316" cy="2326791"/>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6600" kern="0" dirty="0" smtClean="0">
                <a:solidFill>
                  <a:schemeClr val="tx1"/>
                </a:solidFill>
                <a:latin typeface="Meiryo UI" pitchFamily="50" charset="-128"/>
                <a:ea typeface="Meiryo UI" pitchFamily="50" charset="-128"/>
                <a:cs typeface="Meiryo UI" pitchFamily="50" charset="-128"/>
              </a:rPr>
              <a:t>では、どのように</a:t>
            </a:r>
            <a:endParaRPr lang="en-US" altLang="ja-JP" sz="6600" kern="0" dirty="0" smtClean="0">
              <a:solidFill>
                <a:schemeClr val="tx1"/>
              </a:solidFill>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66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推進するか？</a:t>
            </a:r>
            <a:endParaRPr kumimoji="1" lang="en-US" altLang="ja-JP" sz="66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281038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a:t>
            </a:r>
            <a:r>
              <a:rPr lang="ja-JP" altLang="en-US" sz="2800" dirty="0" smtClean="0">
                <a:latin typeface="HGP創英角ｺﾞｼｯｸUB" pitchFamily="50" charset="-128"/>
                <a:ea typeface="HGP創英角ｺﾞｼｯｸUB" pitchFamily="50" charset="-128"/>
              </a:rPr>
              <a:t>手段</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18</a:t>
            </a:fld>
            <a:endParaRPr lang="en-US" altLang="ja-JP">
              <a:solidFill>
                <a:prstClr val="black"/>
              </a:solidFill>
            </a:endParaRPr>
          </a:p>
        </p:txBody>
      </p:sp>
      <p:sp>
        <p:nvSpPr>
          <p:cNvPr id="6" name="テキスト プレースホルダ 11"/>
          <p:cNvSpPr txBox="1">
            <a:spLocks/>
          </p:cNvSpPr>
          <p:nvPr/>
        </p:nvSpPr>
        <p:spPr>
          <a:xfrm>
            <a:off x="1566791" y="2526605"/>
            <a:ext cx="5987538" cy="2326791"/>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66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次の</a:t>
            </a:r>
            <a:r>
              <a:rPr lang="en-US" altLang="ja-JP" sz="6600" kern="0" dirty="0" smtClean="0">
                <a:solidFill>
                  <a:schemeClr val="tx1"/>
                </a:solidFill>
                <a:latin typeface="Meiryo UI" pitchFamily="50" charset="-128"/>
                <a:ea typeface="Meiryo UI" pitchFamily="50" charset="-128"/>
                <a:cs typeface="Meiryo UI" pitchFamily="50" charset="-128"/>
              </a:rPr>
              <a:t>3</a:t>
            </a:r>
            <a:r>
              <a:rPr kumimoji="1" lang="ja-JP" altLang="en-US" sz="6600" b="0" i="0" u="none" strike="noStrike" kern="0" cap="none" spc="0" normalizeH="0" baseline="0" noProof="0" dirty="0" err="1" smtClean="0">
                <a:ln>
                  <a:noFill/>
                </a:ln>
                <a:solidFill>
                  <a:schemeClr val="tx1"/>
                </a:solidFill>
                <a:effectLst/>
                <a:uLnTx/>
                <a:uFillTx/>
                <a:latin typeface="Meiryo UI" pitchFamily="50" charset="-128"/>
                <a:ea typeface="Meiryo UI" pitchFamily="50" charset="-128"/>
                <a:cs typeface="Meiryo UI" pitchFamily="50" charset="-128"/>
              </a:rPr>
              <a:t>つの</a:t>
            </a:r>
            <a:r>
              <a:rPr kumimoji="1" lang="ja-JP" altLang="en-US" sz="66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手段で</a:t>
            </a:r>
            <a:endParaRPr kumimoji="1" lang="en-US" altLang="ja-JP" sz="66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6600" kern="0" dirty="0" smtClean="0">
                <a:solidFill>
                  <a:schemeClr val="tx1"/>
                </a:solidFill>
                <a:latin typeface="Meiryo UI" pitchFamily="50" charset="-128"/>
                <a:ea typeface="Meiryo UI" pitchFamily="50" charset="-128"/>
                <a:cs typeface="Meiryo UI" pitchFamily="50" charset="-128"/>
              </a:rPr>
              <a:t>推進する</a:t>
            </a:r>
            <a:endParaRPr kumimoji="1" lang="en-US" altLang="ja-JP" sz="66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708066"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推進目的</a:t>
            </a:r>
            <a:r>
              <a:rPr lang="ja-JP" altLang="en-US" sz="2800" dirty="0" smtClean="0">
                <a:latin typeface="HGP創英角ｺﾞｼｯｸUB" pitchFamily="50" charset="-128"/>
                <a:ea typeface="HGP創英角ｺﾞｼｯｸUB" pitchFamily="50" charset="-128"/>
              </a:rPr>
              <a:t>・理由</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1</a:t>
            </a:fld>
            <a:endParaRPr lang="en-US" altLang="ja-JP">
              <a:solidFill>
                <a:prstClr val="black"/>
              </a:solidFill>
            </a:endParaRPr>
          </a:p>
        </p:txBody>
      </p:sp>
      <p:sp>
        <p:nvSpPr>
          <p:cNvPr id="7" name="テキスト プレースホルダ 11"/>
          <p:cNvSpPr>
            <a:spLocks noGrp="1"/>
          </p:cNvSpPr>
          <p:nvPr>
            <p:ph type="body" sz="half" idx="4294967295"/>
          </p:nvPr>
        </p:nvSpPr>
        <p:spPr>
          <a:xfrm>
            <a:off x="1331253" y="2138363"/>
            <a:ext cx="6457950" cy="3144837"/>
          </a:xfrm>
          <a:prstGeom prst="rect">
            <a:avLst/>
          </a:prstGeom>
        </p:spPr>
        <p:txBody>
          <a:bodyPr wrap="none" anchor="ctr">
            <a:spAutoFit/>
          </a:bodyPr>
          <a:lstStyle/>
          <a:p>
            <a:pPr marL="457200" indent="-457200">
              <a:buNone/>
            </a:pPr>
            <a:r>
              <a:rPr lang="en-US" altLang="ja-JP" sz="4000" b="1" dirty="0" smtClean="0">
                <a:solidFill>
                  <a:srgbClr val="0000FF"/>
                </a:solidFill>
                <a:latin typeface="Meiryo UI" pitchFamily="50" charset="-128"/>
                <a:ea typeface="Meiryo UI" pitchFamily="50" charset="-128"/>
                <a:cs typeface="Meiryo UI" pitchFamily="50" charset="-128"/>
              </a:rPr>
              <a:t>Developers said: </a:t>
            </a:r>
          </a:p>
          <a:p>
            <a:pPr marL="457200" indent="-457200" algn="ctr">
              <a:buNone/>
            </a:pPr>
            <a:r>
              <a:rPr kumimoji="1" lang="ja-JP" altLang="en-US" sz="6600" dirty="0" smtClean="0">
                <a:latin typeface="Meiryo UI" pitchFamily="50" charset="-128"/>
                <a:ea typeface="Meiryo UI" pitchFamily="50" charset="-128"/>
                <a:cs typeface="Meiryo UI" pitchFamily="50" charset="-128"/>
              </a:rPr>
              <a:t>システムに新しい</a:t>
            </a:r>
            <a:endParaRPr kumimoji="1" lang="en-US" altLang="ja-JP" sz="6600" dirty="0" smtClean="0">
              <a:latin typeface="Meiryo UI" pitchFamily="50" charset="-128"/>
              <a:ea typeface="Meiryo UI" pitchFamily="50" charset="-128"/>
              <a:cs typeface="Meiryo UI" pitchFamily="50" charset="-128"/>
            </a:endParaRPr>
          </a:p>
          <a:p>
            <a:pPr marL="457200" indent="-457200" algn="ctr">
              <a:buNone/>
            </a:pPr>
            <a:r>
              <a:rPr kumimoji="1" lang="ja-JP" altLang="en-US" sz="6600" dirty="0" smtClean="0">
                <a:latin typeface="Meiryo UI" pitchFamily="50" charset="-128"/>
                <a:ea typeface="Meiryo UI" pitchFamily="50" charset="-128"/>
                <a:cs typeface="Meiryo UI" pitchFamily="50" charset="-128"/>
              </a:rPr>
              <a:t>機能を追加したい</a:t>
            </a:r>
            <a:endParaRPr kumimoji="1" lang="ja-JP" altLang="en-US" sz="6600" dirty="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281038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a:t>
            </a:r>
            <a:r>
              <a:rPr lang="ja-JP" altLang="en-US" sz="2800" dirty="0" smtClean="0">
                <a:latin typeface="HGP創英角ｺﾞｼｯｸUB" pitchFamily="50" charset="-128"/>
                <a:ea typeface="HGP創英角ｺﾞｼｯｸUB" pitchFamily="50" charset="-128"/>
              </a:rPr>
              <a:t>手段</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19</a:t>
            </a:fld>
            <a:endParaRPr lang="en-US" altLang="ja-JP">
              <a:solidFill>
                <a:prstClr val="black"/>
              </a:solidFill>
            </a:endParaRPr>
          </a:p>
        </p:txBody>
      </p:sp>
      <p:graphicFrame>
        <p:nvGraphicFramePr>
          <p:cNvPr id="5" name="図表 4"/>
          <p:cNvGraphicFramePr/>
          <p:nvPr/>
        </p:nvGraphicFramePr>
        <p:xfrm>
          <a:off x="968187" y="1627093"/>
          <a:ext cx="7200000" cy="432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281038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a:t>
            </a:r>
            <a:r>
              <a:rPr lang="ja-JP" altLang="en-US" sz="2800" dirty="0" smtClean="0">
                <a:latin typeface="HGP創英角ｺﾞｼｯｸUB" pitchFamily="50" charset="-128"/>
                <a:ea typeface="HGP創英角ｺﾞｼｯｸUB" pitchFamily="50" charset="-128"/>
              </a:rPr>
              <a:t>手段</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20</a:t>
            </a:fld>
            <a:endParaRPr lang="en-US" altLang="ja-JP">
              <a:solidFill>
                <a:prstClr val="black"/>
              </a:solidFill>
            </a:endParaRPr>
          </a:p>
        </p:txBody>
      </p:sp>
      <p:graphicFrame>
        <p:nvGraphicFramePr>
          <p:cNvPr id="5" name="図表 4"/>
          <p:cNvGraphicFramePr>
            <a:graphicFrameLocks noChangeAspect="1"/>
          </p:cNvGraphicFramePr>
          <p:nvPr/>
        </p:nvGraphicFramePr>
        <p:xfrm>
          <a:off x="309281" y="1035422"/>
          <a:ext cx="2160000" cy="12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プレースホルダ 11"/>
          <p:cNvSpPr txBox="1">
            <a:spLocks/>
          </p:cNvSpPr>
          <p:nvPr/>
        </p:nvSpPr>
        <p:spPr>
          <a:xfrm>
            <a:off x="1347178" y="3334852"/>
            <a:ext cx="6426759" cy="1920526"/>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hlinkClick r:id="rId7"/>
              </a:rPr>
              <a:t>コミュニティ</a:t>
            </a:r>
            <a:r>
              <a:rPr kumimoji="1" lang="ja-JP" altLang="en-US"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の開設により</a:t>
            </a:r>
            <a:endParaRPr kumimoji="1" lang="en-US" altLang="ja-JP"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例えば・・・</a:t>
            </a:r>
            <a:endParaRPr kumimoji="1" lang="en-US" altLang="ja-JP"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281038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a:t>
            </a:r>
            <a:r>
              <a:rPr lang="ja-JP" altLang="en-US" sz="2800" dirty="0" smtClean="0">
                <a:latin typeface="HGP創英角ｺﾞｼｯｸUB" pitchFamily="50" charset="-128"/>
                <a:ea typeface="HGP創英角ｺﾞｼｯｸUB" pitchFamily="50" charset="-128"/>
              </a:rPr>
              <a:t>手段</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21</a:t>
            </a:fld>
            <a:endParaRPr lang="en-US" altLang="ja-JP">
              <a:solidFill>
                <a:prstClr val="black"/>
              </a:solidFill>
            </a:endParaRPr>
          </a:p>
        </p:txBody>
      </p:sp>
      <p:graphicFrame>
        <p:nvGraphicFramePr>
          <p:cNvPr id="5" name="図表 4"/>
          <p:cNvGraphicFramePr>
            <a:graphicFrameLocks noChangeAspect="1"/>
          </p:cNvGraphicFramePr>
          <p:nvPr/>
        </p:nvGraphicFramePr>
        <p:xfrm>
          <a:off x="309281" y="1035422"/>
          <a:ext cx="2160000" cy="12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プレースホルダ 11"/>
          <p:cNvSpPr txBox="1">
            <a:spLocks/>
          </p:cNvSpPr>
          <p:nvPr/>
        </p:nvSpPr>
        <p:spPr>
          <a:xfrm>
            <a:off x="1380041" y="2993220"/>
            <a:ext cx="6361037" cy="2603790"/>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4800" kern="0" dirty="0" smtClean="0">
                <a:solidFill>
                  <a:schemeClr val="tx1"/>
                </a:solidFill>
                <a:latin typeface="Meiryo UI" pitchFamily="50" charset="-128"/>
                <a:ea typeface="Meiryo UI" pitchFamily="50" charset="-128"/>
                <a:cs typeface="Meiryo UI" pitchFamily="50" charset="-128"/>
                <a:hlinkClick r:id="rId7"/>
              </a:rPr>
              <a:t>チャットツール</a:t>
            </a:r>
            <a:r>
              <a:rPr lang="ja-JP" altLang="en-US" sz="4800" kern="0" dirty="0" smtClean="0">
                <a:solidFill>
                  <a:schemeClr val="tx1"/>
                </a:solidFill>
                <a:latin typeface="Meiryo UI" pitchFamily="50" charset="-128"/>
                <a:ea typeface="Meiryo UI" pitchFamily="50" charset="-128"/>
                <a:cs typeface="Meiryo UI" pitchFamily="50" charset="-128"/>
              </a:rPr>
              <a:t>を利用して、</a:t>
            </a:r>
            <a:endParaRPr lang="en-US" altLang="ja-JP" sz="4800" kern="0" dirty="0" smtClean="0">
              <a:solidFill>
                <a:schemeClr val="tx1"/>
              </a:solidFill>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気軽な情報共有や</a:t>
            </a:r>
            <a:endParaRPr kumimoji="1" lang="en-US" altLang="ja-JP"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4800" kern="0" dirty="0" smtClean="0">
                <a:solidFill>
                  <a:schemeClr val="tx1"/>
                </a:solidFill>
                <a:latin typeface="Meiryo UI" pitchFamily="50" charset="-128"/>
                <a:ea typeface="Meiryo UI" pitchFamily="50" charset="-128"/>
                <a:cs typeface="Meiryo UI" pitchFamily="50" charset="-128"/>
              </a:rPr>
              <a:t>意見交換を可能とする</a:t>
            </a:r>
            <a:endParaRPr kumimoji="1" lang="en-US" altLang="ja-JP"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281038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a:t>
            </a:r>
            <a:r>
              <a:rPr lang="ja-JP" altLang="en-US" sz="2800" dirty="0" smtClean="0">
                <a:latin typeface="HGP創英角ｺﾞｼｯｸUB" pitchFamily="50" charset="-128"/>
                <a:ea typeface="HGP創英角ｺﾞｼｯｸUB" pitchFamily="50" charset="-128"/>
              </a:rPr>
              <a:t>手段</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22</a:t>
            </a:fld>
            <a:endParaRPr lang="en-US" altLang="ja-JP">
              <a:solidFill>
                <a:prstClr val="black"/>
              </a:solidFill>
            </a:endParaRPr>
          </a:p>
        </p:txBody>
      </p:sp>
      <p:graphicFrame>
        <p:nvGraphicFramePr>
          <p:cNvPr id="5" name="図表 4"/>
          <p:cNvGraphicFramePr>
            <a:graphicFrameLocks noChangeAspect="1"/>
          </p:cNvGraphicFramePr>
          <p:nvPr/>
        </p:nvGraphicFramePr>
        <p:xfrm>
          <a:off x="309281" y="1035422"/>
          <a:ext cx="2160000" cy="12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プレースホルダ 11"/>
          <p:cNvSpPr txBox="1">
            <a:spLocks/>
          </p:cNvSpPr>
          <p:nvPr/>
        </p:nvSpPr>
        <p:spPr>
          <a:xfrm>
            <a:off x="726009" y="2993220"/>
            <a:ext cx="7669087" cy="2603790"/>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4800" kern="0" dirty="0" smtClean="0">
                <a:solidFill>
                  <a:schemeClr val="tx1"/>
                </a:solidFill>
                <a:latin typeface="Meiryo UI" pitchFamily="50" charset="-128"/>
                <a:ea typeface="Meiryo UI" pitchFamily="50" charset="-128"/>
                <a:cs typeface="Meiryo UI" pitchFamily="50" charset="-128"/>
                <a:hlinkClick r:id="rId7"/>
              </a:rPr>
              <a:t>チケット管理ツール</a:t>
            </a:r>
            <a:r>
              <a:rPr lang="ja-JP" altLang="en-US" sz="4800" kern="0" dirty="0" smtClean="0">
                <a:solidFill>
                  <a:schemeClr val="tx1"/>
                </a:solidFill>
                <a:latin typeface="Meiryo UI" pitchFamily="50" charset="-128"/>
                <a:ea typeface="Meiryo UI" pitchFamily="50" charset="-128"/>
                <a:cs typeface="Meiryo UI" pitchFamily="50" charset="-128"/>
              </a:rPr>
              <a:t>を利用して、</a:t>
            </a:r>
            <a:endParaRPr lang="en-US" altLang="ja-JP" sz="4800" kern="0" dirty="0" smtClean="0">
              <a:solidFill>
                <a:schemeClr val="tx1"/>
              </a:solidFill>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課題やプラクティスなどを</a:t>
            </a:r>
            <a:endParaRPr kumimoji="1" lang="en-US" altLang="ja-JP"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4800" kern="0" dirty="0" smtClean="0">
                <a:solidFill>
                  <a:schemeClr val="tx1"/>
                </a:solidFill>
                <a:latin typeface="Meiryo UI" pitchFamily="50" charset="-128"/>
                <a:ea typeface="Meiryo UI" pitchFamily="50" charset="-128"/>
                <a:cs typeface="Meiryo UI" pitchFamily="50" charset="-128"/>
              </a:rPr>
              <a:t>一元的に集約可能とする</a:t>
            </a:r>
            <a:endParaRPr kumimoji="1" lang="en-US" altLang="ja-JP"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281038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a:t>
            </a:r>
            <a:r>
              <a:rPr lang="ja-JP" altLang="en-US" sz="2800" dirty="0" smtClean="0">
                <a:latin typeface="HGP創英角ｺﾞｼｯｸUB" pitchFamily="50" charset="-128"/>
                <a:ea typeface="HGP創英角ｺﾞｼｯｸUB" pitchFamily="50" charset="-128"/>
              </a:rPr>
              <a:t>手段</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23</a:t>
            </a:fld>
            <a:endParaRPr lang="en-US" altLang="ja-JP">
              <a:solidFill>
                <a:prstClr val="black"/>
              </a:solidFill>
            </a:endParaRPr>
          </a:p>
        </p:txBody>
      </p:sp>
      <p:graphicFrame>
        <p:nvGraphicFramePr>
          <p:cNvPr id="5" name="図表 4"/>
          <p:cNvGraphicFramePr>
            <a:graphicFrameLocks noChangeAspect="1"/>
          </p:cNvGraphicFramePr>
          <p:nvPr/>
        </p:nvGraphicFramePr>
        <p:xfrm>
          <a:off x="309281" y="1035422"/>
          <a:ext cx="2160000" cy="12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プレースホルダ 11"/>
          <p:cNvSpPr txBox="1">
            <a:spLocks/>
          </p:cNvSpPr>
          <p:nvPr/>
        </p:nvSpPr>
        <p:spPr>
          <a:xfrm>
            <a:off x="302822" y="3334852"/>
            <a:ext cx="8515473" cy="1920526"/>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といったようなことが可能となり、</a:t>
            </a:r>
            <a:endParaRPr kumimoji="1" lang="en-US" altLang="ja-JP"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結果的に</a:t>
            </a:r>
            <a:endParaRPr kumimoji="1" lang="en-US" altLang="ja-JP"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281038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a:t>
            </a:r>
            <a:r>
              <a:rPr lang="ja-JP" altLang="en-US" sz="2800" dirty="0" smtClean="0">
                <a:latin typeface="HGP創英角ｺﾞｼｯｸUB" pitchFamily="50" charset="-128"/>
                <a:ea typeface="HGP創英角ｺﾞｼｯｸUB" pitchFamily="50" charset="-128"/>
              </a:rPr>
              <a:t>手段</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24</a:t>
            </a:fld>
            <a:endParaRPr lang="en-US" altLang="ja-JP">
              <a:solidFill>
                <a:prstClr val="black"/>
              </a:solidFill>
            </a:endParaRPr>
          </a:p>
        </p:txBody>
      </p:sp>
      <p:graphicFrame>
        <p:nvGraphicFramePr>
          <p:cNvPr id="5" name="図表 4"/>
          <p:cNvGraphicFramePr>
            <a:graphicFrameLocks noChangeAspect="1"/>
          </p:cNvGraphicFramePr>
          <p:nvPr/>
        </p:nvGraphicFramePr>
        <p:xfrm>
          <a:off x="309281" y="1035422"/>
          <a:ext cx="2160000" cy="12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プレースホルダ 11"/>
          <p:cNvSpPr txBox="1">
            <a:spLocks/>
          </p:cNvSpPr>
          <p:nvPr/>
        </p:nvSpPr>
        <p:spPr>
          <a:xfrm>
            <a:off x="286796" y="2836254"/>
            <a:ext cx="8547533" cy="2917722"/>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hlinkClick r:id="rId7"/>
              </a:rPr>
              <a:t>コミュニティ</a:t>
            </a:r>
            <a:r>
              <a:rPr kumimoji="1" lang="ja-JP" altLang="en-US"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の利用が活発化</a:t>
            </a:r>
            <a:endParaRPr lang="en-US" altLang="ja-JP" sz="5400" kern="0" dirty="0" smtClean="0">
              <a:solidFill>
                <a:schemeClr val="tx1"/>
              </a:solidFill>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することで、社員の</a:t>
            </a:r>
            <a:r>
              <a:rPr kumimoji="1" lang="ja-JP" altLang="en-US" sz="5400" b="1"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意識向上</a:t>
            </a:r>
            <a:r>
              <a:rPr kumimoji="1" lang="ja-JP" altLang="en-US"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や</a:t>
            </a:r>
            <a:endParaRPr kumimoji="1" lang="en-US" altLang="ja-JP"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5400" b="1" kern="0" dirty="0" smtClean="0">
                <a:solidFill>
                  <a:schemeClr val="tx1"/>
                </a:solidFill>
                <a:latin typeface="Meiryo UI" pitchFamily="50" charset="-128"/>
                <a:ea typeface="Meiryo UI" pitchFamily="50" charset="-128"/>
                <a:cs typeface="Meiryo UI" pitchFamily="50" charset="-128"/>
              </a:rPr>
              <a:t>業務カイゼン</a:t>
            </a:r>
            <a:r>
              <a:rPr lang="ja-JP" altLang="en-US" sz="5400" kern="0" dirty="0" smtClean="0">
                <a:solidFill>
                  <a:schemeClr val="tx1"/>
                </a:solidFill>
                <a:latin typeface="Meiryo UI" pitchFamily="50" charset="-128"/>
                <a:ea typeface="Meiryo UI" pitchFamily="50" charset="-128"/>
                <a:cs typeface="Meiryo UI" pitchFamily="50" charset="-128"/>
              </a:rPr>
              <a:t>が見込める</a:t>
            </a:r>
            <a:endParaRPr kumimoji="1" lang="en-US" altLang="ja-JP"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281038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a:t>
            </a:r>
            <a:r>
              <a:rPr lang="ja-JP" altLang="en-US" sz="2800" dirty="0" smtClean="0">
                <a:latin typeface="HGP創英角ｺﾞｼｯｸUB" pitchFamily="50" charset="-128"/>
                <a:ea typeface="HGP創英角ｺﾞｼｯｸUB" pitchFamily="50" charset="-128"/>
              </a:rPr>
              <a:t>手段</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25</a:t>
            </a:fld>
            <a:endParaRPr lang="en-US" altLang="ja-JP">
              <a:solidFill>
                <a:prstClr val="black"/>
              </a:solidFill>
            </a:endParaRPr>
          </a:p>
        </p:txBody>
      </p:sp>
      <p:graphicFrame>
        <p:nvGraphicFramePr>
          <p:cNvPr id="5" name="図表 4"/>
          <p:cNvGraphicFramePr>
            <a:graphicFrameLocks noChangeAspect="1"/>
          </p:cNvGraphicFramePr>
          <p:nvPr/>
        </p:nvGraphicFramePr>
        <p:xfrm>
          <a:off x="309281" y="1035422"/>
          <a:ext cx="2160000" cy="12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プレースホルダ 11"/>
          <p:cNvSpPr txBox="1">
            <a:spLocks/>
          </p:cNvSpPr>
          <p:nvPr/>
        </p:nvSpPr>
        <p:spPr>
          <a:xfrm>
            <a:off x="340495" y="3334852"/>
            <a:ext cx="8440131" cy="1920526"/>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hlinkClick r:id="rId7"/>
              </a:rPr>
              <a:t>推進チーム</a:t>
            </a:r>
            <a:r>
              <a:rPr kumimoji="1" lang="ja-JP" altLang="en-US"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を組織化することで</a:t>
            </a:r>
            <a:endParaRPr kumimoji="1" lang="en-US" altLang="ja-JP"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例えば・・・</a:t>
            </a:r>
            <a:endParaRPr kumimoji="1" lang="en-US" altLang="ja-JP"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281038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a:t>
            </a:r>
            <a:r>
              <a:rPr lang="ja-JP" altLang="en-US" sz="2800" dirty="0" smtClean="0">
                <a:latin typeface="HGP創英角ｺﾞｼｯｸUB" pitchFamily="50" charset="-128"/>
                <a:ea typeface="HGP創英角ｺﾞｼｯｸUB" pitchFamily="50" charset="-128"/>
              </a:rPr>
              <a:t>手段</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26</a:t>
            </a:fld>
            <a:endParaRPr lang="en-US" altLang="ja-JP">
              <a:solidFill>
                <a:prstClr val="black"/>
              </a:solidFill>
            </a:endParaRPr>
          </a:p>
        </p:txBody>
      </p:sp>
      <p:graphicFrame>
        <p:nvGraphicFramePr>
          <p:cNvPr id="5" name="図表 4"/>
          <p:cNvGraphicFramePr>
            <a:graphicFrameLocks noChangeAspect="1"/>
          </p:cNvGraphicFramePr>
          <p:nvPr/>
        </p:nvGraphicFramePr>
        <p:xfrm>
          <a:off x="309281" y="1035422"/>
          <a:ext cx="2160000" cy="12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プレースホルダ 11"/>
          <p:cNvSpPr txBox="1">
            <a:spLocks/>
          </p:cNvSpPr>
          <p:nvPr/>
        </p:nvSpPr>
        <p:spPr>
          <a:xfrm>
            <a:off x="169775" y="2993220"/>
            <a:ext cx="8781571" cy="2603790"/>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hlinkClick r:id="rId7"/>
              </a:rPr>
              <a:t>推進チーム</a:t>
            </a:r>
            <a:r>
              <a:rPr kumimoji="1" lang="ja-JP" altLang="en-US"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に配置された要員は</a:t>
            </a:r>
            <a:endParaRPr lang="en-US" altLang="ja-JP" sz="4800" kern="0" dirty="0" smtClean="0">
              <a:solidFill>
                <a:schemeClr val="tx1"/>
              </a:solidFill>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4800" kern="0" dirty="0" smtClean="0">
                <a:solidFill>
                  <a:schemeClr val="tx1"/>
                </a:solidFill>
                <a:latin typeface="Meiryo UI" pitchFamily="50" charset="-128"/>
                <a:ea typeface="Meiryo UI" pitchFamily="50" charset="-128"/>
                <a:cs typeface="Meiryo UI" pitchFamily="50" charset="-128"/>
              </a:rPr>
              <a:t>常に最新のプロダクトや</a:t>
            </a:r>
            <a:r>
              <a:rPr kumimoji="1" lang="ja-JP" altLang="en-US"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プロセス、</a:t>
            </a:r>
            <a:endParaRPr kumimoji="1" lang="en-US" altLang="ja-JP"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考え方に触れられる場が</a:t>
            </a:r>
            <a:r>
              <a:rPr lang="ja-JP" altLang="en-US" sz="4800" kern="0" dirty="0" smtClean="0">
                <a:solidFill>
                  <a:schemeClr val="tx1"/>
                </a:solidFill>
                <a:latin typeface="Meiryo UI" pitchFamily="50" charset="-128"/>
                <a:ea typeface="Meiryo UI" pitchFamily="50" charset="-128"/>
                <a:cs typeface="Meiryo UI" pitchFamily="50" charset="-128"/>
              </a:rPr>
              <a:t>提供される</a:t>
            </a:r>
            <a:endParaRPr kumimoji="1" lang="en-US" altLang="ja-JP"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281038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a:t>
            </a:r>
            <a:r>
              <a:rPr lang="ja-JP" altLang="en-US" sz="2800" dirty="0" smtClean="0">
                <a:latin typeface="HGP創英角ｺﾞｼｯｸUB" pitchFamily="50" charset="-128"/>
                <a:ea typeface="HGP創英角ｺﾞｼｯｸUB" pitchFamily="50" charset="-128"/>
              </a:rPr>
              <a:t>手段</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27</a:t>
            </a:fld>
            <a:endParaRPr lang="en-US" altLang="ja-JP">
              <a:solidFill>
                <a:prstClr val="black"/>
              </a:solidFill>
            </a:endParaRPr>
          </a:p>
        </p:txBody>
      </p:sp>
      <p:graphicFrame>
        <p:nvGraphicFramePr>
          <p:cNvPr id="5" name="図表 4"/>
          <p:cNvGraphicFramePr>
            <a:graphicFrameLocks noChangeAspect="1"/>
          </p:cNvGraphicFramePr>
          <p:nvPr/>
        </p:nvGraphicFramePr>
        <p:xfrm>
          <a:off x="309281" y="1035422"/>
          <a:ext cx="2160000" cy="12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プレースホルダ 11"/>
          <p:cNvSpPr txBox="1">
            <a:spLocks/>
          </p:cNvSpPr>
          <p:nvPr/>
        </p:nvSpPr>
        <p:spPr>
          <a:xfrm>
            <a:off x="641853" y="2993220"/>
            <a:ext cx="7837403" cy="2603790"/>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hlinkClick r:id="rId7"/>
              </a:rPr>
              <a:t>推進チーム</a:t>
            </a:r>
            <a:r>
              <a:rPr kumimoji="1" lang="ja-JP" altLang="en-US"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を主体と</a:t>
            </a:r>
            <a:r>
              <a:rPr lang="ja-JP" altLang="en-US" sz="4800" kern="0" dirty="0" smtClean="0">
                <a:solidFill>
                  <a:schemeClr val="tx1"/>
                </a:solidFill>
                <a:latin typeface="Meiryo UI" pitchFamily="50" charset="-128"/>
                <a:ea typeface="Meiryo UI" pitchFamily="50" charset="-128"/>
                <a:cs typeface="Meiryo UI" pitchFamily="50" charset="-128"/>
              </a:rPr>
              <a:t>した</a:t>
            </a:r>
            <a:endParaRPr kumimoji="1" lang="en-US" altLang="ja-JP"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勉強会や</a:t>
            </a:r>
            <a:r>
              <a:rPr lang="ja-JP" altLang="en-US" sz="4800" kern="0" dirty="0" smtClean="0">
                <a:solidFill>
                  <a:schemeClr val="tx1"/>
                </a:solidFill>
                <a:latin typeface="Meiryo UI" pitchFamily="50" charset="-128"/>
                <a:ea typeface="Meiryo UI" pitchFamily="50" charset="-128"/>
                <a:cs typeface="Meiryo UI" pitchFamily="50" charset="-128"/>
              </a:rPr>
              <a:t>セミナーの開催、</a:t>
            </a:r>
            <a:endParaRPr lang="en-US" altLang="ja-JP" sz="4800" kern="0" dirty="0" smtClean="0">
              <a:solidFill>
                <a:schemeClr val="tx1"/>
              </a:solidFill>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4800" kern="0" dirty="0" smtClean="0">
                <a:solidFill>
                  <a:schemeClr val="tx1"/>
                </a:solidFill>
                <a:latin typeface="Meiryo UI" pitchFamily="50" charset="-128"/>
                <a:ea typeface="Meiryo UI" pitchFamily="50" charset="-128"/>
                <a:cs typeface="Meiryo UI" pitchFamily="50" charset="-128"/>
              </a:rPr>
              <a:t>トレーニングの実施が可能となる</a:t>
            </a:r>
            <a:endParaRPr lang="en-US" altLang="ja-JP" sz="4800" kern="0" dirty="0" smtClean="0">
              <a:solidFill>
                <a:schemeClr val="tx1"/>
              </a:solidFill>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281038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a:t>
            </a:r>
            <a:r>
              <a:rPr lang="ja-JP" altLang="en-US" sz="2800" dirty="0" smtClean="0">
                <a:latin typeface="HGP創英角ｺﾞｼｯｸUB" pitchFamily="50" charset="-128"/>
                <a:ea typeface="HGP創英角ｺﾞｼｯｸUB" pitchFamily="50" charset="-128"/>
              </a:rPr>
              <a:t>手段</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28</a:t>
            </a:fld>
            <a:endParaRPr lang="en-US" altLang="ja-JP">
              <a:solidFill>
                <a:prstClr val="black"/>
              </a:solidFill>
            </a:endParaRPr>
          </a:p>
        </p:txBody>
      </p:sp>
      <p:graphicFrame>
        <p:nvGraphicFramePr>
          <p:cNvPr id="5" name="図表 4"/>
          <p:cNvGraphicFramePr>
            <a:graphicFrameLocks noChangeAspect="1"/>
          </p:cNvGraphicFramePr>
          <p:nvPr/>
        </p:nvGraphicFramePr>
        <p:xfrm>
          <a:off x="309281" y="1035422"/>
          <a:ext cx="2160000" cy="12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プレースホルダ 11"/>
          <p:cNvSpPr txBox="1">
            <a:spLocks/>
          </p:cNvSpPr>
          <p:nvPr/>
        </p:nvSpPr>
        <p:spPr>
          <a:xfrm>
            <a:off x="302823" y="3334852"/>
            <a:ext cx="8515473" cy="1920526"/>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といったようなことが可能となり、</a:t>
            </a:r>
            <a:endParaRPr kumimoji="1" lang="en-US" altLang="ja-JP"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結果的に</a:t>
            </a:r>
            <a:endParaRPr kumimoji="1" lang="en-US" altLang="ja-JP"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708066"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推進目的</a:t>
            </a:r>
            <a:r>
              <a:rPr lang="ja-JP" altLang="en-US" sz="2800" dirty="0" smtClean="0">
                <a:latin typeface="HGP創英角ｺﾞｼｯｸUB" pitchFamily="50" charset="-128"/>
                <a:ea typeface="HGP創英角ｺﾞｼｯｸUB" pitchFamily="50" charset="-128"/>
              </a:rPr>
              <a:t>・理由</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2</a:t>
            </a:fld>
            <a:endParaRPr lang="en-US" altLang="ja-JP">
              <a:solidFill>
                <a:prstClr val="black"/>
              </a:solidFill>
            </a:endParaRPr>
          </a:p>
        </p:txBody>
      </p:sp>
      <p:sp>
        <p:nvSpPr>
          <p:cNvPr id="7" name="テキスト プレースホルダ 11"/>
          <p:cNvSpPr>
            <a:spLocks noGrp="1"/>
          </p:cNvSpPr>
          <p:nvPr>
            <p:ph type="body" sz="half" idx="4294967295"/>
          </p:nvPr>
        </p:nvSpPr>
        <p:spPr>
          <a:xfrm>
            <a:off x="2971787" y="3135313"/>
            <a:ext cx="3200400" cy="1108075"/>
          </a:xfrm>
          <a:prstGeom prst="rect">
            <a:avLst/>
          </a:prstGeom>
        </p:spPr>
        <p:txBody>
          <a:bodyPr wrap="none" anchor="ctr">
            <a:spAutoFit/>
          </a:bodyPr>
          <a:lstStyle/>
          <a:p>
            <a:pPr marL="457200" indent="-457200" algn="ctr">
              <a:buNone/>
            </a:pPr>
            <a:r>
              <a:rPr kumimoji="1" lang="ja-JP" altLang="en-US" sz="6600" dirty="0" smtClean="0">
                <a:latin typeface="Meiryo UI" pitchFamily="50" charset="-128"/>
                <a:ea typeface="Meiryo UI" pitchFamily="50" charset="-128"/>
                <a:cs typeface="Meiryo UI" pitchFamily="50" charset="-128"/>
              </a:rPr>
              <a:t>その一方</a:t>
            </a:r>
            <a:endParaRPr kumimoji="1" lang="en-US" altLang="ja-JP" sz="6600" dirty="0" smtClean="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281038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a:t>
            </a:r>
            <a:r>
              <a:rPr lang="ja-JP" altLang="en-US" sz="2800" dirty="0" smtClean="0">
                <a:latin typeface="HGP創英角ｺﾞｼｯｸUB" pitchFamily="50" charset="-128"/>
                <a:ea typeface="HGP創英角ｺﾞｼｯｸUB" pitchFamily="50" charset="-128"/>
              </a:rPr>
              <a:t>手段</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29</a:t>
            </a:fld>
            <a:endParaRPr lang="en-US" altLang="ja-JP">
              <a:solidFill>
                <a:prstClr val="black"/>
              </a:solidFill>
            </a:endParaRPr>
          </a:p>
        </p:txBody>
      </p:sp>
      <p:graphicFrame>
        <p:nvGraphicFramePr>
          <p:cNvPr id="5" name="図表 4"/>
          <p:cNvGraphicFramePr>
            <a:graphicFrameLocks noChangeAspect="1"/>
          </p:cNvGraphicFramePr>
          <p:nvPr/>
        </p:nvGraphicFramePr>
        <p:xfrm>
          <a:off x="309281" y="1035422"/>
          <a:ext cx="2160000" cy="12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プレースホルダ 11"/>
          <p:cNvSpPr txBox="1">
            <a:spLocks/>
          </p:cNvSpPr>
          <p:nvPr/>
        </p:nvSpPr>
        <p:spPr>
          <a:xfrm>
            <a:off x="883109" y="2337656"/>
            <a:ext cx="7354898" cy="3914918"/>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5400" kern="0" dirty="0" smtClean="0">
                <a:solidFill>
                  <a:schemeClr val="tx1"/>
                </a:solidFill>
                <a:latin typeface="Meiryo UI" pitchFamily="50" charset="-128"/>
                <a:ea typeface="Meiryo UI" pitchFamily="50" charset="-128"/>
                <a:cs typeface="Meiryo UI" pitchFamily="50" charset="-128"/>
              </a:rPr>
              <a:t>最新プロダクトや</a:t>
            </a:r>
            <a:r>
              <a:rPr kumimoji="1" lang="ja-JP" altLang="en-US"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プロセス、</a:t>
            </a:r>
            <a:endParaRPr kumimoji="1" lang="en-US" altLang="ja-JP"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考え方を</a:t>
            </a:r>
            <a:r>
              <a:rPr kumimoji="1" lang="ja-JP" altLang="en-US" sz="5400" b="1"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正しく身に付けた</a:t>
            </a:r>
            <a:endParaRPr kumimoji="1" lang="en-US" altLang="ja-JP" sz="5400" b="1"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5400" b="1"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要員が</a:t>
            </a:r>
            <a:r>
              <a:rPr lang="ja-JP" altLang="en-US" sz="5400" b="1" kern="0" dirty="0" smtClean="0">
                <a:solidFill>
                  <a:schemeClr val="tx1"/>
                </a:solidFill>
                <a:latin typeface="Meiryo UI" pitchFamily="50" charset="-128"/>
                <a:ea typeface="Meiryo UI" pitchFamily="50" charset="-128"/>
                <a:cs typeface="Meiryo UI" pitchFamily="50" charset="-128"/>
              </a:rPr>
              <a:t>育成</a:t>
            </a:r>
            <a:r>
              <a:rPr lang="ja-JP" altLang="en-US" sz="5400" kern="0" dirty="0" smtClean="0">
                <a:solidFill>
                  <a:schemeClr val="tx1"/>
                </a:solidFill>
                <a:latin typeface="Meiryo UI" pitchFamily="50" charset="-128"/>
                <a:ea typeface="Meiryo UI" pitchFamily="50" charset="-128"/>
                <a:cs typeface="Meiryo UI" pitchFamily="50" charset="-128"/>
              </a:rPr>
              <a:t>可能となる</a:t>
            </a:r>
            <a:endParaRPr lang="en-US" altLang="ja-JP" sz="5400" kern="0" dirty="0" smtClean="0">
              <a:solidFill>
                <a:schemeClr val="tx1"/>
              </a:solidFill>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5400" kern="0" dirty="0" smtClean="0">
                <a:solidFill>
                  <a:schemeClr val="tx1"/>
                </a:solidFill>
                <a:latin typeface="Meiryo UI" pitchFamily="50" charset="-128"/>
                <a:ea typeface="Meiryo UI" pitchFamily="50" charset="-128"/>
                <a:cs typeface="Meiryo UI" pitchFamily="50" charset="-128"/>
              </a:rPr>
              <a:t>ことが期待出来る</a:t>
            </a:r>
            <a:endParaRPr kumimoji="1" lang="en-US" altLang="ja-JP"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281038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a:t>
            </a:r>
            <a:r>
              <a:rPr lang="ja-JP" altLang="en-US" sz="2800" dirty="0" smtClean="0">
                <a:latin typeface="HGP創英角ｺﾞｼｯｸUB" pitchFamily="50" charset="-128"/>
                <a:ea typeface="HGP創英角ｺﾞｼｯｸUB" pitchFamily="50" charset="-128"/>
              </a:rPr>
              <a:t>手段</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30</a:t>
            </a:fld>
            <a:endParaRPr lang="en-US" altLang="ja-JP">
              <a:solidFill>
                <a:prstClr val="black"/>
              </a:solidFill>
            </a:endParaRPr>
          </a:p>
        </p:txBody>
      </p:sp>
      <p:graphicFrame>
        <p:nvGraphicFramePr>
          <p:cNvPr id="5" name="図表 4"/>
          <p:cNvGraphicFramePr>
            <a:graphicFrameLocks noChangeAspect="1"/>
          </p:cNvGraphicFramePr>
          <p:nvPr/>
        </p:nvGraphicFramePr>
        <p:xfrm>
          <a:off x="309281" y="1035422"/>
          <a:ext cx="2160000" cy="12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プレースホルダ 11"/>
          <p:cNvSpPr txBox="1">
            <a:spLocks/>
          </p:cNvSpPr>
          <p:nvPr/>
        </p:nvSpPr>
        <p:spPr>
          <a:xfrm>
            <a:off x="340496" y="2836254"/>
            <a:ext cx="8440131" cy="2917722"/>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同じく</a:t>
            </a:r>
            <a:endParaRPr kumimoji="1" lang="en-US" altLang="ja-JP"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hlinkClick r:id="rId7"/>
              </a:rPr>
              <a:t>推進チーム</a:t>
            </a:r>
            <a:r>
              <a:rPr kumimoji="1" lang="ja-JP" altLang="en-US"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を組織化することで</a:t>
            </a:r>
            <a:endParaRPr kumimoji="1" lang="en-US" altLang="ja-JP"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例えば・・・</a:t>
            </a:r>
            <a:endParaRPr kumimoji="1" lang="en-US" altLang="ja-JP" sz="54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281038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a:t>
            </a:r>
            <a:r>
              <a:rPr lang="ja-JP" altLang="en-US" sz="2800" dirty="0" smtClean="0">
                <a:latin typeface="HGP創英角ｺﾞｼｯｸUB" pitchFamily="50" charset="-128"/>
                <a:ea typeface="HGP創英角ｺﾞｼｯｸUB" pitchFamily="50" charset="-128"/>
              </a:rPr>
              <a:t>手段</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31</a:t>
            </a:fld>
            <a:endParaRPr lang="en-US" altLang="ja-JP">
              <a:solidFill>
                <a:prstClr val="black"/>
              </a:solidFill>
            </a:endParaRPr>
          </a:p>
        </p:txBody>
      </p:sp>
      <p:graphicFrame>
        <p:nvGraphicFramePr>
          <p:cNvPr id="5" name="図表 4"/>
          <p:cNvGraphicFramePr>
            <a:graphicFrameLocks noChangeAspect="1"/>
          </p:cNvGraphicFramePr>
          <p:nvPr/>
        </p:nvGraphicFramePr>
        <p:xfrm>
          <a:off x="309281" y="1035422"/>
          <a:ext cx="2160000" cy="12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プレースホルダ 11"/>
          <p:cNvSpPr txBox="1">
            <a:spLocks/>
          </p:cNvSpPr>
          <p:nvPr/>
        </p:nvSpPr>
        <p:spPr>
          <a:xfrm>
            <a:off x="987304" y="2993220"/>
            <a:ext cx="7146508" cy="2603790"/>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4800" kern="0" dirty="0" smtClean="0">
                <a:solidFill>
                  <a:schemeClr val="tx1"/>
                </a:solidFill>
                <a:latin typeface="Meiryo UI" pitchFamily="50" charset="-128"/>
                <a:ea typeface="Meiryo UI" pitchFamily="50" charset="-128"/>
                <a:cs typeface="Meiryo UI" pitchFamily="50" charset="-128"/>
              </a:rPr>
              <a:t>問合せ窓口を設けて</a:t>
            </a:r>
            <a:endParaRPr lang="en-US" altLang="ja-JP" sz="4800" kern="0" dirty="0" smtClean="0">
              <a:solidFill>
                <a:schemeClr val="tx1"/>
              </a:solidFill>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いつでも適切なアドバイスや</a:t>
            </a:r>
            <a:endParaRPr kumimoji="1" lang="en-US" altLang="ja-JP"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情報提供を</a:t>
            </a:r>
            <a:r>
              <a:rPr lang="ja-JP" altLang="en-US" sz="4800" kern="0" dirty="0" smtClean="0">
                <a:solidFill>
                  <a:schemeClr val="tx1"/>
                </a:solidFill>
                <a:latin typeface="Meiryo UI" pitchFamily="50" charset="-128"/>
                <a:ea typeface="Meiryo UI" pitchFamily="50" charset="-128"/>
                <a:cs typeface="Meiryo UI" pitchFamily="50" charset="-128"/>
              </a:rPr>
              <a:t>出来るようにする</a:t>
            </a:r>
            <a:endParaRPr kumimoji="1" lang="en-US" altLang="ja-JP"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281038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a:t>
            </a:r>
            <a:r>
              <a:rPr lang="ja-JP" altLang="en-US" sz="2800" dirty="0" smtClean="0">
                <a:latin typeface="HGP創英角ｺﾞｼｯｸUB" pitchFamily="50" charset="-128"/>
                <a:ea typeface="HGP創英角ｺﾞｼｯｸUB" pitchFamily="50" charset="-128"/>
              </a:rPr>
              <a:t>手段</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32</a:t>
            </a:fld>
            <a:endParaRPr lang="en-US" altLang="ja-JP">
              <a:solidFill>
                <a:prstClr val="black"/>
              </a:solidFill>
            </a:endParaRPr>
          </a:p>
        </p:txBody>
      </p:sp>
      <p:graphicFrame>
        <p:nvGraphicFramePr>
          <p:cNvPr id="5" name="図表 4"/>
          <p:cNvGraphicFramePr>
            <a:graphicFrameLocks noChangeAspect="1"/>
          </p:cNvGraphicFramePr>
          <p:nvPr/>
        </p:nvGraphicFramePr>
        <p:xfrm>
          <a:off x="309281" y="1035422"/>
          <a:ext cx="2160000" cy="12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プレースホルダ 11"/>
          <p:cNvSpPr txBox="1">
            <a:spLocks/>
          </p:cNvSpPr>
          <p:nvPr/>
        </p:nvSpPr>
        <p:spPr>
          <a:xfrm>
            <a:off x="601788" y="2993220"/>
            <a:ext cx="7917553" cy="2603790"/>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プロジェクト特性に合った</a:t>
            </a:r>
            <a:endParaRPr kumimoji="1" lang="en-US" altLang="ja-JP"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最適なソリューション提案と</a:t>
            </a:r>
            <a:endParaRPr kumimoji="1" lang="en-US" altLang="ja-JP"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4800" kern="0" dirty="0" smtClean="0">
                <a:solidFill>
                  <a:schemeClr val="tx1"/>
                </a:solidFill>
                <a:latin typeface="Meiryo UI" pitchFamily="50" charset="-128"/>
                <a:ea typeface="Meiryo UI" pitchFamily="50" charset="-128"/>
                <a:cs typeface="Meiryo UI" pitchFamily="50" charset="-128"/>
              </a:rPr>
              <a:t>その概念実証を支援可能とする</a:t>
            </a:r>
            <a:endParaRPr kumimoji="1" lang="en-US" altLang="ja-JP"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281038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a:t>
            </a:r>
            <a:r>
              <a:rPr lang="ja-JP" altLang="en-US" sz="2800" dirty="0" smtClean="0">
                <a:latin typeface="HGP創英角ｺﾞｼｯｸUB" pitchFamily="50" charset="-128"/>
                <a:ea typeface="HGP創英角ｺﾞｼｯｸUB" pitchFamily="50" charset="-128"/>
              </a:rPr>
              <a:t>手段</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33</a:t>
            </a:fld>
            <a:endParaRPr lang="en-US" altLang="ja-JP">
              <a:solidFill>
                <a:prstClr val="black"/>
              </a:solidFill>
            </a:endParaRPr>
          </a:p>
        </p:txBody>
      </p:sp>
      <p:graphicFrame>
        <p:nvGraphicFramePr>
          <p:cNvPr id="5" name="図表 4"/>
          <p:cNvGraphicFramePr>
            <a:graphicFrameLocks noChangeAspect="1"/>
          </p:cNvGraphicFramePr>
          <p:nvPr/>
        </p:nvGraphicFramePr>
        <p:xfrm>
          <a:off x="309281" y="1035422"/>
          <a:ext cx="2160000" cy="12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プレースホルダ 11"/>
          <p:cNvSpPr txBox="1">
            <a:spLocks/>
          </p:cNvSpPr>
          <p:nvPr/>
        </p:nvSpPr>
        <p:spPr>
          <a:xfrm>
            <a:off x="783725" y="2993220"/>
            <a:ext cx="7553670" cy="2603790"/>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要員をプロジェクトに</a:t>
            </a:r>
            <a:r>
              <a:rPr lang="ja-JP" altLang="en-US" sz="4800" kern="0" dirty="0" smtClean="0">
                <a:solidFill>
                  <a:schemeClr val="tx1"/>
                </a:solidFill>
                <a:latin typeface="Meiryo UI" pitchFamily="50" charset="-128"/>
                <a:ea typeface="Meiryo UI" pitchFamily="50" charset="-128"/>
                <a:cs typeface="Meiryo UI" pitchFamily="50" charset="-128"/>
              </a:rPr>
              <a:t>派遣して</a:t>
            </a:r>
            <a:endParaRPr lang="en-US" altLang="ja-JP" sz="4800" kern="0" dirty="0" smtClean="0">
              <a:solidFill>
                <a:schemeClr val="tx1"/>
              </a:solidFill>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強力に導入の支援をする</a:t>
            </a:r>
            <a:endParaRPr kumimoji="1" lang="en-US" altLang="ja-JP"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（ハッカソンのようなイメージ）</a:t>
            </a:r>
            <a:endParaRPr kumimoji="1" lang="en-US" altLang="ja-JP"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281038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a:t>
            </a:r>
            <a:r>
              <a:rPr lang="ja-JP" altLang="en-US" sz="2800" dirty="0" smtClean="0">
                <a:latin typeface="HGP創英角ｺﾞｼｯｸUB" pitchFamily="50" charset="-128"/>
                <a:ea typeface="HGP創英角ｺﾞｼｯｸUB" pitchFamily="50" charset="-128"/>
              </a:rPr>
              <a:t>手段</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34</a:t>
            </a:fld>
            <a:endParaRPr lang="en-US" altLang="ja-JP">
              <a:solidFill>
                <a:prstClr val="black"/>
              </a:solidFill>
            </a:endParaRPr>
          </a:p>
        </p:txBody>
      </p:sp>
      <p:graphicFrame>
        <p:nvGraphicFramePr>
          <p:cNvPr id="5" name="図表 4"/>
          <p:cNvGraphicFramePr>
            <a:graphicFrameLocks noChangeAspect="1"/>
          </p:cNvGraphicFramePr>
          <p:nvPr/>
        </p:nvGraphicFramePr>
        <p:xfrm>
          <a:off x="309281" y="1035422"/>
          <a:ext cx="2160000" cy="12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プレースホルダ 11"/>
          <p:cNvSpPr txBox="1">
            <a:spLocks/>
          </p:cNvSpPr>
          <p:nvPr/>
        </p:nvSpPr>
        <p:spPr>
          <a:xfrm>
            <a:off x="302823" y="3334852"/>
            <a:ext cx="8515473" cy="1920526"/>
          </a:xfrm>
          <a:prstGeom prst="rect">
            <a:avLst/>
          </a:prstGeom>
        </p:spPr>
        <p:txBody>
          <a:bodyPr wrap="none" anchor="ctr">
            <a:spAutoFit/>
          </a:bodyPr>
          <a:lstStyle/>
          <a:p>
            <a:pPr marL="457200" lvl="0" indent="-457200" algn="ctr">
              <a:lnSpc>
                <a:spcPct val="100000"/>
              </a:lnSpc>
              <a:spcBef>
                <a:spcPct val="20000"/>
              </a:spcBef>
              <a:defRPr/>
            </a:pPr>
            <a:r>
              <a:rPr lang="ja-JP" altLang="en-US" sz="5400" kern="0" dirty="0" smtClean="0">
                <a:solidFill>
                  <a:schemeClr val="tx1"/>
                </a:solidFill>
                <a:latin typeface="Meiryo UI" pitchFamily="50" charset="-128"/>
                <a:ea typeface="Meiryo UI" pitchFamily="50" charset="-128"/>
                <a:cs typeface="Meiryo UI" pitchFamily="50" charset="-128"/>
              </a:rPr>
              <a:t>といったようなことが可能となり、</a:t>
            </a:r>
            <a:endParaRPr lang="en-US" altLang="ja-JP" sz="5400" kern="0" dirty="0" smtClean="0">
              <a:solidFill>
                <a:schemeClr val="tx1"/>
              </a:solidFill>
              <a:latin typeface="Meiryo UI" pitchFamily="50" charset="-128"/>
              <a:ea typeface="Meiryo UI" pitchFamily="50" charset="-128"/>
              <a:cs typeface="Meiryo UI" pitchFamily="50" charset="-128"/>
            </a:endParaRPr>
          </a:p>
          <a:p>
            <a:pPr marL="457200" lvl="0" indent="-457200" algn="ctr">
              <a:lnSpc>
                <a:spcPct val="100000"/>
              </a:lnSpc>
              <a:spcBef>
                <a:spcPct val="20000"/>
              </a:spcBef>
              <a:defRPr/>
            </a:pPr>
            <a:r>
              <a:rPr lang="ja-JP" altLang="en-US" sz="5400" kern="0" dirty="0" smtClean="0">
                <a:solidFill>
                  <a:schemeClr val="tx1"/>
                </a:solidFill>
                <a:latin typeface="Meiryo UI" pitchFamily="50" charset="-128"/>
                <a:ea typeface="Meiryo UI" pitchFamily="50" charset="-128"/>
                <a:cs typeface="Meiryo UI" pitchFamily="50" charset="-128"/>
              </a:rPr>
              <a:t>結果的に</a:t>
            </a:r>
            <a:endParaRPr lang="en-US" altLang="ja-JP" sz="5400" kern="0" dirty="0" smtClean="0">
              <a:solidFill>
                <a:schemeClr val="tx1"/>
              </a:solidFill>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281038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a:t>
            </a:r>
            <a:r>
              <a:rPr lang="ja-JP" altLang="en-US" sz="2800" dirty="0" smtClean="0">
                <a:latin typeface="HGP創英角ｺﾞｼｯｸUB" pitchFamily="50" charset="-128"/>
                <a:ea typeface="HGP創英角ｺﾞｼｯｸUB" pitchFamily="50" charset="-128"/>
              </a:rPr>
              <a:t>手段</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35</a:t>
            </a:fld>
            <a:endParaRPr lang="en-US" altLang="ja-JP">
              <a:solidFill>
                <a:prstClr val="black"/>
              </a:solidFill>
            </a:endParaRPr>
          </a:p>
        </p:txBody>
      </p:sp>
      <p:graphicFrame>
        <p:nvGraphicFramePr>
          <p:cNvPr id="5" name="図表 4"/>
          <p:cNvGraphicFramePr>
            <a:graphicFrameLocks noChangeAspect="1"/>
          </p:cNvGraphicFramePr>
          <p:nvPr/>
        </p:nvGraphicFramePr>
        <p:xfrm>
          <a:off x="309281" y="1035422"/>
          <a:ext cx="2160000" cy="12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プレースホルダ 11"/>
          <p:cNvSpPr txBox="1">
            <a:spLocks/>
          </p:cNvSpPr>
          <p:nvPr/>
        </p:nvSpPr>
        <p:spPr>
          <a:xfrm>
            <a:off x="103247" y="2836254"/>
            <a:ext cx="8914620" cy="2917722"/>
          </a:xfrm>
          <a:prstGeom prst="rect">
            <a:avLst/>
          </a:prstGeom>
        </p:spPr>
        <p:txBody>
          <a:bodyPr wrap="none" anchor="ctr">
            <a:spAutoFit/>
          </a:bodyPr>
          <a:lstStyle/>
          <a:p>
            <a:pPr marL="457200" lvl="0" indent="-457200" algn="ctr">
              <a:lnSpc>
                <a:spcPct val="100000"/>
              </a:lnSpc>
              <a:spcBef>
                <a:spcPct val="20000"/>
              </a:spcBef>
              <a:defRPr/>
            </a:pPr>
            <a:r>
              <a:rPr lang="ja-JP" altLang="en-US" sz="5400" kern="0" dirty="0" smtClean="0">
                <a:solidFill>
                  <a:schemeClr val="tx1"/>
                </a:solidFill>
                <a:latin typeface="Meiryo UI" pitchFamily="50" charset="-128"/>
                <a:ea typeface="Meiryo UI" pitchFamily="50" charset="-128"/>
                <a:cs typeface="Meiryo UI" pitchFamily="50" charset="-128"/>
              </a:rPr>
              <a:t>プロジェクトへの</a:t>
            </a:r>
            <a:r>
              <a:rPr lang="ja-JP" altLang="en-US" sz="5400" b="1" kern="0" dirty="0" smtClean="0">
                <a:solidFill>
                  <a:schemeClr val="tx1"/>
                </a:solidFill>
                <a:latin typeface="Meiryo UI" pitchFamily="50" charset="-128"/>
                <a:ea typeface="Meiryo UI" pitchFamily="50" charset="-128"/>
                <a:cs typeface="Meiryo UI" pitchFamily="50" charset="-128"/>
              </a:rPr>
              <a:t>導入・適用の</a:t>
            </a:r>
            <a:endParaRPr lang="en-US" altLang="ja-JP" sz="5400" b="1" kern="0" dirty="0" smtClean="0">
              <a:solidFill>
                <a:schemeClr val="tx1"/>
              </a:solidFill>
              <a:latin typeface="Meiryo UI" pitchFamily="50" charset="-128"/>
              <a:ea typeface="Meiryo UI" pitchFamily="50" charset="-128"/>
              <a:cs typeface="Meiryo UI" pitchFamily="50" charset="-128"/>
            </a:endParaRPr>
          </a:p>
          <a:p>
            <a:pPr marL="457200" lvl="0" indent="-457200" algn="ctr">
              <a:lnSpc>
                <a:spcPct val="100000"/>
              </a:lnSpc>
              <a:spcBef>
                <a:spcPct val="20000"/>
              </a:spcBef>
              <a:defRPr/>
            </a:pPr>
            <a:r>
              <a:rPr lang="ja-JP" altLang="en-US" sz="5400" b="1" kern="0" dirty="0" smtClean="0">
                <a:solidFill>
                  <a:schemeClr val="tx1"/>
                </a:solidFill>
                <a:latin typeface="Meiryo UI" pitchFamily="50" charset="-128"/>
                <a:ea typeface="Meiryo UI" pitchFamily="50" charset="-128"/>
                <a:cs typeface="Meiryo UI" pitchFamily="50" charset="-128"/>
              </a:rPr>
              <a:t>成功率アップ</a:t>
            </a:r>
            <a:r>
              <a:rPr lang="ja-JP" altLang="en-US" sz="5400" kern="0" dirty="0" smtClean="0">
                <a:solidFill>
                  <a:schemeClr val="tx1"/>
                </a:solidFill>
                <a:latin typeface="Meiryo UI" pitchFamily="50" charset="-128"/>
                <a:ea typeface="Meiryo UI" pitchFamily="50" charset="-128"/>
                <a:cs typeface="Meiryo UI" pitchFamily="50" charset="-128"/>
              </a:rPr>
              <a:t>、かつ</a:t>
            </a:r>
            <a:r>
              <a:rPr lang="ja-JP" altLang="en-US" sz="5400" b="1" kern="0" dirty="0" smtClean="0">
                <a:solidFill>
                  <a:schemeClr val="tx1"/>
                </a:solidFill>
                <a:latin typeface="Meiryo UI" pitchFamily="50" charset="-128"/>
                <a:ea typeface="Meiryo UI" pitchFamily="50" charset="-128"/>
                <a:cs typeface="Meiryo UI" pitchFamily="50" charset="-128"/>
              </a:rPr>
              <a:t>生産性向上</a:t>
            </a:r>
            <a:endParaRPr lang="en-US" altLang="ja-JP" sz="5400" b="1" kern="0" dirty="0" smtClean="0">
              <a:solidFill>
                <a:schemeClr val="tx1"/>
              </a:solidFill>
              <a:latin typeface="Meiryo UI" pitchFamily="50" charset="-128"/>
              <a:ea typeface="Meiryo UI" pitchFamily="50" charset="-128"/>
              <a:cs typeface="Meiryo UI" pitchFamily="50" charset="-128"/>
            </a:endParaRPr>
          </a:p>
          <a:p>
            <a:pPr marL="457200" lvl="0" indent="-457200" algn="ctr">
              <a:lnSpc>
                <a:spcPct val="100000"/>
              </a:lnSpc>
              <a:spcBef>
                <a:spcPct val="20000"/>
              </a:spcBef>
              <a:defRPr/>
            </a:pPr>
            <a:r>
              <a:rPr lang="ja-JP" altLang="en-US" sz="5400" kern="0" dirty="0" smtClean="0">
                <a:solidFill>
                  <a:schemeClr val="tx1"/>
                </a:solidFill>
                <a:latin typeface="Meiryo UI" pitchFamily="50" charset="-128"/>
                <a:ea typeface="Meiryo UI" pitchFamily="50" charset="-128"/>
                <a:cs typeface="Meiryo UI" pitchFamily="50" charset="-128"/>
              </a:rPr>
              <a:t>の手助けになることが見込める</a:t>
            </a:r>
            <a:endParaRPr lang="en-US" altLang="ja-JP" sz="5400" kern="0" dirty="0" smtClean="0">
              <a:solidFill>
                <a:schemeClr val="tx1"/>
              </a:solidFill>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00274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推進まとめ</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36</a:t>
            </a:fld>
            <a:endParaRPr lang="en-US" altLang="ja-JP">
              <a:solidFill>
                <a:prstClr val="black"/>
              </a:solidFill>
            </a:endParaRPr>
          </a:p>
        </p:txBody>
      </p:sp>
      <p:sp>
        <p:nvSpPr>
          <p:cNvPr id="6" name="テキスト プレースホルダ 11"/>
          <p:cNvSpPr txBox="1">
            <a:spLocks/>
          </p:cNvSpPr>
          <p:nvPr/>
        </p:nvSpPr>
        <p:spPr>
          <a:xfrm>
            <a:off x="3537685" y="3136002"/>
            <a:ext cx="2045753" cy="1107996"/>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66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まとめ</a:t>
            </a:r>
            <a:endParaRPr kumimoji="1" lang="en-US" altLang="ja-JP" sz="66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00274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推進まとめ</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37</a:t>
            </a:fld>
            <a:endParaRPr lang="en-US" altLang="ja-JP">
              <a:solidFill>
                <a:prstClr val="black"/>
              </a:solidFill>
            </a:endParaRPr>
          </a:p>
        </p:txBody>
      </p:sp>
      <p:sp>
        <p:nvSpPr>
          <p:cNvPr id="6" name="テキスト プレースホルダ 11"/>
          <p:cNvSpPr txBox="1">
            <a:spLocks/>
          </p:cNvSpPr>
          <p:nvPr/>
        </p:nvSpPr>
        <p:spPr>
          <a:xfrm>
            <a:off x="569725" y="1944906"/>
            <a:ext cx="7981672" cy="3490186"/>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4800" kern="0" dirty="0" smtClean="0">
                <a:solidFill>
                  <a:schemeClr val="tx1"/>
                </a:solidFill>
                <a:latin typeface="Meiryo UI" pitchFamily="50" charset="-128"/>
                <a:ea typeface="Meiryo UI" pitchFamily="50" charset="-128"/>
                <a:cs typeface="Meiryo UI" pitchFamily="50" charset="-128"/>
              </a:rPr>
              <a:t>これまでの当社のカイゼン活動は</a:t>
            </a:r>
            <a:endParaRPr lang="en-US" altLang="ja-JP" sz="4800" kern="0" dirty="0" smtClean="0">
              <a:solidFill>
                <a:schemeClr val="tx1"/>
              </a:solidFill>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4800" kern="0" dirty="0" smtClean="0">
                <a:solidFill>
                  <a:schemeClr val="tx1"/>
                </a:solidFill>
                <a:latin typeface="Meiryo UI" pitchFamily="50" charset="-128"/>
                <a:ea typeface="Meiryo UI" pitchFamily="50" charset="-128"/>
                <a:cs typeface="Meiryo UI" pitchFamily="50" charset="-128"/>
              </a:rPr>
              <a:t>あまり現場に寄り添っておらず、</a:t>
            </a:r>
            <a:endParaRPr lang="en-US" altLang="ja-JP" sz="4800" kern="0" dirty="0" smtClean="0">
              <a:solidFill>
                <a:schemeClr val="tx1"/>
              </a:solidFill>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4800" kern="0" dirty="0" smtClean="0">
                <a:solidFill>
                  <a:schemeClr val="tx1"/>
                </a:solidFill>
                <a:latin typeface="Meiryo UI" pitchFamily="50" charset="-128"/>
                <a:ea typeface="Meiryo UI" pitchFamily="50" charset="-128"/>
                <a:cs typeface="Meiryo UI" pitchFamily="50" charset="-128"/>
              </a:rPr>
              <a:t>一方的であったり局所的なもの</a:t>
            </a:r>
            <a:endParaRPr lang="en-US" altLang="ja-JP" sz="4800" kern="0" dirty="0" smtClean="0">
              <a:solidFill>
                <a:schemeClr val="tx1"/>
              </a:solidFill>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4800" kern="0" dirty="0" smtClean="0">
                <a:solidFill>
                  <a:schemeClr val="tx1"/>
                </a:solidFill>
                <a:latin typeface="Meiryo UI" pitchFamily="50" charset="-128"/>
                <a:ea typeface="Meiryo UI" pitchFamily="50" charset="-128"/>
                <a:cs typeface="Meiryo UI" pitchFamily="50" charset="-128"/>
              </a:rPr>
              <a:t>が多かった</a:t>
            </a:r>
            <a:endParaRPr lang="en-US" altLang="ja-JP" sz="4800" kern="0" dirty="0" smtClean="0">
              <a:solidFill>
                <a:schemeClr val="tx1"/>
              </a:solidFill>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00274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推進まとめ</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38</a:t>
            </a:fld>
            <a:endParaRPr lang="en-US" altLang="ja-JP">
              <a:solidFill>
                <a:prstClr val="black"/>
              </a:solidFill>
            </a:endParaRPr>
          </a:p>
        </p:txBody>
      </p:sp>
      <p:sp>
        <p:nvSpPr>
          <p:cNvPr id="6" name="テキスト プレースホルダ 11"/>
          <p:cNvSpPr txBox="1">
            <a:spLocks/>
          </p:cNvSpPr>
          <p:nvPr/>
        </p:nvSpPr>
        <p:spPr>
          <a:xfrm>
            <a:off x="832621" y="1501708"/>
            <a:ext cx="7455887" cy="4376583"/>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4800" kern="0" dirty="0" smtClean="0">
                <a:solidFill>
                  <a:schemeClr val="tx1"/>
                </a:solidFill>
                <a:latin typeface="Meiryo UI" pitchFamily="50" charset="-128"/>
                <a:ea typeface="Meiryo UI" pitchFamily="50" charset="-128"/>
                <a:cs typeface="Meiryo UI" pitchFamily="50" charset="-128"/>
              </a:rPr>
              <a:t>また、</a:t>
            </a:r>
            <a:endParaRPr lang="en-US" altLang="ja-JP" sz="4800" kern="0" dirty="0" smtClean="0">
              <a:solidFill>
                <a:schemeClr val="tx1"/>
              </a:solidFill>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4800" kern="0" dirty="0" smtClean="0">
                <a:solidFill>
                  <a:schemeClr val="tx1"/>
                </a:solidFill>
                <a:latin typeface="Meiryo UI" pitchFamily="50" charset="-128"/>
                <a:ea typeface="Meiryo UI" pitchFamily="50" charset="-128"/>
                <a:cs typeface="Meiryo UI" pitchFamily="50" charset="-128"/>
              </a:rPr>
              <a:t>最新技術を取り入れたい時に</a:t>
            </a:r>
            <a:endParaRPr lang="en-US" altLang="ja-JP" sz="4800" kern="0" dirty="0" smtClean="0">
              <a:solidFill>
                <a:schemeClr val="tx1"/>
              </a:solidFill>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4800" kern="0" dirty="0" smtClean="0">
                <a:solidFill>
                  <a:schemeClr val="tx1"/>
                </a:solidFill>
                <a:latin typeface="Meiryo UI" pitchFamily="50" charset="-128"/>
                <a:ea typeface="Meiryo UI" pitchFamily="50" charset="-128"/>
                <a:cs typeface="Meiryo UI" pitchFamily="50" charset="-128"/>
              </a:rPr>
              <a:t>チームやプロジェクト個別で</a:t>
            </a:r>
            <a:endParaRPr lang="en-US" altLang="ja-JP" sz="4800" kern="0" dirty="0" smtClean="0">
              <a:solidFill>
                <a:schemeClr val="tx1"/>
              </a:solidFill>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4800" kern="0" dirty="0" smtClean="0">
                <a:solidFill>
                  <a:schemeClr val="tx1"/>
                </a:solidFill>
                <a:latin typeface="Meiryo UI" pitchFamily="50" charset="-128"/>
                <a:ea typeface="Meiryo UI" pitchFamily="50" charset="-128"/>
                <a:cs typeface="Meiryo UI" pitchFamily="50" charset="-128"/>
              </a:rPr>
              <a:t>対応せざるを得ない組織構造</a:t>
            </a:r>
            <a:endParaRPr lang="en-US" altLang="ja-JP" sz="4800" kern="0" dirty="0" smtClean="0">
              <a:solidFill>
                <a:schemeClr val="tx1"/>
              </a:solidFill>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4800" kern="0" dirty="0" smtClean="0">
                <a:solidFill>
                  <a:schemeClr val="tx1"/>
                </a:solidFill>
                <a:latin typeface="Meiryo UI" pitchFamily="50" charset="-128"/>
                <a:ea typeface="Meiryo UI" pitchFamily="50" charset="-128"/>
                <a:cs typeface="Meiryo UI" pitchFamily="50" charset="-128"/>
              </a:rPr>
              <a:t>となっている</a:t>
            </a:r>
            <a:endParaRPr lang="en-US" altLang="ja-JP" sz="4800" kern="0" dirty="0" smtClean="0">
              <a:solidFill>
                <a:schemeClr val="tx1"/>
              </a:solidFill>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708066"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推進目的</a:t>
            </a:r>
            <a:r>
              <a:rPr lang="ja-JP" altLang="en-US" sz="2800" dirty="0" smtClean="0">
                <a:latin typeface="HGP創英角ｺﾞｼｯｸUB" pitchFamily="50" charset="-128"/>
                <a:ea typeface="HGP創英角ｺﾞｼｯｸUB" pitchFamily="50" charset="-128"/>
              </a:rPr>
              <a:t>・理由</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3</a:t>
            </a:fld>
            <a:endParaRPr lang="en-US" altLang="ja-JP">
              <a:solidFill>
                <a:prstClr val="black"/>
              </a:solidFill>
            </a:endParaRPr>
          </a:p>
        </p:txBody>
      </p:sp>
      <p:sp>
        <p:nvSpPr>
          <p:cNvPr id="7" name="テキスト プレースホルダ 11"/>
          <p:cNvSpPr>
            <a:spLocks noGrp="1"/>
          </p:cNvSpPr>
          <p:nvPr>
            <p:ph type="body" sz="half" idx="4294967295"/>
          </p:nvPr>
        </p:nvSpPr>
        <p:spPr>
          <a:xfrm>
            <a:off x="1317806" y="1589088"/>
            <a:ext cx="6488113" cy="4364037"/>
          </a:xfrm>
          <a:prstGeom prst="rect">
            <a:avLst/>
          </a:prstGeom>
        </p:spPr>
        <p:txBody>
          <a:bodyPr wrap="none" anchor="ctr">
            <a:spAutoFit/>
          </a:bodyPr>
          <a:lstStyle/>
          <a:p>
            <a:pPr marL="457200" indent="-457200">
              <a:buNone/>
            </a:pPr>
            <a:r>
              <a:rPr kumimoji="1" lang="en-US" altLang="ja-JP" sz="4000" b="1" dirty="0" smtClean="0">
                <a:solidFill>
                  <a:srgbClr val="00CC00"/>
                </a:solidFill>
                <a:latin typeface="Meiryo UI" pitchFamily="50" charset="-128"/>
                <a:ea typeface="Meiryo UI" pitchFamily="50" charset="-128"/>
                <a:cs typeface="Meiryo UI" pitchFamily="50" charset="-128"/>
              </a:rPr>
              <a:t>Operators said:</a:t>
            </a:r>
          </a:p>
          <a:p>
            <a:pPr marL="457200" indent="-457200" algn="ctr">
              <a:buNone/>
            </a:pPr>
            <a:r>
              <a:rPr kumimoji="1" lang="ja-JP" altLang="en-US" sz="6600" dirty="0" smtClean="0">
                <a:latin typeface="Meiryo UI" pitchFamily="50" charset="-128"/>
                <a:ea typeface="Meiryo UI" pitchFamily="50" charset="-128"/>
                <a:cs typeface="Meiryo UI" pitchFamily="50" charset="-128"/>
              </a:rPr>
              <a:t>安定稼動している</a:t>
            </a:r>
            <a:endParaRPr kumimoji="1" lang="en-US" altLang="ja-JP" sz="6600" dirty="0" smtClean="0">
              <a:latin typeface="Meiryo UI" pitchFamily="50" charset="-128"/>
              <a:ea typeface="Meiryo UI" pitchFamily="50" charset="-128"/>
              <a:cs typeface="Meiryo UI" pitchFamily="50" charset="-128"/>
            </a:endParaRPr>
          </a:p>
          <a:p>
            <a:pPr marL="457200" indent="-457200" algn="ctr">
              <a:buNone/>
            </a:pPr>
            <a:r>
              <a:rPr lang="ja-JP" altLang="en-US" sz="6600" dirty="0" smtClean="0">
                <a:latin typeface="Meiryo UI" pitchFamily="50" charset="-128"/>
                <a:ea typeface="Meiryo UI" pitchFamily="50" charset="-128"/>
                <a:cs typeface="Meiryo UI" pitchFamily="50" charset="-128"/>
              </a:rPr>
              <a:t>システムには極力</a:t>
            </a:r>
            <a:endParaRPr lang="en-US" altLang="ja-JP" sz="6600" dirty="0" smtClean="0">
              <a:latin typeface="Meiryo UI" pitchFamily="50" charset="-128"/>
              <a:ea typeface="Meiryo UI" pitchFamily="50" charset="-128"/>
              <a:cs typeface="Meiryo UI" pitchFamily="50" charset="-128"/>
            </a:endParaRPr>
          </a:p>
          <a:p>
            <a:pPr marL="457200" indent="-457200" algn="ctr">
              <a:buNone/>
            </a:pPr>
            <a:r>
              <a:rPr lang="ja-JP" altLang="en-US" sz="6600" dirty="0" smtClean="0">
                <a:latin typeface="Meiryo UI" pitchFamily="50" charset="-128"/>
                <a:ea typeface="Meiryo UI" pitchFamily="50" charset="-128"/>
                <a:cs typeface="Meiryo UI" pitchFamily="50" charset="-128"/>
              </a:rPr>
              <a:t>手を</a:t>
            </a:r>
            <a:r>
              <a:rPr kumimoji="1" lang="ja-JP" altLang="en-US" sz="6600" dirty="0" smtClean="0">
                <a:latin typeface="Meiryo UI" pitchFamily="50" charset="-128"/>
                <a:ea typeface="Meiryo UI" pitchFamily="50" charset="-128"/>
                <a:cs typeface="Meiryo UI" pitchFamily="50" charset="-128"/>
              </a:rPr>
              <a:t>入れたくない</a:t>
            </a:r>
            <a:endParaRPr kumimoji="1" lang="ja-JP" altLang="en-US" sz="6600" dirty="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00274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推進まとめ</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39</a:t>
            </a:fld>
            <a:endParaRPr lang="en-US" altLang="ja-JP">
              <a:solidFill>
                <a:prstClr val="black"/>
              </a:solidFill>
            </a:endParaRPr>
          </a:p>
        </p:txBody>
      </p:sp>
      <p:sp>
        <p:nvSpPr>
          <p:cNvPr id="6" name="テキスト プレースホルダ 11"/>
          <p:cNvSpPr txBox="1">
            <a:spLocks/>
          </p:cNvSpPr>
          <p:nvPr/>
        </p:nvSpPr>
        <p:spPr>
          <a:xfrm>
            <a:off x="901549" y="1917207"/>
            <a:ext cx="7318030" cy="3545586"/>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6600" kern="0" dirty="0" smtClean="0">
                <a:solidFill>
                  <a:schemeClr val="tx1"/>
                </a:solidFill>
                <a:latin typeface="Meiryo UI" pitchFamily="50" charset="-128"/>
                <a:ea typeface="Meiryo UI" pitchFamily="50" charset="-128"/>
                <a:cs typeface="Meiryo UI" pitchFamily="50" charset="-128"/>
              </a:rPr>
              <a:t>このような状況下では</a:t>
            </a:r>
            <a:endParaRPr lang="en-US" altLang="ja-JP" sz="6600" kern="0" dirty="0" smtClean="0">
              <a:solidFill>
                <a:schemeClr val="tx1"/>
              </a:solidFill>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6600" kern="0" dirty="0" smtClean="0">
                <a:solidFill>
                  <a:schemeClr val="tx1"/>
                </a:solidFill>
                <a:latin typeface="Meiryo UI" pitchFamily="50" charset="-128"/>
                <a:ea typeface="Meiryo UI" pitchFamily="50" charset="-128"/>
                <a:cs typeface="Meiryo UI" pitchFamily="50" charset="-128"/>
              </a:rPr>
              <a:t>なかなか上手いこと</a:t>
            </a:r>
            <a:endParaRPr lang="en-US" altLang="ja-JP" sz="6600" kern="0" dirty="0" smtClean="0">
              <a:solidFill>
                <a:schemeClr val="tx1"/>
              </a:solidFill>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6600" kern="0" dirty="0" smtClean="0">
                <a:solidFill>
                  <a:srgbClr val="FF0000"/>
                </a:solidFill>
                <a:latin typeface="Meiryo UI" pitchFamily="50" charset="-128"/>
                <a:ea typeface="Meiryo UI" pitchFamily="50" charset="-128"/>
                <a:cs typeface="Meiryo UI" pitchFamily="50" charset="-128"/>
              </a:rPr>
              <a:t>カイゼン</a:t>
            </a:r>
            <a:r>
              <a:rPr lang="ja-JP" altLang="en-US" sz="6600" kern="0" dirty="0" smtClean="0">
                <a:solidFill>
                  <a:schemeClr val="tx1"/>
                </a:solidFill>
                <a:latin typeface="Meiryo UI" pitchFamily="50" charset="-128"/>
                <a:ea typeface="Meiryo UI" pitchFamily="50" charset="-128"/>
                <a:cs typeface="Meiryo UI" pitchFamily="50" charset="-128"/>
              </a:rPr>
              <a:t>は進まない！</a:t>
            </a:r>
            <a:endParaRPr lang="en-US" altLang="ja-JP" sz="6600" kern="0" dirty="0" smtClean="0">
              <a:solidFill>
                <a:schemeClr val="tx1"/>
              </a:solidFill>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00274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推進まとめ</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40</a:t>
            </a:fld>
            <a:endParaRPr lang="en-US" altLang="ja-JP">
              <a:solidFill>
                <a:prstClr val="black"/>
              </a:solidFill>
            </a:endParaRPr>
          </a:p>
        </p:txBody>
      </p:sp>
      <p:sp>
        <p:nvSpPr>
          <p:cNvPr id="6" name="テキスト プレースホルダ 11"/>
          <p:cNvSpPr txBox="1">
            <a:spLocks/>
          </p:cNvSpPr>
          <p:nvPr/>
        </p:nvSpPr>
        <p:spPr>
          <a:xfrm>
            <a:off x="3446314" y="3136002"/>
            <a:ext cx="2228495" cy="1107996"/>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66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従って</a:t>
            </a:r>
            <a:endParaRPr kumimoji="1" lang="en-US" altLang="ja-JP" sz="66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00274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推進まとめ</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41</a:t>
            </a:fld>
            <a:endParaRPr lang="en-US" altLang="ja-JP">
              <a:solidFill>
                <a:prstClr val="black"/>
              </a:solidFill>
            </a:endParaRPr>
          </a:p>
        </p:txBody>
      </p:sp>
      <p:sp>
        <p:nvSpPr>
          <p:cNvPr id="6" name="テキスト プレースホルダ 11"/>
          <p:cNvSpPr txBox="1">
            <a:spLocks/>
          </p:cNvSpPr>
          <p:nvPr/>
        </p:nvSpPr>
        <p:spPr>
          <a:xfrm>
            <a:off x="403011" y="1612509"/>
            <a:ext cx="8315097" cy="4154984"/>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まずはカイゼン活動を支えるための</a:t>
            </a:r>
            <a:endParaRPr kumimoji="1" lang="en-US" altLang="ja-JP"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6600" b="0" i="0" u="none" strike="noStrike" kern="0" cap="none" spc="0" normalizeH="0" baseline="0" noProof="0" dirty="0" smtClean="0">
                <a:ln>
                  <a:noFill/>
                </a:ln>
                <a:solidFill>
                  <a:srgbClr val="0000FF"/>
                </a:solidFill>
                <a:effectLst/>
                <a:uLnTx/>
                <a:uFillTx/>
                <a:latin typeface="Meiryo UI" pitchFamily="50" charset="-128"/>
                <a:ea typeface="Meiryo UI" pitchFamily="50" charset="-128"/>
                <a:cs typeface="Meiryo UI" pitchFamily="50" charset="-128"/>
              </a:rPr>
              <a:t>インフラ</a:t>
            </a:r>
            <a:endParaRPr kumimoji="1" lang="en-US" altLang="ja-JP" sz="6600" b="0" i="0" u="none" strike="noStrike" kern="0" cap="none" spc="0" normalizeH="0" baseline="0" noProof="0" dirty="0" smtClean="0">
              <a:ln>
                <a:noFill/>
              </a:ln>
              <a:solidFill>
                <a:srgbClr val="0000FF"/>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6600" kern="0" dirty="0" smtClean="0">
                <a:solidFill>
                  <a:srgbClr val="00CC00"/>
                </a:solidFill>
                <a:latin typeface="Meiryo UI" pitchFamily="50" charset="-128"/>
                <a:ea typeface="Meiryo UI" pitchFamily="50" charset="-128"/>
                <a:cs typeface="Meiryo UI" pitchFamily="50" charset="-128"/>
              </a:rPr>
              <a:t>体制</a:t>
            </a:r>
            <a:endParaRPr lang="en-US" altLang="ja-JP" sz="6600" kern="0" dirty="0" smtClean="0">
              <a:solidFill>
                <a:srgbClr val="00CC00"/>
              </a:solidFill>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から整えていく必要がある</a:t>
            </a:r>
            <a:endParaRPr kumimoji="1" lang="en-US" altLang="ja-JP" sz="48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00274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推進まとめ</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42</a:t>
            </a:fld>
            <a:endParaRPr lang="en-US" altLang="ja-JP">
              <a:solidFill>
                <a:prstClr val="black"/>
              </a:solidFill>
            </a:endParaRPr>
          </a:p>
        </p:txBody>
      </p:sp>
      <p:sp>
        <p:nvSpPr>
          <p:cNvPr id="6" name="テキスト プレースホルダ 11"/>
          <p:cNvSpPr txBox="1">
            <a:spLocks/>
          </p:cNvSpPr>
          <p:nvPr/>
        </p:nvSpPr>
        <p:spPr>
          <a:xfrm>
            <a:off x="1565192" y="2526605"/>
            <a:ext cx="5990743" cy="2326791"/>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66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これらが整うことで</a:t>
            </a:r>
            <a:endParaRPr kumimoji="1" lang="en-US" altLang="ja-JP" sz="66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66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はじめて・・・</a:t>
            </a:r>
            <a:endParaRPr kumimoji="1" lang="en-US" altLang="ja-JP" sz="66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11"/>
          <p:cNvSpPr txBox="1">
            <a:spLocks/>
          </p:cNvSpPr>
          <p:nvPr/>
        </p:nvSpPr>
        <p:spPr>
          <a:xfrm>
            <a:off x="3587048" y="2590718"/>
            <a:ext cx="1955985" cy="2215991"/>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en-US" altLang="ja-JP" sz="13800" b="1" i="0" u="none" strike="noStrike" kern="0" cap="none" spc="0" normalizeH="0" baseline="0" noProof="0" dirty="0" smtClean="0">
                <a:ln>
                  <a:noFill/>
                </a:ln>
                <a:solidFill>
                  <a:srgbClr val="FFEBEB"/>
                </a:solidFill>
                <a:effectLst/>
                <a:uLnTx/>
                <a:uFillTx/>
                <a:latin typeface="Webdings" pitchFamily="18" charset="2"/>
                <a:ea typeface="Meiryo UI" pitchFamily="50" charset="-128"/>
                <a:cs typeface="Meiryo UI" pitchFamily="50" charset="-128"/>
              </a:rPr>
              <a:t>Y</a:t>
            </a:r>
            <a:endParaRPr kumimoji="1" lang="en-US" altLang="ja-JP" sz="13800" b="0" i="0" u="none" strike="noStrike" kern="0" cap="none" spc="0" normalizeH="0" baseline="0" noProof="0" dirty="0" smtClean="0">
              <a:ln>
                <a:noFill/>
              </a:ln>
              <a:solidFill>
                <a:srgbClr val="FFEBEB"/>
              </a:solidFill>
              <a:effectLst/>
              <a:uLnTx/>
              <a:uFillTx/>
              <a:latin typeface="Meiryo UI" pitchFamily="50" charset="-128"/>
              <a:ea typeface="Meiryo UI" pitchFamily="50" charset="-128"/>
              <a:cs typeface="Meiryo UI" pitchFamily="50" charset="-128"/>
            </a:endParaRPr>
          </a:p>
        </p:txBody>
      </p:sp>
      <p:sp>
        <p:nvSpPr>
          <p:cNvPr id="11" name="タイトル 10"/>
          <p:cNvSpPr>
            <a:spLocks noGrp="1"/>
          </p:cNvSpPr>
          <p:nvPr>
            <p:ph type="title"/>
          </p:nvPr>
        </p:nvSpPr>
        <p:spPr>
          <a:xfrm>
            <a:off x="113191" y="205971"/>
            <a:ext cx="300274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推進まとめ</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43</a:t>
            </a:fld>
            <a:endParaRPr lang="en-US" altLang="ja-JP">
              <a:solidFill>
                <a:prstClr val="black"/>
              </a:solidFill>
            </a:endParaRPr>
          </a:p>
        </p:txBody>
      </p:sp>
      <p:sp>
        <p:nvSpPr>
          <p:cNvPr id="7" name="テキスト プレースホルダ 11"/>
          <p:cNvSpPr>
            <a:spLocks noGrp="1"/>
          </p:cNvSpPr>
          <p:nvPr>
            <p:ph type="body" sz="half" idx="4294967295"/>
          </p:nvPr>
        </p:nvSpPr>
        <p:spPr>
          <a:xfrm>
            <a:off x="1142995" y="1698625"/>
            <a:ext cx="6853238" cy="4098925"/>
          </a:xfrm>
          <a:prstGeom prst="rect">
            <a:avLst/>
          </a:prstGeom>
        </p:spPr>
        <p:txBody>
          <a:bodyPr wrap="none" anchor="ctr">
            <a:spAutoFit/>
          </a:bodyPr>
          <a:lstStyle/>
          <a:p>
            <a:pPr marL="457200" indent="-457200" algn="ctr">
              <a:buNone/>
            </a:pPr>
            <a:r>
              <a:rPr lang="ja-JP" altLang="en-US" sz="6600" dirty="0" smtClean="0">
                <a:latin typeface="Meiryo UI" pitchFamily="50" charset="-128"/>
                <a:ea typeface="Meiryo UI" pitchFamily="50" charset="-128"/>
                <a:cs typeface="Meiryo UI" pitchFamily="50" charset="-128"/>
              </a:rPr>
              <a:t>全社的な</a:t>
            </a:r>
            <a:endParaRPr lang="en-US" altLang="ja-JP" sz="6600" dirty="0" smtClean="0">
              <a:latin typeface="Meiryo UI" pitchFamily="50" charset="-128"/>
              <a:ea typeface="Meiryo UI" pitchFamily="50" charset="-128"/>
              <a:cs typeface="Meiryo UI" pitchFamily="50" charset="-128"/>
            </a:endParaRPr>
          </a:p>
          <a:p>
            <a:pPr marL="457200" indent="-457200" algn="ctr">
              <a:buNone/>
            </a:pPr>
            <a:r>
              <a:rPr lang="en-US" altLang="ja-JP" sz="9600" b="1" dirty="0" smtClean="0">
                <a:solidFill>
                  <a:srgbClr val="0000FF"/>
                </a:solidFill>
                <a:latin typeface="Meiryo UI" pitchFamily="50" charset="-128"/>
                <a:ea typeface="Meiryo UI" pitchFamily="50" charset="-128"/>
                <a:cs typeface="Meiryo UI" pitchFamily="50" charset="-128"/>
              </a:rPr>
              <a:t>Dev</a:t>
            </a:r>
            <a:r>
              <a:rPr lang="en-US" altLang="ja-JP" sz="9600" b="1" dirty="0" smtClean="0">
                <a:solidFill>
                  <a:srgbClr val="00CC00"/>
                </a:solidFill>
                <a:latin typeface="Meiryo UI" pitchFamily="50" charset="-128"/>
                <a:ea typeface="Meiryo UI" pitchFamily="50" charset="-128"/>
                <a:cs typeface="Meiryo UI" pitchFamily="50" charset="-128"/>
              </a:rPr>
              <a:t>Ops</a:t>
            </a:r>
          </a:p>
          <a:p>
            <a:pPr marL="457200" indent="-457200" algn="ctr">
              <a:buNone/>
            </a:pPr>
            <a:r>
              <a:rPr lang="ja-JP" altLang="en-US" sz="6600" dirty="0" smtClean="0">
                <a:latin typeface="Meiryo UI" pitchFamily="50" charset="-128"/>
                <a:ea typeface="Meiryo UI" pitchFamily="50" charset="-128"/>
                <a:cs typeface="Meiryo UI" pitchFamily="50" charset="-128"/>
              </a:rPr>
              <a:t>の推進が可能となる</a:t>
            </a:r>
            <a:endParaRPr lang="en-US" altLang="ja-JP" sz="6600" dirty="0" smtClean="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00274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推進まとめ</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44</a:t>
            </a:fld>
            <a:endParaRPr lang="en-US" altLang="ja-JP">
              <a:solidFill>
                <a:prstClr val="black"/>
              </a:solidFill>
            </a:endParaRPr>
          </a:p>
        </p:txBody>
      </p:sp>
      <p:sp>
        <p:nvSpPr>
          <p:cNvPr id="6" name="テキスト プレースホルダ 11"/>
          <p:cNvSpPr txBox="1">
            <a:spLocks/>
          </p:cNvSpPr>
          <p:nvPr/>
        </p:nvSpPr>
        <p:spPr>
          <a:xfrm>
            <a:off x="362938" y="1917208"/>
            <a:ext cx="8395248" cy="3545586"/>
          </a:xfrm>
          <a:prstGeom prst="rect">
            <a:avLst/>
          </a:prstGeom>
        </p:spPr>
        <p:txBody>
          <a:bodyPr wrap="none" anchor="ctr">
            <a:spAutoFit/>
          </a:bodyPr>
          <a:lstStyle/>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66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以上、</a:t>
            </a:r>
            <a:endParaRPr kumimoji="1" lang="en-US" altLang="ja-JP" sz="66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lang="ja-JP" altLang="en-US" sz="6600" kern="0" dirty="0" smtClean="0">
                <a:solidFill>
                  <a:schemeClr val="tx1"/>
                </a:solidFill>
                <a:latin typeface="Meiryo UI" pitchFamily="50" charset="-128"/>
                <a:ea typeface="Meiryo UI" pitchFamily="50" charset="-128"/>
                <a:cs typeface="Meiryo UI" pitchFamily="50" charset="-128"/>
              </a:rPr>
              <a:t>ご理解とご協力のほど</a:t>
            </a:r>
            <a:endParaRPr lang="en-US" altLang="ja-JP" sz="6600" kern="0" dirty="0" smtClean="0">
              <a:solidFill>
                <a:schemeClr val="tx1"/>
              </a:solidFill>
              <a:latin typeface="Meiryo UI" pitchFamily="50" charset="-128"/>
              <a:ea typeface="Meiryo UI" pitchFamily="50" charset="-128"/>
              <a:cs typeface="Meiryo UI" pitchFamily="50" charset="-128"/>
            </a:endParaRPr>
          </a:p>
          <a:p>
            <a:pPr marL="457200" marR="0" lvl="0" indent="-457200" algn="ctr" defTabSz="914400" rtl="0" eaLnBrk="1" fontAlgn="base" latinLnBrk="0" hangingPunct="1">
              <a:lnSpc>
                <a:spcPct val="100000"/>
              </a:lnSpc>
              <a:spcBef>
                <a:spcPct val="20000"/>
              </a:spcBef>
              <a:spcAft>
                <a:spcPct val="0"/>
              </a:spcAft>
              <a:buClrTx/>
              <a:buSzTx/>
              <a:buFontTx/>
              <a:buNone/>
              <a:tabLst/>
              <a:defRPr/>
            </a:pPr>
            <a:r>
              <a:rPr kumimoji="1" lang="ja-JP" altLang="en-US" sz="66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rPr>
              <a:t>何卒よろしくお願いします</a:t>
            </a:r>
            <a:endParaRPr kumimoji="1" lang="en-US" altLang="ja-JP" sz="6600" b="0" i="0" u="none" strike="noStrike" kern="0" cap="none" spc="0" normalizeH="0" baseline="0" noProof="0" dirty="0" smtClean="0">
              <a:ln>
                <a:noFill/>
              </a:ln>
              <a:solidFill>
                <a:schemeClr val="tx1"/>
              </a:solidFill>
              <a:effectLst/>
              <a:uLnTx/>
              <a:uFillTx/>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43383" y="3399157"/>
            <a:ext cx="2039341" cy="590931"/>
          </a:xfrm>
        </p:spPr>
        <p:txBody>
          <a:bodyPr anchor="ctr"/>
          <a:lstStyle/>
          <a:p>
            <a:pPr algn="ctr"/>
            <a:r>
              <a:rPr kumimoji="1" lang="en-US" altLang="ja-JP" sz="3600" dirty="0" smtClean="0">
                <a:cs typeface="Meiryo UI" pitchFamily="50" charset="-128"/>
              </a:rPr>
              <a:t>Appendix</a:t>
            </a:r>
            <a:endParaRPr kumimoji="1" lang="ja-JP" altLang="en-US" sz="3600" dirty="0">
              <a:cs typeface="Meiryo UI"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ea typeface="HGPｺﾞｼｯｸE"/>
              </a:rPr>
              <a:pPr>
                <a:defRPr/>
              </a:pPr>
              <a:t>45</a:t>
            </a:fld>
            <a:endParaRPr lang="en-US" altLang="ja-JP">
              <a:solidFill>
                <a:prstClr val="black"/>
              </a:solidFill>
              <a:ea typeface="HGPｺﾞｼｯｸE"/>
            </a:endParaRPr>
          </a:p>
        </p:txBody>
      </p:sp>
    </p:spTree>
    <p:extLst>
      <p:ext uri="{BB962C8B-B14F-4D97-AF65-F5344CB8AC3E}">
        <p14:creationId xmlns="" xmlns:p14="http://schemas.microsoft.com/office/powerpoint/2010/main" val="13196736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708066"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推進目的</a:t>
            </a:r>
            <a:r>
              <a:rPr lang="ja-JP" altLang="en-US" sz="2800" dirty="0" smtClean="0">
                <a:latin typeface="HGP創英角ｺﾞｼｯｸUB" pitchFamily="50" charset="-128"/>
                <a:ea typeface="HGP創英角ｺﾞｼｯｸUB" pitchFamily="50" charset="-128"/>
              </a:rPr>
              <a:t>・理由</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46</a:t>
            </a:fld>
            <a:endParaRPr lang="en-US" altLang="ja-JP">
              <a:solidFill>
                <a:prstClr val="black"/>
              </a:solidFill>
            </a:endParaRPr>
          </a:p>
        </p:txBody>
      </p:sp>
      <p:sp>
        <p:nvSpPr>
          <p:cNvPr id="7" name="テキスト プレースホルダ 11"/>
          <p:cNvSpPr>
            <a:spLocks noGrp="1"/>
          </p:cNvSpPr>
          <p:nvPr>
            <p:ph type="body" sz="half" idx="4294967295"/>
          </p:nvPr>
        </p:nvSpPr>
        <p:spPr>
          <a:xfrm>
            <a:off x="0" y="965200"/>
            <a:ext cx="8283575" cy="400050"/>
          </a:xfrm>
          <a:prstGeom prst="rect">
            <a:avLst/>
          </a:prstGeom>
        </p:spPr>
        <p:txBody>
          <a:bodyPr>
            <a:spAutoFit/>
          </a:bodyPr>
          <a:lstStyle/>
          <a:p>
            <a:pPr marL="457200" indent="-457200">
              <a:buNone/>
            </a:pPr>
            <a:r>
              <a:rPr kumimoji="1" lang="en-US" altLang="ja-JP" sz="2000" dirty="0" smtClean="0">
                <a:latin typeface="HGPｺﾞｼｯｸE" pitchFamily="50" charset="-128"/>
                <a:ea typeface="HGPｺﾞｼｯｸE" pitchFamily="50" charset="-128"/>
              </a:rPr>
              <a:t>DevOps</a:t>
            </a:r>
            <a:r>
              <a:rPr kumimoji="1" lang="ja-JP" altLang="en-US" sz="2000" dirty="0" smtClean="0">
                <a:latin typeface="HGPｺﾞｼｯｸE" pitchFamily="50" charset="-128"/>
                <a:ea typeface="HGPｺﾞｼｯｸE" pitchFamily="50" charset="-128"/>
              </a:rPr>
              <a:t>を推進する主な目的や理由は以下の通り。</a:t>
            </a:r>
            <a:endParaRPr kumimoji="1" lang="ja-JP" altLang="en-US" sz="2000" dirty="0">
              <a:latin typeface="HGPｺﾞｼｯｸE" pitchFamily="50" charset="-128"/>
              <a:ea typeface="HGPｺﾞｼｯｸE" pitchFamily="50" charset="-128"/>
            </a:endParaRPr>
          </a:p>
        </p:txBody>
      </p:sp>
      <p:graphicFrame>
        <p:nvGraphicFramePr>
          <p:cNvPr id="8" name="図表 7"/>
          <p:cNvGraphicFramePr/>
          <p:nvPr/>
        </p:nvGraphicFramePr>
        <p:xfrm>
          <a:off x="434789" y="1504577"/>
          <a:ext cx="8292352" cy="4936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2810385"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a:t>
            </a:r>
            <a:r>
              <a:rPr lang="ja-JP" altLang="en-US" sz="2800" dirty="0" smtClean="0">
                <a:latin typeface="HGP創英角ｺﾞｼｯｸUB" pitchFamily="50" charset="-128"/>
                <a:ea typeface="HGP創英角ｺﾞｼｯｸUB" pitchFamily="50" charset="-128"/>
              </a:rPr>
              <a:t>手段</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47</a:t>
            </a:fld>
            <a:endParaRPr lang="en-US" altLang="ja-JP">
              <a:solidFill>
                <a:prstClr val="black"/>
              </a:solidFill>
            </a:endParaRPr>
          </a:p>
        </p:txBody>
      </p:sp>
      <p:sp>
        <p:nvSpPr>
          <p:cNvPr id="7" name="テキスト プレースホルダ 11"/>
          <p:cNvSpPr>
            <a:spLocks noGrp="1"/>
          </p:cNvSpPr>
          <p:nvPr>
            <p:ph type="body" sz="half" idx="4294967295"/>
          </p:nvPr>
        </p:nvSpPr>
        <p:spPr>
          <a:xfrm>
            <a:off x="0" y="965200"/>
            <a:ext cx="8283575" cy="400050"/>
          </a:xfrm>
          <a:prstGeom prst="rect">
            <a:avLst/>
          </a:prstGeom>
        </p:spPr>
        <p:txBody>
          <a:bodyPr>
            <a:spAutoFit/>
          </a:bodyPr>
          <a:lstStyle/>
          <a:p>
            <a:pPr marL="457200" indent="-457200">
              <a:buNone/>
            </a:pPr>
            <a:r>
              <a:rPr kumimoji="1" lang="ja-JP" altLang="en-US" sz="2000" dirty="0" smtClean="0">
                <a:latin typeface="HGPｺﾞｼｯｸE" pitchFamily="50" charset="-128"/>
                <a:ea typeface="HGPｺﾞｼｯｸE" pitchFamily="50" charset="-128"/>
              </a:rPr>
              <a:t>次の</a:t>
            </a:r>
            <a:r>
              <a:rPr kumimoji="1" lang="en-US" altLang="ja-JP" sz="2000" dirty="0" smtClean="0">
                <a:latin typeface="HGPｺﾞｼｯｸE" pitchFamily="50" charset="-128"/>
                <a:ea typeface="HGPｺﾞｼｯｸE" pitchFamily="50" charset="-128"/>
              </a:rPr>
              <a:t>A</a:t>
            </a:r>
            <a:r>
              <a:rPr kumimoji="1" lang="ja-JP" altLang="en-US" sz="2000" dirty="0" smtClean="0">
                <a:latin typeface="HGPｺﾞｼｯｸE" pitchFamily="50" charset="-128"/>
                <a:ea typeface="HGPｺﾞｼｯｸE" pitchFamily="50" charset="-128"/>
              </a:rPr>
              <a:t>～</a:t>
            </a:r>
            <a:r>
              <a:rPr kumimoji="1" lang="en-US" altLang="ja-JP" sz="2000" dirty="0" smtClean="0">
                <a:latin typeface="HGPｺﾞｼｯｸE" pitchFamily="50" charset="-128"/>
                <a:ea typeface="HGPｺﾞｼｯｸE" pitchFamily="50" charset="-128"/>
              </a:rPr>
              <a:t>D</a:t>
            </a:r>
            <a:r>
              <a:rPr kumimoji="1" lang="ja-JP" altLang="en-US" sz="2000" dirty="0" smtClean="0">
                <a:latin typeface="HGPｺﾞｼｯｸE" pitchFamily="50" charset="-128"/>
                <a:ea typeface="HGPｺﾞｼｯｸE" pitchFamily="50" charset="-128"/>
              </a:rPr>
              <a:t>の</a:t>
            </a:r>
            <a:r>
              <a:rPr kumimoji="1" lang="en-US" altLang="ja-JP" sz="2000" dirty="0" smtClean="0">
                <a:latin typeface="HGPｺﾞｼｯｸE" pitchFamily="50" charset="-128"/>
                <a:ea typeface="HGPｺﾞｼｯｸE" pitchFamily="50" charset="-128"/>
              </a:rPr>
              <a:t>4</a:t>
            </a:r>
            <a:r>
              <a:rPr kumimoji="1" lang="ja-JP" altLang="en-US" sz="2000" dirty="0" err="1" smtClean="0">
                <a:latin typeface="HGPｺﾞｼｯｸE" pitchFamily="50" charset="-128"/>
                <a:ea typeface="HGPｺﾞｼｯｸE" pitchFamily="50" charset="-128"/>
              </a:rPr>
              <a:t>つの</a:t>
            </a:r>
            <a:r>
              <a:rPr kumimoji="1" lang="ja-JP" altLang="en-US" sz="2000" dirty="0" smtClean="0">
                <a:latin typeface="HGPｺﾞｼｯｸE" pitchFamily="50" charset="-128"/>
                <a:ea typeface="HGPｺﾞｼｯｸE" pitchFamily="50" charset="-128"/>
              </a:rPr>
              <a:t>手段により</a:t>
            </a:r>
            <a:r>
              <a:rPr kumimoji="1" lang="en-US" altLang="ja-JP" sz="2000" dirty="0" smtClean="0">
                <a:latin typeface="HGPｺﾞｼｯｸE" pitchFamily="50" charset="-128"/>
                <a:ea typeface="HGPｺﾞｼｯｸE" pitchFamily="50" charset="-128"/>
              </a:rPr>
              <a:t>DevOps</a:t>
            </a:r>
            <a:r>
              <a:rPr kumimoji="1" lang="ja-JP" altLang="en-US" sz="2000" dirty="0" smtClean="0">
                <a:latin typeface="HGPｺﾞｼｯｸE" pitchFamily="50" charset="-128"/>
                <a:ea typeface="HGPｺﾞｼｯｸE" pitchFamily="50" charset="-128"/>
              </a:rPr>
              <a:t>推進を図る。</a:t>
            </a:r>
            <a:endParaRPr kumimoji="1" lang="ja-JP" altLang="en-US" sz="2000" dirty="0">
              <a:latin typeface="HGPｺﾞｼｯｸE" pitchFamily="50" charset="-128"/>
              <a:ea typeface="HGPｺﾞｼｯｸE" pitchFamily="50" charset="-128"/>
            </a:endParaRPr>
          </a:p>
        </p:txBody>
      </p:sp>
      <p:graphicFrame>
        <p:nvGraphicFramePr>
          <p:cNvPr id="5" name="図表 4"/>
          <p:cNvGraphicFramePr/>
          <p:nvPr/>
        </p:nvGraphicFramePr>
        <p:xfrm>
          <a:off x="430306" y="1506071"/>
          <a:ext cx="8296836" cy="4921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61370"/>
            <a:ext cx="7048724" cy="424732"/>
          </a:xfrm>
        </p:spPr>
        <p:txBody>
          <a:bodyPr/>
          <a:lstStyle/>
          <a:p>
            <a:pPr lvl="0"/>
            <a:r>
              <a:rPr lang="en-US" altLang="ja-JP" sz="2400" dirty="0" smtClean="0">
                <a:latin typeface="HGP創英角ｺﾞｼｯｸUB" pitchFamily="50" charset="-128"/>
                <a:ea typeface="HGP創英角ｺﾞｼｯｸUB" pitchFamily="50" charset="-128"/>
              </a:rPr>
              <a:t>A) CReST</a:t>
            </a:r>
            <a:r>
              <a:rPr lang="ja-JP" altLang="ja-JP" sz="2400" dirty="0" err="1" smtClean="0">
                <a:latin typeface="HGP創英角ｺﾞｼｯｸUB" pitchFamily="50" charset="-128"/>
                <a:ea typeface="HGP創英角ｺﾞｼｯｸUB" pitchFamily="50" charset="-128"/>
              </a:rPr>
              <a:t>への</a:t>
            </a:r>
            <a:r>
              <a:rPr lang="ja-JP" altLang="ja-JP" sz="2400" dirty="0" smtClean="0">
                <a:latin typeface="HGP創英角ｺﾞｼｯｸUB" pitchFamily="50" charset="-128"/>
                <a:ea typeface="HGP創英角ｺﾞｼｯｸUB" pitchFamily="50" charset="-128"/>
              </a:rPr>
              <a:t>要員投入による知見者・技術者の育成</a:t>
            </a:r>
            <a:endParaRPr lang="ja-JP" altLang="en-US" sz="24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48</a:t>
            </a:fld>
            <a:endParaRPr lang="en-US" altLang="ja-JP">
              <a:solidFill>
                <a:prstClr val="black"/>
              </a:solidFill>
            </a:endParaRPr>
          </a:p>
        </p:txBody>
      </p:sp>
      <p:sp>
        <p:nvSpPr>
          <p:cNvPr id="8" name="テキスト プレースホルダ 11"/>
          <p:cNvSpPr>
            <a:spLocks noGrp="1"/>
          </p:cNvSpPr>
          <p:nvPr>
            <p:ph type="body" sz="half" idx="4294967295"/>
          </p:nvPr>
        </p:nvSpPr>
        <p:spPr>
          <a:xfrm>
            <a:off x="0" y="1260475"/>
            <a:ext cx="8620125" cy="5194300"/>
          </a:xfrm>
          <a:prstGeom prst="rect">
            <a:avLst/>
          </a:prstGeom>
        </p:spPr>
        <p:txBody>
          <a:bodyPr/>
          <a:lstStyle/>
          <a:p>
            <a:pPr marL="2863850" indent="268288">
              <a:buNone/>
            </a:pPr>
            <a:r>
              <a:rPr lang="ja-JP" altLang="en-US" sz="2000" dirty="0" smtClean="0">
                <a:latin typeface="HGPｺﾞｼｯｸE" pitchFamily="50" charset="-128"/>
                <a:ea typeface="HGPｺﾞｼｯｸE" pitchFamily="50" charset="-128"/>
              </a:rPr>
              <a:t>次の理由により、</a:t>
            </a:r>
            <a:r>
              <a:rPr lang="en-US" altLang="ja-JP" sz="2000" dirty="0" smtClean="0">
                <a:latin typeface="HGPｺﾞｼｯｸE" pitchFamily="50" charset="-128"/>
                <a:ea typeface="HGPｺﾞｼｯｸE" pitchFamily="50" charset="-128"/>
              </a:rPr>
              <a:t>CReST</a:t>
            </a:r>
            <a:r>
              <a:rPr lang="ja-JP" altLang="ja-JP" sz="2000" dirty="0" smtClean="0">
                <a:latin typeface="HGPｺﾞｼｯｸE" pitchFamily="50" charset="-128"/>
                <a:ea typeface="HGPｺﾞｼｯｸE" pitchFamily="50" charset="-128"/>
              </a:rPr>
              <a:t>内に要員を投入してもらうことで、より良い</a:t>
            </a:r>
            <a:r>
              <a:rPr lang="en-US" altLang="ja-JP" sz="2000" dirty="0" smtClean="0">
                <a:latin typeface="HGPｺﾞｼｯｸE" pitchFamily="50" charset="-128"/>
                <a:ea typeface="HGPｺﾞｼｯｸE" pitchFamily="50" charset="-128"/>
              </a:rPr>
              <a:t>DevOps</a:t>
            </a:r>
            <a:r>
              <a:rPr lang="ja-JP" altLang="en-US" sz="2000" dirty="0" smtClean="0">
                <a:latin typeface="HGPｺﾞｼｯｸE" pitchFamily="50" charset="-128"/>
                <a:ea typeface="HGPｺﾞｼｯｸE" pitchFamily="50" charset="-128"/>
              </a:rPr>
              <a:t>要員の</a:t>
            </a:r>
            <a:r>
              <a:rPr lang="ja-JP" altLang="ja-JP" sz="2000" dirty="0" smtClean="0">
                <a:latin typeface="HGPｺﾞｼｯｸE" pitchFamily="50" charset="-128"/>
                <a:ea typeface="HGPｺﾞｼｯｸE" pitchFamily="50" charset="-128"/>
              </a:rPr>
              <a:t>育成が出来ると考える</a:t>
            </a:r>
            <a:r>
              <a:rPr lang="ja-JP" altLang="en-US" sz="2000" dirty="0" smtClean="0">
                <a:latin typeface="HGPｺﾞｼｯｸE" pitchFamily="50" charset="-128"/>
                <a:ea typeface="HGPｺﾞｼｯｸE" pitchFamily="50" charset="-128"/>
              </a:rPr>
              <a:t>。</a:t>
            </a:r>
            <a:endParaRPr lang="en-US" altLang="ja-JP" sz="2000" dirty="0" smtClean="0">
              <a:latin typeface="HGPｺﾞｼｯｸE" pitchFamily="50" charset="-128"/>
              <a:ea typeface="HGPｺﾞｼｯｸE" pitchFamily="50" charset="-128"/>
            </a:endParaRPr>
          </a:p>
          <a:p>
            <a:pPr marL="0" indent="0">
              <a:buNone/>
            </a:pPr>
            <a:endParaRPr lang="en-US" altLang="ja-JP" sz="2000" dirty="0" smtClean="0">
              <a:latin typeface="HGPｺﾞｼｯｸE" pitchFamily="50" charset="-128"/>
              <a:ea typeface="HGPｺﾞｼｯｸE" pitchFamily="50" charset="-128"/>
            </a:endParaRPr>
          </a:p>
          <a:p>
            <a:pPr marL="0" indent="0">
              <a:buNone/>
            </a:pPr>
            <a:endParaRPr lang="en-US" altLang="ja-JP" sz="2000" dirty="0" smtClean="0">
              <a:latin typeface="HGPｺﾞｼｯｸE" pitchFamily="50" charset="-128"/>
              <a:ea typeface="HGPｺﾞｼｯｸE" pitchFamily="50" charset="-128"/>
            </a:endParaRPr>
          </a:p>
          <a:p>
            <a:pPr>
              <a:buClr>
                <a:schemeClr val="accent2">
                  <a:lumMod val="75000"/>
                </a:schemeClr>
              </a:buClr>
              <a:buFont typeface="Wingdings" pitchFamily="2" charset="2"/>
              <a:buChar char="n"/>
            </a:pPr>
            <a:r>
              <a:rPr lang="ja-JP" altLang="en-US" sz="2000" dirty="0" smtClean="0">
                <a:latin typeface="HGPｺﾞｼｯｸE" pitchFamily="50" charset="-128"/>
                <a:ea typeface="HGPｺﾞｼｯｸE" pitchFamily="50" charset="-128"/>
              </a:rPr>
              <a:t>今後も</a:t>
            </a:r>
            <a:r>
              <a:rPr lang="en-US" altLang="ja-JP" sz="2000" dirty="0" smtClean="0">
                <a:latin typeface="HGPｺﾞｼｯｸE" pitchFamily="50" charset="-128"/>
                <a:ea typeface="HGPｺﾞｼｯｸE" pitchFamily="50" charset="-128"/>
              </a:rPr>
              <a:t>Agile/Cloud/DevOps</a:t>
            </a:r>
            <a:r>
              <a:rPr lang="ja-JP" altLang="en-US" sz="2000" dirty="0" smtClean="0">
                <a:latin typeface="HGPｺﾞｼｯｸE" pitchFamily="50" charset="-128"/>
                <a:ea typeface="HGPｺﾞｼｯｸE" pitchFamily="50" charset="-128"/>
              </a:rPr>
              <a:t>の</a:t>
            </a:r>
            <a:r>
              <a:rPr lang="ja-JP" altLang="ja-JP" sz="2000" dirty="0" smtClean="0">
                <a:latin typeface="HGPｺﾞｼｯｸE" pitchFamily="50" charset="-128"/>
                <a:ea typeface="HGPｺﾞｼｯｸE" pitchFamily="50" charset="-128"/>
              </a:rPr>
              <a:t>知見や技術、スキル等を</a:t>
            </a:r>
            <a:r>
              <a:rPr lang="ja-JP" altLang="en-US" sz="2000" dirty="0" smtClean="0">
                <a:latin typeface="HGPｺﾞｼｯｸE" pitchFamily="50" charset="-128"/>
                <a:ea typeface="HGPｺﾞｼｯｸE" pitchFamily="50" charset="-128"/>
              </a:rPr>
              <a:t>活かした</a:t>
            </a:r>
            <a:r>
              <a:rPr lang="ja-JP" altLang="ja-JP" sz="2000" dirty="0" smtClean="0">
                <a:latin typeface="HGPｺﾞｼｯｸE" pitchFamily="50" charset="-128"/>
                <a:ea typeface="HGPｺﾞｼｯｸE" pitchFamily="50" charset="-128"/>
              </a:rPr>
              <a:t>業務に携わっていく事になる</a:t>
            </a:r>
            <a:r>
              <a:rPr lang="ja-JP" altLang="en-US" sz="2000" dirty="0" smtClean="0">
                <a:latin typeface="HGPｺﾞｼｯｸE" pitchFamily="50" charset="-128"/>
                <a:ea typeface="HGPｺﾞｼｯｸE" pitchFamily="50" charset="-128"/>
              </a:rPr>
              <a:t>計画なので、</a:t>
            </a:r>
            <a:r>
              <a:rPr lang="en-US" altLang="ja-JP" sz="2000" dirty="0" smtClean="0">
                <a:latin typeface="HGPｺﾞｼｯｸE" pitchFamily="50" charset="-128"/>
                <a:ea typeface="HGPｺﾞｼｯｸE" pitchFamily="50" charset="-128"/>
              </a:rPr>
              <a:t>OJT</a:t>
            </a:r>
            <a:r>
              <a:rPr lang="ja-JP" altLang="en-US" sz="2000" dirty="0" smtClean="0">
                <a:latin typeface="HGPｺﾞｼｯｸE" pitchFamily="50" charset="-128"/>
                <a:ea typeface="HGPｺﾞｼｯｸE" pitchFamily="50" charset="-128"/>
              </a:rPr>
              <a:t>が可能</a:t>
            </a:r>
            <a:endParaRPr lang="en-US" altLang="ja-JP" sz="2000" dirty="0" smtClean="0">
              <a:latin typeface="HGPｺﾞｼｯｸE" pitchFamily="50" charset="-128"/>
              <a:ea typeface="HGPｺﾞｼｯｸE" pitchFamily="50" charset="-128"/>
            </a:endParaRPr>
          </a:p>
          <a:p>
            <a:pPr>
              <a:buClr>
                <a:schemeClr val="accent2">
                  <a:lumMod val="75000"/>
                </a:schemeClr>
              </a:buClr>
              <a:buFont typeface="Wingdings" pitchFamily="2" charset="2"/>
              <a:buChar char="n"/>
            </a:pPr>
            <a:r>
              <a:rPr lang="en-US" altLang="ja-JP" sz="2000" dirty="0" smtClean="0">
                <a:latin typeface="HGPｺﾞｼｯｸE" pitchFamily="50" charset="-128"/>
                <a:ea typeface="HGPｺﾞｼｯｸE" pitchFamily="50" charset="-128"/>
              </a:rPr>
              <a:t>Template</a:t>
            </a:r>
            <a:r>
              <a:rPr lang="ja-JP" altLang="en-US" sz="2000" dirty="0" smtClean="0">
                <a:latin typeface="HGPｺﾞｼｯｸE" pitchFamily="50" charset="-128"/>
                <a:ea typeface="HGPｺﾞｼｯｸE" pitchFamily="50" charset="-128"/>
              </a:rPr>
              <a:t> </a:t>
            </a:r>
            <a:r>
              <a:rPr lang="en-US" altLang="ja-JP" sz="2000" dirty="0" smtClean="0">
                <a:latin typeface="HGPｺﾞｼｯｸE" pitchFamily="50" charset="-128"/>
                <a:ea typeface="HGPｺﾞｼｯｸE" pitchFamily="50" charset="-128"/>
              </a:rPr>
              <a:t>to Program</a:t>
            </a:r>
            <a:r>
              <a:rPr lang="ja-JP" altLang="en-US" sz="2000" dirty="0" smtClean="0">
                <a:latin typeface="HGPｺﾞｼｯｸE" pitchFamily="50" charset="-128"/>
                <a:ea typeface="HGPｺﾞｼｯｸE" pitchFamily="50" charset="-128"/>
              </a:rPr>
              <a:t>ツールや</a:t>
            </a:r>
            <a:r>
              <a:rPr lang="en-US" altLang="ja-JP" sz="2000" dirty="0" smtClean="0">
                <a:latin typeface="HGPｺﾞｼｯｸE" pitchFamily="50" charset="-128"/>
                <a:ea typeface="HGPｺﾞｼｯｸE" pitchFamily="50" charset="-128"/>
              </a:rPr>
              <a:t>Test Data Preparation</a:t>
            </a:r>
            <a:r>
              <a:rPr lang="ja-JP" altLang="en-US" sz="2000" dirty="0" smtClean="0">
                <a:latin typeface="HGPｺﾞｼｯｸE" pitchFamily="50" charset="-128"/>
                <a:ea typeface="HGPｺﾞｼｯｸE" pitchFamily="50" charset="-128"/>
              </a:rPr>
              <a:t>ツールを充実させることで品質向上を目指す。今後も継続的にツールの拡張やメンテナンスを実施していくため、</a:t>
            </a:r>
            <a:r>
              <a:rPr lang="en-US" altLang="ja-JP" sz="2000" dirty="0" smtClean="0">
                <a:latin typeface="HGPｺﾞｼｯｸE" pitchFamily="50" charset="-128"/>
                <a:ea typeface="HGPｺﾞｼｯｸE" pitchFamily="50" charset="-128"/>
              </a:rPr>
              <a:t>OJT</a:t>
            </a:r>
            <a:r>
              <a:rPr lang="ja-JP" altLang="en-US" sz="2000" dirty="0" smtClean="0">
                <a:latin typeface="HGPｺﾞｼｯｸE" pitchFamily="50" charset="-128"/>
                <a:ea typeface="HGPｺﾞｼｯｸE" pitchFamily="50" charset="-128"/>
              </a:rPr>
              <a:t>が可能</a:t>
            </a:r>
            <a:endParaRPr lang="en-US" altLang="ja-JP" sz="2000" dirty="0" smtClean="0">
              <a:latin typeface="HGPｺﾞｼｯｸE" pitchFamily="50" charset="-128"/>
              <a:ea typeface="HGPｺﾞｼｯｸE" pitchFamily="50" charset="-128"/>
            </a:endParaRPr>
          </a:p>
          <a:p>
            <a:pPr>
              <a:buClr>
                <a:schemeClr val="accent2">
                  <a:lumMod val="75000"/>
                </a:schemeClr>
              </a:buClr>
              <a:buFont typeface="Wingdings" pitchFamily="2" charset="2"/>
              <a:buChar char="n"/>
            </a:pPr>
            <a:endParaRPr lang="en-US" altLang="ja-JP" sz="2000" dirty="0" smtClean="0">
              <a:latin typeface="HGPｺﾞｼｯｸE" pitchFamily="50" charset="-128"/>
              <a:ea typeface="HGPｺﾞｼｯｸE" pitchFamily="50" charset="-128"/>
            </a:endParaRPr>
          </a:p>
          <a:p>
            <a:pPr>
              <a:buClr>
                <a:schemeClr val="accent2">
                  <a:lumMod val="75000"/>
                </a:schemeClr>
              </a:buClr>
              <a:buNone/>
            </a:pPr>
            <a:r>
              <a:rPr lang="en-US" altLang="ja-JP" sz="2000" dirty="0" smtClean="0">
                <a:latin typeface="HGPｺﾞｼｯｸE" pitchFamily="50" charset="-128"/>
                <a:ea typeface="HGPｺﾞｼｯｸE" pitchFamily="50" charset="-128"/>
              </a:rPr>
              <a:t>※ </a:t>
            </a:r>
            <a:r>
              <a:rPr lang="ja-JP" altLang="en-US" sz="2000" dirty="0" smtClean="0">
                <a:latin typeface="HGPｺﾞｼｯｸE" pitchFamily="50" charset="-128"/>
                <a:ea typeface="HGPｺﾞｼｯｸE" pitchFamily="50" charset="-128"/>
              </a:rPr>
              <a:t>ツールは主に“</a:t>
            </a:r>
            <a:r>
              <a:rPr lang="en-US" altLang="ja-JP" sz="2000" dirty="0" smtClean="0">
                <a:latin typeface="HGPｺﾞｼｯｸE" pitchFamily="50" charset="-128"/>
                <a:ea typeface="HGPｺﾞｼｯｸE" pitchFamily="50" charset="-128"/>
              </a:rPr>
              <a:t>Python</a:t>
            </a:r>
            <a:r>
              <a:rPr lang="ja-JP" altLang="en-US" sz="2000" dirty="0" smtClean="0">
                <a:latin typeface="HGPｺﾞｼｯｸE" pitchFamily="50" charset="-128"/>
                <a:ea typeface="HGPｺﾞｼｯｸE" pitchFamily="50" charset="-128"/>
              </a:rPr>
              <a:t>”でコーディング</a:t>
            </a:r>
            <a:endParaRPr lang="en-US" altLang="ja-JP" sz="2000" dirty="0" smtClean="0">
              <a:latin typeface="HGPｺﾞｼｯｸE" pitchFamily="50" charset="-128"/>
              <a:ea typeface="HGPｺﾞｼｯｸE" pitchFamily="50" charset="-128"/>
            </a:endParaRPr>
          </a:p>
          <a:p>
            <a:pPr>
              <a:buClr>
                <a:schemeClr val="accent2">
                  <a:lumMod val="75000"/>
                </a:schemeClr>
              </a:buClr>
              <a:buNone/>
            </a:pPr>
            <a:r>
              <a:rPr lang="en-US" altLang="ja-JP" sz="2000" dirty="0" smtClean="0">
                <a:latin typeface="HGPｺﾞｼｯｸE" pitchFamily="50" charset="-128"/>
                <a:ea typeface="HGPｺﾞｼｯｸE" pitchFamily="50" charset="-128"/>
              </a:rPr>
              <a:t>※ 10</a:t>
            </a:r>
            <a:r>
              <a:rPr lang="ja-JP" altLang="en-US" sz="2000" dirty="0" smtClean="0">
                <a:latin typeface="HGPｺﾞｼｯｸE" pitchFamily="50" charset="-128"/>
                <a:ea typeface="HGPｺﾞｼｯｸE" pitchFamily="50" charset="-128"/>
              </a:rPr>
              <a:t>月以降は</a:t>
            </a:r>
            <a:r>
              <a:rPr lang="en-US" altLang="ja-JP" sz="2000" dirty="0" smtClean="0">
                <a:latin typeface="HGPｺﾞｼｯｸE" pitchFamily="50" charset="-128"/>
                <a:ea typeface="HGPｺﾞｼｯｸE" pitchFamily="50" charset="-128"/>
              </a:rPr>
              <a:t>Red Hat</a:t>
            </a:r>
            <a:r>
              <a:rPr lang="ja-JP" altLang="en-US" sz="2000" dirty="0" smtClean="0">
                <a:latin typeface="HGPｺﾞｼｯｸE" pitchFamily="50" charset="-128"/>
                <a:ea typeface="HGPｺﾞｼｯｸE" pitchFamily="50" charset="-128"/>
              </a:rPr>
              <a:t>の</a:t>
            </a:r>
            <a:r>
              <a:rPr lang="en-US" altLang="ja-JP" sz="2000" dirty="0" err="1" smtClean="0">
                <a:latin typeface="HGPｺﾞｼｯｸE" pitchFamily="50" charset="-128"/>
                <a:ea typeface="HGPｺﾞｼｯｸE" pitchFamily="50" charset="-128"/>
              </a:rPr>
              <a:t>OpenShift</a:t>
            </a:r>
            <a:r>
              <a:rPr lang="ja-JP" altLang="en-US" sz="2000" dirty="0" smtClean="0">
                <a:latin typeface="HGPｺﾞｼｯｸE" pitchFamily="50" charset="-128"/>
                <a:ea typeface="HGPｺﾞｼｯｸE" pitchFamily="50" charset="-128"/>
              </a:rPr>
              <a:t>をベースにして</a:t>
            </a:r>
            <a:r>
              <a:rPr lang="en-US" altLang="ja-JP" sz="2000" dirty="0" smtClean="0">
                <a:latin typeface="HGPｺﾞｼｯｸE" pitchFamily="50" charset="-128"/>
                <a:ea typeface="HGPｺﾞｼｯｸE" pitchFamily="50" charset="-128"/>
              </a:rPr>
              <a:t>Pilot</a:t>
            </a:r>
            <a:r>
              <a:rPr lang="ja-JP" altLang="en-US" sz="2000" dirty="0" smtClean="0">
                <a:latin typeface="HGPｺﾞｼｯｸE" pitchFamily="50" charset="-128"/>
                <a:ea typeface="HGPｺﾞｼｯｸE" pitchFamily="50" charset="-128"/>
              </a:rPr>
              <a:t>開発を実施予定</a:t>
            </a:r>
            <a:endParaRPr lang="en-US" altLang="ja-JP" sz="2000" dirty="0" smtClean="0">
              <a:latin typeface="HGPｺﾞｼｯｸE" pitchFamily="50" charset="-128"/>
              <a:ea typeface="HGPｺﾞｼｯｸE" pitchFamily="50" charset="-128"/>
            </a:endParaRPr>
          </a:p>
        </p:txBody>
      </p:sp>
      <p:graphicFrame>
        <p:nvGraphicFramePr>
          <p:cNvPr id="5" name="図表 4"/>
          <p:cNvGraphicFramePr>
            <a:graphicFrameLocks noChangeAspect="1"/>
          </p:cNvGraphicFramePr>
          <p:nvPr/>
        </p:nvGraphicFramePr>
        <p:xfrm>
          <a:off x="242049" y="1048874"/>
          <a:ext cx="2489051" cy="1476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爆発 1 4"/>
          <p:cNvSpPr/>
          <p:nvPr/>
        </p:nvSpPr>
        <p:spPr bwMode="auto">
          <a:xfrm>
            <a:off x="2944908" y="3012141"/>
            <a:ext cx="3240000" cy="1620000"/>
          </a:xfrm>
          <a:prstGeom prst="irregularSeal1">
            <a:avLst/>
          </a:prstGeom>
          <a:solidFill>
            <a:srgbClr val="FFFF00"/>
          </a:solidFill>
          <a:ln w="9525">
            <a:noFill/>
            <a:miter lim="800000"/>
            <a:headEnd/>
            <a:tailEnd/>
          </a:ln>
          <a:effectLst/>
        </p:spPr>
        <p:txBody>
          <a:bodyPr wrap="none" rtlCol="0" anchor="ctr" anchorCtr="0">
            <a:noAutofit/>
          </a:bodyPr>
          <a:lstStyle/>
          <a:p>
            <a:pPr algn="ctr"/>
            <a:endParaRPr kumimoji="1" lang="ja-JP" altLang="en-US" sz="1800" smtClean="0">
              <a:solidFill>
                <a:schemeClr val="tx1"/>
              </a:solidFill>
            </a:endParaRPr>
          </a:p>
        </p:txBody>
      </p:sp>
      <p:sp>
        <p:nvSpPr>
          <p:cNvPr id="11" name="タイトル 10"/>
          <p:cNvSpPr>
            <a:spLocks noGrp="1"/>
          </p:cNvSpPr>
          <p:nvPr>
            <p:ph type="title"/>
          </p:nvPr>
        </p:nvSpPr>
        <p:spPr>
          <a:xfrm>
            <a:off x="113191" y="205971"/>
            <a:ext cx="3708066"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推進目的</a:t>
            </a:r>
            <a:r>
              <a:rPr lang="ja-JP" altLang="en-US" sz="2800" dirty="0" smtClean="0">
                <a:latin typeface="HGP創英角ｺﾞｼｯｸUB" pitchFamily="50" charset="-128"/>
                <a:ea typeface="HGP創英角ｺﾞｼｯｸUB" pitchFamily="50" charset="-128"/>
              </a:rPr>
              <a:t>・理由</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4</a:t>
            </a:fld>
            <a:endParaRPr lang="en-US" altLang="ja-JP">
              <a:solidFill>
                <a:prstClr val="black"/>
              </a:solidFill>
            </a:endParaRPr>
          </a:p>
        </p:txBody>
      </p:sp>
      <p:sp>
        <p:nvSpPr>
          <p:cNvPr id="7" name="テキスト プレースホルダ 11"/>
          <p:cNvSpPr>
            <a:spLocks noGrp="1"/>
          </p:cNvSpPr>
          <p:nvPr>
            <p:ph type="body" sz="half" idx="4294967295"/>
          </p:nvPr>
        </p:nvSpPr>
        <p:spPr>
          <a:xfrm>
            <a:off x="699244" y="1857375"/>
            <a:ext cx="7716838" cy="3878263"/>
          </a:xfrm>
          <a:prstGeom prst="rect">
            <a:avLst/>
          </a:prstGeom>
        </p:spPr>
        <p:txBody>
          <a:bodyPr wrap="none" anchor="ctr">
            <a:spAutoFit/>
          </a:bodyPr>
          <a:lstStyle/>
          <a:p>
            <a:pPr marL="457200" indent="-457200" algn="ctr">
              <a:buNone/>
            </a:pPr>
            <a:r>
              <a:rPr kumimoji="1" lang="en-US" altLang="ja-JP" sz="6600" b="1" dirty="0" smtClean="0">
                <a:solidFill>
                  <a:srgbClr val="0000FF"/>
                </a:solidFill>
                <a:latin typeface="Meiryo UI" pitchFamily="50" charset="-128"/>
                <a:ea typeface="Meiryo UI" pitchFamily="50" charset="-128"/>
                <a:cs typeface="Meiryo UI" pitchFamily="50" charset="-128"/>
              </a:rPr>
              <a:t>Developers(Dev)</a:t>
            </a:r>
          </a:p>
          <a:p>
            <a:pPr marL="457200" indent="-457200" algn="ctr">
              <a:buNone/>
            </a:pPr>
            <a:endParaRPr lang="en-US" altLang="ja-JP" sz="2000" b="1" dirty="0" smtClean="0">
              <a:solidFill>
                <a:srgbClr val="FF0000"/>
              </a:solidFill>
              <a:latin typeface="Meiryo UI" pitchFamily="50" charset="-128"/>
              <a:ea typeface="Meiryo UI" pitchFamily="50" charset="-128"/>
              <a:cs typeface="Meiryo UI" pitchFamily="50" charset="-128"/>
            </a:endParaRPr>
          </a:p>
          <a:p>
            <a:pPr marL="457200" indent="-457200" algn="ctr">
              <a:buNone/>
            </a:pPr>
            <a:r>
              <a:rPr lang="en-US" altLang="ja-JP" sz="4400" b="1" dirty="0" smtClean="0">
                <a:solidFill>
                  <a:srgbClr val="FF0000"/>
                </a:solidFill>
                <a:latin typeface="Meiryo UI" pitchFamily="50" charset="-128"/>
                <a:ea typeface="Meiryo UI" pitchFamily="50" charset="-128"/>
                <a:cs typeface="Meiryo UI" pitchFamily="50" charset="-128"/>
              </a:rPr>
              <a:t>VS</a:t>
            </a:r>
          </a:p>
          <a:p>
            <a:pPr marL="457200" indent="-457200" algn="ctr">
              <a:buNone/>
            </a:pPr>
            <a:endParaRPr kumimoji="1" lang="en-US" altLang="ja-JP" sz="2000" b="1" dirty="0" smtClean="0">
              <a:solidFill>
                <a:srgbClr val="FF0000"/>
              </a:solidFill>
              <a:latin typeface="Meiryo UI" pitchFamily="50" charset="-128"/>
              <a:ea typeface="Meiryo UI" pitchFamily="50" charset="-128"/>
              <a:cs typeface="Meiryo UI" pitchFamily="50" charset="-128"/>
            </a:endParaRPr>
          </a:p>
          <a:p>
            <a:pPr marL="457200" indent="-457200" algn="ctr">
              <a:buNone/>
            </a:pPr>
            <a:r>
              <a:rPr kumimoji="1" lang="en-US" altLang="ja-JP" sz="6600" b="1" dirty="0" smtClean="0">
                <a:solidFill>
                  <a:srgbClr val="00CC00"/>
                </a:solidFill>
                <a:latin typeface="Meiryo UI" pitchFamily="50" charset="-128"/>
                <a:ea typeface="Meiryo UI" pitchFamily="50" charset="-128"/>
                <a:cs typeface="Meiryo UI" pitchFamily="50" charset="-128"/>
              </a:rPr>
              <a:t>Operators(Ops)</a:t>
            </a:r>
            <a:endParaRPr kumimoji="1" lang="ja-JP" altLang="en-US" sz="6600" b="1" dirty="0">
              <a:solidFill>
                <a:srgbClr val="00CC00"/>
              </a:solidFill>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61370"/>
            <a:ext cx="6939720" cy="424732"/>
          </a:xfrm>
          <a:solidFill>
            <a:schemeClr val="bg1">
              <a:alpha val="50000"/>
            </a:schemeClr>
          </a:solidFill>
        </p:spPr>
        <p:txBody>
          <a:bodyPr>
            <a:spAutoFit/>
          </a:bodyPr>
          <a:lstStyle/>
          <a:p>
            <a:pPr lvl="0"/>
            <a:r>
              <a:rPr lang="en-US" altLang="ja-JP" sz="2400" b="1" dirty="0" smtClean="0">
                <a:ln>
                  <a:solidFill>
                    <a:schemeClr val="bg1"/>
                  </a:solidFill>
                </a:ln>
                <a:latin typeface="HGP創英角ｺﾞｼｯｸUB" pitchFamily="50" charset="-128"/>
                <a:ea typeface="HGP創英角ｺﾞｼｯｸUB" pitchFamily="50" charset="-128"/>
              </a:rPr>
              <a:t>B) </a:t>
            </a:r>
            <a:r>
              <a:rPr lang="ja-JP" altLang="ja-JP" sz="2400" b="1" dirty="0" smtClean="0">
                <a:ln>
                  <a:solidFill>
                    <a:schemeClr val="bg1"/>
                  </a:solidFill>
                </a:ln>
                <a:latin typeface="HGP創英角ｺﾞｼｯｸUB" pitchFamily="50" charset="-128"/>
                <a:ea typeface="HGP創英角ｺﾞｼｯｸUB" pitchFamily="50" charset="-128"/>
              </a:rPr>
              <a:t>他プロジェクトへの適用による技術・スキルの</a:t>
            </a:r>
            <a:r>
              <a:rPr lang="ja-JP" altLang="en-US" b="1" dirty="0" smtClean="0">
                <a:ln>
                  <a:solidFill>
                    <a:schemeClr val="bg1"/>
                  </a:solidFill>
                </a:ln>
                <a:latin typeface="HGP創英角ｺﾞｼｯｸUB" pitchFamily="50" charset="-128"/>
                <a:ea typeface="HGP創英角ｺﾞｼｯｸUB" pitchFamily="50" charset="-128"/>
              </a:rPr>
              <a:t>展開</a:t>
            </a:r>
            <a:endParaRPr lang="ja-JP" altLang="en-US" sz="2400" b="1" dirty="0">
              <a:ln>
                <a:solidFill>
                  <a:schemeClr val="bg1"/>
                </a:solidFill>
              </a:ln>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49</a:t>
            </a:fld>
            <a:endParaRPr lang="en-US" altLang="ja-JP">
              <a:solidFill>
                <a:prstClr val="black"/>
              </a:solidFill>
            </a:endParaRPr>
          </a:p>
        </p:txBody>
      </p:sp>
      <p:sp>
        <p:nvSpPr>
          <p:cNvPr id="8" name="テキスト プレースホルダ 11"/>
          <p:cNvSpPr>
            <a:spLocks noGrp="1"/>
          </p:cNvSpPr>
          <p:nvPr>
            <p:ph type="body" sz="half" idx="4294967295"/>
          </p:nvPr>
        </p:nvSpPr>
        <p:spPr>
          <a:xfrm>
            <a:off x="0" y="1260475"/>
            <a:ext cx="8620125" cy="5194300"/>
          </a:xfrm>
          <a:prstGeom prst="rect">
            <a:avLst/>
          </a:prstGeom>
        </p:spPr>
        <p:txBody>
          <a:bodyPr/>
          <a:lstStyle/>
          <a:p>
            <a:pPr marL="2863850" indent="268288">
              <a:buNone/>
            </a:pPr>
            <a:r>
              <a:rPr lang="ja-JP" altLang="en-US" sz="2000" dirty="0" smtClean="0">
                <a:latin typeface="HGPｺﾞｼｯｸE" pitchFamily="50" charset="-128"/>
                <a:ea typeface="HGPｺﾞｼｯｸE" pitchFamily="50" charset="-128"/>
              </a:rPr>
              <a:t>次のように他プロジェクトへ</a:t>
            </a:r>
            <a:r>
              <a:rPr lang="en-US" altLang="ja-JP" sz="2000" dirty="0" smtClean="0">
                <a:latin typeface="HGPｺﾞｼｯｸE" pitchFamily="50" charset="-128"/>
                <a:ea typeface="HGPｺﾞｼｯｸE" pitchFamily="50" charset="-128"/>
              </a:rPr>
              <a:t>DevOps</a:t>
            </a:r>
            <a:r>
              <a:rPr lang="ja-JP" altLang="en-US" sz="2000" dirty="0" smtClean="0">
                <a:latin typeface="HGPｺﾞｼｯｸE" pitchFamily="50" charset="-128"/>
                <a:ea typeface="HGPｺﾞｼｯｸE" pitchFamily="50" charset="-128"/>
              </a:rPr>
              <a:t>を適用してもらう</a:t>
            </a:r>
            <a:r>
              <a:rPr lang="ja-JP" altLang="ja-JP" sz="2000" dirty="0" smtClean="0">
                <a:latin typeface="HGPｺﾞｼｯｸE" pitchFamily="50" charset="-128"/>
                <a:ea typeface="HGPｺﾞｼｯｸE" pitchFamily="50" charset="-128"/>
              </a:rPr>
              <a:t>ことで、</a:t>
            </a:r>
            <a:r>
              <a:rPr lang="ja-JP" altLang="en-US" sz="2000" dirty="0" smtClean="0">
                <a:latin typeface="HGPｺﾞｼｯｸE" pitchFamily="50" charset="-128"/>
                <a:ea typeface="HGPｺﾞｼｯｸE" pitchFamily="50" charset="-128"/>
              </a:rPr>
              <a:t>技術・スキルのシェア・拡散</a:t>
            </a:r>
            <a:r>
              <a:rPr lang="ja-JP" altLang="ja-JP" sz="2000" dirty="0" smtClean="0">
                <a:latin typeface="HGPｺﾞｼｯｸE" pitchFamily="50" charset="-128"/>
                <a:ea typeface="HGPｺﾞｼｯｸE" pitchFamily="50" charset="-128"/>
              </a:rPr>
              <a:t>が出来ると考える</a:t>
            </a:r>
            <a:r>
              <a:rPr lang="ja-JP" altLang="en-US" sz="2000" dirty="0" smtClean="0">
                <a:latin typeface="HGPｺﾞｼｯｸE" pitchFamily="50" charset="-128"/>
                <a:ea typeface="HGPｺﾞｼｯｸE" pitchFamily="50" charset="-128"/>
              </a:rPr>
              <a:t>。</a:t>
            </a:r>
            <a:endParaRPr lang="en-US" altLang="ja-JP" sz="2000" dirty="0" smtClean="0">
              <a:latin typeface="HGPｺﾞｼｯｸE" pitchFamily="50" charset="-128"/>
              <a:ea typeface="HGPｺﾞｼｯｸE" pitchFamily="50" charset="-128"/>
            </a:endParaRPr>
          </a:p>
          <a:p>
            <a:pPr marL="0" indent="0">
              <a:buNone/>
            </a:pPr>
            <a:endParaRPr lang="en-US" altLang="ja-JP" sz="2000" dirty="0" smtClean="0">
              <a:latin typeface="HGPｺﾞｼｯｸE" pitchFamily="50" charset="-128"/>
              <a:ea typeface="HGPｺﾞｼｯｸE" pitchFamily="50" charset="-128"/>
            </a:endParaRPr>
          </a:p>
          <a:p>
            <a:pPr marL="0" indent="0">
              <a:buNone/>
            </a:pPr>
            <a:endParaRPr lang="ja-JP" altLang="en-US" sz="2000" dirty="0" smtClean="0">
              <a:latin typeface="HGPｺﾞｼｯｸE" pitchFamily="50" charset="-128"/>
              <a:ea typeface="HGPｺﾞｼｯｸE" pitchFamily="50" charset="-128"/>
            </a:endParaRPr>
          </a:p>
          <a:p>
            <a:pPr marL="457200" indent="-457200">
              <a:buClr>
                <a:schemeClr val="accent3">
                  <a:lumMod val="75000"/>
                </a:schemeClr>
              </a:buClr>
              <a:buFont typeface="Wingdings" pitchFamily="2" charset="2"/>
              <a:buChar char="n"/>
            </a:pPr>
            <a:r>
              <a:rPr lang="en-US" altLang="ja-JP" sz="2000" dirty="0" smtClean="0">
                <a:latin typeface="HGPｺﾞｼｯｸE" pitchFamily="50" charset="-128"/>
                <a:ea typeface="HGPｺﾞｼｯｸE" pitchFamily="50" charset="-128"/>
              </a:rPr>
              <a:t>DevOps</a:t>
            </a:r>
            <a:r>
              <a:rPr lang="ja-JP" altLang="ja-JP" sz="2000" dirty="0" smtClean="0">
                <a:latin typeface="HGPｺﾞｼｯｸE" pitchFamily="50" charset="-128"/>
                <a:ea typeface="HGPｺﾞｼｯｸE" pitchFamily="50" charset="-128"/>
              </a:rPr>
              <a:t>の考えは幅広いので、適用可能なところから</a:t>
            </a:r>
            <a:r>
              <a:rPr lang="ja-JP" altLang="en-US" sz="2000" dirty="0" smtClean="0">
                <a:latin typeface="HGPｺﾞｼｯｸE" pitchFamily="50" charset="-128"/>
                <a:ea typeface="HGPｺﾞｼｯｸE" pitchFamily="50" charset="-128"/>
              </a:rPr>
              <a:t>無理のない範囲で</a:t>
            </a:r>
            <a:r>
              <a:rPr lang="ja-JP" altLang="ja-JP" sz="2000" dirty="0" smtClean="0">
                <a:latin typeface="HGPｺﾞｼｯｸE" pitchFamily="50" charset="-128"/>
                <a:ea typeface="HGPｺﾞｼｯｸE" pitchFamily="50" charset="-128"/>
              </a:rPr>
              <a:t>適用</a:t>
            </a:r>
            <a:r>
              <a:rPr lang="ja-JP" altLang="en-US" sz="2000" dirty="0" smtClean="0">
                <a:latin typeface="HGPｺﾞｼｯｸE" pitchFamily="50" charset="-128"/>
                <a:ea typeface="HGPｺﾞｼｯｸE" pitchFamily="50" charset="-128"/>
              </a:rPr>
              <a:t>していく</a:t>
            </a:r>
            <a:endParaRPr lang="ja-JP" altLang="ja-JP" sz="2000" dirty="0" smtClean="0">
              <a:latin typeface="HGPｺﾞｼｯｸE" pitchFamily="50" charset="-128"/>
              <a:ea typeface="HGPｺﾞｼｯｸE" pitchFamily="50" charset="-128"/>
            </a:endParaRPr>
          </a:p>
          <a:p>
            <a:pPr marL="457200" indent="-457200">
              <a:buClr>
                <a:schemeClr val="accent3">
                  <a:lumMod val="75000"/>
                </a:schemeClr>
              </a:buClr>
              <a:buFont typeface="Wingdings" pitchFamily="2" charset="2"/>
              <a:buChar char="n"/>
            </a:pPr>
            <a:r>
              <a:rPr lang="ja-JP" altLang="ja-JP" sz="2000" dirty="0" smtClean="0">
                <a:latin typeface="HGPｺﾞｼｯｸE" pitchFamily="50" charset="-128"/>
                <a:ea typeface="HGPｺﾞｼｯｸE" pitchFamily="50" charset="-128"/>
              </a:rPr>
              <a:t>適用には前提条件も多く、多少なりとも過渡期には手間や苦労</a:t>
            </a:r>
            <a:r>
              <a:rPr lang="ja-JP" altLang="en-US" sz="2000" dirty="0" smtClean="0">
                <a:latin typeface="HGPｺﾞｼｯｸE" pitchFamily="50" charset="-128"/>
                <a:ea typeface="HGPｺﾞｼｯｸE" pitchFamily="50" charset="-128"/>
              </a:rPr>
              <a:t>が</a:t>
            </a:r>
            <a:r>
              <a:rPr lang="ja-JP" altLang="ja-JP" sz="2000" dirty="0" smtClean="0">
                <a:latin typeface="HGPｺﾞｼｯｸE" pitchFamily="50" charset="-128"/>
                <a:ea typeface="HGPｺﾞｼｯｸE" pitchFamily="50" charset="-128"/>
              </a:rPr>
              <a:t>増えると思われるので、極力適用に適したプロジェクトから適用を検討す</a:t>
            </a:r>
            <a:r>
              <a:rPr lang="ja-JP" altLang="en-US" sz="2000" dirty="0" smtClean="0">
                <a:latin typeface="HGPｺﾞｼｯｸE" pitchFamily="50" charset="-128"/>
                <a:ea typeface="HGPｺﾞｼｯｸE" pitchFamily="50" charset="-128"/>
              </a:rPr>
              <a:t>る</a:t>
            </a:r>
            <a:endParaRPr lang="en-US" altLang="ja-JP" sz="2000" dirty="0" smtClean="0">
              <a:latin typeface="HGPｺﾞｼｯｸE" pitchFamily="50" charset="-128"/>
              <a:ea typeface="HGPｺﾞｼｯｸE" pitchFamily="50" charset="-128"/>
            </a:endParaRPr>
          </a:p>
          <a:p>
            <a:pPr marL="457200" indent="-457200">
              <a:buClr>
                <a:schemeClr val="accent3">
                  <a:lumMod val="75000"/>
                </a:schemeClr>
              </a:buClr>
              <a:buFont typeface="Wingdings" pitchFamily="2" charset="2"/>
              <a:buChar char="n"/>
            </a:pPr>
            <a:r>
              <a:rPr lang="ja-JP" altLang="ja-JP" sz="2000" dirty="0" smtClean="0">
                <a:latin typeface="HGPｺﾞｼｯｸE" pitchFamily="50" charset="-128"/>
                <a:ea typeface="HGPｺﾞｼｯｸE" pitchFamily="50" charset="-128"/>
              </a:rPr>
              <a:t>ビルド・テストの自動化、一部ツール導入は適用し易い</a:t>
            </a:r>
            <a:r>
              <a:rPr lang="ja-JP" altLang="en-US" sz="2000" dirty="0" smtClean="0">
                <a:latin typeface="HGPｺﾞｼｯｸE" pitchFamily="50" charset="-128"/>
                <a:ea typeface="HGPｺﾞｼｯｸE" pitchFamily="50" charset="-128"/>
              </a:rPr>
              <a:t>と思われるので、まずはその辺りから適用を検討する</a:t>
            </a:r>
            <a:endParaRPr lang="en-US" altLang="ja-JP" sz="2000" dirty="0" smtClean="0">
              <a:latin typeface="HGPｺﾞｼｯｸE" pitchFamily="50" charset="-128"/>
              <a:ea typeface="HGPｺﾞｼｯｸE" pitchFamily="50" charset="-128"/>
            </a:endParaRPr>
          </a:p>
          <a:p>
            <a:pPr>
              <a:buClr>
                <a:srgbClr val="C00000"/>
              </a:buClr>
              <a:buFont typeface="Wingdings" pitchFamily="2" charset="2"/>
              <a:buChar char="n"/>
            </a:pPr>
            <a:endParaRPr lang="en-US" altLang="ja-JP" sz="2000" dirty="0" smtClean="0">
              <a:latin typeface="HGPｺﾞｼｯｸE" pitchFamily="50" charset="-128"/>
              <a:ea typeface="HGPｺﾞｼｯｸE" pitchFamily="50" charset="-128"/>
            </a:endParaRPr>
          </a:p>
          <a:p>
            <a:pPr>
              <a:buClr>
                <a:srgbClr val="C00000"/>
              </a:buClr>
              <a:buNone/>
            </a:pPr>
            <a:r>
              <a:rPr lang="en-US" altLang="ja-JP" sz="2000" dirty="0" smtClean="0">
                <a:latin typeface="HGPｺﾞｼｯｸE" pitchFamily="50" charset="-128"/>
                <a:ea typeface="HGPｺﾞｼｯｸE" pitchFamily="50" charset="-128"/>
              </a:rPr>
              <a:t>※ </a:t>
            </a:r>
            <a:r>
              <a:rPr lang="ja-JP" altLang="en-US" sz="2000" dirty="0" smtClean="0">
                <a:latin typeface="HGPｺﾞｼｯｸE" pitchFamily="50" charset="-128"/>
                <a:ea typeface="HGPｺﾞｼｯｸE" pitchFamily="50" charset="-128"/>
              </a:rPr>
              <a:t>以上の観点から、既に</a:t>
            </a:r>
            <a:r>
              <a:rPr lang="en-US" altLang="ja-JP" sz="2000" dirty="0" smtClean="0">
                <a:latin typeface="HGPｺﾞｼｯｸE" pitchFamily="50" charset="-128"/>
                <a:ea typeface="HGPｺﾞｼｯｸE" pitchFamily="50" charset="-128"/>
              </a:rPr>
              <a:t>Azure</a:t>
            </a:r>
            <a:r>
              <a:rPr lang="ja-JP" altLang="en-US" sz="2000" dirty="0" smtClean="0">
                <a:latin typeface="HGPｺﾞｼｯｸE" pitchFamily="50" charset="-128"/>
                <a:ea typeface="HGPｺﾞｼｯｸE" pitchFamily="50" charset="-128"/>
              </a:rPr>
              <a:t>や</a:t>
            </a:r>
            <a:r>
              <a:rPr lang="en-US" altLang="ja-JP" sz="2000" dirty="0" smtClean="0">
                <a:latin typeface="HGPｺﾞｼｯｸE" pitchFamily="50" charset="-128"/>
                <a:ea typeface="HGPｺﾞｼｯｸE" pitchFamily="50" charset="-128"/>
              </a:rPr>
              <a:t>AWS</a:t>
            </a:r>
            <a:r>
              <a:rPr lang="ja-JP" altLang="en-US" sz="2000" dirty="0" smtClean="0">
                <a:latin typeface="HGPｺﾞｼｯｸE" pitchFamily="50" charset="-128"/>
                <a:ea typeface="HGPｺﾞｼｯｸE" pitchFamily="50" charset="-128"/>
              </a:rPr>
              <a:t>を利用している</a:t>
            </a:r>
            <a:r>
              <a:rPr lang="en-US" altLang="ja-JP" sz="2000" dirty="0" smtClean="0">
                <a:latin typeface="HGPｺﾞｼｯｸE" pitchFamily="50" charset="-128"/>
                <a:ea typeface="HGPｺﾞｼｯｸE" pitchFamily="50" charset="-128"/>
              </a:rPr>
              <a:t>A3</a:t>
            </a:r>
            <a:r>
              <a:rPr lang="ja-JP" altLang="en-US" sz="2000" dirty="0" smtClean="0">
                <a:latin typeface="HGPｺﾞｼｯｸE" pitchFamily="50" charset="-128"/>
                <a:ea typeface="HGPｺﾞｼｯｸE" pitchFamily="50" charset="-128"/>
              </a:rPr>
              <a:t>事のテレマ関連での適用を検討するのが最善であると想定される</a:t>
            </a:r>
            <a:endParaRPr lang="en-US" altLang="ja-JP" sz="2000" dirty="0" smtClean="0">
              <a:latin typeface="HGPｺﾞｼｯｸE" pitchFamily="50" charset="-128"/>
              <a:ea typeface="HGPｺﾞｼｯｸE" pitchFamily="50" charset="-128"/>
            </a:endParaRPr>
          </a:p>
        </p:txBody>
      </p:sp>
      <p:graphicFrame>
        <p:nvGraphicFramePr>
          <p:cNvPr id="5" name="図表 4"/>
          <p:cNvGraphicFramePr>
            <a:graphicFrameLocks noChangeAspect="1"/>
          </p:cNvGraphicFramePr>
          <p:nvPr/>
        </p:nvGraphicFramePr>
        <p:xfrm>
          <a:off x="242049" y="1048874"/>
          <a:ext cx="2489051" cy="1476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61370"/>
            <a:ext cx="8220520" cy="424732"/>
          </a:xfrm>
          <a:solidFill>
            <a:srgbClr val="FFFFFF">
              <a:alpha val="50196"/>
            </a:srgbClr>
          </a:solidFill>
        </p:spPr>
        <p:txBody>
          <a:bodyPr/>
          <a:lstStyle/>
          <a:p>
            <a:pPr lvl="0"/>
            <a:r>
              <a:rPr lang="en-US" altLang="ja-JP" sz="2400" b="1" dirty="0" smtClean="0">
                <a:ln>
                  <a:solidFill>
                    <a:schemeClr val="bg1"/>
                  </a:solidFill>
                </a:ln>
                <a:latin typeface="HGP創英角ｺﾞｼｯｸUB" pitchFamily="50" charset="-128"/>
                <a:ea typeface="HGP創英角ｺﾞｼｯｸUB" pitchFamily="50" charset="-128"/>
              </a:rPr>
              <a:t>C) </a:t>
            </a:r>
            <a:r>
              <a:rPr lang="ja-JP" altLang="ja-JP" sz="2400" b="1" dirty="0" smtClean="0">
                <a:ln>
                  <a:solidFill>
                    <a:schemeClr val="bg1"/>
                  </a:solidFill>
                </a:ln>
                <a:latin typeface="HGP創英角ｺﾞｼｯｸUB" pitchFamily="50" charset="-128"/>
                <a:ea typeface="HGP創英角ｺﾞｼｯｸUB" pitchFamily="50" charset="-128"/>
              </a:rPr>
              <a:t>コミュニティによる知識・知見・知恵のシェア・拡散</a:t>
            </a:r>
            <a:r>
              <a:rPr lang="ja-JP" altLang="en-US" sz="2400" b="1" dirty="0" smtClean="0">
                <a:ln>
                  <a:solidFill>
                    <a:schemeClr val="bg1"/>
                  </a:solidFill>
                </a:ln>
                <a:latin typeface="HGP創英角ｺﾞｼｯｸUB" pitchFamily="50" charset="-128"/>
                <a:ea typeface="HGP創英角ｺﾞｼｯｸUB" pitchFamily="50" charset="-128"/>
              </a:rPr>
              <a:t>・意識向上</a:t>
            </a:r>
            <a:endParaRPr lang="ja-JP" altLang="en-US" sz="2400" b="1" dirty="0">
              <a:ln>
                <a:solidFill>
                  <a:schemeClr val="bg1"/>
                </a:solidFill>
              </a:ln>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50</a:t>
            </a:fld>
            <a:endParaRPr lang="en-US" altLang="ja-JP">
              <a:solidFill>
                <a:prstClr val="black"/>
              </a:solidFill>
            </a:endParaRPr>
          </a:p>
        </p:txBody>
      </p:sp>
      <p:sp>
        <p:nvSpPr>
          <p:cNvPr id="8" name="テキスト プレースホルダ 11"/>
          <p:cNvSpPr>
            <a:spLocks noGrp="1"/>
          </p:cNvSpPr>
          <p:nvPr>
            <p:ph type="body" sz="half" idx="4294967295"/>
          </p:nvPr>
        </p:nvSpPr>
        <p:spPr>
          <a:xfrm>
            <a:off x="0" y="1260475"/>
            <a:ext cx="8620125" cy="5194300"/>
          </a:xfrm>
          <a:prstGeom prst="rect">
            <a:avLst/>
          </a:prstGeom>
        </p:spPr>
        <p:txBody>
          <a:bodyPr/>
          <a:lstStyle/>
          <a:p>
            <a:pPr marL="2863850" indent="268288">
              <a:buNone/>
            </a:pPr>
            <a:r>
              <a:rPr lang="ja-JP" altLang="en-US" sz="2000" dirty="0" smtClean="0">
                <a:latin typeface="HGPｺﾞｼｯｸE" pitchFamily="50" charset="-128"/>
                <a:ea typeface="HGPｺﾞｼｯｸE" pitchFamily="50" charset="-128"/>
              </a:rPr>
              <a:t>次の計画の通りにコミュニティを利用してもらう</a:t>
            </a:r>
            <a:r>
              <a:rPr lang="ja-JP" altLang="ja-JP" sz="2000" dirty="0" smtClean="0">
                <a:latin typeface="HGPｺﾞｼｯｸE" pitchFamily="50" charset="-128"/>
                <a:ea typeface="HGPｺﾞｼｯｸE" pitchFamily="50" charset="-128"/>
              </a:rPr>
              <a:t>ことで、</a:t>
            </a:r>
            <a:r>
              <a:rPr lang="en-US" altLang="ja-JP" sz="2000" dirty="0" smtClean="0">
                <a:latin typeface="HGPｺﾞｼｯｸE" pitchFamily="50" charset="-128"/>
                <a:ea typeface="HGPｺﾞｼｯｸE" pitchFamily="50" charset="-128"/>
              </a:rPr>
              <a:t>DevOps</a:t>
            </a:r>
            <a:r>
              <a:rPr lang="ja-JP" altLang="en-US" sz="2000" dirty="0" smtClean="0">
                <a:latin typeface="HGPｺﾞｼｯｸE" pitchFamily="50" charset="-128"/>
                <a:ea typeface="HGPｺﾞｼｯｸE" pitchFamily="50" charset="-128"/>
              </a:rPr>
              <a:t>の知識・知見・知恵のシェア・拡散</a:t>
            </a:r>
            <a:r>
              <a:rPr lang="ja-JP" altLang="ja-JP" sz="2000" dirty="0" smtClean="0">
                <a:latin typeface="HGPｺﾞｼｯｸE" pitchFamily="50" charset="-128"/>
                <a:ea typeface="HGPｺﾞｼｯｸE" pitchFamily="50" charset="-128"/>
              </a:rPr>
              <a:t>が出来ると考える</a:t>
            </a:r>
            <a:r>
              <a:rPr lang="ja-JP" altLang="en-US" sz="2000" dirty="0" smtClean="0">
                <a:latin typeface="HGPｺﾞｼｯｸE" pitchFamily="50" charset="-128"/>
                <a:ea typeface="HGPｺﾞｼｯｸE" pitchFamily="50" charset="-128"/>
              </a:rPr>
              <a:t>。</a:t>
            </a:r>
            <a:endParaRPr lang="en-US" altLang="ja-JP" sz="2000" dirty="0" smtClean="0">
              <a:latin typeface="HGPｺﾞｼｯｸE" pitchFamily="50" charset="-128"/>
              <a:ea typeface="HGPｺﾞｼｯｸE" pitchFamily="50" charset="-128"/>
            </a:endParaRPr>
          </a:p>
          <a:p>
            <a:pPr marL="0" indent="0">
              <a:buNone/>
            </a:pPr>
            <a:endParaRPr lang="en-US" altLang="ja-JP" sz="2000" dirty="0" smtClean="0">
              <a:latin typeface="HGPｺﾞｼｯｸE" pitchFamily="50" charset="-128"/>
              <a:ea typeface="HGPｺﾞｼｯｸE" pitchFamily="50" charset="-128"/>
            </a:endParaRPr>
          </a:p>
          <a:p>
            <a:pPr marL="0" indent="0">
              <a:buNone/>
            </a:pPr>
            <a:endParaRPr lang="ja-JP" altLang="en-US" sz="2000" dirty="0" smtClean="0">
              <a:latin typeface="HGPｺﾞｼｯｸE" pitchFamily="50" charset="-128"/>
              <a:ea typeface="HGPｺﾞｼｯｸE" pitchFamily="50" charset="-128"/>
            </a:endParaRPr>
          </a:p>
          <a:p>
            <a:pPr>
              <a:buClr>
                <a:schemeClr val="accent4">
                  <a:lumMod val="75000"/>
                </a:schemeClr>
              </a:buClr>
              <a:buFont typeface="Wingdings" pitchFamily="2" charset="2"/>
              <a:buChar char="n"/>
            </a:pPr>
            <a:r>
              <a:rPr lang="en-US" altLang="ja-JP" sz="2000" dirty="0" smtClean="0">
                <a:latin typeface="HGPｺﾞｼｯｸE" pitchFamily="50" charset="-128"/>
                <a:ea typeface="HGPｺﾞｼｯｸE" pitchFamily="50" charset="-128"/>
              </a:rPr>
              <a:t>Azure</a:t>
            </a:r>
            <a:r>
              <a:rPr lang="ja-JP" altLang="ja-JP" sz="2000" dirty="0" smtClean="0">
                <a:latin typeface="HGPｺﾞｼｯｸE" pitchFamily="50" charset="-128"/>
                <a:ea typeface="HGPｺﾞｼｯｸE" pitchFamily="50" charset="-128"/>
              </a:rPr>
              <a:t>上に各種ツールを展開</a:t>
            </a:r>
            <a:r>
              <a:rPr lang="en-US" altLang="ja-JP" sz="2000" dirty="0" smtClean="0">
                <a:latin typeface="HGPｺﾞｼｯｸE" pitchFamily="50" charset="-128"/>
                <a:ea typeface="HGPｺﾞｼｯｸE" pitchFamily="50" charset="-128"/>
              </a:rPr>
              <a:t>(*)</a:t>
            </a:r>
            <a:r>
              <a:rPr lang="ja-JP" altLang="en-US" sz="2000" dirty="0" smtClean="0">
                <a:latin typeface="HGPｺﾞｼｯｸE" pitchFamily="50" charset="-128"/>
                <a:ea typeface="HGPｺﾞｼｯｸE" pitchFamily="50" charset="-128"/>
              </a:rPr>
              <a:t>することで</a:t>
            </a:r>
            <a:r>
              <a:rPr lang="ja-JP" altLang="ja-JP" sz="2000" dirty="0" smtClean="0">
                <a:latin typeface="HGPｺﾞｼｯｸE" pitchFamily="50" charset="-128"/>
                <a:ea typeface="HGPｺﾞｼｯｸE" pitchFamily="50" charset="-128"/>
              </a:rPr>
              <a:t>、</a:t>
            </a:r>
            <a:r>
              <a:rPr lang="en-US" altLang="ja-JP" sz="2000" dirty="0" smtClean="0">
                <a:latin typeface="HGPｺﾞｼｯｸE" pitchFamily="50" charset="-128"/>
                <a:ea typeface="HGPｺﾞｼｯｸE" pitchFamily="50" charset="-128"/>
              </a:rPr>
              <a:t>HTTP/HTTPS</a:t>
            </a:r>
            <a:r>
              <a:rPr lang="ja-JP" altLang="ja-JP" sz="2000" dirty="0" smtClean="0">
                <a:latin typeface="HGPｺﾞｼｯｸE" pitchFamily="50" charset="-128"/>
                <a:ea typeface="HGPｺﾞｼｯｸE" pitchFamily="50" charset="-128"/>
              </a:rPr>
              <a:t>経由でどこからでも（社員の）誰でも利用出来るコミュニティの場を提供する</a:t>
            </a:r>
            <a:endParaRPr lang="en-US" altLang="ja-JP" sz="2000" dirty="0" smtClean="0">
              <a:latin typeface="HGPｺﾞｼｯｸE" pitchFamily="50" charset="-128"/>
              <a:ea typeface="HGPｺﾞｼｯｸE" pitchFamily="50" charset="-128"/>
            </a:endParaRPr>
          </a:p>
          <a:p>
            <a:pPr>
              <a:buClr>
                <a:schemeClr val="accent4">
                  <a:lumMod val="75000"/>
                </a:schemeClr>
              </a:buClr>
              <a:buFont typeface="Wingdings" pitchFamily="2" charset="2"/>
              <a:buChar char="n"/>
            </a:pPr>
            <a:r>
              <a:rPr lang="ja-JP" altLang="ja-JP" sz="2000" dirty="0" smtClean="0">
                <a:latin typeface="HGPｺﾞｼｯｸE" pitchFamily="50" charset="-128"/>
                <a:ea typeface="HGPｺﾞｼｯｸE" pitchFamily="50" charset="-128"/>
              </a:rPr>
              <a:t>主に</a:t>
            </a:r>
            <a:r>
              <a:rPr lang="en-US" altLang="ja-JP" sz="2000" dirty="0" smtClean="0">
                <a:latin typeface="HGPｺﾞｼｯｸE" pitchFamily="50" charset="-128"/>
                <a:ea typeface="HGPｺﾞｼｯｸE" pitchFamily="50" charset="-128"/>
              </a:rPr>
              <a:t>Chat</a:t>
            </a:r>
            <a:r>
              <a:rPr lang="ja-JP" altLang="ja-JP" sz="2000" dirty="0" smtClean="0">
                <a:latin typeface="HGPｺﾞｼｯｸE" pitchFamily="50" charset="-128"/>
                <a:ea typeface="HGPｺﾞｼｯｸE" pitchFamily="50" charset="-128"/>
              </a:rPr>
              <a:t>ツール</a:t>
            </a:r>
            <a:r>
              <a:rPr lang="ja-JP" altLang="en-US" sz="2000" dirty="0" smtClean="0">
                <a:latin typeface="HGPｺﾞｼｯｸE" pitchFamily="50" charset="-128"/>
                <a:ea typeface="HGPｺﾞｼｯｸE" pitchFamily="50" charset="-128"/>
              </a:rPr>
              <a:t>やチケット管理ツールを用いることで、情報のシェアや有用な情報の提供を図る</a:t>
            </a:r>
            <a:endParaRPr lang="en-US" altLang="ja-JP" sz="2000" dirty="0" smtClean="0">
              <a:latin typeface="HGPｺﾞｼｯｸE" pitchFamily="50" charset="-128"/>
              <a:ea typeface="HGPｺﾞｼｯｸE" pitchFamily="50" charset="-128"/>
            </a:endParaRPr>
          </a:p>
          <a:p>
            <a:pPr lvl="1">
              <a:buClr>
                <a:schemeClr val="accent4">
                  <a:lumMod val="75000"/>
                </a:schemeClr>
              </a:buClr>
              <a:buFont typeface="Wingdings" pitchFamily="2" charset="2"/>
              <a:buChar char="p"/>
            </a:pPr>
            <a:r>
              <a:rPr lang="en-US" altLang="ja-JP" sz="1800" dirty="0" smtClean="0">
                <a:latin typeface="HGPｺﾞｼｯｸE" pitchFamily="50" charset="-128"/>
                <a:ea typeface="HGPｺﾞｼｯｸE" pitchFamily="50" charset="-128"/>
              </a:rPr>
              <a:t>Chat</a:t>
            </a:r>
            <a:r>
              <a:rPr lang="ja-JP" altLang="en-US" sz="1800" dirty="0" smtClean="0">
                <a:latin typeface="HGPｺﾞｼｯｸE" pitchFamily="50" charset="-128"/>
                <a:ea typeface="HGPｺﾞｼｯｸE" pitchFamily="50" charset="-128"/>
              </a:rPr>
              <a:t>ツール</a:t>
            </a:r>
            <a:r>
              <a:rPr lang="ja-JP" altLang="ja-JP" sz="1800" dirty="0" smtClean="0">
                <a:latin typeface="HGPｺﾞｼｯｸE" pitchFamily="50" charset="-128"/>
                <a:ea typeface="HGPｺﾞｼｯｸE" pitchFamily="50" charset="-128"/>
              </a:rPr>
              <a:t>によ</a:t>
            </a:r>
            <a:r>
              <a:rPr lang="ja-JP" altLang="en-US" sz="1800" dirty="0" smtClean="0">
                <a:latin typeface="HGPｺﾞｼｯｸE" pitchFamily="50" charset="-128"/>
                <a:ea typeface="HGPｺﾞｼｯｸE" pitchFamily="50" charset="-128"/>
              </a:rPr>
              <a:t>りリアルタイムな</a:t>
            </a:r>
            <a:r>
              <a:rPr lang="ja-JP" altLang="ja-JP" sz="1800" dirty="0" smtClean="0">
                <a:latin typeface="HGPｺﾞｼｯｸE" pitchFamily="50" charset="-128"/>
                <a:ea typeface="HGPｺﾞｼｯｸE" pitchFamily="50" charset="-128"/>
              </a:rPr>
              <a:t>情報</a:t>
            </a:r>
            <a:r>
              <a:rPr lang="ja-JP" altLang="en-US" sz="1800" dirty="0" smtClean="0">
                <a:latin typeface="HGPｺﾞｼｯｸE" pitchFamily="50" charset="-128"/>
                <a:ea typeface="HGPｺﾞｼｯｸE" pitchFamily="50" charset="-128"/>
              </a:rPr>
              <a:t>シェアや</a:t>
            </a:r>
            <a:r>
              <a:rPr lang="en-US" altLang="ja-JP" sz="1800" dirty="0" smtClean="0">
                <a:latin typeface="HGPｺﾞｼｯｸE" pitchFamily="50" charset="-128"/>
                <a:ea typeface="HGPｺﾞｼｯｸE" pitchFamily="50" charset="-128"/>
              </a:rPr>
              <a:t>Q&amp;A</a:t>
            </a:r>
            <a:r>
              <a:rPr lang="ja-JP" altLang="en-US" sz="1800" dirty="0" smtClean="0">
                <a:latin typeface="HGPｺﾞｼｯｸE" pitchFamily="50" charset="-128"/>
                <a:ea typeface="HGPｺﾞｼｯｸE" pitchFamily="50" charset="-128"/>
              </a:rPr>
              <a:t>を可能とする</a:t>
            </a:r>
            <a:endParaRPr lang="en-US" altLang="ja-JP" sz="1800" dirty="0" smtClean="0">
              <a:latin typeface="HGPｺﾞｼｯｸE" pitchFamily="50" charset="-128"/>
              <a:ea typeface="HGPｺﾞｼｯｸE" pitchFamily="50" charset="-128"/>
            </a:endParaRPr>
          </a:p>
          <a:p>
            <a:pPr lvl="1">
              <a:buClr>
                <a:schemeClr val="accent4">
                  <a:lumMod val="75000"/>
                </a:schemeClr>
              </a:buClr>
              <a:buFont typeface="Wingdings" pitchFamily="2" charset="2"/>
              <a:buChar char="p"/>
            </a:pPr>
            <a:r>
              <a:rPr lang="ja-JP" altLang="ja-JP" sz="1800" dirty="0" smtClean="0">
                <a:latin typeface="HGPｺﾞｼｯｸE" pitchFamily="50" charset="-128"/>
                <a:ea typeface="HGPｺﾞｼｯｸE" pitchFamily="50" charset="-128"/>
              </a:rPr>
              <a:t>チケット管理ツール</a:t>
            </a:r>
            <a:r>
              <a:rPr lang="ja-JP" altLang="en-US" sz="1800" dirty="0" smtClean="0">
                <a:latin typeface="HGPｺﾞｼｯｸE" pitchFamily="50" charset="-128"/>
                <a:ea typeface="HGPｺﾞｼｯｸE" pitchFamily="50" charset="-128"/>
              </a:rPr>
              <a:t>により、</a:t>
            </a:r>
            <a:r>
              <a:rPr lang="en-US" altLang="ja-JP" sz="1800" dirty="0" smtClean="0">
                <a:latin typeface="HGPｺﾞｼｯｸE" pitchFamily="50" charset="-128"/>
                <a:ea typeface="HGPｺﾞｼｯｸE" pitchFamily="50" charset="-128"/>
              </a:rPr>
              <a:t>Reference</a:t>
            </a:r>
            <a:r>
              <a:rPr lang="ja-JP" altLang="en-US" sz="1800" dirty="0" smtClean="0">
                <a:latin typeface="HGPｺﾞｼｯｸE" pitchFamily="50" charset="-128"/>
                <a:ea typeface="HGPｺﾞｼｯｸE" pitchFamily="50" charset="-128"/>
              </a:rPr>
              <a:t>や</a:t>
            </a:r>
            <a:r>
              <a:rPr lang="en-US" altLang="ja-JP" sz="1800" dirty="0" smtClean="0">
                <a:latin typeface="HGPｺﾞｼｯｸE" pitchFamily="50" charset="-128"/>
                <a:ea typeface="HGPｺﾞｼｯｸE" pitchFamily="50" charset="-128"/>
              </a:rPr>
              <a:t>Findings(Tips)</a:t>
            </a:r>
            <a:r>
              <a:rPr lang="ja-JP" altLang="ja-JP" sz="1800" dirty="0" err="1" smtClean="0">
                <a:latin typeface="HGPｺﾞｼｯｸE" pitchFamily="50" charset="-128"/>
                <a:ea typeface="HGPｺﾞｼｯｸE" pitchFamily="50" charset="-128"/>
              </a:rPr>
              <a:t>、</a:t>
            </a:r>
            <a:r>
              <a:rPr lang="en-US" altLang="ja-JP" sz="1800" dirty="0" smtClean="0">
                <a:latin typeface="HGPｺﾞｼｯｸE" pitchFamily="50" charset="-128"/>
                <a:ea typeface="HGPｺﾞｼｯｸE" pitchFamily="50" charset="-128"/>
              </a:rPr>
              <a:t>Issue</a:t>
            </a:r>
            <a:r>
              <a:rPr lang="ja-JP" altLang="en-US" sz="1800" dirty="0" err="1" smtClean="0">
                <a:latin typeface="HGPｺﾞｼｯｸE" pitchFamily="50" charset="-128"/>
                <a:ea typeface="HGPｺﾞｼｯｸE" pitchFamily="50" charset="-128"/>
              </a:rPr>
              <a:t>、</a:t>
            </a:r>
            <a:r>
              <a:rPr lang="en-US" altLang="ja-JP" sz="1800" dirty="0" smtClean="0">
                <a:latin typeface="HGPｺﾞｼｯｸE" pitchFamily="50" charset="-128"/>
                <a:ea typeface="HGPｺﾞｼｯｸE" pitchFamily="50" charset="-128"/>
              </a:rPr>
              <a:t>Troubleshooting</a:t>
            </a:r>
            <a:r>
              <a:rPr lang="ja-JP" altLang="ja-JP" sz="1800" dirty="0" err="1" smtClean="0">
                <a:latin typeface="HGPｺﾞｼｯｸE" pitchFamily="50" charset="-128"/>
                <a:ea typeface="HGPｺﾞｼｯｸE" pitchFamily="50" charset="-128"/>
              </a:rPr>
              <a:t>、</a:t>
            </a:r>
            <a:r>
              <a:rPr lang="en-US" altLang="ja-JP" sz="1800" dirty="0" smtClean="0">
                <a:latin typeface="HGPｺﾞｼｯｸE" pitchFamily="50" charset="-128"/>
                <a:ea typeface="HGPｺﾞｼｯｸE" pitchFamily="50" charset="-128"/>
              </a:rPr>
              <a:t>FAQ</a:t>
            </a:r>
            <a:r>
              <a:rPr lang="ja-JP" altLang="ja-JP" sz="1800" dirty="0" smtClean="0">
                <a:latin typeface="HGPｺﾞｼｯｸE" pitchFamily="50" charset="-128"/>
                <a:ea typeface="HGPｺﾞｼｯｸE" pitchFamily="50" charset="-128"/>
              </a:rPr>
              <a:t>などの</a:t>
            </a:r>
            <a:r>
              <a:rPr lang="ja-JP" altLang="en-US" sz="1800" dirty="0" smtClean="0">
                <a:latin typeface="HGPｺﾞｼｯｸE" pitchFamily="50" charset="-128"/>
                <a:ea typeface="HGPｺﾞｼｯｸE" pitchFamily="50" charset="-128"/>
              </a:rPr>
              <a:t>有用な</a:t>
            </a:r>
            <a:r>
              <a:rPr lang="ja-JP" altLang="ja-JP" sz="1800" dirty="0" smtClean="0">
                <a:latin typeface="HGPｺﾞｼｯｸE" pitchFamily="50" charset="-128"/>
                <a:ea typeface="HGPｺﾞｼｯｸE" pitchFamily="50" charset="-128"/>
              </a:rPr>
              <a:t>情報</a:t>
            </a:r>
            <a:r>
              <a:rPr lang="ja-JP" altLang="en-US" sz="1800" dirty="0" smtClean="0">
                <a:latin typeface="HGPｺﾞｼｯｸE" pitchFamily="50" charset="-128"/>
                <a:ea typeface="HGPｺﾞｼｯｸE" pitchFamily="50" charset="-128"/>
              </a:rPr>
              <a:t>を提供可能とする</a:t>
            </a:r>
            <a:endParaRPr lang="en-US" altLang="ja-JP" sz="1800" dirty="0" smtClean="0">
              <a:latin typeface="HGPｺﾞｼｯｸE" pitchFamily="50" charset="-128"/>
              <a:ea typeface="HGPｺﾞｼｯｸE" pitchFamily="50" charset="-128"/>
            </a:endParaRPr>
          </a:p>
          <a:p>
            <a:pPr>
              <a:buNone/>
            </a:pPr>
            <a:endParaRPr lang="en-US" altLang="ja-JP" sz="2000" dirty="0" smtClean="0">
              <a:latin typeface="HGPｺﾞｼｯｸE" pitchFamily="50" charset="-128"/>
              <a:ea typeface="HGPｺﾞｼｯｸE" pitchFamily="50" charset="-128"/>
            </a:endParaRPr>
          </a:p>
          <a:p>
            <a:pPr>
              <a:buNone/>
            </a:pPr>
            <a:r>
              <a:rPr lang="en-US" altLang="ja-JP" sz="1800" dirty="0" smtClean="0">
                <a:latin typeface="HGPｺﾞｼｯｸE" pitchFamily="50" charset="-128"/>
                <a:ea typeface="HGPｺﾞｼｯｸE" pitchFamily="50" charset="-128"/>
              </a:rPr>
              <a:t>(*) Docker</a:t>
            </a:r>
            <a:r>
              <a:rPr lang="ja-JP" altLang="en-US" sz="1800" dirty="0" smtClean="0">
                <a:latin typeface="HGPｺﾞｼｯｸE" pitchFamily="50" charset="-128"/>
                <a:ea typeface="HGPｺﾞｼｯｸE" pitchFamily="50" charset="-128"/>
              </a:rPr>
              <a:t>技術や</a:t>
            </a:r>
            <a:r>
              <a:rPr lang="en-US" altLang="ja-JP" sz="1800" dirty="0" smtClean="0">
                <a:latin typeface="HGPｺﾞｼｯｸE" pitchFamily="50" charset="-128"/>
                <a:ea typeface="HGPｺﾞｼｯｸE" pitchFamily="50" charset="-128"/>
              </a:rPr>
              <a:t>Infrastructure as Code(</a:t>
            </a:r>
            <a:r>
              <a:rPr lang="en-US" altLang="ja-JP" sz="1800" dirty="0" err="1" smtClean="0">
                <a:latin typeface="HGPｺﾞｼｯｸE" pitchFamily="50" charset="-128"/>
                <a:ea typeface="HGPｺﾞｼｯｸE" pitchFamily="50" charset="-128"/>
              </a:rPr>
              <a:t>IaC</a:t>
            </a:r>
            <a:r>
              <a:rPr lang="en-US" altLang="ja-JP" sz="1800" dirty="0" smtClean="0">
                <a:latin typeface="HGPｺﾞｼｯｸE" pitchFamily="50" charset="-128"/>
                <a:ea typeface="HGPｺﾞｼｯｸE" pitchFamily="50" charset="-128"/>
              </a:rPr>
              <a:t>)</a:t>
            </a:r>
            <a:r>
              <a:rPr lang="ja-JP" altLang="ja-JP" sz="1800" dirty="0" smtClean="0">
                <a:latin typeface="HGPｺﾞｼｯｸE" pitchFamily="50" charset="-128"/>
                <a:ea typeface="HGPｺﾞｼｯｸE" pitchFamily="50" charset="-128"/>
              </a:rPr>
              <a:t>を利用して</a:t>
            </a:r>
            <a:r>
              <a:rPr lang="ja-JP" altLang="en-US" sz="1800" dirty="0" smtClean="0">
                <a:latin typeface="HGPｺﾞｼｯｸE" pitchFamily="50" charset="-128"/>
                <a:ea typeface="HGPｺﾞｼｯｸE" pitchFamily="50" charset="-128"/>
              </a:rPr>
              <a:t>、サーバ管理の簡略化を狙う</a:t>
            </a:r>
            <a:endParaRPr lang="ja-JP" altLang="ja-JP" sz="1800" dirty="0" smtClean="0">
              <a:latin typeface="HGPｺﾞｼｯｸE" pitchFamily="50" charset="-128"/>
              <a:ea typeface="HGPｺﾞｼｯｸE" pitchFamily="50" charset="-128"/>
            </a:endParaRPr>
          </a:p>
          <a:p>
            <a:pPr>
              <a:buNone/>
            </a:pPr>
            <a:endParaRPr lang="en-US" altLang="ja-JP" sz="2000" dirty="0" smtClean="0">
              <a:latin typeface="HGPｺﾞｼｯｸE" pitchFamily="50" charset="-128"/>
              <a:ea typeface="HGPｺﾞｼｯｸE" pitchFamily="50" charset="-128"/>
            </a:endParaRPr>
          </a:p>
        </p:txBody>
      </p:sp>
      <p:graphicFrame>
        <p:nvGraphicFramePr>
          <p:cNvPr id="5" name="図表 4"/>
          <p:cNvGraphicFramePr>
            <a:graphicFrameLocks noChangeAspect="1"/>
          </p:cNvGraphicFramePr>
          <p:nvPr/>
        </p:nvGraphicFramePr>
        <p:xfrm>
          <a:off x="242049" y="1048874"/>
          <a:ext cx="2489051" cy="1476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61370"/>
            <a:ext cx="7318029" cy="424732"/>
          </a:xfrm>
          <a:solidFill>
            <a:schemeClr val="bg1">
              <a:alpha val="50000"/>
            </a:schemeClr>
          </a:solidFill>
        </p:spPr>
        <p:txBody>
          <a:bodyPr>
            <a:spAutoFit/>
          </a:bodyPr>
          <a:lstStyle/>
          <a:p>
            <a:pPr lvl="0"/>
            <a:r>
              <a:rPr lang="en-US" altLang="ja-JP" sz="2400" b="1" dirty="0" smtClean="0">
                <a:ln>
                  <a:solidFill>
                    <a:schemeClr val="bg1"/>
                  </a:solidFill>
                </a:ln>
                <a:latin typeface="HGP創英角ｺﾞｼｯｸUB" pitchFamily="50" charset="-128"/>
                <a:ea typeface="HGP創英角ｺﾞｼｯｸUB" pitchFamily="50" charset="-128"/>
              </a:rPr>
              <a:t>D) DevOps</a:t>
            </a:r>
            <a:r>
              <a:rPr lang="ja-JP" altLang="ja-JP" sz="2400" b="1" dirty="0" smtClean="0">
                <a:ln>
                  <a:solidFill>
                    <a:schemeClr val="bg1"/>
                  </a:solidFill>
                </a:ln>
                <a:latin typeface="HGP創英角ｺﾞｼｯｸUB" pitchFamily="50" charset="-128"/>
                <a:ea typeface="HGP創英角ｺﾞｼｯｸUB" pitchFamily="50" charset="-128"/>
              </a:rPr>
              <a:t>推進チームによる導入・適用の支援・サポート</a:t>
            </a:r>
            <a:endParaRPr lang="ja-JP" altLang="en-US" sz="2400" b="1" dirty="0">
              <a:ln>
                <a:solidFill>
                  <a:schemeClr val="bg1"/>
                </a:solidFill>
              </a:ln>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51</a:t>
            </a:fld>
            <a:endParaRPr lang="en-US" altLang="ja-JP" dirty="0">
              <a:solidFill>
                <a:prstClr val="black"/>
              </a:solidFill>
            </a:endParaRPr>
          </a:p>
        </p:txBody>
      </p:sp>
      <p:sp>
        <p:nvSpPr>
          <p:cNvPr id="8" name="テキスト プレースホルダ 11"/>
          <p:cNvSpPr>
            <a:spLocks noGrp="1"/>
          </p:cNvSpPr>
          <p:nvPr>
            <p:ph type="body" sz="half" idx="4294967295"/>
          </p:nvPr>
        </p:nvSpPr>
        <p:spPr>
          <a:xfrm>
            <a:off x="0" y="1260475"/>
            <a:ext cx="8620125" cy="5194300"/>
          </a:xfrm>
          <a:prstGeom prst="rect">
            <a:avLst/>
          </a:prstGeom>
        </p:spPr>
        <p:txBody>
          <a:bodyPr/>
          <a:lstStyle/>
          <a:p>
            <a:pPr marL="2863850" indent="268288">
              <a:buNone/>
            </a:pPr>
            <a:r>
              <a:rPr lang="ja-JP" altLang="en-US" sz="2000" dirty="0" smtClean="0">
                <a:latin typeface="HGPｺﾞｼｯｸE" pitchFamily="50" charset="-128"/>
                <a:ea typeface="HGPｺﾞｼｯｸE" pitchFamily="50" charset="-128"/>
              </a:rPr>
              <a:t>次のような理由から、</a:t>
            </a:r>
            <a:r>
              <a:rPr lang="en-US" altLang="ja-JP" sz="2000" dirty="0" smtClean="0">
                <a:latin typeface="HGPｺﾞｼｯｸE" pitchFamily="50" charset="-128"/>
                <a:ea typeface="HGPｺﾞｼｯｸE" pitchFamily="50" charset="-128"/>
              </a:rPr>
              <a:t>DevOps</a:t>
            </a:r>
            <a:r>
              <a:rPr lang="ja-JP" altLang="en-US" sz="2000" dirty="0" smtClean="0">
                <a:latin typeface="HGPｺﾞｼｯｸE" pitchFamily="50" charset="-128"/>
                <a:ea typeface="HGPｺﾞｼｯｸE" pitchFamily="50" charset="-128"/>
              </a:rPr>
              <a:t>推進チームを立ち上げる必要があると考える。また、次のような方法で推進対象プロジェクトへのより良い導入・適用の支援・サポート</a:t>
            </a:r>
            <a:r>
              <a:rPr lang="ja-JP" altLang="ja-JP" sz="2000" dirty="0" smtClean="0">
                <a:latin typeface="HGPｺﾞｼｯｸE" pitchFamily="50" charset="-128"/>
                <a:ea typeface="HGPｺﾞｼｯｸE" pitchFamily="50" charset="-128"/>
              </a:rPr>
              <a:t>が出来ると考える</a:t>
            </a:r>
            <a:r>
              <a:rPr lang="ja-JP" altLang="en-US" sz="2000" dirty="0" smtClean="0">
                <a:latin typeface="HGPｺﾞｼｯｸE" pitchFamily="50" charset="-128"/>
                <a:ea typeface="HGPｺﾞｼｯｸE" pitchFamily="50" charset="-128"/>
              </a:rPr>
              <a:t>。</a:t>
            </a:r>
            <a:endParaRPr lang="en-US" altLang="ja-JP" sz="2000" dirty="0" smtClean="0">
              <a:latin typeface="HGPｺﾞｼｯｸE" pitchFamily="50" charset="-128"/>
              <a:ea typeface="HGPｺﾞｼｯｸE" pitchFamily="50" charset="-128"/>
            </a:endParaRPr>
          </a:p>
          <a:p>
            <a:pPr marL="0" indent="0">
              <a:buNone/>
            </a:pPr>
            <a:endParaRPr lang="ja-JP" altLang="en-US" sz="2000" dirty="0" smtClean="0">
              <a:latin typeface="HGPｺﾞｼｯｸE" pitchFamily="50" charset="-128"/>
              <a:ea typeface="HGPｺﾞｼｯｸE" pitchFamily="50" charset="-128"/>
            </a:endParaRPr>
          </a:p>
          <a:p>
            <a:pPr>
              <a:buClr>
                <a:schemeClr val="accent5">
                  <a:lumMod val="75000"/>
                </a:schemeClr>
              </a:buClr>
              <a:buFont typeface="Wingdings" pitchFamily="2" charset="2"/>
              <a:buChar char="n"/>
            </a:pPr>
            <a:r>
              <a:rPr lang="ja-JP" altLang="ja-JP" sz="2000" dirty="0" smtClean="0">
                <a:latin typeface="HGPｺﾞｼｯｸE" pitchFamily="50" charset="-128"/>
                <a:ea typeface="HGPｺﾞｼｯｸE" pitchFamily="50" charset="-128"/>
              </a:rPr>
              <a:t>一般的に</a:t>
            </a:r>
            <a:r>
              <a:rPr lang="en-US" altLang="ja-JP" sz="2000" dirty="0" smtClean="0">
                <a:latin typeface="HGPｺﾞｼｯｸE" pitchFamily="50" charset="-128"/>
                <a:ea typeface="HGPｺﾞｼｯｸE" pitchFamily="50" charset="-128"/>
              </a:rPr>
              <a:t>Agile/DevOps</a:t>
            </a:r>
            <a:r>
              <a:rPr lang="ja-JP" altLang="ja-JP" sz="2000" dirty="0" smtClean="0">
                <a:latin typeface="HGPｺﾞｼｯｸE" pitchFamily="50" charset="-128"/>
                <a:ea typeface="HGPｺﾞｼｯｸE" pitchFamily="50" charset="-128"/>
              </a:rPr>
              <a:t>の</a:t>
            </a:r>
            <a:r>
              <a:rPr lang="ja-JP" altLang="en-US" sz="2000" dirty="0" smtClean="0">
                <a:latin typeface="HGPｺﾞｼｯｸE" pitchFamily="50" charset="-128"/>
                <a:ea typeface="HGPｺﾞｼｯｸE" pitchFamily="50" charset="-128"/>
              </a:rPr>
              <a:t>導入・</a:t>
            </a:r>
            <a:r>
              <a:rPr lang="ja-JP" altLang="ja-JP" sz="2000" dirty="0" smtClean="0">
                <a:latin typeface="HGPｺﾞｼｯｸE" pitchFamily="50" charset="-128"/>
                <a:ea typeface="HGPｺﾞｼｯｸE" pitchFamily="50" charset="-128"/>
              </a:rPr>
              <a:t>適用にはチーム内に経験者が必要</a:t>
            </a:r>
            <a:r>
              <a:rPr lang="ja-JP" altLang="en-US" sz="2000" dirty="0" smtClean="0">
                <a:latin typeface="HGPｺﾞｼｯｸE" pitchFamily="50" charset="-128"/>
                <a:ea typeface="HGPｺﾞｼｯｸE" pitchFamily="50" charset="-128"/>
              </a:rPr>
              <a:t>（経験者が居ないと</a:t>
            </a:r>
            <a:r>
              <a:rPr lang="ja-JP" altLang="ja-JP" sz="2000" dirty="0" smtClean="0">
                <a:latin typeface="HGPｺﾞｼｯｸE" pitchFamily="50" charset="-128"/>
                <a:ea typeface="HGPｺﾞｼｯｸE" pitchFamily="50" charset="-128"/>
              </a:rPr>
              <a:t>失敗のリスクが高くな</a:t>
            </a:r>
            <a:r>
              <a:rPr lang="ja-JP" altLang="en-US" sz="2000" dirty="0" smtClean="0">
                <a:latin typeface="HGPｺﾞｼｯｸE" pitchFamily="50" charset="-128"/>
                <a:ea typeface="HGPｺﾞｼｯｸE" pitchFamily="50" charset="-128"/>
              </a:rPr>
              <a:t>る）</a:t>
            </a:r>
            <a:r>
              <a:rPr lang="ja-JP" altLang="ja-JP" sz="2000" dirty="0" smtClean="0">
                <a:latin typeface="HGPｺﾞｼｯｸE" pitchFamily="50" charset="-128"/>
                <a:ea typeface="HGPｺﾞｼｯｸE" pitchFamily="50" charset="-128"/>
              </a:rPr>
              <a:t>とされて</a:t>
            </a:r>
            <a:r>
              <a:rPr lang="ja-JP" altLang="en-US" sz="2000" dirty="0" smtClean="0">
                <a:latin typeface="HGPｺﾞｼｯｸE" pitchFamily="50" charset="-128"/>
                <a:ea typeface="HGPｺﾞｼｯｸE" pitchFamily="50" charset="-128"/>
              </a:rPr>
              <a:t>いる</a:t>
            </a:r>
            <a:endParaRPr lang="en-US" altLang="ja-JP" sz="2000" dirty="0" smtClean="0">
              <a:latin typeface="HGPｺﾞｼｯｸE" pitchFamily="50" charset="-128"/>
              <a:ea typeface="HGPｺﾞｼｯｸE" pitchFamily="50" charset="-128"/>
            </a:endParaRPr>
          </a:p>
          <a:p>
            <a:pPr>
              <a:buClr>
                <a:schemeClr val="accent5">
                  <a:lumMod val="75000"/>
                </a:schemeClr>
              </a:buClr>
              <a:buFont typeface="Wingdings" pitchFamily="2" charset="2"/>
              <a:buChar char="n"/>
            </a:pPr>
            <a:r>
              <a:rPr lang="ja-JP" altLang="en-US" sz="2000" dirty="0" smtClean="0">
                <a:latin typeface="HGPｺﾞｼｯｸE" pitchFamily="50" charset="-128"/>
                <a:ea typeface="HGPｺﾞｼｯｸE" pitchFamily="50" charset="-128"/>
              </a:rPr>
              <a:t>現状では導入・適用のための支援・サポート体制が無いため、なかなか導入・適用に踏み込めない</a:t>
            </a:r>
            <a:endParaRPr lang="en-US" altLang="ja-JP" sz="2000" dirty="0" smtClean="0">
              <a:latin typeface="HGPｺﾞｼｯｸE" pitchFamily="50" charset="-128"/>
              <a:ea typeface="HGPｺﾞｼｯｸE" pitchFamily="50" charset="-128"/>
            </a:endParaRPr>
          </a:p>
          <a:p>
            <a:pPr>
              <a:buClr>
                <a:schemeClr val="accent5">
                  <a:lumMod val="75000"/>
                </a:schemeClr>
              </a:buClr>
              <a:buFont typeface="Wingdings" pitchFamily="2" charset="2"/>
              <a:buChar char="n"/>
            </a:pPr>
            <a:r>
              <a:rPr lang="ja-JP" altLang="en-US" sz="2000" dirty="0" smtClean="0">
                <a:latin typeface="HGPｺﾞｼｯｸE" pitchFamily="50" charset="-128"/>
                <a:ea typeface="HGPｺﾞｼｯｸE" pitchFamily="50" charset="-128"/>
              </a:rPr>
              <a:t>支援・サポートの方法は次の</a:t>
            </a:r>
            <a:r>
              <a:rPr lang="en-US" altLang="ja-JP" sz="2000" dirty="0" smtClean="0">
                <a:latin typeface="HGPｺﾞｼｯｸE" pitchFamily="50" charset="-128"/>
                <a:ea typeface="HGPｺﾞｼｯｸE" pitchFamily="50" charset="-128"/>
              </a:rPr>
              <a:t>2</a:t>
            </a:r>
            <a:r>
              <a:rPr lang="ja-JP" altLang="en-US" sz="2000" dirty="0" smtClean="0">
                <a:latin typeface="HGPｺﾞｼｯｸE" pitchFamily="50" charset="-128"/>
                <a:ea typeface="HGPｺﾞｼｯｸE" pitchFamily="50" charset="-128"/>
              </a:rPr>
              <a:t>通りを想定</a:t>
            </a:r>
            <a:endParaRPr lang="en-US" altLang="ja-JP" sz="2000" dirty="0" smtClean="0">
              <a:latin typeface="HGPｺﾞｼｯｸE" pitchFamily="50" charset="-128"/>
              <a:ea typeface="HGPｺﾞｼｯｸE" pitchFamily="50" charset="-128"/>
            </a:endParaRPr>
          </a:p>
          <a:p>
            <a:pPr lvl="1">
              <a:buClr>
                <a:schemeClr val="accent5">
                  <a:lumMod val="75000"/>
                </a:schemeClr>
              </a:buClr>
              <a:buFont typeface="Wingdings" pitchFamily="2" charset="2"/>
              <a:buChar char="p"/>
            </a:pPr>
            <a:r>
              <a:rPr lang="en-US" altLang="ja-JP" sz="1800" dirty="0" smtClean="0">
                <a:latin typeface="HGPｺﾞｼｯｸE" pitchFamily="50" charset="-128"/>
                <a:ea typeface="HGPｺﾞｼｯｸE" pitchFamily="50" charset="-128"/>
              </a:rPr>
              <a:t>【As-Is】 </a:t>
            </a:r>
            <a:r>
              <a:rPr lang="en-US" altLang="ja-JP" sz="1800" dirty="0" err="1" smtClean="0">
                <a:latin typeface="HGPｺﾞｼｯｸE" pitchFamily="50" charset="-128"/>
                <a:ea typeface="HGPｺﾞｼｯｸE" pitchFamily="50" charset="-128"/>
              </a:rPr>
              <a:t>CoE</a:t>
            </a:r>
            <a:r>
              <a:rPr lang="ja-JP" altLang="en-US" sz="1800" dirty="0" smtClean="0">
                <a:latin typeface="HGPｺﾞｼｯｸE" pitchFamily="50" charset="-128"/>
                <a:ea typeface="HGPｺﾞｼｯｸE" pitchFamily="50" charset="-128"/>
              </a:rPr>
              <a:t>プロジェクトに推進対象プロジェクトから一定期間要員（リーダ以上）を投入してもらい、育成した後にプロジェクトに戻す（以降はバックアップのみ）</a:t>
            </a:r>
            <a:endParaRPr lang="en-US" altLang="ja-JP" sz="1800" dirty="0" smtClean="0">
              <a:latin typeface="HGPｺﾞｼｯｸE" pitchFamily="50" charset="-128"/>
              <a:ea typeface="HGPｺﾞｼｯｸE" pitchFamily="50" charset="-128"/>
            </a:endParaRPr>
          </a:p>
          <a:p>
            <a:pPr lvl="1">
              <a:buClr>
                <a:schemeClr val="accent5">
                  <a:lumMod val="75000"/>
                </a:schemeClr>
              </a:buClr>
              <a:buFont typeface="Wingdings" pitchFamily="2" charset="2"/>
              <a:buChar char="p"/>
            </a:pPr>
            <a:r>
              <a:rPr lang="en-US" altLang="ja-JP" sz="1800" dirty="0" smtClean="0">
                <a:latin typeface="HGPｺﾞｼｯｸE" pitchFamily="50" charset="-128"/>
                <a:ea typeface="HGPｺﾞｼｯｸE" pitchFamily="50" charset="-128"/>
              </a:rPr>
              <a:t>【To-Be】 DevOps</a:t>
            </a:r>
            <a:r>
              <a:rPr lang="ja-JP" altLang="en-US" sz="1800" dirty="0" smtClean="0">
                <a:latin typeface="HGPｺﾞｼｯｸE" pitchFamily="50" charset="-128"/>
                <a:ea typeface="HGPｺﾞｼｯｸE" pitchFamily="50" charset="-128"/>
              </a:rPr>
              <a:t>推進チームからの要員を推進対象プロジェクトへ一定期間派遣し、導入・適用を支援・サポートする（派遣解除後もバックアップを実施）</a:t>
            </a:r>
            <a:endParaRPr lang="en-US" altLang="ja-JP" sz="1800" dirty="0" smtClean="0">
              <a:latin typeface="HGPｺﾞｼｯｸE" pitchFamily="50" charset="-128"/>
              <a:ea typeface="HGPｺﾞｼｯｸE" pitchFamily="50" charset="-128"/>
            </a:endParaRPr>
          </a:p>
        </p:txBody>
      </p:sp>
      <p:graphicFrame>
        <p:nvGraphicFramePr>
          <p:cNvPr id="5" name="図表 4"/>
          <p:cNvGraphicFramePr>
            <a:graphicFrameLocks noChangeAspect="1"/>
          </p:cNvGraphicFramePr>
          <p:nvPr/>
        </p:nvGraphicFramePr>
        <p:xfrm>
          <a:off x="242049" y="1048874"/>
          <a:ext cx="2489051" cy="1476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708066"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推進目的</a:t>
            </a:r>
            <a:r>
              <a:rPr lang="ja-JP" altLang="en-US" sz="2800" dirty="0" smtClean="0">
                <a:latin typeface="HGP創英角ｺﾞｼｯｸUB" pitchFamily="50" charset="-128"/>
                <a:ea typeface="HGP創英角ｺﾞｼｯｸUB" pitchFamily="50" charset="-128"/>
              </a:rPr>
              <a:t>・理由</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5</a:t>
            </a:fld>
            <a:endParaRPr lang="en-US" altLang="ja-JP">
              <a:solidFill>
                <a:prstClr val="black"/>
              </a:solidFill>
            </a:endParaRPr>
          </a:p>
        </p:txBody>
      </p:sp>
      <p:sp>
        <p:nvSpPr>
          <p:cNvPr id="7" name="テキスト プレースホルダ 11"/>
          <p:cNvSpPr>
            <a:spLocks noGrp="1"/>
          </p:cNvSpPr>
          <p:nvPr>
            <p:ph type="body" sz="half" idx="4294967295"/>
          </p:nvPr>
        </p:nvSpPr>
        <p:spPr>
          <a:xfrm>
            <a:off x="1559852" y="2022475"/>
            <a:ext cx="6026150" cy="3546475"/>
          </a:xfrm>
          <a:prstGeom prst="rect">
            <a:avLst/>
          </a:prstGeom>
        </p:spPr>
        <p:txBody>
          <a:bodyPr wrap="none" anchor="ctr">
            <a:spAutoFit/>
          </a:bodyPr>
          <a:lstStyle/>
          <a:p>
            <a:pPr marL="457200" indent="-457200" algn="ctr">
              <a:buNone/>
            </a:pPr>
            <a:r>
              <a:rPr kumimoji="1" lang="ja-JP" altLang="en-US" sz="6600" dirty="0" smtClean="0">
                <a:latin typeface="Meiryo UI" pitchFamily="50" charset="-128"/>
                <a:ea typeface="Meiryo UI" pitchFamily="50" charset="-128"/>
                <a:cs typeface="Meiryo UI" pitchFamily="50" charset="-128"/>
              </a:rPr>
              <a:t>しかし、</a:t>
            </a:r>
            <a:endParaRPr kumimoji="1" lang="en-US" altLang="ja-JP" sz="6600" dirty="0" smtClean="0">
              <a:latin typeface="Meiryo UI" pitchFamily="50" charset="-128"/>
              <a:ea typeface="Meiryo UI" pitchFamily="50" charset="-128"/>
              <a:cs typeface="Meiryo UI" pitchFamily="50" charset="-128"/>
            </a:endParaRPr>
          </a:p>
          <a:p>
            <a:pPr marL="457200" indent="-457200" algn="ctr">
              <a:buNone/>
            </a:pPr>
            <a:r>
              <a:rPr lang="ja-JP" altLang="en-US" sz="6600" dirty="0" smtClean="0">
                <a:latin typeface="Meiryo UI" pitchFamily="50" charset="-128"/>
                <a:ea typeface="Meiryo UI" pitchFamily="50" charset="-128"/>
                <a:cs typeface="Meiryo UI" pitchFamily="50" charset="-128"/>
              </a:rPr>
              <a:t>どちらのミッションも</a:t>
            </a:r>
            <a:endParaRPr lang="en-US" altLang="ja-JP" sz="6600" dirty="0" smtClean="0">
              <a:latin typeface="Meiryo UI" pitchFamily="50" charset="-128"/>
              <a:ea typeface="Meiryo UI" pitchFamily="50" charset="-128"/>
              <a:cs typeface="Meiryo UI" pitchFamily="50" charset="-128"/>
            </a:endParaRPr>
          </a:p>
          <a:p>
            <a:pPr marL="457200" indent="-457200" algn="ctr">
              <a:buNone/>
            </a:pPr>
            <a:r>
              <a:rPr lang="ja-JP" altLang="en-US" sz="6600" dirty="0" smtClean="0">
                <a:latin typeface="Meiryo UI" pitchFamily="50" charset="-128"/>
                <a:ea typeface="Meiryo UI" pitchFamily="50" charset="-128"/>
                <a:cs typeface="Meiryo UI" pitchFamily="50" charset="-128"/>
              </a:rPr>
              <a:t>実は同じ</a:t>
            </a:r>
            <a:endParaRPr kumimoji="1" lang="en-US" altLang="ja-JP" sz="6600" dirty="0" smtClean="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708066"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推進目的</a:t>
            </a:r>
            <a:r>
              <a:rPr lang="ja-JP" altLang="en-US" sz="2800" dirty="0" smtClean="0">
                <a:latin typeface="HGP創英角ｺﾞｼｯｸUB" pitchFamily="50" charset="-128"/>
                <a:ea typeface="HGP創英角ｺﾞｼｯｸUB" pitchFamily="50" charset="-128"/>
              </a:rPr>
              <a:t>・理由</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6</a:t>
            </a:fld>
            <a:endParaRPr lang="en-US" altLang="ja-JP">
              <a:solidFill>
                <a:prstClr val="black"/>
              </a:solidFill>
            </a:endParaRPr>
          </a:p>
        </p:txBody>
      </p:sp>
      <p:sp>
        <p:nvSpPr>
          <p:cNvPr id="7" name="テキスト プレースホルダ 11"/>
          <p:cNvSpPr>
            <a:spLocks noGrp="1"/>
          </p:cNvSpPr>
          <p:nvPr>
            <p:ph type="body" sz="half" idx="4294967295"/>
          </p:nvPr>
        </p:nvSpPr>
        <p:spPr>
          <a:xfrm>
            <a:off x="605115" y="1301750"/>
            <a:ext cx="7918450" cy="4911725"/>
          </a:xfrm>
          <a:prstGeom prst="rect">
            <a:avLst/>
          </a:prstGeom>
        </p:spPr>
        <p:txBody>
          <a:bodyPr wrap="none" anchor="ctr">
            <a:spAutoFit/>
          </a:bodyPr>
          <a:lstStyle/>
          <a:p>
            <a:pPr marL="457200" indent="-457200" algn="ctr">
              <a:buNone/>
            </a:pPr>
            <a:r>
              <a:rPr lang="ja-JP" altLang="en-US" sz="5400" dirty="0" smtClean="0">
                <a:latin typeface="Meiryo UI" pitchFamily="50" charset="-128"/>
                <a:ea typeface="Meiryo UI" pitchFamily="50" charset="-128"/>
                <a:cs typeface="Meiryo UI" pitchFamily="50" charset="-128"/>
              </a:rPr>
              <a:t>「システムによってビジネスの</a:t>
            </a:r>
            <a:endParaRPr lang="en-US" altLang="ja-JP" sz="5400" dirty="0" smtClean="0">
              <a:latin typeface="Meiryo UI" pitchFamily="50" charset="-128"/>
              <a:ea typeface="Meiryo UI" pitchFamily="50" charset="-128"/>
              <a:cs typeface="Meiryo UI" pitchFamily="50" charset="-128"/>
            </a:endParaRPr>
          </a:p>
          <a:p>
            <a:pPr marL="457200" indent="-457200" algn="ctr">
              <a:buNone/>
            </a:pPr>
            <a:r>
              <a:rPr lang="ja-JP" altLang="en-US" sz="5400" dirty="0" smtClean="0">
                <a:latin typeface="Meiryo UI" pitchFamily="50" charset="-128"/>
                <a:ea typeface="Meiryo UI" pitchFamily="50" charset="-128"/>
                <a:cs typeface="Meiryo UI" pitchFamily="50" charset="-128"/>
              </a:rPr>
              <a:t>価値をより高めるだけでなく、</a:t>
            </a:r>
            <a:endParaRPr lang="en-US" altLang="ja-JP" sz="5400" dirty="0" smtClean="0">
              <a:latin typeface="Meiryo UI" pitchFamily="50" charset="-128"/>
              <a:ea typeface="Meiryo UI" pitchFamily="50" charset="-128"/>
              <a:cs typeface="Meiryo UI" pitchFamily="50" charset="-128"/>
            </a:endParaRPr>
          </a:p>
          <a:p>
            <a:pPr marL="457200" indent="-457200" algn="ctr">
              <a:buNone/>
            </a:pPr>
            <a:r>
              <a:rPr lang="ja-JP" altLang="en-US" sz="5400" dirty="0" smtClean="0">
                <a:latin typeface="Meiryo UI" pitchFamily="50" charset="-128"/>
                <a:ea typeface="Meiryo UI" pitchFamily="50" charset="-128"/>
                <a:cs typeface="Meiryo UI" pitchFamily="50" charset="-128"/>
              </a:rPr>
              <a:t>そのビジネスの価値を</a:t>
            </a:r>
            <a:endParaRPr lang="en-US" altLang="ja-JP" sz="5400" dirty="0" smtClean="0">
              <a:latin typeface="Meiryo UI" pitchFamily="50" charset="-128"/>
              <a:ea typeface="Meiryo UI" pitchFamily="50" charset="-128"/>
              <a:cs typeface="Meiryo UI" pitchFamily="50" charset="-128"/>
            </a:endParaRPr>
          </a:p>
          <a:p>
            <a:pPr marL="457200" indent="-457200" algn="ctr">
              <a:buNone/>
            </a:pPr>
            <a:r>
              <a:rPr lang="ja-JP" altLang="en-US" sz="5400" dirty="0" smtClean="0">
                <a:latin typeface="Meiryo UI" pitchFamily="50" charset="-128"/>
                <a:ea typeface="Meiryo UI" pitchFamily="50" charset="-128"/>
                <a:cs typeface="Meiryo UI" pitchFamily="50" charset="-128"/>
              </a:rPr>
              <a:t>より確実かつ迅速に</a:t>
            </a:r>
            <a:endParaRPr lang="en-US" altLang="ja-JP" sz="5400" dirty="0" smtClean="0">
              <a:latin typeface="Meiryo UI" pitchFamily="50" charset="-128"/>
              <a:ea typeface="Meiryo UI" pitchFamily="50" charset="-128"/>
              <a:cs typeface="Meiryo UI" pitchFamily="50" charset="-128"/>
            </a:endParaRPr>
          </a:p>
          <a:p>
            <a:pPr marL="457200" indent="-457200" algn="ctr">
              <a:buNone/>
            </a:pPr>
            <a:r>
              <a:rPr lang="ja-JP" altLang="en-US" sz="5400" dirty="0" smtClean="0">
                <a:latin typeface="Meiryo UI" pitchFamily="50" charset="-128"/>
                <a:ea typeface="Meiryo UI" pitchFamily="50" charset="-128"/>
                <a:cs typeface="Meiryo UI" pitchFamily="50" charset="-128"/>
              </a:rPr>
              <a:t>エンドユーザに届け続ける」</a:t>
            </a:r>
            <a:endParaRPr kumimoji="1" lang="en-US" altLang="ja-JP" sz="5400" dirty="0" smtClean="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708066"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推進目的</a:t>
            </a:r>
            <a:r>
              <a:rPr lang="ja-JP" altLang="en-US" sz="2800" dirty="0" smtClean="0">
                <a:latin typeface="HGP創英角ｺﾞｼｯｸUB" pitchFamily="50" charset="-128"/>
                <a:ea typeface="HGP創英角ｺﾞｼｯｸUB" pitchFamily="50" charset="-128"/>
              </a:rPr>
              <a:t>・理由</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7</a:t>
            </a:fld>
            <a:endParaRPr lang="en-US" altLang="ja-JP">
              <a:solidFill>
                <a:prstClr val="black"/>
              </a:solidFill>
            </a:endParaRPr>
          </a:p>
        </p:txBody>
      </p:sp>
      <p:sp>
        <p:nvSpPr>
          <p:cNvPr id="7" name="テキスト プレースホルダ 11"/>
          <p:cNvSpPr>
            <a:spLocks noGrp="1"/>
          </p:cNvSpPr>
          <p:nvPr>
            <p:ph type="body" sz="half" idx="4294967295"/>
          </p:nvPr>
        </p:nvSpPr>
        <p:spPr>
          <a:xfrm>
            <a:off x="1304359" y="2554288"/>
            <a:ext cx="6530975" cy="2325687"/>
          </a:xfrm>
          <a:prstGeom prst="rect">
            <a:avLst/>
          </a:prstGeom>
        </p:spPr>
        <p:txBody>
          <a:bodyPr wrap="none" anchor="ctr">
            <a:spAutoFit/>
          </a:bodyPr>
          <a:lstStyle/>
          <a:p>
            <a:pPr marL="457200" indent="-457200" algn="ctr">
              <a:buNone/>
            </a:pPr>
            <a:r>
              <a:rPr lang="ja-JP" altLang="en-US" sz="6600" dirty="0" smtClean="0">
                <a:latin typeface="Meiryo UI" pitchFamily="50" charset="-128"/>
                <a:ea typeface="Meiryo UI" pitchFamily="50" charset="-128"/>
                <a:cs typeface="Meiryo UI" pitchFamily="50" charset="-128"/>
              </a:rPr>
              <a:t>そこで、この問題を</a:t>
            </a:r>
            <a:endParaRPr lang="en-US" altLang="ja-JP" sz="6600" dirty="0" smtClean="0">
              <a:latin typeface="Meiryo UI" pitchFamily="50" charset="-128"/>
              <a:ea typeface="Meiryo UI" pitchFamily="50" charset="-128"/>
              <a:cs typeface="Meiryo UI" pitchFamily="50" charset="-128"/>
            </a:endParaRPr>
          </a:p>
          <a:p>
            <a:pPr marL="457200" indent="-457200" algn="ctr">
              <a:buNone/>
            </a:pPr>
            <a:r>
              <a:rPr lang="ja-JP" altLang="en-US" sz="6600" dirty="0" smtClean="0">
                <a:latin typeface="Meiryo UI" pitchFamily="50" charset="-128"/>
                <a:ea typeface="Meiryo UI" pitchFamily="50" charset="-128"/>
                <a:cs typeface="Meiryo UI" pitchFamily="50" charset="-128"/>
              </a:rPr>
              <a:t>解決するために</a:t>
            </a:r>
            <a:r>
              <a:rPr kumimoji="1" lang="ja-JP" altLang="en-US" sz="6600" dirty="0" smtClean="0">
                <a:latin typeface="Meiryo UI" pitchFamily="50" charset="-128"/>
                <a:ea typeface="Meiryo UI" pitchFamily="50" charset="-128"/>
                <a:cs typeface="Meiryo UI" pitchFamily="50" charset="-128"/>
              </a:rPr>
              <a:t>・・・</a:t>
            </a:r>
            <a:endParaRPr kumimoji="1" lang="en-US" altLang="ja-JP" sz="6600" dirty="0" smtClean="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13191" y="205971"/>
            <a:ext cx="3708066" cy="480131"/>
          </a:xfrm>
        </p:spPr>
        <p:txBody>
          <a:bodyPr anchor="b"/>
          <a:lstStyle/>
          <a:p>
            <a:r>
              <a:rPr kumimoji="1" lang="en-US" altLang="ja-JP" sz="2800" dirty="0" smtClean="0">
                <a:latin typeface="HGP創英角ｺﾞｼｯｸUB" pitchFamily="50" charset="-128"/>
                <a:ea typeface="HGP創英角ｺﾞｼｯｸUB" pitchFamily="50" charset="-128"/>
              </a:rPr>
              <a:t>DevOps</a:t>
            </a:r>
            <a:r>
              <a:rPr kumimoji="1" lang="ja-JP" altLang="en-US" sz="2800" dirty="0" smtClean="0">
                <a:latin typeface="HGP創英角ｺﾞｼｯｸUB" pitchFamily="50" charset="-128"/>
                <a:ea typeface="HGP創英角ｺﾞｼｯｸUB" pitchFamily="50" charset="-128"/>
              </a:rPr>
              <a:t>推進目的</a:t>
            </a:r>
            <a:r>
              <a:rPr lang="ja-JP" altLang="en-US" sz="2800" dirty="0" smtClean="0">
                <a:latin typeface="HGP創英角ｺﾞｼｯｸUB" pitchFamily="50" charset="-128"/>
                <a:ea typeface="HGP創英角ｺﾞｼｯｸUB" pitchFamily="50" charset="-128"/>
              </a:rPr>
              <a:t>・理由</a:t>
            </a:r>
            <a:endParaRPr kumimoji="1" lang="ja-JP" altLang="en-US" sz="28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B69A64E9-DEE1-40B5-88E8-A6C3DD001D0B}" type="slidenum">
              <a:rPr lang="en-US" altLang="ja-JP" smtClean="0">
                <a:solidFill>
                  <a:prstClr val="black"/>
                </a:solidFill>
              </a:rPr>
              <a:pPr>
                <a:defRPr/>
              </a:pPr>
              <a:t>8</a:t>
            </a:fld>
            <a:endParaRPr lang="en-US" altLang="ja-JP">
              <a:solidFill>
                <a:prstClr val="black"/>
              </a:solidFill>
            </a:endParaRPr>
          </a:p>
        </p:txBody>
      </p:sp>
      <p:sp>
        <p:nvSpPr>
          <p:cNvPr id="7" name="テキスト プレースホルダ 11"/>
          <p:cNvSpPr>
            <a:spLocks noGrp="1"/>
          </p:cNvSpPr>
          <p:nvPr>
            <p:ph type="body" sz="half" idx="4294967295"/>
          </p:nvPr>
        </p:nvSpPr>
        <p:spPr>
          <a:xfrm>
            <a:off x="1169889" y="1419225"/>
            <a:ext cx="6797675" cy="4764088"/>
          </a:xfrm>
          <a:prstGeom prst="rect">
            <a:avLst/>
          </a:prstGeom>
        </p:spPr>
        <p:txBody>
          <a:bodyPr wrap="none" anchor="ctr">
            <a:spAutoFit/>
          </a:bodyPr>
          <a:lstStyle/>
          <a:p>
            <a:pPr marL="457200" indent="-457200" algn="ctr">
              <a:buNone/>
            </a:pPr>
            <a:r>
              <a:rPr kumimoji="1" lang="ja-JP" altLang="en-US" sz="6600" dirty="0" smtClean="0">
                <a:solidFill>
                  <a:srgbClr val="0000FF"/>
                </a:solidFill>
                <a:latin typeface="Meiryo UI" pitchFamily="50" charset="-128"/>
                <a:ea typeface="Meiryo UI" pitchFamily="50" charset="-128"/>
                <a:cs typeface="Meiryo UI" pitchFamily="50" charset="-128"/>
              </a:rPr>
              <a:t>ツール</a:t>
            </a:r>
            <a:r>
              <a:rPr kumimoji="1" lang="ja-JP" altLang="en-US" sz="6600" dirty="0" smtClean="0">
                <a:latin typeface="Meiryo UI" pitchFamily="50" charset="-128"/>
                <a:ea typeface="Meiryo UI" pitchFamily="50" charset="-128"/>
                <a:cs typeface="Meiryo UI" pitchFamily="50" charset="-128"/>
              </a:rPr>
              <a:t>と</a:t>
            </a:r>
            <a:r>
              <a:rPr kumimoji="1" lang="ja-JP" altLang="en-US" sz="6600" dirty="0" smtClean="0">
                <a:solidFill>
                  <a:srgbClr val="00CC00"/>
                </a:solidFill>
                <a:latin typeface="Meiryo UI" pitchFamily="50" charset="-128"/>
                <a:ea typeface="Meiryo UI" pitchFamily="50" charset="-128"/>
                <a:cs typeface="Meiryo UI" pitchFamily="50" charset="-128"/>
              </a:rPr>
              <a:t>組織文化</a:t>
            </a:r>
            <a:r>
              <a:rPr kumimoji="1" lang="ja-JP" altLang="en-US" sz="6600" dirty="0" smtClean="0">
                <a:latin typeface="Meiryo UI" pitchFamily="50" charset="-128"/>
                <a:ea typeface="Meiryo UI" pitchFamily="50" charset="-128"/>
                <a:cs typeface="Meiryo UI" pitchFamily="50" charset="-128"/>
              </a:rPr>
              <a:t>の</a:t>
            </a:r>
            <a:endParaRPr kumimoji="1" lang="en-US" altLang="ja-JP" sz="6600" dirty="0" smtClean="0">
              <a:latin typeface="Meiryo UI" pitchFamily="50" charset="-128"/>
              <a:ea typeface="Meiryo UI" pitchFamily="50" charset="-128"/>
              <a:cs typeface="Meiryo UI" pitchFamily="50" charset="-128"/>
            </a:endParaRPr>
          </a:p>
          <a:p>
            <a:pPr marL="457200" indent="-457200" algn="ctr">
              <a:buNone/>
            </a:pPr>
            <a:r>
              <a:rPr lang="ja-JP" altLang="en-US" sz="6600" dirty="0" smtClean="0">
                <a:latin typeface="Meiryo UI" pitchFamily="50" charset="-128"/>
                <a:ea typeface="Meiryo UI" pitchFamily="50" charset="-128"/>
                <a:cs typeface="Meiryo UI" pitchFamily="50" charset="-128"/>
              </a:rPr>
              <a:t>両面から</a:t>
            </a:r>
            <a:endParaRPr lang="en-US" altLang="ja-JP" sz="6600" dirty="0" smtClean="0">
              <a:latin typeface="Meiryo UI" pitchFamily="50" charset="-128"/>
              <a:ea typeface="Meiryo UI" pitchFamily="50" charset="-128"/>
              <a:cs typeface="Meiryo UI" pitchFamily="50" charset="-128"/>
            </a:endParaRPr>
          </a:p>
          <a:p>
            <a:pPr marL="457200" indent="-457200" algn="ctr">
              <a:buNone/>
            </a:pPr>
            <a:r>
              <a:rPr kumimoji="1" lang="ja-JP" altLang="en-US" sz="6600" b="1" dirty="0" smtClean="0">
                <a:solidFill>
                  <a:srgbClr val="FF0000"/>
                </a:solidFill>
                <a:latin typeface="Meiryo UI" pitchFamily="50" charset="-128"/>
                <a:ea typeface="Meiryo UI" pitchFamily="50" charset="-128"/>
                <a:cs typeface="Meiryo UI" pitchFamily="50" charset="-128"/>
              </a:rPr>
              <a:t>カイゼン</a:t>
            </a:r>
            <a:endParaRPr kumimoji="1" lang="en-US" altLang="ja-JP" sz="6600" b="1" dirty="0" smtClean="0">
              <a:solidFill>
                <a:srgbClr val="FF0000"/>
              </a:solidFill>
              <a:latin typeface="Meiryo UI" pitchFamily="50" charset="-128"/>
              <a:ea typeface="Meiryo UI" pitchFamily="50" charset="-128"/>
              <a:cs typeface="Meiryo UI" pitchFamily="50" charset="-128"/>
            </a:endParaRPr>
          </a:p>
          <a:p>
            <a:pPr marL="457200" indent="-457200" algn="ctr">
              <a:buNone/>
            </a:pPr>
            <a:r>
              <a:rPr lang="ja-JP" altLang="en-US" sz="6600" dirty="0" smtClean="0">
                <a:latin typeface="Meiryo UI" pitchFamily="50" charset="-128"/>
                <a:ea typeface="Meiryo UI" pitchFamily="50" charset="-128"/>
                <a:cs typeface="Meiryo UI" pitchFamily="50" charset="-128"/>
              </a:rPr>
              <a:t>していく必要がある</a:t>
            </a:r>
            <a:endParaRPr kumimoji="1" lang="en-US" altLang="ja-JP" sz="6600" dirty="0" smtClean="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itachi2016">
  <a:themeElements>
    <a:clrScheme name="Office">
      <a:dk1>
        <a:sysClr val="windowText" lastClr="00008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0">
      <a:majorFont>
        <a:latin typeface="Arial"/>
        <a:ea typeface="HGP創英角ｺﾞｼｯｸUB"/>
        <a:cs typeface=""/>
      </a:majorFont>
      <a:minorFont>
        <a:latin typeface="Arial"/>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75000"/>
          </a:schemeClr>
        </a:solidFill>
        <a:ln w="9525">
          <a:noFill/>
          <a:miter lim="800000"/>
          <a:headEnd/>
          <a:tailEnd/>
        </a:ln>
        <a:effectLst/>
      </a:spPr>
      <a:bodyPr wrap="none" rtlCol="0" anchor="ctr" anchorCtr="0">
        <a:noAutofit/>
      </a:bodyPr>
      <a:lstStyle>
        <a:defPPr algn="ctr">
          <a:defRPr kumimoji="1" sz="1800" smtClean="0">
            <a:solidFill>
              <a:schemeClr val="tx1"/>
            </a:solidFill>
          </a:defRPr>
        </a:defPPr>
      </a:lstStyle>
    </a:spDef>
    <a:lnDef>
      <a:spPr bwMode="auto">
        <a:noFill/>
        <a:ln w="9525"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kumimoji="1" sz="2200" smtClean="0">
            <a:solidFill>
              <a:schemeClr val="tx1"/>
            </a:solidFill>
            <a:latin typeface="+mn-ea"/>
            <a:ea typeface="+mn-ea"/>
          </a:defRPr>
        </a:defPPr>
      </a:lstStyle>
    </a:tx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標準デザイン">
  <a:themeElements>
    <a:clrScheme name="Office">
      <a:dk1>
        <a:sysClr val="windowText" lastClr="00008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0">
      <a:majorFont>
        <a:latin typeface="Arial"/>
        <a:ea typeface="HGP創英角ｺﾞｼｯｸUB"/>
        <a:cs typeface=""/>
      </a:majorFont>
      <a:minorFont>
        <a:latin typeface="Arial"/>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75000"/>
          </a:schemeClr>
        </a:solidFill>
        <a:ln w="9525">
          <a:noFill/>
          <a:miter lim="800000"/>
          <a:headEnd/>
          <a:tailEnd/>
        </a:ln>
        <a:effectLst/>
      </a:spPr>
      <a:bodyPr wrap="none" rtlCol="0" anchor="ctr" anchorCtr="0">
        <a:noAutofit/>
      </a:bodyPr>
      <a:lstStyle>
        <a:defPPr algn="ctr">
          <a:defRPr kumimoji="1" sz="1800" smtClean="0">
            <a:solidFill>
              <a:schemeClr val="tx1"/>
            </a:solidFill>
          </a:defRPr>
        </a:defPPr>
      </a:lstStyle>
    </a:spDef>
    <a:lnDef>
      <a:spPr bwMode="auto">
        <a:noFill/>
        <a:ln w="9525"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kumimoji="1" sz="2200" smtClean="0">
            <a:solidFill>
              <a:schemeClr val="tx1"/>
            </a:solidFill>
            <a:latin typeface="+mn-ea"/>
            <a:ea typeface="+mn-ea"/>
          </a:defRPr>
        </a:defPPr>
      </a:lstStyle>
    </a:tx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HS212014">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spPr>
      <a:bodyPr vert="horz" wrap="none" lIns="0" tIns="45720" rIns="0" bIns="0" numCol="1"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spPr>
      <a:bodyPr vert="horz" wrap="none" lIns="0" tIns="45720" rIns="0" bIns="0" numCol="1"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ＭＳ Ｐゴシック" pitchFamily="50" charset="-128"/>
            <a:ea typeface="ＭＳ Ｐゴシック" pitchFamily="50" charset="-128"/>
          </a:defRPr>
        </a:defPPr>
      </a:lstStyle>
    </a:lnDef>
    <a:txDef>
      <a:spPr bwMode="gray">
        <a:noFill/>
        <a:ln w="9525">
          <a:noFill/>
          <a:miter lim="800000"/>
          <a:headEnd/>
          <a:tailEnd/>
        </a:ln>
      </a:spPr>
      <a:bodyPr wrap="square">
        <a:spAutoFit/>
      </a:bodyPr>
      <a:lstStyle>
        <a:defPPr algn="l">
          <a:defRPr sz="1600" b="1" dirty="0">
            <a:solidFill>
              <a:srgbClr val="000000"/>
            </a:solidFill>
            <a:cs typeface="Times New Roman" pitchFamily="18" charset="0"/>
          </a:defRPr>
        </a:defPPr>
      </a:lstStyle>
    </a:tx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Hitachi2016</Template>
  <TotalTime>0</TotalTime>
  <Words>2161</Words>
  <Application>Microsoft Office PowerPoint</Application>
  <PresentationFormat>画面に合わせる (4:3)</PresentationFormat>
  <Paragraphs>345</Paragraphs>
  <Slides>52</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52</vt:i4>
      </vt:variant>
    </vt:vector>
  </HeadingPairs>
  <TitlesOfParts>
    <vt:vector size="64" baseType="lpstr">
      <vt:lpstr>Arial</vt:lpstr>
      <vt:lpstr>ＭＳ Ｐゴシック</vt:lpstr>
      <vt:lpstr>HGP創英角ｺﾞｼｯｸUB</vt:lpstr>
      <vt:lpstr>Meiryo UI</vt:lpstr>
      <vt:lpstr>Wingdings</vt:lpstr>
      <vt:lpstr>HGPｺﾞｼｯｸE</vt:lpstr>
      <vt:lpstr>Webdings</vt:lpstr>
      <vt:lpstr>Times New Roman</vt:lpstr>
      <vt:lpstr>ＭＳ Ｐ明朝</vt:lpstr>
      <vt:lpstr>Hitachi2016</vt:lpstr>
      <vt:lpstr>2_標準デザイン</vt:lpstr>
      <vt:lpstr>HS212014</vt:lpstr>
      <vt:lpstr>HS21内DevOps推進提案</vt:lpstr>
      <vt:lpstr>DevOps推進目的・理由</vt:lpstr>
      <vt:lpstr>DevOps推進目的・理由</vt:lpstr>
      <vt:lpstr>DevOps推進目的・理由</vt:lpstr>
      <vt:lpstr>DevOps推進目的・理由</vt:lpstr>
      <vt:lpstr>DevOps推進目的・理由</vt:lpstr>
      <vt:lpstr>DevOps推進目的・理由</vt:lpstr>
      <vt:lpstr>DevOps推進目的・理由</vt:lpstr>
      <vt:lpstr>DevOps推進目的・理由</vt:lpstr>
      <vt:lpstr>DevOps推進目的・理由</vt:lpstr>
      <vt:lpstr>DevOps推進目的・理由</vt:lpstr>
      <vt:lpstr>DevOps推進目的・理由</vt:lpstr>
      <vt:lpstr>DevOps推進目的・理由</vt:lpstr>
      <vt:lpstr>DevOps推進目的・理由</vt:lpstr>
      <vt:lpstr>DevOps推進目的・理由</vt:lpstr>
      <vt:lpstr>DevOps推進目的・理由</vt:lpstr>
      <vt:lpstr>DevOps推進目的・理由</vt:lpstr>
      <vt:lpstr>DevOps推進手段</vt:lpstr>
      <vt:lpstr>DevOps推進手段</vt:lpstr>
      <vt:lpstr>DevOps推進手段</vt:lpstr>
      <vt:lpstr>DevOps推進手段</vt:lpstr>
      <vt:lpstr>DevOps推進手段</vt:lpstr>
      <vt:lpstr>DevOps推進手段</vt:lpstr>
      <vt:lpstr>DevOps推進手段</vt:lpstr>
      <vt:lpstr>DevOps推進手段</vt:lpstr>
      <vt:lpstr>DevOps推進手段</vt:lpstr>
      <vt:lpstr>DevOps推進手段</vt:lpstr>
      <vt:lpstr>DevOps推進手段</vt:lpstr>
      <vt:lpstr>DevOps推進手段</vt:lpstr>
      <vt:lpstr>DevOps推進手段</vt:lpstr>
      <vt:lpstr>DevOps推進手段</vt:lpstr>
      <vt:lpstr>DevOps推進手段</vt:lpstr>
      <vt:lpstr>DevOps推進手段</vt:lpstr>
      <vt:lpstr>DevOps推進手段</vt:lpstr>
      <vt:lpstr>DevOps推進手段</vt:lpstr>
      <vt:lpstr>DevOps推進手段</vt:lpstr>
      <vt:lpstr>DevOps推進まとめ</vt:lpstr>
      <vt:lpstr>DevOps推進まとめ</vt:lpstr>
      <vt:lpstr>DevOps推進まとめ</vt:lpstr>
      <vt:lpstr>DevOps推進まとめ</vt:lpstr>
      <vt:lpstr>DevOps推進まとめ</vt:lpstr>
      <vt:lpstr>DevOps推進まとめ</vt:lpstr>
      <vt:lpstr>DevOps推進まとめ</vt:lpstr>
      <vt:lpstr>DevOps推進まとめ</vt:lpstr>
      <vt:lpstr>DevOps推進まとめ</vt:lpstr>
      <vt:lpstr>Appendix</vt:lpstr>
      <vt:lpstr>DevOps推進目的・理由</vt:lpstr>
      <vt:lpstr>DevOps推進手段</vt:lpstr>
      <vt:lpstr>A) CReSTへの要員投入による知見者・技術者の育成</vt:lpstr>
      <vt:lpstr>B) 他プロジェクトへの適用による技術・スキルの展開</vt:lpstr>
      <vt:lpstr>C) コミュニティによる知識・知見・知恵のシェア・拡散・意識向上</vt:lpstr>
      <vt:lpstr>D) DevOps推進チームによる導入・適用の支援・サポート</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HIGIS 3/ﾌﾟﾚｾﾞﾝﾃｰｼｮﾝ資料/J_GrayA.ppt</dc:title>
  <dc:subject>HIGIS テンプレート</dc:subject>
  <dc:creator/>
  <cp:lastModifiedBy/>
  <cp:revision>98</cp:revision>
  <dcterms:created xsi:type="dcterms:W3CDTF">2004-05-26T10:25:15Z</dcterms:created>
  <dcterms:modified xsi:type="dcterms:W3CDTF">2017-03-02T11:55:18Z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