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65548-102B-450B-9AD6-59B39AC1B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8D14AE-1C26-41E0-9A19-3EBA9B77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F8A1F-0294-45E6-999D-DAAB2232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3B77E-7E97-4553-9B13-BA9B77C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33A35-6525-4ABE-B346-0CBE9EF8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9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31A30-0850-4B89-B2F2-2801AFAE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599E63-923F-42BE-8534-CEF40BFB2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38238-C1C4-488F-8313-3F5F8DA7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E1936-4DC0-4672-B21C-4C9D6CA5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486F08-7C41-4D0B-83DB-AE6BAC80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18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E83712-798F-415A-BFAB-69013EDC2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194315-8BC1-4B80-A9A8-84ED6A6AA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8B7BC-C4B8-4833-9D64-CFB394F1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1D885-DAF6-48A8-BD82-9B417A0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09D825-92F5-4354-9544-01FDB71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4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D2F23-ECAB-4E3B-A564-1EBE316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AA103-3239-4D66-9142-980093AD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8A155-5D37-466C-804A-570E05B4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2BFE7-F665-4A8E-9324-E68CB33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7133A-7918-4A2F-88F6-DDA49ECB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22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E2218-4BAD-4DB5-BB6D-D38B38E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801E7E-712F-4A99-BED9-5FD1CD02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4352E-2CAA-43F5-B726-44D26E07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6CE9D7-489B-4F11-B416-3F7C7DB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34931-B852-4575-A53A-9705F07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59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1A0CF-71FB-4D26-8D1A-FF34FB8E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BCB04-F7DE-400E-95C5-6C5C7EB57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C19811-D164-41E7-957E-3C120C4F5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AD35F3-8FC8-417E-BCC8-FCD47D4D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712BE-E811-46C3-A629-E8BCC24E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8836B2-A8F2-4570-AD67-990614CB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94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CEC64-F8AF-4320-88E5-4C6822F2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047C3A-DC20-4121-9874-06919C70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697E6-638D-4981-9201-2F7E5FC4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6712D-774D-42ED-80FD-18C128D27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EAEA89-186E-4C1F-836F-2E33F3E3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6C0288-373D-49E9-9848-27AC26EB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A900B1-5CAB-4E62-87D1-BD5CE33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22261D-AC4E-4138-B52C-8AC85448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9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A6E25-2BEB-4CD7-9848-C7F2BBC0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A45E82-AE7B-40CC-B88A-C95CBD1D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3CC4A9-2833-4477-85A6-77230D8E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9881F-F717-4EA6-B5BA-97C1F4D3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7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31D7A2-D6AE-41A6-A20E-54B71B46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146FC3-47EC-41C8-A2F7-9D44A97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1B9BDE-70C3-4387-8C21-039318F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30840-1086-479A-A49A-F04FB669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0D850-546C-42F8-9B16-0FFA07CD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9A527-65AC-4912-9629-6CCC1C6D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FC3CAF-95B8-47D4-B8F2-5D81FC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281A62-3F3E-48DC-8EF2-2C4D63BD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442DD-AE19-4135-A5BB-6F683010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3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C39E-9EBF-4529-BD21-B7BA00A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03EA50-A633-461A-8478-D18A62B61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C15B7B-E5CD-4C11-878B-46352D558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AB5C0D-73C6-43B8-8413-AEBE98B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77E325-6E8D-4CCE-8C62-AFAF02E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477F52-33C0-4D40-85DB-E75A5663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7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728626-4D33-45C0-989C-01898C22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C387CC-7F6F-4116-9A82-99BDECB7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8F5FB-CB1A-4E9C-A9D1-AE2FC25E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86F1-37CF-4CAC-89F9-22A5833C6FCA}" type="datetimeFigureOut">
              <a:rPr kumimoji="1" lang="ja-JP" altLang="en-US" smtClean="0"/>
              <a:t>2021/11/19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6ECF9-7814-4BC1-A354-388C8F51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A4E7F-1781-4603-B999-2DB78738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FF1A-9A62-411F-8393-42CBAA719A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39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2272F9B-3482-4E8B-928C-E66019EE3BE4}"/>
              </a:ext>
            </a:extLst>
          </p:cNvPr>
          <p:cNvGrpSpPr/>
          <p:nvPr/>
        </p:nvGrpSpPr>
        <p:grpSpPr>
          <a:xfrm>
            <a:off x="1598211" y="1688774"/>
            <a:ext cx="7059433" cy="2846724"/>
            <a:chOff x="1598211" y="1688774"/>
            <a:chExt cx="7059433" cy="284672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2040C7E-F49E-4997-90C9-D3039A54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211" y="1688774"/>
              <a:ext cx="7059433" cy="284672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C35C4B4-19C6-494F-B552-2EE6E8826507}"/>
                </a:ext>
              </a:extLst>
            </p:cNvPr>
            <p:cNvSpPr/>
            <p:nvPr/>
          </p:nvSpPr>
          <p:spPr>
            <a:xfrm>
              <a:off x="2755127" y="2130950"/>
              <a:ext cx="934278" cy="3538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DE0266A-8E67-4683-8893-B22364CEA70E}"/>
                </a:ext>
              </a:extLst>
            </p:cNvPr>
            <p:cNvSpPr/>
            <p:nvPr/>
          </p:nvSpPr>
          <p:spPr>
            <a:xfrm>
              <a:off x="6306709" y="3774220"/>
              <a:ext cx="1839401" cy="3286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74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EF13CF4-797B-4831-A78B-5E7618CE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542787"/>
            <a:ext cx="5172797" cy="37724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165921-CF43-4364-8571-5D92A20D3EF2}"/>
              </a:ext>
            </a:extLst>
          </p:cNvPr>
          <p:cNvSpPr/>
          <p:nvPr/>
        </p:nvSpPr>
        <p:spPr>
          <a:xfrm>
            <a:off x="3860358" y="4731026"/>
            <a:ext cx="1959997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087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28616A-E80C-4FCD-88FD-40C35AB6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023602"/>
            <a:ext cx="7068536" cy="48107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BCC175-9761-4818-937C-E77A7065E919}"/>
              </a:ext>
            </a:extLst>
          </p:cNvPr>
          <p:cNvSpPr/>
          <p:nvPr/>
        </p:nvSpPr>
        <p:spPr>
          <a:xfrm>
            <a:off x="3049325" y="2548393"/>
            <a:ext cx="1228477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7F615D-0D82-4E88-B5B6-D84DB62E82BD}"/>
              </a:ext>
            </a:extLst>
          </p:cNvPr>
          <p:cNvSpPr/>
          <p:nvPr/>
        </p:nvSpPr>
        <p:spPr>
          <a:xfrm>
            <a:off x="2802836" y="4878125"/>
            <a:ext cx="1959996" cy="385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45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940DA8-109E-4690-9FA9-D3988391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97" y="0"/>
            <a:ext cx="3761605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113724-9BA0-40D8-86CE-1FB8711C4B50}"/>
              </a:ext>
            </a:extLst>
          </p:cNvPr>
          <p:cNvSpPr/>
          <p:nvPr/>
        </p:nvSpPr>
        <p:spPr>
          <a:xfrm>
            <a:off x="5561938" y="2532491"/>
            <a:ext cx="846814" cy="186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EE2B9C-7B57-42EC-97AA-DF97ED279BDB}"/>
              </a:ext>
            </a:extLst>
          </p:cNvPr>
          <p:cNvSpPr/>
          <p:nvPr/>
        </p:nvSpPr>
        <p:spPr>
          <a:xfrm>
            <a:off x="4370567" y="3030772"/>
            <a:ext cx="1906987" cy="186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36830-6070-4CC4-A174-78C807F4334D}"/>
              </a:ext>
            </a:extLst>
          </p:cNvPr>
          <p:cNvSpPr/>
          <p:nvPr/>
        </p:nvSpPr>
        <p:spPr>
          <a:xfrm>
            <a:off x="4370566" y="3896139"/>
            <a:ext cx="1580985" cy="155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7F6484-F1EB-4575-92F2-5EFE7E278E18}"/>
              </a:ext>
            </a:extLst>
          </p:cNvPr>
          <p:cNvSpPr/>
          <p:nvPr/>
        </p:nvSpPr>
        <p:spPr>
          <a:xfrm>
            <a:off x="4370566" y="4215516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72B87E-04FB-447A-ACD1-1FF0AD171EA0}"/>
              </a:ext>
            </a:extLst>
          </p:cNvPr>
          <p:cNvSpPr/>
          <p:nvPr/>
        </p:nvSpPr>
        <p:spPr>
          <a:xfrm>
            <a:off x="4370565" y="5179612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BCA7A0-FEE1-47EA-9993-8277C312A5A8}"/>
              </a:ext>
            </a:extLst>
          </p:cNvPr>
          <p:cNvSpPr/>
          <p:nvPr/>
        </p:nvSpPr>
        <p:spPr>
          <a:xfrm>
            <a:off x="4370565" y="5491701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0A2D02-D907-471E-819B-A0A7C4DB7718}"/>
              </a:ext>
            </a:extLst>
          </p:cNvPr>
          <p:cNvSpPr/>
          <p:nvPr/>
        </p:nvSpPr>
        <p:spPr>
          <a:xfrm>
            <a:off x="4370564" y="5803790"/>
            <a:ext cx="1580985" cy="113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B2717E-9453-4CE8-850E-4F0D1076B33A}"/>
              </a:ext>
            </a:extLst>
          </p:cNvPr>
          <p:cNvSpPr/>
          <p:nvPr/>
        </p:nvSpPr>
        <p:spPr>
          <a:xfrm>
            <a:off x="4370563" y="6580368"/>
            <a:ext cx="229267" cy="155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83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7A6980-F69F-4D9B-A24E-F55A1D70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24" y="0"/>
            <a:ext cx="6025351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E97D0C-0F53-48E9-9B20-F03A3F425523}"/>
              </a:ext>
            </a:extLst>
          </p:cNvPr>
          <p:cNvSpPr/>
          <p:nvPr/>
        </p:nvSpPr>
        <p:spPr>
          <a:xfrm>
            <a:off x="3305088" y="1030358"/>
            <a:ext cx="42407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CD67CC-0ED0-43A2-A1C5-915A3E546983}"/>
              </a:ext>
            </a:extLst>
          </p:cNvPr>
          <p:cNvSpPr/>
          <p:nvPr/>
        </p:nvSpPr>
        <p:spPr>
          <a:xfrm>
            <a:off x="3354121" y="5122629"/>
            <a:ext cx="200903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7AC17C-F8A5-48D2-BF2B-E67C01022A7E}"/>
              </a:ext>
            </a:extLst>
          </p:cNvPr>
          <p:cNvSpPr/>
          <p:nvPr/>
        </p:nvSpPr>
        <p:spPr>
          <a:xfrm>
            <a:off x="3354121" y="5533446"/>
            <a:ext cx="2009034" cy="14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146354-7979-4686-B9D1-AAADE7DEEEA3}"/>
              </a:ext>
            </a:extLst>
          </p:cNvPr>
          <p:cNvSpPr/>
          <p:nvPr/>
        </p:nvSpPr>
        <p:spPr>
          <a:xfrm>
            <a:off x="3354121" y="6528684"/>
            <a:ext cx="315406" cy="1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55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8FC5F19-C452-419F-8B0D-84AE4BBD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90" y="0"/>
            <a:ext cx="9763819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B524CE-CF1E-43EB-9342-C5A519466E4C}"/>
              </a:ext>
            </a:extLst>
          </p:cNvPr>
          <p:cNvSpPr/>
          <p:nvPr/>
        </p:nvSpPr>
        <p:spPr>
          <a:xfrm>
            <a:off x="1505443" y="1352385"/>
            <a:ext cx="518164" cy="190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5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FAB6DCF-9572-434B-958D-1558F2EC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25" y="123247"/>
            <a:ext cx="5569757" cy="3003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4BFAE0-77B9-48DE-90C7-DC6260D9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3909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CC20435-A3F5-4049-9E8E-9CDD390E1A35}"/>
              </a:ext>
            </a:extLst>
          </p:cNvPr>
          <p:cNvSpPr/>
          <p:nvPr/>
        </p:nvSpPr>
        <p:spPr>
          <a:xfrm>
            <a:off x="10312842" y="2866446"/>
            <a:ext cx="1506640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2DE81D-F066-4058-8995-BD81F627DCBC}"/>
              </a:ext>
            </a:extLst>
          </p:cNvPr>
          <p:cNvSpPr/>
          <p:nvPr/>
        </p:nvSpPr>
        <p:spPr>
          <a:xfrm>
            <a:off x="148425" y="2327083"/>
            <a:ext cx="948855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3239EA-48D4-432F-BC05-B85DA4479F2A}"/>
              </a:ext>
            </a:extLst>
          </p:cNvPr>
          <p:cNvSpPr/>
          <p:nvPr/>
        </p:nvSpPr>
        <p:spPr>
          <a:xfrm>
            <a:off x="148425" y="4837045"/>
            <a:ext cx="917050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18B074-8FA9-4291-816D-624361D60F3C}"/>
              </a:ext>
            </a:extLst>
          </p:cNvPr>
          <p:cNvSpPr/>
          <p:nvPr/>
        </p:nvSpPr>
        <p:spPr>
          <a:xfrm>
            <a:off x="164327" y="5837281"/>
            <a:ext cx="416118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410EBB-13DE-40E4-9970-F00B667B09E8}"/>
              </a:ext>
            </a:extLst>
          </p:cNvPr>
          <p:cNvSpPr/>
          <p:nvPr/>
        </p:nvSpPr>
        <p:spPr>
          <a:xfrm>
            <a:off x="164327" y="6442906"/>
            <a:ext cx="901148" cy="26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29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8609D37-905F-4F75-963D-F54ACD576B41}"/>
              </a:ext>
            </a:extLst>
          </p:cNvPr>
          <p:cNvGrpSpPr/>
          <p:nvPr/>
        </p:nvGrpSpPr>
        <p:grpSpPr>
          <a:xfrm>
            <a:off x="104401" y="452110"/>
            <a:ext cx="8493609" cy="1499935"/>
            <a:chOff x="104401" y="452110"/>
            <a:chExt cx="8493609" cy="149993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63593F8-199F-4A6A-AF18-75157B2B8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01" y="452110"/>
              <a:ext cx="8493609" cy="1499935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4447B4A-114C-4585-9D01-6AB28E2E51B3}"/>
                </a:ext>
              </a:extLst>
            </p:cNvPr>
            <p:cNvSpPr/>
            <p:nvPr/>
          </p:nvSpPr>
          <p:spPr>
            <a:xfrm>
              <a:off x="5929024" y="1166192"/>
              <a:ext cx="2384065" cy="18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54177A3-D7B5-4E93-9286-E961FF8A69BD}"/>
              </a:ext>
            </a:extLst>
          </p:cNvPr>
          <p:cNvGrpSpPr/>
          <p:nvPr/>
        </p:nvGrpSpPr>
        <p:grpSpPr>
          <a:xfrm>
            <a:off x="0" y="2273107"/>
            <a:ext cx="12192000" cy="2311785"/>
            <a:chOff x="0" y="2273107"/>
            <a:chExt cx="12192000" cy="231178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78F2645-768D-4C34-9F79-F79EDD68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73107"/>
              <a:ext cx="12192000" cy="231178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1819953-D42F-4B32-B9F9-B15745F92A95}"/>
                </a:ext>
              </a:extLst>
            </p:cNvPr>
            <p:cNvSpPr/>
            <p:nvPr/>
          </p:nvSpPr>
          <p:spPr>
            <a:xfrm>
              <a:off x="4407674" y="4117450"/>
              <a:ext cx="1205947" cy="2517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842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0F675C3-38D8-4A97-B773-433C9E8F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90" y="393441"/>
            <a:ext cx="4982270" cy="6277851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BF069E2-2D9A-4ADC-A40F-272061B82222}"/>
              </a:ext>
            </a:extLst>
          </p:cNvPr>
          <p:cNvGrpSpPr/>
          <p:nvPr/>
        </p:nvGrpSpPr>
        <p:grpSpPr>
          <a:xfrm>
            <a:off x="1451712" y="898743"/>
            <a:ext cx="5058481" cy="4782217"/>
            <a:chOff x="1451712" y="898743"/>
            <a:chExt cx="5058481" cy="478221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F5AAE51-4B64-4371-BD13-6BB9B326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712" y="898743"/>
              <a:ext cx="5058481" cy="478221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1EF74B3-A639-484F-B0AC-ED6384B7F765}"/>
                </a:ext>
              </a:extLst>
            </p:cNvPr>
            <p:cNvSpPr/>
            <p:nvPr/>
          </p:nvSpPr>
          <p:spPr>
            <a:xfrm>
              <a:off x="1775792" y="2829339"/>
              <a:ext cx="1675074" cy="382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00FE201-2AC0-48FE-BFD5-778132E89BB6}"/>
                </a:ext>
              </a:extLst>
            </p:cNvPr>
            <p:cNvSpPr/>
            <p:nvPr/>
          </p:nvSpPr>
          <p:spPr>
            <a:xfrm>
              <a:off x="1775792" y="3721210"/>
              <a:ext cx="1675074" cy="382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97F6D06-79EA-4874-9A57-4FA3673D5B88}"/>
                </a:ext>
              </a:extLst>
            </p:cNvPr>
            <p:cNvSpPr/>
            <p:nvPr/>
          </p:nvSpPr>
          <p:spPr>
            <a:xfrm>
              <a:off x="1677725" y="4701085"/>
              <a:ext cx="4571999" cy="5905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D2EF17-F1E8-41B4-8BCD-FE420A09057F}"/>
              </a:ext>
            </a:extLst>
          </p:cNvPr>
          <p:cNvSpPr/>
          <p:nvPr/>
        </p:nvSpPr>
        <p:spPr>
          <a:xfrm>
            <a:off x="6859325" y="5748006"/>
            <a:ext cx="4571999" cy="590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24668F-8A90-4238-ACC0-B4F95E4F39D2}"/>
              </a:ext>
            </a:extLst>
          </p:cNvPr>
          <p:cNvSpPr/>
          <p:nvPr/>
        </p:nvSpPr>
        <p:spPr>
          <a:xfrm>
            <a:off x="6859324" y="3262268"/>
            <a:ext cx="4571999" cy="45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A4B1D6-1B39-44CC-B011-62DC82336F0A}"/>
              </a:ext>
            </a:extLst>
          </p:cNvPr>
          <p:cNvSpPr/>
          <p:nvPr/>
        </p:nvSpPr>
        <p:spPr>
          <a:xfrm>
            <a:off x="6859323" y="4412556"/>
            <a:ext cx="4571999" cy="45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68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8C95B7-5142-4702-9066-8C027A27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636"/>
            <a:ext cx="12192000" cy="24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7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B095086-6A1F-4B46-BA76-99C8F6099003}"/>
              </a:ext>
            </a:extLst>
          </p:cNvPr>
          <p:cNvGrpSpPr/>
          <p:nvPr/>
        </p:nvGrpSpPr>
        <p:grpSpPr>
          <a:xfrm>
            <a:off x="0" y="2339687"/>
            <a:ext cx="12192000" cy="2178626"/>
            <a:chOff x="0" y="2339687"/>
            <a:chExt cx="12192000" cy="217862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C801006-A26D-437A-9071-93098FC3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39687"/>
              <a:ext cx="12192000" cy="2178626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8CD638F-FEC6-496B-AE92-35CABB1979F0}"/>
                </a:ext>
              </a:extLst>
            </p:cNvPr>
            <p:cNvSpPr/>
            <p:nvPr/>
          </p:nvSpPr>
          <p:spPr>
            <a:xfrm>
              <a:off x="10642821" y="2655735"/>
              <a:ext cx="1319916" cy="2782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593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79A4CB8-BBEF-4EE2-950F-489DF568FC37}"/>
              </a:ext>
            </a:extLst>
          </p:cNvPr>
          <p:cNvGrpSpPr/>
          <p:nvPr/>
        </p:nvGrpSpPr>
        <p:grpSpPr>
          <a:xfrm>
            <a:off x="3324112" y="0"/>
            <a:ext cx="5543776" cy="6858000"/>
            <a:chOff x="3324112" y="0"/>
            <a:chExt cx="5543776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44CC47E-B79A-48AB-BE1F-E7C056575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4112" y="0"/>
              <a:ext cx="5543776" cy="6858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7A5B9B99-8C47-44CA-A7C5-EBF5CE668D7A}"/>
                </a:ext>
              </a:extLst>
            </p:cNvPr>
            <p:cNvSpPr/>
            <p:nvPr/>
          </p:nvSpPr>
          <p:spPr>
            <a:xfrm>
              <a:off x="3605915" y="1061499"/>
              <a:ext cx="2663687" cy="1948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290C692-15FE-46D5-AE58-274A0E941FE5}"/>
                </a:ext>
              </a:extLst>
            </p:cNvPr>
            <p:cNvSpPr/>
            <p:nvPr/>
          </p:nvSpPr>
          <p:spPr>
            <a:xfrm>
              <a:off x="3559533" y="2438399"/>
              <a:ext cx="2536468" cy="591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2FD21A2-C468-46D0-83E1-B340880EE34F}"/>
                </a:ext>
              </a:extLst>
            </p:cNvPr>
            <p:cNvSpPr/>
            <p:nvPr/>
          </p:nvSpPr>
          <p:spPr>
            <a:xfrm>
              <a:off x="3703981" y="3694706"/>
              <a:ext cx="3002943" cy="2809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4F3919-B07B-4727-8242-B225DD49DE91}"/>
                </a:ext>
              </a:extLst>
            </p:cNvPr>
            <p:cNvSpPr/>
            <p:nvPr/>
          </p:nvSpPr>
          <p:spPr>
            <a:xfrm>
              <a:off x="3653624" y="4272501"/>
              <a:ext cx="1427260" cy="1881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3237711-2BA3-4EA3-832E-E5BE85F95D3F}"/>
                </a:ext>
              </a:extLst>
            </p:cNvPr>
            <p:cNvSpPr/>
            <p:nvPr/>
          </p:nvSpPr>
          <p:spPr>
            <a:xfrm>
              <a:off x="3703980" y="4905291"/>
              <a:ext cx="3726513" cy="2809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BF0C05-B7A8-480C-84C1-975542FCD26B}"/>
                </a:ext>
              </a:extLst>
            </p:cNvPr>
            <p:cNvSpPr/>
            <p:nvPr/>
          </p:nvSpPr>
          <p:spPr>
            <a:xfrm>
              <a:off x="3703979" y="5656028"/>
              <a:ext cx="3726513" cy="1881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841848B-E270-4392-A8A3-A855CA957062}"/>
                </a:ext>
              </a:extLst>
            </p:cNvPr>
            <p:cNvSpPr/>
            <p:nvPr/>
          </p:nvSpPr>
          <p:spPr>
            <a:xfrm>
              <a:off x="3559533" y="6113226"/>
              <a:ext cx="1374251" cy="1881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02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B5D92B-0235-4EDC-AA37-C4C2C7ACCEC7}"/>
              </a:ext>
            </a:extLst>
          </p:cNvPr>
          <p:cNvGrpSpPr/>
          <p:nvPr/>
        </p:nvGrpSpPr>
        <p:grpSpPr>
          <a:xfrm>
            <a:off x="398794" y="0"/>
            <a:ext cx="5128783" cy="6858000"/>
            <a:chOff x="398794" y="0"/>
            <a:chExt cx="5128783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97E6AB7-E682-4515-8522-C0007CE2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794" y="0"/>
              <a:ext cx="5128783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5DE0E2B-5B9B-4A13-B3A8-1D29BE595EB4}"/>
                </a:ext>
              </a:extLst>
            </p:cNvPr>
            <p:cNvSpPr/>
            <p:nvPr/>
          </p:nvSpPr>
          <p:spPr>
            <a:xfrm>
              <a:off x="500931" y="637925"/>
              <a:ext cx="3681455" cy="1948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909A73-9C5A-4AAB-9193-2B8D51B51232}"/>
                </a:ext>
              </a:extLst>
            </p:cNvPr>
            <p:cNvSpPr/>
            <p:nvPr/>
          </p:nvSpPr>
          <p:spPr>
            <a:xfrm>
              <a:off x="530086" y="3171739"/>
              <a:ext cx="2384067" cy="1817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B3001BD-FD24-4979-8231-AD5356EBB161}"/>
              </a:ext>
            </a:extLst>
          </p:cNvPr>
          <p:cNvGrpSpPr/>
          <p:nvPr/>
        </p:nvGrpSpPr>
        <p:grpSpPr>
          <a:xfrm>
            <a:off x="6227100" y="637925"/>
            <a:ext cx="5128783" cy="1495293"/>
            <a:chOff x="6227100" y="637925"/>
            <a:chExt cx="5128783" cy="149529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05C5993-B335-40B6-B917-74BD2A158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7100" y="637925"/>
              <a:ext cx="5128783" cy="1495293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473F4A6-E024-4AB9-AD1D-82B552B37C63}"/>
                </a:ext>
              </a:extLst>
            </p:cNvPr>
            <p:cNvSpPr/>
            <p:nvPr/>
          </p:nvSpPr>
          <p:spPr>
            <a:xfrm>
              <a:off x="10841452" y="1919027"/>
              <a:ext cx="465548" cy="2141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9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5E126F-F6B7-4FDE-85B1-A637800C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2914578"/>
            <a:ext cx="5849166" cy="102884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D18249-1062-4D5B-A702-13BFDED6AFBB}"/>
              </a:ext>
            </a:extLst>
          </p:cNvPr>
          <p:cNvSpPr/>
          <p:nvPr/>
        </p:nvSpPr>
        <p:spPr>
          <a:xfrm>
            <a:off x="4051190" y="3248108"/>
            <a:ext cx="409492" cy="35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01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0</Words>
  <Application>Microsoft Office PowerPoint</Application>
  <PresentationFormat>ワイド画面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Go, Kazuhito</dc:creator>
  <cp:lastModifiedBy>Go, Kazuhito</cp:lastModifiedBy>
  <cp:revision>12</cp:revision>
  <dcterms:created xsi:type="dcterms:W3CDTF">2021-11-15T06:28:50Z</dcterms:created>
  <dcterms:modified xsi:type="dcterms:W3CDTF">2021-11-19T14:28:41Z</dcterms:modified>
</cp:coreProperties>
</file>