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79039" autoAdjust="0"/>
  </p:normalViewPr>
  <p:slideViewPr>
    <p:cSldViewPr snapToGrid="0">
      <p:cViewPr varScale="1">
        <p:scale>
          <a:sx n="127" d="100"/>
          <a:sy n="127" d="100"/>
        </p:scale>
        <p:origin x="13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5564D-A518-439C-A101-A1162FC5FA2A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858C2-1F90-4602-BD80-17E19A594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83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 </a:t>
            </a:r>
            <a:r>
              <a:rPr kumimoji="1" lang="en-US" altLang="ja-JP" dirty="0"/>
              <a:t>Black Belt Online </a:t>
            </a:r>
            <a:r>
              <a:rPr kumimoji="1" lang="en-US" altLang="ja-JP" dirty="0" err="1"/>
              <a:t>Seminer</a:t>
            </a:r>
            <a:r>
              <a:rPr kumimoji="1" lang="en-US" altLang="ja-JP" dirty="0"/>
              <a:t> On Demand </a:t>
            </a:r>
            <a:r>
              <a:rPr kumimoji="1" lang="ja-JP" altLang="en-US" dirty="0"/>
              <a:t>をはじめます。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858C2-1F90-4602-BD80-17E19A59471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74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最高の機械学習モデルを作りましょう。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858C2-1F90-4602-BD80-17E19A59471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99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最高の </a:t>
            </a:r>
            <a:r>
              <a:rPr kumimoji="1" lang="en-US" altLang="ja-JP" dirty="0"/>
              <a:t>Inference environment </a:t>
            </a:r>
            <a:r>
              <a:rPr kumimoji="1" lang="ja-JP" altLang="en-US" dirty="0"/>
              <a:t>を用意しましょう。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858C2-1F90-4602-BD80-17E19A59471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07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8346F-0657-49B8-9EE0-D9A0713B0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D9144C-3A56-4595-812D-CB8BE5EE5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9F272C-E299-46D9-AEA1-8580FF15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055C-82F3-4842-9EFA-F3C08C005E5C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AABA9D-3AB2-4E8F-BEF0-E11772B6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6B168-3692-4384-9206-08D955D6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D093-ADF6-4D8C-8CDE-907D52E96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9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899A3-AD7A-4863-BE2C-7D475564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5CF1DF-B212-4BF8-9C93-97F8D0EE7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5F6EBE-509F-40E0-A79C-32C151BD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055C-82F3-4842-9EFA-F3C08C005E5C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1CBAB4-D4BA-4554-BF55-7025E58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02590E-7855-44B6-B60D-24DD4F75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D093-ADF6-4D8C-8CDE-907D52E96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02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1BBD73-2697-401D-88F8-1EEE6467B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3E5872-476C-457A-882A-C994800BE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8E7046-117E-45D2-B122-DC83341F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055C-82F3-4842-9EFA-F3C08C005E5C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9629B-77B3-4B87-BE3B-96C896D5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D69CE6-AA75-4408-BAB5-2E36BBA6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D093-ADF6-4D8C-8CDE-907D52E96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25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97A63-7D86-4939-A5D1-02856697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C0938A-78FE-400D-BEF2-83BD9117B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BF6616-A11D-4ABC-A4FC-AAFDD3EA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055C-82F3-4842-9EFA-F3C08C005E5C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0302AB-5402-4915-87AE-8336C2C1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2F3E36-CA4E-436B-BE91-CA8F6C07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D093-ADF6-4D8C-8CDE-907D52E96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1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05F2C-326C-43C7-9C24-73A69AB9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C6111D-19F3-4C87-A9AC-968DF79CE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6E40E-A854-400E-A69D-7E28D544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055C-82F3-4842-9EFA-F3C08C005E5C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BD1EED-54FD-4CD6-8DAF-42A16075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DD484D-E03F-4843-A2AF-F1083EAE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D093-ADF6-4D8C-8CDE-907D52E96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43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12433-5BFB-4D43-80A4-EDDB6449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70FE18-AA25-4D78-8838-3D96EF39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2A087B-7120-47EC-A749-B08EDBB1B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9EFA12-B27B-420D-8786-F1D5B5D7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055C-82F3-4842-9EFA-F3C08C005E5C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BF82E5-DD06-49CB-BC5F-48B96485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1B7A5B-DFCF-404F-8D85-7EA1A4C1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D093-ADF6-4D8C-8CDE-907D52E96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67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04728-3C5A-4AF6-9218-816DBE44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3EEF52-7EBA-484E-913D-8A14DF13C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1B0F58-7541-46B4-B3FB-53162A043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5E7D2BA-86C9-4CE6-B2A9-9775BFF1B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A1E031-970B-4482-BAE4-F7883B0CA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99C336-88B5-45AB-80B3-52C9B15C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055C-82F3-4842-9EFA-F3C08C005E5C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AB2A96-316F-48F5-8B63-257117A8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73E009-18DF-424F-AA3A-86B1A5CB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D093-ADF6-4D8C-8CDE-907D52E96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1B508-A55A-47A3-9808-B73558F5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169F29-E729-406B-B875-9428157A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055C-82F3-4842-9EFA-F3C08C005E5C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480D8D-3222-46D1-B57D-1B69FA10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AF9CE6-EDFE-4B73-A7FB-D1312755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D093-ADF6-4D8C-8CDE-907D52E96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16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0B1E07-F151-4D3A-8E30-34184641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055C-82F3-4842-9EFA-F3C08C005E5C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7862AF0-8448-4CB9-AA89-76315BF8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19ED4F-B859-4FDC-8EEB-4E86C1AE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D093-ADF6-4D8C-8CDE-907D52E96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51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440BB-A09D-44FB-8954-831E7FC2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27CA02-2ED8-4E8B-99E9-80263AD12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0EC044-241F-4635-943F-2476A7E81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C962EF-FCE3-495A-9CA8-3BF1E67F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055C-82F3-4842-9EFA-F3C08C005E5C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6A3D85-F833-466A-8EDF-04CEDB9F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7BD22D-9CAA-4C3E-A96B-66128E06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D093-ADF6-4D8C-8CDE-907D52E96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05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6F6D8D-DCC7-4061-8D4B-822435A4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3A1F46-4C17-459E-99B2-42E55F78D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DA0F6C-BD00-4642-A05A-B7690BAD3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C6E9FA-AED9-408C-89DD-8E8AEE1C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055C-82F3-4842-9EFA-F3C08C005E5C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22AC8E-135B-47BF-9FA0-E62ABFFC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368698-FFBF-4946-BD4E-0D7F5602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D093-ADF6-4D8C-8CDE-907D52E96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63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43B799-DED1-41FF-A385-37D7FABC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37EC1E-A456-47D9-9B88-073DA554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52B533-A8E7-4994-A1B7-C88FD7F38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8055C-82F3-4842-9EFA-F3C08C005E5C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0E67B2-5984-4C1F-B5AF-932305179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8BA4A0-7522-4394-8471-A1F48A075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D093-ADF6-4D8C-8CDE-907D52E96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17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787452-9090-4A35-A0FF-F2E059C4B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１まいめ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8F3C79-45BA-4D5E-B63E-5D1345283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61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CFE61-A4E3-4D0F-901F-E181B940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２まいめ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7C0ADF-53B5-4A6D-A1DE-BD0858FD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27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7C5DB4-41F3-488A-969F-1E7EB43D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３まいめ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AFBCF-2D49-4D35-95D2-3CC99CE8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97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ワイド画面</PresentationFormat>
  <Paragraphs>9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１まいめ</vt:lpstr>
      <vt:lpstr>２まいめ</vt:lpstr>
      <vt:lpstr>３まいめ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Go, Kazuhito</dc:creator>
  <cp:lastModifiedBy>Go, Kazuhito</cp:lastModifiedBy>
  <cp:revision>2</cp:revision>
  <dcterms:created xsi:type="dcterms:W3CDTF">2022-06-21T08:24:46Z</dcterms:created>
  <dcterms:modified xsi:type="dcterms:W3CDTF">2022-06-21T08:25:19Z</dcterms:modified>
</cp:coreProperties>
</file>