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8"/>
  </p:notesMasterIdLst>
  <p:sldIdLst>
    <p:sldId id="507" r:id="rId2"/>
    <p:sldId id="511" r:id="rId3"/>
    <p:sldId id="509" r:id="rId4"/>
    <p:sldId id="510" r:id="rId5"/>
    <p:sldId id="512" r:id="rId6"/>
    <p:sldId id="514" r:id="rId7"/>
    <p:sldId id="513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1872" userDrawn="1">
          <p15:clr>
            <a:srgbClr val="A4A3A4"/>
          </p15:clr>
        </p15:guide>
        <p15:guide id="4" pos="4176" userDrawn="1">
          <p15:clr>
            <a:srgbClr val="A4A3A4"/>
          </p15:clr>
        </p15:guide>
        <p15:guide id="5" pos="5496" userDrawn="1">
          <p15:clr>
            <a:srgbClr val="A4A3A4"/>
          </p15:clr>
        </p15:guide>
        <p15:guide id="6" orient="horz" pos="1224" userDrawn="1">
          <p15:clr>
            <a:srgbClr val="A4A3A4"/>
          </p15:clr>
        </p15:guide>
        <p15:guide id="8" orient="horz" pos="3624" userDrawn="1">
          <p15:clr>
            <a:srgbClr val="A4A3A4"/>
          </p15:clr>
        </p15:guide>
        <p15:guide id="9" orient="horz" pos="2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3"/>
    <a:srgbClr val="232F3E"/>
    <a:srgbClr val="3A7B26"/>
    <a:srgbClr val="65A83A"/>
    <a:srgbClr val="2B7418"/>
    <a:srgbClr val="3D8423"/>
    <a:srgbClr val="00A1C9"/>
    <a:srgbClr val="007DBC"/>
    <a:srgbClr val="0563C1"/>
    <a:srgbClr val="6CA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9"/>
    <p:restoredTop sz="92236" autoAdjust="0"/>
  </p:normalViewPr>
  <p:slideViewPr>
    <p:cSldViewPr snapToGrid="0" snapToObjects="1">
      <p:cViewPr varScale="1">
        <p:scale>
          <a:sx n="102" d="100"/>
          <a:sy n="102" d="100"/>
        </p:scale>
        <p:origin x="402" y="114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39B4-7B2E-4648-9E12-622183AF54C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D9822-B3AA-3F4D-850E-46F720D4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テンプレート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07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イメージのビルド</a:t>
            </a:r>
            <a:endParaRPr kumimoji="1" lang="en-US" altLang="ja-JP" dirty="0" smtClean="0"/>
          </a:p>
          <a:p>
            <a:r>
              <a:rPr kumimoji="1" lang="en-US" altLang="ja-JP" dirty="0" smtClean="0"/>
              <a:t>image09.png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7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ローカルデプロイ</a:t>
            </a:r>
            <a:endParaRPr kumimoji="1" lang="en-US" altLang="ja-JP" dirty="0" smtClean="0"/>
          </a:p>
          <a:p>
            <a:r>
              <a:rPr kumimoji="1" lang="en-US" altLang="ja-JP" dirty="0" smtClean="0"/>
              <a:t>image10.png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8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ステージングにコンテナのクラウドデプロイ</a:t>
            </a:r>
            <a:endParaRPr kumimoji="1" lang="en-US" altLang="ja-JP" dirty="0" smtClean="0"/>
          </a:p>
          <a:p>
            <a:r>
              <a:rPr kumimoji="1" lang="en-US" altLang="ja-JP" dirty="0" smtClean="0"/>
              <a:t>image11.png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3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コンテナイメージの更新</a:t>
            </a:r>
            <a:endParaRPr kumimoji="1" lang="en-US" altLang="ja-JP" dirty="0" smtClean="0"/>
          </a:p>
          <a:p>
            <a:r>
              <a:rPr kumimoji="1" lang="en-US" altLang="ja-JP" dirty="0" smtClean="0"/>
              <a:t>image12.png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開発機のコンテナイメージ更新</a:t>
            </a:r>
            <a:endParaRPr kumimoji="1" lang="en-US" altLang="ja-JP" dirty="0" smtClean="0"/>
          </a:p>
          <a:p>
            <a:r>
              <a:rPr kumimoji="1" lang="en-US" altLang="ja-JP" dirty="0" smtClean="0"/>
              <a:t>image13.png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4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image14.png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59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image15.png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最終形</a:t>
            </a:r>
            <a:endParaRPr kumimoji="1" lang="en-US" altLang="ja-JP" dirty="0" smtClean="0"/>
          </a:p>
          <a:p>
            <a:r>
              <a:rPr kumimoji="1" lang="en-US" altLang="ja-JP" dirty="0" smtClean="0"/>
              <a:t>image01.png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image02.png</a:t>
            </a:r>
          </a:p>
          <a:p>
            <a:r>
              <a:rPr kumimoji="1" lang="ja-JP" altLang="en-US" dirty="0" smtClean="0"/>
              <a:t>バケット作成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5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image03.png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gg cli</a:t>
            </a:r>
            <a:r>
              <a:rPr kumimoji="1" lang="en-US" altLang="ja-JP" baseline="0" dirty="0" smtClean="0"/>
              <a:t> install</a:t>
            </a:r>
          </a:p>
          <a:p>
            <a:r>
              <a:rPr kumimoji="1" lang="en-US" altLang="ja-JP" baseline="0" dirty="0" smtClean="0"/>
              <a:t>image04.png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Publisher </a:t>
            </a:r>
            <a:r>
              <a:rPr kumimoji="1" lang="ja-JP" altLang="en-US" dirty="0" smtClean="0"/>
              <a:t>のローカルデプロイ</a:t>
            </a:r>
            <a:endParaRPr kumimoji="1" lang="en-US" altLang="ja-JP" dirty="0" smtClean="0"/>
          </a:p>
          <a:p>
            <a:r>
              <a:rPr kumimoji="1" lang="en-US" altLang="ja-JP" dirty="0" smtClean="0"/>
              <a:t>image05.png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6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subscriber </a:t>
            </a:r>
            <a:r>
              <a:rPr kumimoji="1" lang="ja-JP" altLang="en-US" dirty="0" smtClean="0"/>
              <a:t>のローカルデプロイ</a:t>
            </a:r>
            <a:endParaRPr kumimoji="1" lang="en-US" altLang="ja-JP" dirty="0" smtClean="0"/>
          </a:p>
          <a:p>
            <a:r>
              <a:rPr kumimoji="1" lang="en-US" altLang="ja-JP" dirty="0" smtClean="0"/>
              <a:t>image06.png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Publisher/Subscriber</a:t>
            </a:r>
            <a:r>
              <a:rPr kumimoji="1" lang="en-US" altLang="ja-JP" baseline="0" dirty="0" smtClean="0"/>
              <a:t> </a:t>
            </a:r>
            <a:r>
              <a:rPr kumimoji="1" lang="ja-JP" altLang="en-US" baseline="0" dirty="0" smtClean="0"/>
              <a:t>のクラウドデプロイ、ステージング</a:t>
            </a:r>
            <a:endParaRPr kumimoji="1" lang="en-US" altLang="ja-JP" baseline="0" dirty="0" smtClean="0"/>
          </a:p>
          <a:p>
            <a:r>
              <a:rPr kumimoji="1" lang="en-US" altLang="ja-JP" dirty="0" smtClean="0"/>
              <a:t>image07.png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Publisher/Subscriber</a:t>
            </a:r>
            <a:r>
              <a:rPr kumimoji="1" lang="en-US" altLang="ja-JP" baseline="0" dirty="0" smtClean="0"/>
              <a:t> </a:t>
            </a:r>
            <a:r>
              <a:rPr kumimoji="1" lang="ja-JP" altLang="en-US" baseline="0" dirty="0" smtClean="0"/>
              <a:t>のクラウドデプロイ、本番</a:t>
            </a:r>
            <a:endParaRPr kumimoji="1" lang="en-US" altLang="ja-JP" baseline="0" dirty="0" smtClean="0"/>
          </a:p>
          <a:p>
            <a:r>
              <a:rPr kumimoji="1" lang="en-US" altLang="ja-JP" dirty="0" smtClean="0"/>
              <a:t>image08.png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9822-B3AA-3F4D-850E-46F720D460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0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38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91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0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7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13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</p:spTree>
    <p:extLst>
      <p:ext uri="{BB962C8B-B14F-4D97-AF65-F5344CB8AC3E}">
        <p14:creationId xmlns:p14="http://schemas.microsoft.com/office/powerpoint/2010/main" val="3091630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2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0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89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3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3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67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534590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6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1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5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2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3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500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17" r:id="rId2"/>
    <p:sldLayoutId id="2147483695" r:id="rId3"/>
    <p:sldLayoutId id="2147483696" r:id="rId4"/>
    <p:sldLayoutId id="2147483698" r:id="rId5"/>
    <p:sldLayoutId id="2147483700" r:id="rId6"/>
    <p:sldLayoutId id="2147483703" r:id="rId7"/>
    <p:sldLayoutId id="2147483704" r:id="rId8"/>
    <p:sldLayoutId id="2147483707" r:id="rId9"/>
    <p:sldLayoutId id="2147483710" r:id="rId10"/>
    <p:sldLayoutId id="2147483693" r:id="rId11"/>
    <p:sldLayoutId id="2147483714" r:id="rId12"/>
    <p:sldLayoutId id="2147483694" r:id="rId13"/>
    <p:sldLayoutId id="2147483697" r:id="rId14"/>
    <p:sldLayoutId id="2147483699" r:id="rId15"/>
    <p:sldLayoutId id="2147483701" r:id="rId16"/>
    <p:sldLayoutId id="2147483716" r:id="rId17"/>
    <p:sldLayoutId id="2147483702" r:id="rId18"/>
    <p:sldLayoutId id="2147483706" r:id="rId19"/>
    <p:sldLayoutId id="2147483705" r:id="rId20"/>
    <p:sldLayoutId id="2147483708" r:id="rId21"/>
    <p:sldLayoutId id="2147483711" r:id="rId22"/>
    <p:sldLayoutId id="2147483709" r:id="rId23"/>
    <p:sldLayoutId id="2147483712" r:id="rId24"/>
    <p:sldLayoutId id="2147483713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39" Type="http://schemas.openxmlformats.org/officeDocument/2006/relationships/image" Target="../media/image10.png"/><Relationship Id="rId13" Type="http://schemas.openxmlformats.org/officeDocument/2006/relationships/image" Target="../media/image427.svg"/><Relationship Id="rId3" Type="http://schemas.openxmlformats.org/officeDocument/2006/relationships/image" Target="../media/image1.png"/><Relationship Id="rId7" Type="http://schemas.openxmlformats.org/officeDocument/2006/relationships/image" Target="../media/image621.svg"/><Relationship Id="rId17" Type="http://schemas.openxmlformats.org/officeDocument/2006/relationships/image" Target="../media/image639.svg"/><Relationship Id="rId38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29" Type="http://schemas.openxmlformats.org/officeDocument/2006/relationships/image" Target="../media/image651.sv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2" Type="http://schemas.openxmlformats.org/officeDocument/2006/relationships/image" Target="../media/image7.png"/><Relationship Id="rId37" Type="http://schemas.openxmlformats.org/officeDocument/2006/relationships/image" Target="../media/image729.svg"/><Relationship Id="rId40" Type="http://schemas.openxmlformats.org/officeDocument/2006/relationships/image" Target="../media/image11.png"/><Relationship Id="rId11" Type="http://schemas.openxmlformats.org/officeDocument/2006/relationships/image" Target="../media/image425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36" Type="http://schemas.openxmlformats.org/officeDocument/2006/relationships/image" Target="../media/image8.png"/><Relationship Id="rId31" Type="http://schemas.openxmlformats.org/officeDocument/2006/relationships/image" Target="../media/image429.svg"/><Relationship Id="rId14" Type="http://schemas.openxmlformats.org/officeDocument/2006/relationships/image" Target="../media/image72.svg"/><Relationship Id="rId30" Type="http://schemas.openxmlformats.org/officeDocument/2006/relationships/image" Target="../media/image6.png"/><Relationship Id="rId35" Type="http://schemas.openxmlformats.org/officeDocument/2006/relationships/image" Target="../media/image613.svg"/><Relationship Id="rId4" Type="http://schemas.openxmlformats.org/officeDocument/2006/relationships/image" Target="../media/image1164.svg"/><Relationship Id="rId9" Type="http://schemas.openxmlformats.org/officeDocument/2006/relationships/image" Target="../media/image423.svg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13" Type="http://schemas.openxmlformats.org/officeDocument/2006/relationships/image" Target="../media/image427.svg"/><Relationship Id="rId3" Type="http://schemas.openxmlformats.org/officeDocument/2006/relationships/image" Target="../media/image1.png"/><Relationship Id="rId42" Type="http://schemas.openxmlformats.org/officeDocument/2006/relationships/image" Target="../media/image12.png"/><Relationship Id="rId7" Type="http://schemas.openxmlformats.org/officeDocument/2006/relationships/image" Target="../media/image621.svg"/><Relationship Id="rId38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.png"/><Relationship Id="rId29" Type="http://schemas.openxmlformats.org/officeDocument/2006/relationships/image" Target="../media/image651.sv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40" Type="http://schemas.openxmlformats.org/officeDocument/2006/relationships/image" Target="../media/image10.png"/><Relationship Id="rId11" Type="http://schemas.openxmlformats.org/officeDocument/2006/relationships/image" Target="../media/image425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14" Type="http://schemas.openxmlformats.org/officeDocument/2006/relationships/image" Target="../media/image72.svg"/><Relationship Id="rId4" Type="http://schemas.openxmlformats.org/officeDocument/2006/relationships/image" Target="../media/image1164.svg"/><Relationship Id="rId9" Type="http://schemas.openxmlformats.org/officeDocument/2006/relationships/image" Target="../media/image423.sv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13" Type="http://schemas.openxmlformats.org/officeDocument/2006/relationships/image" Target="../media/image427.svg"/><Relationship Id="rId3" Type="http://schemas.openxmlformats.org/officeDocument/2006/relationships/image" Target="../media/image1.png"/><Relationship Id="rId42" Type="http://schemas.openxmlformats.org/officeDocument/2006/relationships/image" Target="../media/image12.png"/><Relationship Id="rId7" Type="http://schemas.openxmlformats.org/officeDocument/2006/relationships/image" Target="../media/image621.svg"/><Relationship Id="rId38" Type="http://schemas.openxmlformats.org/officeDocument/2006/relationships/image" Target="../media/image5.png"/><Relationship Id="rId17" Type="http://schemas.openxmlformats.org/officeDocument/2006/relationships/image" Target="../media/image639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.png"/><Relationship Id="rId29" Type="http://schemas.openxmlformats.org/officeDocument/2006/relationships/image" Target="../media/image651.sv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40" Type="http://schemas.openxmlformats.org/officeDocument/2006/relationships/image" Target="../media/image10.png"/><Relationship Id="rId11" Type="http://schemas.openxmlformats.org/officeDocument/2006/relationships/image" Target="../media/image425.svg"/><Relationship Id="rId45" Type="http://schemas.openxmlformats.org/officeDocument/2006/relationships/image" Target="../media/image613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36" Type="http://schemas.openxmlformats.org/officeDocument/2006/relationships/image" Target="../media/image8.png"/><Relationship Id="rId31" Type="http://schemas.openxmlformats.org/officeDocument/2006/relationships/image" Target="../media/image429.svg"/><Relationship Id="rId44" Type="http://schemas.openxmlformats.org/officeDocument/2006/relationships/image" Target="../media/image4.png"/><Relationship Id="rId14" Type="http://schemas.openxmlformats.org/officeDocument/2006/relationships/image" Target="../media/image72.svg"/><Relationship Id="rId35" Type="http://schemas.openxmlformats.org/officeDocument/2006/relationships/image" Target="../media/image613.svg"/><Relationship Id="rId4" Type="http://schemas.openxmlformats.org/officeDocument/2006/relationships/image" Target="../media/image1164.svg"/><Relationship Id="rId9" Type="http://schemas.openxmlformats.org/officeDocument/2006/relationships/image" Target="../media/image423.svg"/><Relationship Id="rId4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13" Type="http://schemas.openxmlformats.org/officeDocument/2006/relationships/image" Target="../media/image427.svg"/><Relationship Id="rId3" Type="http://schemas.openxmlformats.org/officeDocument/2006/relationships/image" Target="../media/image1.png"/><Relationship Id="rId42" Type="http://schemas.openxmlformats.org/officeDocument/2006/relationships/image" Target="../media/image12.png"/><Relationship Id="rId7" Type="http://schemas.openxmlformats.org/officeDocument/2006/relationships/image" Target="../media/image621.svg"/><Relationship Id="rId38" Type="http://schemas.openxmlformats.org/officeDocument/2006/relationships/image" Target="../media/image5.png"/><Relationship Id="rId17" Type="http://schemas.openxmlformats.org/officeDocument/2006/relationships/image" Target="../media/image639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.png"/><Relationship Id="rId29" Type="http://schemas.openxmlformats.org/officeDocument/2006/relationships/image" Target="../media/image651.sv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40" Type="http://schemas.openxmlformats.org/officeDocument/2006/relationships/image" Target="../media/image10.png"/><Relationship Id="rId11" Type="http://schemas.openxmlformats.org/officeDocument/2006/relationships/image" Target="../media/image425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36" Type="http://schemas.openxmlformats.org/officeDocument/2006/relationships/image" Target="../media/image8.png"/><Relationship Id="rId31" Type="http://schemas.openxmlformats.org/officeDocument/2006/relationships/image" Target="../media/image429.svg"/><Relationship Id="rId44" Type="http://schemas.openxmlformats.org/officeDocument/2006/relationships/image" Target="../media/image4.png"/><Relationship Id="rId14" Type="http://schemas.openxmlformats.org/officeDocument/2006/relationships/image" Target="../media/image72.svg"/><Relationship Id="rId35" Type="http://schemas.openxmlformats.org/officeDocument/2006/relationships/image" Target="../media/image613.svg"/><Relationship Id="rId4" Type="http://schemas.openxmlformats.org/officeDocument/2006/relationships/image" Target="../media/image1164.svg"/><Relationship Id="rId9" Type="http://schemas.openxmlformats.org/officeDocument/2006/relationships/image" Target="../media/image423.svg"/><Relationship Id="rId4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13" Type="http://schemas.openxmlformats.org/officeDocument/2006/relationships/image" Target="../media/image427.svg"/><Relationship Id="rId3" Type="http://schemas.openxmlformats.org/officeDocument/2006/relationships/image" Target="../media/image1.png"/><Relationship Id="rId42" Type="http://schemas.openxmlformats.org/officeDocument/2006/relationships/image" Target="../media/image12.png"/><Relationship Id="rId7" Type="http://schemas.openxmlformats.org/officeDocument/2006/relationships/image" Target="../media/image621.svg"/><Relationship Id="rId38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.png"/><Relationship Id="rId29" Type="http://schemas.openxmlformats.org/officeDocument/2006/relationships/image" Target="../media/image651.sv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40" Type="http://schemas.openxmlformats.org/officeDocument/2006/relationships/image" Target="../media/image10.png"/><Relationship Id="rId11" Type="http://schemas.openxmlformats.org/officeDocument/2006/relationships/image" Target="../media/image425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36" Type="http://schemas.openxmlformats.org/officeDocument/2006/relationships/image" Target="../media/image8.png"/><Relationship Id="rId31" Type="http://schemas.openxmlformats.org/officeDocument/2006/relationships/image" Target="../media/image429.svg"/><Relationship Id="rId14" Type="http://schemas.openxmlformats.org/officeDocument/2006/relationships/image" Target="../media/image72.svg"/><Relationship Id="rId35" Type="http://schemas.openxmlformats.org/officeDocument/2006/relationships/image" Target="../media/image613.svg"/><Relationship Id="rId4" Type="http://schemas.openxmlformats.org/officeDocument/2006/relationships/image" Target="../media/image1164.svg"/><Relationship Id="rId9" Type="http://schemas.openxmlformats.org/officeDocument/2006/relationships/image" Target="../media/image423.svg"/><Relationship Id="rId4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13" Type="http://schemas.openxmlformats.org/officeDocument/2006/relationships/image" Target="../media/image427.svg"/><Relationship Id="rId3" Type="http://schemas.openxmlformats.org/officeDocument/2006/relationships/image" Target="../media/image1.png"/><Relationship Id="rId42" Type="http://schemas.openxmlformats.org/officeDocument/2006/relationships/image" Target="../media/image12.png"/><Relationship Id="rId7" Type="http://schemas.openxmlformats.org/officeDocument/2006/relationships/image" Target="../media/image621.svg"/><Relationship Id="rId38" Type="http://schemas.openxmlformats.org/officeDocument/2006/relationships/image" Target="../media/image5.png"/><Relationship Id="rId17" Type="http://schemas.openxmlformats.org/officeDocument/2006/relationships/image" Target="../media/image639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.png"/><Relationship Id="rId29" Type="http://schemas.openxmlformats.org/officeDocument/2006/relationships/image" Target="../media/image651.sv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40" Type="http://schemas.openxmlformats.org/officeDocument/2006/relationships/image" Target="../media/image10.png"/><Relationship Id="rId11" Type="http://schemas.openxmlformats.org/officeDocument/2006/relationships/image" Target="../media/image425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36" Type="http://schemas.openxmlformats.org/officeDocument/2006/relationships/image" Target="../media/image8.png"/><Relationship Id="rId31" Type="http://schemas.openxmlformats.org/officeDocument/2006/relationships/image" Target="../media/image429.svg"/><Relationship Id="rId44" Type="http://schemas.openxmlformats.org/officeDocument/2006/relationships/image" Target="../media/image4.png"/><Relationship Id="rId14" Type="http://schemas.openxmlformats.org/officeDocument/2006/relationships/image" Target="../media/image72.svg"/><Relationship Id="rId35" Type="http://schemas.openxmlformats.org/officeDocument/2006/relationships/image" Target="../media/image613.svg"/><Relationship Id="rId4" Type="http://schemas.openxmlformats.org/officeDocument/2006/relationships/image" Target="../media/image1164.svg"/><Relationship Id="rId9" Type="http://schemas.openxmlformats.org/officeDocument/2006/relationships/image" Target="../media/image423.svg"/><Relationship Id="rId4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13" Type="http://schemas.openxmlformats.org/officeDocument/2006/relationships/image" Target="../media/image427.svg"/><Relationship Id="rId3" Type="http://schemas.openxmlformats.org/officeDocument/2006/relationships/image" Target="../media/image1.png"/><Relationship Id="rId42" Type="http://schemas.openxmlformats.org/officeDocument/2006/relationships/image" Target="../media/image12.png"/><Relationship Id="rId7" Type="http://schemas.openxmlformats.org/officeDocument/2006/relationships/image" Target="../media/image621.svg"/><Relationship Id="rId38" Type="http://schemas.openxmlformats.org/officeDocument/2006/relationships/image" Target="../media/image5.png"/><Relationship Id="rId17" Type="http://schemas.openxmlformats.org/officeDocument/2006/relationships/image" Target="../media/image639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.png"/><Relationship Id="rId29" Type="http://schemas.openxmlformats.org/officeDocument/2006/relationships/image" Target="../media/image651.sv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40" Type="http://schemas.openxmlformats.org/officeDocument/2006/relationships/image" Target="../media/image10.png"/><Relationship Id="rId11" Type="http://schemas.openxmlformats.org/officeDocument/2006/relationships/image" Target="../media/image425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36" Type="http://schemas.openxmlformats.org/officeDocument/2006/relationships/image" Target="../media/image8.png"/><Relationship Id="rId31" Type="http://schemas.openxmlformats.org/officeDocument/2006/relationships/image" Target="../media/image429.svg"/><Relationship Id="rId44" Type="http://schemas.openxmlformats.org/officeDocument/2006/relationships/image" Target="../media/image4.png"/><Relationship Id="rId14" Type="http://schemas.openxmlformats.org/officeDocument/2006/relationships/image" Target="../media/image72.svg"/><Relationship Id="rId35" Type="http://schemas.openxmlformats.org/officeDocument/2006/relationships/image" Target="../media/image613.svg"/><Relationship Id="rId4" Type="http://schemas.openxmlformats.org/officeDocument/2006/relationships/image" Target="../media/image1164.svg"/><Relationship Id="rId9" Type="http://schemas.openxmlformats.org/officeDocument/2006/relationships/image" Target="../media/image423.svg"/><Relationship Id="rId4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13" Type="http://schemas.openxmlformats.org/officeDocument/2006/relationships/image" Target="../media/image427.svg"/><Relationship Id="rId3" Type="http://schemas.openxmlformats.org/officeDocument/2006/relationships/image" Target="../media/image1.png"/><Relationship Id="rId42" Type="http://schemas.openxmlformats.org/officeDocument/2006/relationships/image" Target="../media/image12.png"/><Relationship Id="rId7" Type="http://schemas.openxmlformats.org/officeDocument/2006/relationships/image" Target="../media/image621.svg"/><Relationship Id="rId38" Type="http://schemas.openxmlformats.org/officeDocument/2006/relationships/image" Target="../media/image5.png"/><Relationship Id="rId17" Type="http://schemas.openxmlformats.org/officeDocument/2006/relationships/image" Target="../media/image639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.png"/><Relationship Id="rId29" Type="http://schemas.openxmlformats.org/officeDocument/2006/relationships/image" Target="../media/image651.sv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40" Type="http://schemas.openxmlformats.org/officeDocument/2006/relationships/image" Target="../media/image10.png"/><Relationship Id="rId11" Type="http://schemas.openxmlformats.org/officeDocument/2006/relationships/image" Target="../media/image425.svg"/><Relationship Id="rId45" Type="http://schemas.openxmlformats.org/officeDocument/2006/relationships/image" Target="../media/image429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36" Type="http://schemas.openxmlformats.org/officeDocument/2006/relationships/image" Target="../media/image8.png"/><Relationship Id="rId31" Type="http://schemas.openxmlformats.org/officeDocument/2006/relationships/image" Target="../media/image429.svg"/><Relationship Id="rId44" Type="http://schemas.openxmlformats.org/officeDocument/2006/relationships/image" Target="../media/image4.png"/><Relationship Id="rId14" Type="http://schemas.openxmlformats.org/officeDocument/2006/relationships/image" Target="../media/image72.svg"/><Relationship Id="rId35" Type="http://schemas.openxmlformats.org/officeDocument/2006/relationships/image" Target="../media/image613.svg"/><Relationship Id="rId4" Type="http://schemas.openxmlformats.org/officeDocument/2006/relationships/image" Target="../media/image1164.svg"/><Relationship Id="rId9" Type="http://schemas.openxmlformats.org/officeDocument/2006/relationships/image" Target="../media/image423.svg"/><Relationship Id="rId4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13" Type="http://schemas.openxmlformats.org/officeDocument/2006/relationships/image" Target="../media/image427.svg"/><Relationship Id="rId39" Type="http://schemas.openxmlformats.org/officeDocument/2006/relationships/image" Target="../media/image12.png"/><Relationship Id="rId3" Type="http://schemas.openxmlformats.org/officeDocument/2006/relationships/image" Target="../media/image1.png"/><Relationship Id="rId34" Type="http://schemas.openxmlformats.org/officeDocument/2006/relationships/image" Target="../media/image7.png"/><Relationship Id="rId7" Type="http://schemas.openxmlformats.org/officeDocument/2006/relationships/image" Target="../media/image621.svg"/><Relationship Id="rId17" Type="http://schemas.openxmlformats.org/officeDocument/2006/relationships/image" Target="../media/image639.svg"/><Relationship Id="rId33" Type="http://schemas.openxmlformats.org/officeDocument/2006/relationships/image" Target="../media/image11.png"/><Relationship Id="rId38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.png"/><Relationship Id="rId29" Type="http://schemas.openxmlformats.org/officeDocument/2006/relationships/image" Target="../media/image65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2" Type="http://schemas.openxmlformats.org/officeDocument/2006/relationships/image" Target="../media/image10.png"/><Relationship Id="rId37" Type="http://schemas.openxmlformats.org/officeDocument/2006/relationships/image" Target="../media/image729.svg"/><Relationship Id="rId11" Type="http://schemas.openxmlformats.org/officeDocument/2006/relationships/image" Target="../media/image425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36" Type="http://schemas.openxmlformats.org/officeDocument/2006/relationships/image" Target="../media/image8.png"/><Relationship Id="rId31" Type="http://schemas.openxmlformats.org/officeDocument/2006/relationships/image" Target="../media/image429.svg"/><Relationship Id="rId14" Type="http://schemas.openxmlformats.org/officeDocument/2006/relationships/image" Target="../media/image72.svg"/><Relationship Id="rId30" Type="http://schemas.openxmlformats.org/officeDocument/2006/relationships/image" Target="../media/image6.png"/><Relationship Id="rId9" Type="http://schemas.openxmlformats.org/officeDocument/2006/relationships/image" Target="../media/image423.svg"/><Relationship Id="rId35" Type="http://schemas.openxmlformats.org/officeDocument/2006/relationships/image" Target="../media/image613.svg"/><Relationship Id="rId4" Type="http://schemas.openxmlformats.org/officeDocument/2006/relationships/image" Target="../media/image116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38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37" Type="http://schemas.openxmlformats.org/officeDocument/2006/relationships/image" Target="../media/image729.svg"/><Relationship Id="rId5" Type="http://schemas.openxmlformats.org/officeDocument/2006/relationships/image" Target="../media/image7.svg"/><Relationship Id="rId4" Type="http://schemas.openxmlformats.org/officeDocument/2006/relationships/image" Target="../media/image116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38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5" Type="http://schemas.openxmlformats.org/officeDocument/2006/relationships/image" Target="../media/image7.svg"/><Relationship Id="rId15" Type="http://schemas.openxmlformats.org/officeDocument/2006/relationships/image" Target="../media/image8.png"/><Relationship Id="rId14" Type="http://schemas.openxmlformats.org/officeDocument/2006/relationships/image" Target="../media/image72.svg"/><Relationship Id="rId4" Type="http://schemas.openxmlformats.org/officeDocument/2006/relationships/image" Target="../media/image116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21.svg"/><Relationship Id="rId38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14" Type="http://schemas.openxmlformats.org/officeDocument/2006/relationships/image" Target="../media/image72.svg"/><Relationship Id="rId4" Type="http://schemas.openxmlformats.org/officeDocument/2006/relationships/image" Target="../media/image1164.svg"/></Relationships>
</file>

<file path=ppt/slides/_rels/slide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621.svg"/><Relationship Id="rId38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29" Type="http://schemas.openxmlformats.org/officeDocument/2006/relationships/image" Target="../media/image65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14" Type="http://schemas.openxmlformats.org/officeDocument/2006/relationships/image" Target="../media/image72.svg"/><Relationship Id="rId4" Type="http://schemas.openxmlformats.org/officeDocument/2006/relationships/image" Target="../media/image1164.sv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621.svg"/><Relationship Id="rId38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.png"/><Relationship Id="rId29" Type="http://schemas.openxmlformats.org/officeDocument/2006/relationships/image" Target="../media/image65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14" Type="http://schemas.openxmlformats.org/officeDocument/2006/relationships/image" Target="../media/image72.svg"/><Relationship Id="rId4" Type="http://schemas.openxmlformats.org/officeDocument/2006/relationships/image" Target="../media/image1164.svg"/></Relationships>
</file>

<file path=ppt/slides/_rels/slide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621.svg"/><Relationship Id="rId38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.png"/><Relationship Id="rId29" Type="http://schemas.openxmlformats.org/officeDocument/2006/relationships/image" Target="../media/image65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14" Type="http://schemas.openxmlformats.org/officeDocument/2006/relationships/image" Target="../media/image72.svg"/><Relationship Id="rId4" Type="http://schemas.openxmlformats.org/officeDocument/2006/relationships/image" Target="../media/image1164.svg"/></Relationships>
</file>

<file path=ppt/slides/_rels/slide9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621.svg"/><Relationship Id="rId38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.png"/><Relationship Id="rId29" Type="http://schemas.openxmlformats.org/officeDocument/2006/relationships/image" Target="../media/image65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37" Type="http://schemas.openxmlformats.org/officeDocument/2006/relationships/image" Target="../media/image729.svg"/><Relationship Id="rId5" Type="http://schemas.openxmlformats.org/officeDocument/2006/relationships/image" Target="../media/image7.svg"/><Relationship Id="rId15" Type="http://schemas.openxmlformats.org/officeDocument/2006/relationships/image" Target="../media/image3.png"/><Relationship Id="rId14" Type="http://schemas.openxmlformats.org/officeDocument/2006/relationships/image" Target="../media/image72.svg"/><Relationship Id="rId4" Type="http://schemas.openxmlformats.org/officeDocument/2006/relationships/image" Target="../media/image116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pic>
        <p:nvPicPr>
          <p:cNvPr id="31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407518" y="2120860"/>
            <a:ext cx="457200" cy="457200"/>
          </a:xfrm>
          <a:prstGeom prst="rect">
            <a:avLst/>
          </a:prstGeom>
        </p:spPr>
      </p:pic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63" name="グループ化 62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3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61" name="テキスト ボックス 60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2522945" y="2096920"/>
            <a:ext cx="1318821" cy="564922"/>
            <a:chOff x="2790263" y="2991330"/>
            <a:chExt cx="1318821" cy="564922"/>
          </a:xfrm>
        </p:grpSpPr>
        <p:pic>
          <p:nvPicPr>
            <p:cNvPr id="67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68" name="テキスト ボックス 67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/>
          <p:cNvGrpSpPr/>
          <p:nvPr/>
        </p:nvGrpSpPr>
        <p:grpSpPr>
          <a:xfrm>
            <a:off x="1089659" y="5581409"/>
            <a:ext cx="1177290" cy="672644"/>
            <a:chOff x="1014300" y="2994977"/>
            <a:chExt cx="1177290" cy="672644"/>
          </a:xfrm>
        </p:grpSpPr>
        <p:pic>
          <p:nvPicPr>
            <p:cNvPr id="83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84" name="テキスト ボックス 83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1040454" y="4790596"/>
            <a:ext cx="1274445" cy="664463"/>
            <a:chOff x="3535358" y="3128939"/>
            <a:chExt cx="1274445" cy="664463"/>
          </a:xfrm>
        </p:grpSpPr>
        <p:pic>
          <p:nvPicPr>
            <p:cNvPr id="86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87" name="テキスト ボックス 86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2522945" y="5247796"/>
            <a:ext cx="1318821" cy="564922"/>
            <a:chOff x="2790263" y="2991330"/>
            <a:chExt cx="1318821" cy="564922"/>
          </a:xfrm>
        </p:grpSpPr>
        <p:pic>
          <p:nvPicPr>
            <p:cNvPr id="89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90" name="テキスト ボックス 89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グループ化 99"/>
          <p:cNvGrpSpPr/>
          <p:nvPr/>
        </p:nvGrpSpPr>
        <p:grpSpPr>
          <a:xfrm>
            <a:off x="8783303" y="2355335"/>
            <a:ext cx="1177290" cy="672644"/>
            <a:chOff x="1014300" y="2994977"/>
            <a:chExt cx="1177290" cy="672644"/>
          </a:xfrm>
        </p:grpSpPr>
        <p:pic>
          <p:nvPicPr>
            <p:cNvPr id="101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02" name="テキスト ボックス 101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8734098" y="1564522"/>
            <a:ext cx="1274445" cy="664463"/>
            <a:chOff x="3535358" y="3128939"/>
            <a:chExt cx="1274445" cy="664463"/>
          </a:xfrm>
        </p:grpSpPr>
        <p:pic>
          <p:nvPicPr>
            <p:cNvPr id="104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05" name="テキスト ボックス 104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10216589" y="2095056"/>
            <a:ext cx="1318821" cy="570637"/>
            <a:chOff x="2790263" y="2985615"/>
            <a:chExt cx="1318821" cy="570637"/>
          </a:xfrm>
        </p:grpSpPr>
        <p:pic>
          <p:nvPicPr>
            <p:cNvPr id="107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85615"/>
              <a:ext cx="457200" cy="457200"/>
            </a:xfrm>
            <a:prstGeom prst="rect">
              <a:avLst/>
            </a:prstGeom>
          </p:spPr>
        </p:pic>
        <p:sp>
          <p:nvSpPr>
            <p:cNvPr id="108" name="テキスト ボックス 107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グループ化 108"/>
          <p:cNvGrpSpPr/>
          <p:nvPr/>
        </p:nvGrpSpPr>
        <p:grpSpPr>
          <a:xfrm>
            <a:off x="8707102" y="5626457"/>
            <a:ext cx="1177290" cy="672644"/>
            <a:chOff x="1014300" y="2994977"/>
            <a:chExt cx="1177290" cy="672644"/>
          </a:xfrm>
        </p:grpSpPr>
        <p:pic>
          <p:nvPicPr>
            <p:cNvPr id="11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11" name="テキスト ボックス 110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>
            <a:off x="8657897" y="4835644"/>
            <a:ext cx="1274445" cy="664463"/>
            <a:chOff x="3535358" y="3128939"/>
            <a:chExt cx="1274445" cy="664463"/>
          </a:xfrm>
        </p:grpSpPr>
        <p:pic>
          <p:nvPicPr>
            <p:cNvPr id="113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10140388" y="5292844"/>
            <a:ext cx="1318821" cy="564922"/>
            <a:chOff x="2790263" y="2991330"/>
            <a:chExt cx="1318821" cy="564922"/>
          </a:xfrm>
        </p:grpSpPr>
        <p:pic>
          <p:nvPicPr>
            <p:cNvPr id="116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117" name="テキスト ボックス 116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5482203" y="3905288"/>
            <a:ext cx="1531765" cy="1029913"/>
            <a:chOff x="5044880" y="2630479"/>
            <a:chExt cx="1531765" cy="1029913"/>
          </a:xfrm>
        </p:grpSpPr>
        <p:pic>
          <p:nvPicPr>
            <p:cNvPr id="122" name="Graphic 8">
              <a:extLst>
                <a:ext uri="{FF2B5EF4-FFF2-40B4-BE49-F238E27FC236}">
                  <a16:creationId xmlns:a16="http://schemas.microsoft.com/office/drawing/2014/main" id="{3605FC07-D363-0043-AB5B-21C46655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5429763" y="2630479"/>
              <a:ext cx="762000" cy="762000"/>
            </a:xfrm>
            <a:prstGeom prst="rect">
              <a:avLst/>
            </a:prstGeom>
          </p:spPr>
        </p:pic>
        <p:sp>
          <p:nvSpPr>
            <p:cNvPr id="123" name="TextBox 9">
              <a:extLst>
                <a:ext uri="{FF2B5EF4-FFF2-40B4-BE49-F238E27FC236}">
                  <a16:creationId xmlns:a16="http://schemas.microsoft.com/office/drawing/2014/main" id="{A1C90D96-0151-4E45-A414-28B2697BA86D}"/>
                </a:ext>
              </a:extLst>
            </p:cNvPr>
            <p:cNvSpPr txBox="1"/>
            <p:nvPr/>
          </p:nvSpPr>
          <p:spPr>
            <a:xfrm>
              <a:off x="5044880" y="3383393"/>
              <a:ext cx="1531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</p:grpSp>
      <p:pic>
        <p:nvPicPr>
          <p:cNvPr id="119" name="Graphic 20">
            <a:extLst>
              <a:ext uri="{FF2B5EF4-FFF2-40B4-BE49-F238E27FC236}">
                <a16:creationId xmlns:a16="http://schemas.microsoft.com/office/drawing/2014/main" id="{F78ACF77-52CA-3E4A-8590-D2E98A24C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7394" y="265252"/>
            <a:ext cx="325282" cy="339309"/>
          </a:xfrm>
          <a:prstGeom prst="rect">
            <a:avLst/>
          </a:prstGeom>
        </p:spPr>
      </p:pic>
      <p:cxnSp>
        <p:nvCxnSpPr>
          <p:cNvPr id="128" name="カギ線コネクタ 127"/>
          <p:cNvCxnSpPr>
            <a:stCxn id="89" idx="3"/>
            <a:endCxn id="122" idx="0"/>
          </p:cNvCxnSpPr>
          <p:nvPr/>
        </p:nvCxnSpPr>
        <p:spPr>
          <a:xfrm flipV="1">
            <a:off x="3410955" y="3905288"/>
            <a:ext cx="2837131" cy="1571108"/>
          </a:xfrm>
          <a:prstGeom prst="bentConnector4">
            <a:avLst>
              <a:gd name="adj1" fmla="val 43285"/>
              <a:gd name="adj2" fmla="val 11455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カギ線コネクタ 130"/>
          <p:cNvCxnSpPr>
            <a:stCxn id="67" idx="3"/>
            <a:endCxn id="122" idx="0"/>
          </p:cNvCxnSpPr>
          <p:nvPr/>
        </p:nvCxnSpPr>
        <p:spPr>
          <a:xfrm>
            <a:off x="3410955" y="2325520"/>
            <a:ext cx="2837131" cy="1579768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386829" y="4355653"/>
            <a:ext cx="457200" cy="457200"/>
          </a:xfrm>
          <a:prstGeom prst="rect">
            <a:avLst/>
          </a:prstGeom>
        </p:spPr>
      </p:pic>
      <p:cxnSp>
        <p:nvCxnSpPr>
          <p:cNvPr id="135" name="カギ線コネクタ 134"/>
          <p:cNvCxnSpPr>
            <a:stCxn id="107" idx="1"/>
            <a:endCxn id="122" idx="0"/>
          </p:cNvCxnSpPr>
          <p:nvPr/>
        </p:nvCxnSpPr>
        <p:spPr>
          <a:xfrm rot="10800000" flipV="1">
            <a:off x="6248087" y="2323656"/>
            <a:ext cx="4399313" cy="1581632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453806" y="2117398"/>
            <a:ext cx="457200" cy="457200"/>
          </a:xfrm>
          <a:prstGeom prst="rect">
            <a:avLst/>
          </a:prstGeom>
        </p:spPr>
      </p:pic>
      <p:cxnSp>
        <p:nvCxnSpPr>
          <p:cNvPr id="140" name="カギ線コネクタ 139"/>
          <p:cNvCxnSpPr>
            <a:stCxn id="116" idx="1"/>
            <a:endCxn id="122" idx="0"/>
          </p:cNvCxnSpPr>
          <p:nvPr/>
        </p:nvCxnSpPr>
        <p:spPr>
          <a:xfrm rot="10800000">
            <a:off x="6248086" y="3905288"/>
            <a:ext cx="4323112" cy="1616156"/>
          </a:xfrm>
          <a:prstGeom prst="bentConnector4">
            <a:avLst>
              <a:gd name="adj1" fmla="val 60796"/>
              <a:gd name="adj2" fmla="val 114145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736805" y="4328876"/>
            <a:ext cx="457200" cy="457200"/>
          </a:xfrm>
          <a:prstGeom prst="rect">
            <a:avLst/>
          </a:prstGeom>
        </p:spPr>
      </p:pic>
      <p:sp>
        <p:nvSpPr>
          <p:cNvPr id="149" name="Rectangle 64">
            <a:extLst>
              <a:ext uri="{FF2B5EF4-FFF2-40B4-BE49-F238E27FC236}">
                <a16:creationId xmlns:a16="http://schemas.microsoft.com/office/drawing/2014/main" id="{DA5EE7E0-D06C-3947-B6BB-87CF9A347FD5}"/>
              </a:ext>
            </a:extLst>
          </p:cNvPr>
          <p:cNvSpPr/>
          <p:nvPr/>
        </p:nvSpPr>
        <p:spPr>
          <a:xfrm>
            <a:off x="4407518" y="265252"/>
            <a:ext cx="3604193" cy="1717846"/>
          </a:xfrm>
          <a:prstGeom prst="rect">
            <a:avLst/>
          </a:prstGeom>
          <a:noFill/>
          <a:ln w="12700">
            <a:solidFill>
              <a:srgbClr val="3D8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IoT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Greengrass</a:t>
            </a:r>
            <a:endParaRPr lang="en-US" sz="1200" dirty="0">
              <a:ln w="0"/>
              <a:solidFill>
                <a:srgbClr val="65A83A"/>
              </a:solidFill>
              <a:latin typeface="Amazon Ember" panose="020B0603020204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4533733" y="968702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Components</a:t>
            </a: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com.example.Subscriber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com.example.Publisher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com.example.IoTPublisher</a:t>
            </a:r>
            <a:endParaRPr kumimoji="1" lang="ja-JP" altLang="en-US" sz="800" dirty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6420161" y="979218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staging</a:t>
            </a:r>
            <a:r>
              <a:rPr kumimoji="1" lang="en-US" altLang="ja-JP" sz="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production</a:t>
            </a:r>
            <a:r>
              <a:rPr kumimoji="1" lang="en-US" altLang="ja-JP" sz="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4763967" y="5229671"/>
            <a:ext cx="2979011" cy="1233011"/>
            <a:chOff x="4860617" y="2646954"/>
            <a:chExt cx="2979011" cy="1233011"/>
          </a:xfrm>
        </p:grpSpPr>
        <p:pic>
          <p:nvPicPr>
            <p:cNvPr id="98" name="Graphic 17">
              <a:extLst>
                <a:ext uri="{FF2B5EF4-FFF2-40B4-BE49-F238E27FC236}">
                  <a16:creationId xmlns:a16="http://schemas.microsoft.com/office/drawing/2014/main" id="{6C4EE34E-BE9A-F341-B49A-4EEC32591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860617" y="2647435"/>
              <a:ext cx="330200" cy="330200"/>
            </a:xfrm>
            <a:prstGeom prst="rect">
              <a:avLst/>
            </a:prstGeom>
          </p:spPr>
        </p:pic>
        <p:pic>
          <p:nvPicPr>
            <p:cNvPr id="99" name="Graphic 30">
              <a:extLst>
                <a:ext uri="{FF2B5EF4-FFF2-40B4-BE49-F238E27FC236}">
                  <a16:creationId xmlns:a16="http://schemas.microsoft.com/office/drawing/2014/main" id="{97ED154A-DC93-654F-B0DF-4AE55016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303200" y="3027979"/>
              <a:ext cx="457200" cy="457200"/>
            </a:xfrm>
            <a:prstGeom prst="rect">
              <a:avLst/>
            </a:prstGeom>
          </p:spPr>
        </p:pic>
        <p:sp>
          <p:nvSpPr>
            <p:cNvPr id="120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4866004" y="2646954"/>
              <a:ext cx="2973624" cy="1233011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altLang="ja-JP" sz="1200" dirty="0" err="1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Anazon</a:t>
              </a:r>
              <a:r>
                <a:rPr lang="en-US" altLang="ja-JP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Elastic Container Registry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4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43170" y="5845369"/>
            <a:ext cx="457200" cy="457200"/>
          </a:xfrm>
          <a:prstGeom prst="rect">
            <a:avLst/>
          </a:prstGeom>
        </p:spPr>
      </p:pic>
      <p:pic>
        <p:nvPicPr>
          <p:cNvPr id="126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376439" y="5845369"/>
            <a:ext cx="457200" cy="457200"/>
          </a:xfrm>
          <a:prstGeom prst="rect">
            <a:avLst/>
          </a:prstGeom>
        </p:spPr>
      </p:pic>
      <p:sp>
        <p:nvSpPr>
          <p:cNvPr id="127" name="正方形/長方形 126"/>
          <p:cNvSpPr/>
          <p:nvPr/>
        </p:nvSpPr>
        <p:spPr>
          <a:xfrm>
            <a:off x="5206550" y="5610696"/>
            <a:ext cx="2153100" cy="801078"/>
          </a:xfrm>
          <a:prstGeom prst="rect">
            <a:avLst/>
          </a:prstGeom>
          <a:noFill/>
          <a:ln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58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12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24" name="テキスト ボックス 12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8783303" y="2355335"/>
            <a:ext cx="1177290" cy="672644"/>
            <a:chOff x="1014300" y="2994977"/>
            <a:chExt cx="1177290" cy="672644"/>
          </a:xfrm>
        </p:grpSpPr>
        <p:pic>
          <p:nvPicPr>
            <p:cNvPr id="59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60" name="テキスト ボックス 59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8734098" y="1564522"/>
            <a:ext cx="1274445" cy="664463"/>
            <a:chOff x="3535358" y="3128939"/>
            <a:chExt cx="1274445" cy="664463"/>
          </a:xfrm>
        </p:grpSpPr>
        <p:pic>
          <p:nvPicPr>
            <p:cNvPr id="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Graphic 20">
            <a:extLst>
              <a:ext uri="{FF2B5EF4-FFF2-40B4-BE49-F238E27FC236}">
                <a16:creationId xmlns:a16="http://schemas.microsoft.com/office/drawing/2014/main" id="{F78ACF77-52CA-3E4A-8590-D2E98A24C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7394" y="265252"/>
            <a:ext cx="325282" cy="33930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A5EE7E0-D06C-3947-B6BB-87CF9A347FD5}"/>
              </a:ext>
            </a:extLst>
          </p:cNvPr>
          <p:cNvSpPr/>
          <p:nvPr/>
        </p:nvSpPr>
        <p:spPr>
          <a:xfrm>
            <a:off x="4407518" y="265252"/>
            <a:ext cx="3604193" cy="1717846"/>
          </a:xfrm>
          <a:prstGeom prst="rect">
            <a:avLst/>
          </a:prstGeom>
          <a:noFill/>
          <a:ln w="12700">
            <a:solidFill>
              <a:srgbClr val="3D8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IoT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Greengrass</a:t>
            </a:r>
            <a:endParaRPr lang="en-US" sz="1200" dirty="0">
              <a:ln w="0"/>
              <a:solidFill>
                <a:srgbClr val="65A83A"/>
              </a:solidFill>
              <a:latin typeface="Amazon Ember" panose="020B0603020204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533733" y="968702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Components</a:t>
            </a: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com.example.Subscriber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com.example.Publisher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420161" y="979218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staging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production</a:t>
            </a:r>
            <a:r>
              <a:rPr kumimoji="1" lang="en-US" altLang="ja-JP" sz="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1089659" y="5581409"/>
            <a:ext cx="1177290" cy="672644"/>
            <a:chOff x="1014300" y="2994977"/>
            <a:chExt cx="1177290" cy="672644"/>
          </a:xfrm>
        </p:grpSpPr>
        <p:pic>
          <p:nvPicPr>
            <p:cNvPr id="77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1040454" y="4790596"/>
            <a:ext cx="1274445" cy="664463"/>
            <a:chOff x="3535358" y="3128939"/>
            <a:chExt cx="1274445" cy="664463"/>
          </a:xfrm>
        </p:grpSpPr>
        <p:pic>
          <p:nvPicPr>
            <p:cNvPr id="8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8707102" y="5626457"/>
            <a:ext cx="1177290" cy="672644"/>
            <a:chOff x="1014300" y="2994977"/>
            <a:chExt cx="1177290" cy="672644"/>
          </a:xfrm>
        </p:grpSpPr>
        <p:pic>
          <p:nvPicPr>
            <p:cNvPr id="84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86" name="テキスト ボックス 85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8657897" y="4835644"/>
            <a:ext cx="1274445" cy="664463"/>
            <a:chOff x="3535358" y="3128939"/>
            <a:chExt cx="1274445" cy="664463"/>
          </a:xfrm>
        </p:grpSpPr>
        <p:pic>
          <p:nvPicPr>
            <p:cNvPr id="91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92" name="テキスト ボックス 91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カギ線コネクタ 95"/>
          <p:cNvCxnSpPr>
            <a:stCxn id="157" idx="0"/>
          </p:cNvCxnSpPr>
          <p:nvPr/>
        </p:nvCxnSpPr>
        <p:spPr>
          <a:xfrm rot="5400000" flipH="1" flipV="1">
            <a:off x="7075282" y="2525583"/>
            <a:ext cx="211333" cy="228600"/>
          </a:xfrm>
          <a:prstGeom prst="bentConnector3">
            <a:avLst>
              <a:gd name="adj1" fmla="val 208171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6518009" y="1960750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docker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build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101" name="グループ化 100"/>
          <p:cNvGrpSpPr/>
          <p:nvPr/>
        </p:nvGrpSpPr>
        <p:grpSpPr>
          <a:xfrm>
            <a:off x="4763967" y="5229671"/>
            <a:ext cx="2979011" cy="1233011"/>
            <a:chOff x="4860617" y="2646954"/>
            <a:chExt cx="2979011" cy="1233011"/>
          </a:xfrm>
        </p:grpSpPr>
        <p:pic>
          <p:nvPicPr>
            <p:cNvPr id="102" name="Graphic 17">
              <a:extLst>
                <a:ext uri="{FF2B5EF4-FFF2-40B4-BE49-F238E27FC236}">
                  <a16:creationId xmlns:a16="http://schemas.microsoft.com/office/drawing/2014/main" id="{6C4EE34E-BE9A-F341-B49A-4EEC32591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860617" y="2647435"/>
              <a:ext cx="330200" cy="330200"/>
            </a:xfrm>
            <a:prstGeom prst="rect">
              <a:avLst/>
            </a:prstGeom>
          </p:spPr>
        </p:pic>
        <p:pic>
          <p:nvPicPr>
            <p:cNvPr id="104" name="Graphic 30">
              <a:extLst>
                <a:ext uri="{FF2B5EF4-FFF2-40B4-BE49-F238E27FC236}">
                  <a16:creationId xmlns:a16="http://schemas.microsoft.com/office/drawing/2014/main" id="{97ED154A-DC93-654F-B0DF-4AE55016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303200" y="3027979"/>
              <a:ext cx="457200" cy="457200"/>
            </a:xfrm>
            <a:prstGeom prst="rect">
              <a:avLst/>
            </a:prstGeom>
          </p:spPr>
        </p:pic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4866004" y="2646954"/>
              <a:ext cx="2973624" cy="1233011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altLang="ja-JP" sz="1200" dirty="0" err="1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Anazon</a:t>
              </a:r>
              <a:r>
                <a:rPr lang="en-US" altLang="ja-JP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Elastic Container Registry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43170" y="5845369"/>
            <a:ext cx="457200" cy="457200"/>
          </a:xfrm>
          <a:prstGeom prst="rect">
            <a:avLst/>
          </a:prstGeom>
        </p:spPr>
      </p:pic>
      <p:sp>
        <p:nvSpPr>
          <p:cNvPr id="110" name="正方形/長方形 109"/>
          <p:cNvSpPr/>
          <p:nvPr/>
        </p:nvSpPr>
        <p:spPr>
          <a:xfrm>
            <a:off x="5206550" y="5610696"/>
            <a:ext cx="2153100" cy="801078"/>
          </a:xfrm>
          <a:prstGeom prst="rect">
            <a:avLst/>
          </a:prstGeom>
          <a:noFill/>
          <a:ln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1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162921" y="2533097"/>
            <a:ext cx="293151" cy="293151"/>
          </a:xfrm>
          <a:prstGeom prst="rect">
            <a:avLst/>
          </a:prstGeom>
        </p:spPr>
      </p:pic>
      <p:cxnSp>
        <p:nvCxnSpPr>
          <p:cNvPr id="112" name="カギ線コネクタ 111"/>
          <p:cNvCxnSpPr>
            <a:stCxn id="157" idx="0"/>
            <a:endCxn id="104" idx="1"/>
          </p:cNvCxnSpPr>
          <p:nvPr/>
        </p:nvCxnSpPr>
        <p:spPr>
          <a:xfrm rot="16200000" flipH="1" flipV="1">
            <a:off x="4589725" y="3362373"/>
            <a:ext cx="3093747" cy="1860098"/>
          </a:xfrm>
          <a:prstGeom prst="bentConnector4">
            <a:avLst>
              <a:gd name="adj1" fmla="val -7389"/>
              <a:gd name="adj2" fmla="val 11229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4788649" y="2269618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2.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create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repository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15" name="カギ線コネクタ 114"/>
          <p:cNvCxnSpPr>
            <a:stCxn id="157" idx="3"/>
            <a:endCxn id="107" idx="3"/>
          </p:cNvCxnSpPr>
          <p:nvPr/>
        </p:nvCxnSpPr>
        <p:spPr>
          <a:xfrm flipH="1">
            <a:off x="6200370" y="2974149"/>
            <a:ext cx="1094878" cy="3099820"/>
          </a:xfrm>
          <a:prstGeom prst="bentConnector3">
            <a:avLst>
              <a:gd name="adj1" fmla="val -20879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6708270" y="3965339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3.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docker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push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735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125" name="グループ化 124"/>
          <p:cNvGrpSpPr/>
          <p:nvPr/>
        </p:nvGrpSpPr>
        <p:grpSpPr>
          <a:xfrm>
            <a:off x="5482203" y="3905288"/>
            <a:ext cx="1531765" cy="1029913"/>
            <a:chOff x="5044880" y="2630479"/>
            <a:chExt cx="1531765" cy="1029913"/>
          </a:xfrm>
        </p:grpSpPr>
        <p:pic>
          <p:nvPicPr>
            <p:cNvPr id="122" name="Graphic 8">
              <a:extLst>
                <a:ext uri="{FF2B5EF4-FFF2-40B4-BE49-F238E27FC236}">
                  <a16:creationId xmlns:a16="http://schemas.microsoft.com/office/drawing/2014/main" id="{3605FC07-D363-0043-AB5B-21C46655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5429763" y="2630479"/>
              <a:ext cx="762000" cy="762000"/>
            </a:xfrm>
            <a:prstGeom prst="rect">
              <a:avLst/>
            </a:prstGeom>
          </p:spPr>
        </p:pic>
        <p:sp>
          <p:nvSpPr>
            <p:cNvPr id="123" name="TextBox 9">
              <a:extLst>
                <a:ext uri="{FF2B5EF4-FFF2-40B4-BE49-F238E27FC236}">
                  <a16:creationId xmlns:a16="http://schemas.microsoft.com/office/drawing/2014/main" id="{A1C90D96-0151-4E45-A414-28B2697BA86D}"/>
                </a:ext>
              </a:extLst>
            </p:cNvPr>
            <p:cNvSpPr txBox="1"/>
            <p:nvPr/>
          </p:nvSpPr>
          <p:spPr>
            <a:xfrm>
              <a:off x="5044880" y="3383393"/>
              <a:ext cx="1531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12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24" name="テキスト ボックス 12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8783303" y="2355335"/>
            <a:ext cx="1177290" cy="672644"/>
            <a:chOff x="1014300" y="2994977"/>
            <a:chExt cx="1177290" cy="672644"/>
          </a:xfrm>
        </p:grpSpPr>
        <p:pic>
          <p:nvPicPr>
            <p:cNvPr id="59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60" name="テキスト ボックス 59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8734098" y="1564522"/>
            <a:ext cx="1274445" cy="664463"/>
            <a:chOff x="3535358" y="3128939"/>
            <a:chExt cx="1274445" cy="664463"/>
          </a:xfrm>
        </p:grpSpPr>
        <p:pic>
          <p:nvPicPr>
            <p:cNvPr id="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Graphic 20">
            <a:extLst>
              <a:ext uri="{FF2B5EF4-FFF2-40B4-BE49-F238E27FC236}">
                <a16:creationId xmlns:a16="http://schemas.microsoft.com/office/drawing/2014/main" id="{F78ACF77-52CA-3E4A-8590-D2E98A24C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7394" y="265252"/>
            <a:ext cx="325282" cy="33930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A5EE7E0-D06C-3947-B6BB-87CF9A347FD5}"/>
              </a:ext>
            </a:extLst>
          </p:cNvPr>
          <p:cNvSpPr/>
          <p:nvPr/>
        </p:nvSpPr>
        <p:spPr>
          <a:xfrm>
            <a:off x="4407518" y="265252"/>
            <a:ext cx="3604193" cy="1717846"/>
          </a:xfrm>
          <a:prstGeom prst="rect">
            <a:avLst/>
          </a:prstGeom>
          <a:noFill/>
          <a:ln w="12700">
            <a:solidFill>
              <a:srgbClr val="3D8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IoT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Greengrass</a:t>
            </a:r>
            <a:endParaRPr lang="en-US" sz="1200" dirty="0">
              <a:ln w="0"/>
              <a:solidFill>
                <a:srgbClr val="65A83A"/>
              </a:solidFill>
              <a:latin typeface="Amazon Ember" panose="020B0603020204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533733" y="968702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Components</a:t>
            </a: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com.example.Subscriber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com.example.Publisher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420161" y="979218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staging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production</a:t>
            </a:r>
            <a:r>
              <a:rPr kumimoji="1" lang="en-US" altLang="ja-JP" sz="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1089659" y="5581409"/>
            <a:ext cx="1177290" cy="672644"/>
            <a:chOff x="1014300" y="2994977"/>
            <a:chExt cx="1177290" cy="672644"/>
          </a:xfrm>
        </p:grpSpPr>
        <p:pic>
          <p:nvPicPr>
            <p:cNvPr id="77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1040454" y="4790596"/>
            <a:ext cx="1274445" cy="664463"/>
            <a:chOff x="3535358" y="3128939"/>
            <a:chExt cx="1274445" cy="664463"/>
          </a:xfrm>
        </p:grpSpPr>
        <p:pic>
          <p:nvPicPr>
            <p:cNvPr id="8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8707102" y="5626457"/>
            <a:ext cx="1177290" cy="672644"/>
            <a:chOff x="1014300" y="2994977"/>
            <a:chExt cx="1177290" cy="672644"/>
          </a:xfrm>
        </p:grpSpPr>
        <p:pic>
          <p:nvPicPr>
            <p:cNvPr id="84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86" name="テキスト ボックス 85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8657897" y="4835644"/>
            <a:ext cx="1274445" cy="664463"/>
            <a:chOff x="3535358" y="3128939"/>
            <a:chExt cx="1274445" cy="664463"/>
          </a:xfrm>
        </p:grpSpPr>
        <p:pic>
          <p:nvPicPr>
            <p:cNvPr id="91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92" name="テキスト ボックス 91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4763967" y="5229671"/>
            <a:ext cx="2979011" cy="1233011"/>
            <a:chOff x="4860617" y="2646954"/>
            <a:chExt cx="2979011" cy="1233011"/>
          </a:xfrm>
        </p:grpSpPr>
        <p:pic>
          <p:nvPicPr>
            <p:cNvPr id="102" name="Graphic 17">
              <a:extLst>
                <a:ext uri="{FF2B5EF4-FFF2-40B4-BE49-F238E27FC236}">
                  <a16:creationId xmlns:a16="http://schemas.microsoft.com/office/drawing/2014/main" id="{6C4EE34E-BE9A-F341-B49A-4EEC32591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860617" y="2647435"/>
              <a:ext cx="330200" cy="330200"/>
            </a:xfrm>
            <a:prstGeom prst="rect">
              <a:avLst/>
            </a:prstGeom>
          </p:spPr>
        </p:pic>
        <p:pic>
          <p:nvPicPr>
            <p:cNvPr id="104" name="Graphic 30">
              <a:extLst>
                <a:ext uri="{FF2B5EF4-FFF2-40B4-BE49-F238E27FC236}">
                  <a16:creationId xmlns:a16="http://schemas.microsoft.com/office/drawing/2014/main" id="{97ED154A-DC93-654F-B0DF-4AE55016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303200" y="3027979"/>
              <a:ext cx="457200" cy="457200"/>
            </a:xfrm>
            <a:prstGeom prst="rect">
              <a:avLst/>
            </a:prstGeom>
          </p:spPr>
        </p:pic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4866004" y="2646954"/>
              <a:ext cx="2973624" cy="1233011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altLang="ja-JP" sz="1200" dirty="0" err="1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Anazon</a:t>
              </a:r>
              <a:r>
                <a:rPr lang="en-US" altLang="ja-JP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Elastic Container Registry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43170" y="5845369"/>
            <a:ext cx="457200" cy="457200"/>
          </a:xfrm>
          <a:prstGeom prst="rect">
            <a:avLst/>
          </a:prstGeom>
        </p:spPr>
      </p:pic>
      <p:sp>
        <p:nvSpPr>
          <p:cNvPr id="110" name="正方形/長方形 109"/>
          <p:cNvSpPr/>
          <p:nvPr/>
        </p:nvSpPr>
        <p:spPr>
          <a:xfrm>
            <a:off x="5206550" y="5610696"/>
            <a:ext cx="2153100" cy="801078"/>
          </a:xfrm>
          <a:prstGeom prst="rect">
            <a:avLst/>
          </a:prstGeom>
          <a:noFill/>
          <a:ln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22945" y="2096920"/>
            <a:ext cx="1318821" cy="564922"/>
            <a:chOff x="2790263" y="2991330"/>
            <a:chExt cx="1318821" cy="564922"/>
          </a:xfrm>
        </p:grpSpPr>
        <p:pic>
          <p:nvPicPr>
            <p:cNvPr id="85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88" name="テキスト ボックス 87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9" name="テキスト ボックス 88"/>
          <p:cNvSpPr txBox="1"/>
          <p:nvPr/>
        </p:nvSpPr>
        <p:spPr>
          <a:xfrm>
            <a:off x="4452295" y="2132729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2.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90" name="カギ線コネクタ 89"/>
          <p:cNvCxnSpPr>
            <a:stCxn id="157" idx="0"/>
            <a:endCxn id="85" idx="3"/>
          </p:cNvCxnSpPr>
          <p:nvPr/>
        </p:nvCxnSpPr>
        <p:spPr>
          <a:xfrm rot="16200000" flipV="1">
            <a:off x="5028788" y="707688"/>
            <a:ext cx="420029" cy="3655693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107" idx="1"/>
            <a:endCxn id="85" idx="3"/>
          </p:cNvCxnSpPr>
          <p:nvPr/>
        </p:nvCxnSpPr>
        <p:spPr>
          <a:xfrm rot="10800000">
            <a:off x="3410956" y="2325521"/>
            <a:ext cx="2332215" cy="374844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3521464" y="4593857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2.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docker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run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pic>
        <p:nvPicPr>
          <p:cNvPr id="95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006775" y="2393926"/>
            <a:ext cx="457200" cy="457200"/>
          </a:xfrm>
          <a:prstGeom prst="rect">
            <a:avLst/>
          </a:prstGeom>
        </p:spPr>
      </p:pic>
      <p:grpSp>
        <p:nvGrpSpPr>
          <p:cNvPr id="96" name="グループ化 95"/>
          <p:cNvGrpSpPr/>
          <p:nvPr/>
        </p:nvGrpSpPr>
        <p:grpSpPr>
          <a:xfrm>
            <a:off x="5482203" y="3905288"/>
            <a:ext cx="1531765" cy="1029913"/>
            <a:chOff x="5044880" y="2630479"/>
            <a:chExt cx="1531765" cy="1029913"/>
          </a:xfrm>
        </p:grpSpPr>
        <p:pic>
          <p:nvPicPr>
            <p:cNvPr id="97" name="Graphic 8">
              <a:extLst>
                <a:ext uri="{FF2B5EF4-FFF2-40B4-BE49-F238E27FC236}">
                  <a16:creationId xmlns:a16="http://schemas.microsoft.com/office/drawing/2014/main" id="{3605FC07-D363-0043-AB5B-21C46655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5429763" y="2630479"/>
              <a:ext cx="762000" cy="762000"/>
            </a:xfrm>
            <a:prstGeom prst="rect">
              <a:avLst/>
            </a:prstGeom>
          </p:spPr>
        </p:pic>
        <p:sp>
          <p:nvSpPr>
            <p:cNvPr id="98" name="TextBox 9">
              <a:extLst>
                <a:ext uri="{FF2B5EF4-FFF2-40B4-BE49-F238E27FC236}">
                  <a16:creationId xmlns:a16="http://schemas.microsoft.com/office/drawing/2014/main" id="{A1C90D96-0151-4E45-A414-28B2697BA86D}"/>
                </a:ext>
              </a:extLst>
            </p:cNvPr>
            <p:cNvSpPr txBox="1"/>
            <p:nvPr/>
          </p:nvSpPr>
          <p:spPr>
            <a:xfrm>
              <a:off x="5044880" y="3383393"/>
              <a:ext cx="1531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</p:grpSp>
      <p:cxnSp>
        <p:nvCxnSpPr>
          <p:cNvPr id="100" name="カギ線コネクタ 99"/>
          <p:cNvCxnSpPr>
            <a:stCxn id="85" idx="0"/>
            <a:endCxn id="97" idx="0"/>
          </p:cNvCxnSpPr>
          <p:nvPr/>
        </p:nvCxnSpPr>
        <p:spPr>
          <a:xfrm rot="16200000" flipH="1">
            <a:off x="3811036" y="1468239"/>
            <a:ext cx="1808368" cy="3065731"/>
          </a:xfrm>
          <a:prstGeom prst="bentConnector3">
            <a:avLst>
              <a:gd name="adj1" fmla="val -12641"/>
            </a:avLst>
          </a:prstGeom>
          <a:ln>
            <a:solidFill>
              <a:schemeClr val="bg1"/>
            </a:solidFill>
            <a:prstDash val="sysDas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乗算 102"/>
          <p:cNvSpPr/>
          <p:nvPr/>
        </p:nvSpPr>
        <p:spPr>
          <a:xfrm>
            <a:off x="1432780" y="182456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乗算 104"/>
          <p:cNvSpPr/>
          <p:nvPr/>
        </p:nvSpPr>
        <p:spPr>
          <a:xfrm>
            <a:off x="1439751" y="259802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カギ線コネクタ 107"/>
          <p:cNvCxnSpPr>
            <a:stCxn id="157" idx="0"/>
            <a:endCxn id="120" idx="0"/>
          </p:cNvCxnSpPr>
          <p:nvPr/>
        </p:nvCxnSpPr>
        <p:spPr>
          <a:xfrm rot="16200000" flipV="1">
            <a:off x="3816077" y="-505023"/>
            <a:ext cx="1105829" cy="5395315"/>
          </a:xfrm>
          <a:prstGeom prst="bentConnector3">
            <a:avLst>
              <a:gd name="adj1" fmla="val 110442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1558330" y="1862213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stop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11" name="カギ線コネクタ 110"/>
          <p:cNvCxnSpPr>
            <a:stCxn id="157" idx="0"/>
            <a:endCxn id="162" idx="3"/>
          </p:cNvCxnSpPr>
          <p:nvPr/>
        </p:nvCxnSpPr>
        <p:spPr>
          <a:xfrm rot="16200000" flipV="1">
            <a:off x="4384432" y="63333"/>
            <a:ext cx="207228" cy="5157204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410695" y="2532784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stop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0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125" name="グループ化 124"/>
          <p:cNvGrpSpPr/>
          <p:nvPr/>
        </p:nvGrpSpPr>
        <p:grpSpPr>
          <a:xfrm>
            <a:off x="5482203" y="3905288"/>
            <a:ext cx="1531765" cy="1029913"/>
            <a:chOff x="5044880" y="2630479"/>
            <a:chExt cx="1531765" cy="1029913"/>
          </a:xfrm>
        </p:grpSpPr>
        <p:pic>
          <p:nvPicPr>
            <p:cNvPr id="122" name="Graphic 8">
              <a:extLst>
                <a:ext uri="{FF2B5EF4-FFF2-40B4-BE49-F238E27FC236}">
                  <a16:creationId xmlns:a16="http://schemas.microsoft.com/office/drawing/2014/main" id="{3605FC07-D363-0043-AB5B-21C46655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5429763" y="2630479"/>
              <a:ext cx="762000" cy="762000"/>
            </a:xfrm>
            <a:prstGeom prst="rect">
              <a:avLst/>
            </a:prstGeom>
          </p:spPr>
        </p:pic>
        <p:sp>
          <p:nvSpPr>
            <p:cNvPr id="123" name="TextBox 9">
              <a:extLst>
                <a:ext uri="{FF2B5EF4-FFF2-40B4-BE49-F238E27FC236}">
                  <a16:creationId xmlns:a16="http://schemas.microsoft.com/office/drawing/2014/main" id="{A1C90D96-0151-4E45-A414-28B2697BA86D}"/>
                </a:ext>
              </a:extLst>
            </p:cNvPr>
            <p:cNvSpPr txBox="1"/>
            <p:nvPr/>
          </p:nvSpPr>
          <p:spPr>
            <a:xfrm>
              <a:off x="5044880" y="3383393"/>
              <a:ext cx="1531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12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24" name="テキスト ボックス 12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8783303" y="2355335"/>
            <a:ext cx="1177290" cy="672644"/>
            <a:chOff x="1014300" y="2994977"/>
            <a:chExt cx="1177290" cy="672644"/>
          </a:xfrm>
        </p:grpSpPr>
        <p:pic>
          <p:nvPicPr>
            <p:cNvPr id="59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60" name="テキスト ボックス 59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8734098" y="1564522"/>
            <a:ext cx="1274445" cy="664463"/>
            <a:chOff x="3535358" y="3128939"/>
            <a:chExt cx="1274445" cy="664463"/>
          </a:xfrm>
        </p:grpSpPr>
        <p:pic>
          <p:nvPicPr>
            <p:cNvPr id="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Graphic 20">
            <a:extLst>
              <a:ext uri="{FF2B5EF4-FFF2-40B4-BE49-F238E27FC236}">
                <a16:creationId xmlns:a16="http://schemas.microsoft.com/office/drawing/2014/main" id="{F78ACF77-52CA-3E4A-8590-D2E98A24C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7394" y="265252"/>
            <a:ext cx="325282" cy="33930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A5EE7E0-D06C-3947-B6BB-87CF9A347FD5}"/>
              </a:ext>
            </a:extLst>
          </p:cNvPr>
          <p:cNvSpPr/>
          <p:nvPr/>
        </p:nvSpPr>
        <p:spPr>
          <a:xfrm>
            <a:off x="4407518" y="265252"/>
            <a:ext cx="3604193" cy="1717846"/>
          </a:xfrm>
          <a:prstGeom prst="rect">
            <a:avLst/>
          </a:prstGeom>
          <a:noFill/>
          <a:ln w="12700">
            <a:solidFill>
              <a:srgbClr val="3D8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IoT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Greengrass</a:t>
            </a:r>
            <a:endParaRPr lang="en-US" sz="1200" dirty="0">
              <a:ln w="0"/>
              <a:solidFill>
                <a:srgbClr val="65A83A"/>
              </a:solidFill>
              <a:latin typeface="Amazon Ember" panose="020B0603020204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533733" y="968702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Components</a:t>
            </a:r>
          </a:p>
          <a:p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com.example.Subscriber</a:t>
            </a:r>
            <a:endParaRPr kumimoji="1" lang="en-US" altLang="ja-JP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com.example.Publisher</a:t>
            </a:r>
            <a:endParaRPr kumimoji="1" lang="en-US" altLang="ja-JP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com.example.IoTPublisher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420161" y="979218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staging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production</a:t>
            </a:r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1089659" y="5581409"/>
            <a:ext cx="1177290" cy="672644"/>
            <a:chOff x="1014300" y="2994977"/>
            <a:chExt cx="1177290" cy="672644"/>
          </a:xfrm>
        </p:grpSpPr>
        <p:pic>
          <p:nvPicPr>
            <p:cNvPr id="77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1040454" y="4790596"/>
            <a:ext cx="1274445" cy="664463"/>
            <a:chOff x="3535358" y="3128939"/>
            <a:chExt cx="1274445" cy="664463"/>
          </a:xfrm>
        </p:grpSpPr>
        <p:pic>
          <p:nvPicPr>
            <p:cNvPr id="8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8707102" y="5626457"/>
            <a:ext cx="1177290" cy="672644"/>
            <a:chOff x="1014300" y="2994977"/>
            <a:chExt cx="1177290" cy="672644"/>
          </a:xfrm>
        </p:grpSpPr>
        <p:pic>
          <p:nvPicPr>
            <p:cNvPr id="84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86" name="テキスト ボックス 85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8657897" y="4835644"/>
            <a:ext cx="1274445" cy="664463"/>
            <a:chOff x="3535358" y="3128939"/>
            <a:chExt cx="1274445" cy="664463"/>
          </a:xfrm>
        </p:grpSpPr>
        <p:pic>
          <p:nvPicPr>
            <p:cNvPr id="91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92" name="テキスト ボックス 91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4763967" y="5229671"/>
            <a:ext cx="2979011" cy="1233011"/>
            <a:chOff x="4860617" y="2646954"/>
            <a:chExt cx="2979011" cy="1233011"/>
          </a:xfrm>
        </p:grpSpPr>
        <p:pic>
          <p:nvPicPr>
            <p:cNvPr id="102" name="Graphic 17">
              <a:extLst>
                <a:ext uri="{FF2B5EF4-FFF2-40B4-BE49-F238E27FC236}">
                  <a16:creationId xmlns:a16="http://schemas.microsoft.com/office/drawing/2014/main" id="{6C4EE34E-BE9A-F341-B49A-4EEC32591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860617" y="2647435"/>
              <a:ext cx="330200" cy="330200"/>
            </a:xfrm>
            <a:prstGeom prst="rect">
              <a:avLst/>
            </a:prstGeom>
          </p:spPr>
        </p:pic>
        <p:pic>
          <p:nvPicPr>
            <p:cNvPr id="104" name="Graphic 30">
              <a:extLst>
                <a:ext uri="{FF2B5EF4-FFF2-40B4-BE49-F238E27FC236}">
                  <a16:creationId xmlns:a16="http://schemas.microsoft.com/office/drawing/2014/main" id="{97ED154A-DC93-654F-B0DF-4AE55016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303200" y="3027979"/>
              <a:ext cx="457200" cy="457200"/>
            </a:xfrm>
            <a:prstGeom prst="rect">
              <a:avLst/>
            </a:prstGeom>
          </p:spPr>
        </p:pic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4866004" y="2646954"/>
              <a:ext cx="2973624" cy="1233011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altLang="ja-JP" sz="1200" dirty="0" err="1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Anazon</a:t>
              </a:r>
              <a:r>
                <a:rPr lang="en-US" altLang="ja-JP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Elastic Container Registry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43170" y="5845369"/>
            <a:ext cx="457200" cy="457200"/>
          </a:xfrm>
          <a:prstGeom prst="rect">
            <a:avLst/>
          </a:prstGeom>
        </p:spPr>
      </p:pic>
      <p:sp>
        <p:nvSpPr>
          <p:cNvPr id="110" name="正方形/長方形 109"/>
          <p:cNvSpPr/>
          <p:nvPr/>
        </p:nvSpPr>
        <p:spPr>
          <a:xfrm>
            <a:off x="5206550" y="5610696"/>
            <a:ext cx="2153100" cy="801078"/>
          </a:xfrm>
          <a:prstGeom prst="rect">
            <a:avLst/>
          </a:prstGeom>
          <a:noFill/>
          <a:ln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22945" y="2096920"/>
            <a:ext cx="1318821" cy="564922"/>
            <a:chOff x="2790263" y="2991330"/>
            <a:chExt cx="1318821" cy="564922"/>
          </a:xfrm>
        </p:grpSpPr>
        <p:pic>
          <p:nvPicPr>
            <p:cNvPr id="85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88" name="テキスト ボックス 87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9" name="テキスト ボックス 88"/>
          <p:cNvSpPr txBox="1"/>
          <p:nvPr/>
        </p:nvSpPr>
        <p:spPr>
          <a:xfrm>
            <a:off x="4867467" y="2118814"/>
            <a:ext cx="2272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create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component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90" name="カギ線コネクタ 89"/>
          <p:cNvCxnSpPr>
            <a:stCxn id="157" idx="0"/>
            <a:endCxn id="66" idx="2"/>
          </p:cNvCxnSpPr>
          <p:nvPr/>
        </p:nvCxnSpPr>
        <p:spPr>
          <a:xfrm rot="16200000" flipV="1">
            <a:off x="5618988" y="1297888"/>
            <a:ext cx="1083643" cy="181167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10216589" y="2095056"/>
            <a:ext cx="1318821" cy="570637"/>
            <a:chOff x="2790263" y="2985615"/>
            <a:chExt cx="1318821" cy="570637"/>
          </a:xfrm>
        </p:grpSpPr>
        <p:pic>
          <p:nvPicPr>
            <p:cNvPr id="96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85615"/>
              <a:ext cx="457200" cy="457200"/>
            </a:xfrm>
            <a:prstGeom prst="rect">
              <a:avLst/>
            </a:prstGeom>
          </p:spPr>
        </p:pic>
        <p:sp>
          <p:nvSpPr>
            <p:cNvPr id="97" name="テキスト ボックス 96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98" name="カギ線コネクタ 97"/>
          <p:cNvCxnSpPr>
            <a:endCxn id="67" idx="2"/>
          </p:cNvCxnSpPr>
          <p:nvPr/>
        </p:nvCxnSpPr>
        <p:spPr>
          <a:xfrm rot="5400000" flipH="1" flipV="1">
            <a:off x="6568639" y="2170432"/>
            <a:ext cx="1070768" cy="7474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6022656" y="1682939"/>
            <a:ext cx="2272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2.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create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03" name="カギ線コネクタ 102"/>
          <p:cNvCxnSpPr>
            <a:stCxn id="67" idx="3"/>
            <a:endCxn id="40" idx="1"/>
          </p:cNvCxnSpPr>
          <p:nvPr/>
        </p:nvCxnSpPr>
        <p:spPr>
          <a:xfrm flipV="1">
            <a:off x="7862632" y="1226302"/>
            <a:ext cx="689984" cy="9951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634167" y="1255933"/>
            <a:ext cx="111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3.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push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algn="ctr"/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08" name="カギ線コネクタ 107"/>
          <p:cNvCxnSpPr>
            <a:stCxn id="66" idx="0"/>
            <a:endCxn id="40" idx="0"/>
          </p:cNvCxnSpPr>
          <p:nvPr/>
        </p:nvCxnSpPr>
        <p:spPr>
          <a:xfrm rot="16200000" flipH="1">
            <a:off x="6956398" y="-732728"/>
            <a:ext cx="72365" cy="3475224"/>
          </a:xfrm>
          <a:prstGeom prst="bentConnector3">
            <a:avLst>
              <a:gd name="adj1" fmla="val -78975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6237970" y="681185"/>
            <a:ext cx="111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4.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refer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recipe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11" name="カギ線コネクタ 110"/>
          <p:cNvCxnSpPr>
            <a:stCxn id="107" idx="3"/>
            <a:endCxn id="96" idx="1"/>
          </p:cNvCxnSpPr>
          <p:nvPr/>
        </p:nvCxnSpPr>
        <p:spPr>
          <a:xfrm flipV="1">
            <a:off x="6200370" y="2323656"/>
            <a:ext cx="4447029" cy="3750313"/>
          </a:xfrm>
          <a:prstGeom prst="bentConnector3">
            <a:avLst>
              <a:gd name="adj1" fmla="val 41575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6633251" y="5822377"/>
            <a:ext cx="1117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5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err="1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docker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run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pic>
        <p:nvPicPr>
          <p:cNvPr id="93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006775" y="2603561"/>
            <a:ext cx="457200" cy="457200"/>
          </a:xfrm>
          <a:prstGeom prst="rect">
            <a:avLst/>
          </a:prstGeom>
        </p:spPr>
      </p:pic>
      <p:cxnSp>
        <p:nvCxnSpPr>
          <p:cNvPr id="94" name="カギ線コネクタ 93"/>
          <p:cNvCxnSpPr/>
          <p:nvPr/>
        </p:nvCxnSpPr>
        <p:spPr>
          <a:xfrm rot="16200000" flipH="1">
            <a:off x="3811036" y="1468239"/>
            <a:ext cx="1808368" cy="3065731"/>
          </a:xfrm>
          <a:prstGeom prst="bentConnector3">
            <a:avLst>
              <a:gd name="adj1" fmla="val -12641"/>
            </a:avLst>
          </a:prstGeom>
          <a:ln>
            <a:solidFill>
              <a:schemeClr val="bg1"/>
            </a:solidFill>
            <a:prstDash val="sysDas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96" idx="0"/>
            <a:endCxn id="122" idx="0"/>
          </p:cNvCxnSpPr>
          <p:nvPr/>
        </p:nvCxnSpPr>
        <p:spPr>
          <a:xfrm rot="16200000" flipH="1" flipV="1">
            <a:off x="7656927" y="686215"/>
            <a:ext cx="1810232" cy="4627913"/>
          </a:xfrm>
          <a:prstGeom prst="bentConnector3">
            <a:avLst>
              <a:gd name="adj1" fmla="val -12628"/>
            </a:avLst>
          </a:prstGeom>
          <a:ln>
            <a:solidFill>
              <a:schemeClr val="bg1"/>
            </a:solidFill>
            <a:prstDash val="sysDas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乗算 1"/>
          <p:cNvSpPr/>
          <p:nvPr/>
        </p:nvSpPr>
        <p:spPr>
          <a:xfrm>
            <a:off x="9132891" y="181047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乗算 113"/>
          <p:cNvSpPr/>
          <p:nvPr/>
        </p:nvSpPr>
        <p:spPr>
          <a:xfrm>
            <a:off x="9139862" y="258393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乗算 114"/>
          <p:cNvSpPr/>
          <p:nvPr/>
        </p:nvSpPr>
        <p:spPr>
          <a:xfrm>
            <a:off x="1432780" y="182456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乗算 115"/>
          <p:cNvSpPr/>
          <p:nvPr/>
        </p:nvSpPr>
        <p:spPr>
          <a:xfrm>
            <a:off x="1439751" y="259802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43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125" name="グループ化 124"/>
          <p:cNvGrpSpPr/>
          <p:nvPr/>
        </p:nvGrpSpPr>
        <p:grpSpPr>
          <a:xfrm>
            <a:off x="5482203" y="3905288"/>
            <a:ext cx="1531765" cy="1029913"/>
            <a:chOff x="5044880" y="2630479"/>
            <a:chExt cx="1531765" cy="1029913"/>
          </a:xfrm>
        </p:grpSpPr>
        <p:pic>
          <p:nvPicPr>
            <p:cNvPr id="122" name="Graphic 8">
              <a:extLst>
                <a:ext uri="{FF2B5EF4-FFF2-40B4-BE49-F238E27FC236}">
                  <a16:creationId xmlns:a16="http://schemas.microsoft.com/office/drawing/2014/main" id="{3605FC07-D363-0043-AB5B-21C46655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5429763" y="2630479"/>
              <a:ext cx="762000" cy="762000"/>
            </a:xfrm>
            <a:prstGeom prst="rect">
              <a:avLst/>
            </a:prstGeom>
          </p:spPr>
        </p:pic>
        <p:sp>
          <p:nvSpPr>
            <p:cNvPr id="123" name="TextBox 9">
              <a:extLst>
                <a:ext uri="{FF2B5EF4-FFF2-40B4-BE49-F238E27FC236}">
                  <a16:creationId xmlns:a16="http://schemas.microsoft.com/office/drawing/2014/main" id="{A1C90D96-0151-4E45-A414-28B2697BA86D}"/>
                </a:ext>
              </a:extLst>
            </p:cNvPr>
            <p:cNvSpPr txBox="1"/>
            <p:nvPr/>
          </p:nvSpPr>
          <p:spPr>
            <a:xfrm>
              <a:off x="5044880" y="3383393"/>
              <a:ext cx="1531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12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24" name="テキスト ボックス 12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8783303" y="2355335"/>
            <a:ext cx="1177290" cy="672644"/>
            <a:chOff x="1014300" y="2994977"/>
            <a:chExt cx="1177290" cy="672644"/>
          </a:xfrm>
        </p:grpSpPr>
        <p:pic>
          <p:nvPicPr>
            <p:cNvPr id="59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60" name="テキスト ボックス 59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8734098" y="1564522"/>
            <a:ext cx="1274445" cy="664463"/>
            <a:chOff x="3535358" y="3128939"/>
            <a:chExt cx="1274445" cy="664463"/>
          </a:xfrm>
        </p:grpSpPr>
        <p:pic>
          <p:nvPicPr>
            <p:cNvPr id="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Graphic 20">
            <a:extLst>
              <a:ext uri="{FF2B5EF4-FFF2-40B4-BE49-F238E27FC236}">
                <a16:creationId xmlns:a16="http://schemas.microsoft.com/office/drawing/2014/main" id="{F78ACF77-52CA-3E4A-8590-D2E98A24C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7394" y="265252"/>
            <a:ext cx="325282" cy="33930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A5EE7E0-D06C-3947-B6BB-87CF9A347FD5}"/>
              </a:ext>
            </a:extLst>
          </p:cNvPr>
          <p:cNvSpPr/>
          <p:nvPr/>
        </p:nvSpPr>
        <p:spPr>
          <a:xfrm>
            <a:off x="4407518" y="265252"/>
            <a:ext cx="3604193" cy="1717846"/>
          </a:xfrm>
          <a:prstGeom prst="rect">
            <a:avLst/>
          </a:prstGeom>
          <a:noFill/>
          <a:ln w="12700">
            <a:solidFill>
              <a:srgbClr val="3D8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IoT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Greengrass</a:t>
            </a:r>
            <a:endParaRPr lang="en-US" sz="1200" dirty="0">
              <a:ln w="0"/>
              <a:solidFill>
                <a:srgbClr val="65A83A"/>
              </a:solidFill>
              <a:latin typeface="Amazon Ember" panose="020B0603020204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533733" y="968702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Components</a:t>
            </a: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com.example.Subscriber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com.example.Publisher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com.example.IoTPublisher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420161" y="979218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staging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production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1089659" y="5581409"/>
            <a:ext cx="1177290" cy="672644"/>
            <a:chOff x="1014300" y="2994977"/>
            <a:chExt cx="1177290" cy="672644"/>
          </a:xfrm>
        </p:grpSpPr>
        <p:pic>
          <p:nvPicPr>
            <p:cNvPr id="77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1040454" y="4790596"/>
            <a:ext cx="1274445" cy="664463"/>
            <a:chOff x="3535358" y="3128939"/>
            <a:chExt cx="1274445" cy="664463"/>
          </a:xfrm>
        </p:grpSpPr>
        <p:pic>
          <p:nvPicPr>
            <p:cNvPr id="8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8707102" y="5626457"/>
            <a:ext cx="1177290" cy="672644"/>
            <a:chOff x="1014300" y="2994977"/>
            <a:chExt cx="1177290" cy="672644"/>
          </a:xfrm>
        </p:grpSpPr>
        <p:pic>
          <p:nvPicPr>
            <p:cNvPr id="84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86" name="テキスト ボックス 85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8657897" y="4835644"/>
            <a:ext cx="1274445" cy="664463"/>
            <a:chOff x="3535358" y="3128939"/>
            <a:chExt cx="1274445" cy="664463"/>
          </a:xfrm>
        </p:grpSpPr>
        <p:pic>
          <p:nvPicPr>
            <p:cNvPr id="91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92" name="テキスト ボックス 91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4763967" y="5229671"/>
            <a:ext cx="2979011" cy="1233011"/>
            <a:chOff x="4860617" y="2646954"/>
            <a:chExt cx="2979011" cy="1233011"/>
          </a:xfrm>
        </p:grpSpPr>
        <p:pic>
          <p:nvPicPr>
            <p:cNvPr id="102" name="Graphic 17">
              <a:extLst>
                <a:ext uri="{FF2B5EF4-FFF2-40B4-BE49-F238E27FC236}">
                  <a16:creationId xmlns:a16="http://schemas.microsoft.com/office/drawing/2014/main" id="{6C4EE34E-BE9A-F341-B49A-4EEC32591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860617" y="2647435"/>
              <a:ext cx="330200" cy="330200"/>
            </a:xfrm>
            <a:prstGeom prst="rect">
              <a:avLst/>
            </a:prstGeom>
          </p:spPr>
        </p:pic>
        <p:pic>
          <p:nvPicPr>
            <p:cNvPr id="104" name="Graphic 30">
              <a:extLst>
                <a:ext uri="{FF2B5EF4-FFF2-40B4-BE49-F238E27FC236}">
                  <a16:creationId xmlns:a16="http://schemas.microsoft.com/office/drawing/2014/main" id="{97ED154A-DC93-654F-B0DF-4AE55016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303200" y="3027979"/>
              <a:ext cx="457200" cy="457200"/>
            </a:xfrm>
            <a:prstGeom prst="rect">
              <a:avLst/>
            </a:prstGeom>
          </p:spPr>
        </p:pic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4866004" y="2646954"/>
              <a:ext cx="2973624" cy="1233011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altLang="ja-JP" sz="1200" dirty="0" err="1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Anazon</a:t>
              </a:r>
              <a:r>
                <a:rPr lang="en-US" altLang="ja-JP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Elastic Container Registry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43170" y="5845369"/>
            <a:ext cx="457200" cy="457200"/>
          </a:xfrm>
          <a:prstGeom prst="rect">
            <a:avLst/>
          </a:prstGeom>
        </p:spPr>
      </p:pic>
      <p:sp>
        <p:nvSpPr>
          <p:cNvPr id="110" name="正方形/長方形 109"/>
          <p:cNvSpPr/>
          <p:nvPr/>
        </p:nvSpPr>
        <p:spPr>
          <a:xfrm>
            <a:off x="5206550" y="5610696"/>
            <a:ext cx="2153100" cy="801078"/>
          </a:xfrm>
          <a:prstGeom prst="rect">
            <a:avLst/>
          </a:prstGeom>
          <a:noFill/>
          <a:ln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22945" y="2096920"/>
            <a:ext cx="1318821" cy="564922"/>
            <a:chOff x="2790263" y="2991330"/>
            <a:chExt cx="1318821" cy="564922"/>
          </a:xfrm>
        </p:grpSpPr>
        <p:pic>
          <p:nvPicPr>
            <p:cNvPr id="85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88" name="テキスト ボックス 87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グループ化 94"/>
          <p:cNvGrpSpPr/>
          <p:nvPr/>
        </p:nvGrpSpPr>
        <p:grpSpPr>
          <a:xfrm>
            <a:off x="10216589" y="2095056"/>
            <a:ext cx="1318821" cy="570637"/>
            <a:chOff x="2790263" y="2985615"/>
            <a:chExt cx="1318821" cy="570637"/>
          </a:xfrm>
        </p:grpSpPr>
        <p:pic>
          <p:nvPicPr>
            <p:cNvPr id="96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85615"/>
              <a:ext cx="457200" cy="457200"/>
            </a:xfrm>
            <a:prstGeom prst="rect">
              <a:avLst/>
            </a:prstGeom>
          </p:spPr>
        </p:pic>
        <p:sp>
          <p:nvSpPr>
            <p:cNvPr id="97" name="テキスト ボックス 96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93" name="カギ線コネクタ 92"/>
          <p:cNvCxnSpPr/>
          <p:nvPr/>
        </p:nvCxnSpPr>
        <p:spPr>
          <a:xfrm rot="5400000" flipH="1" flipV="1">
            <a:off x="7075282" y="2525583"/>
            <a:ext cx="211333" cy="228600"/>
          </a:xfrm>
          <a:prstGeom prst="bentConnector3">
            <a:avLst>
              <a:gd name="adj1" fmla="val 208171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6518009" y="1960750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docker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build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pic>
        <p:nvPicPr>
          <p:cNvPr id="114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162921" y="2533097"/>
            <a:ext cx="293151" cy="293151"/>
          </a:xfrm>
          <a:prstGeom prst="rect">
            <a:avLst/>
          </a:prstGeom>
        </p:spPr>
      </p:pic>
      <p:pic>
        <p:nvPicPr>
          <p:cNvPr id="115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376439" y="5845369"/>
            <a:ext cx="457200" cy="457200"/>
          </a:xfrm>
          <a:prstGeom prst="rect">
            <a:avLst/>
          </a:prstGeom>
        </p:spPr>
      </p:pic>
      <p:cxnSp>
        <p:nvCxnSpPr>
          <p:cNvPr id="116" name="カギ線コネクタ 115"/>
          <p:cNvCxnSpPr>
            <a:stCxn id="157" idx="3"/>
            <a:endCxn id="115" idx="0"/>
          </p:cNvCxnSpPr>
          <p:nvPr/>
        </p:nvCxnSpPr>
        <p:spPr>
          <a:xfrm flipH="1">
            <a:off x="6605039" y="2974149"/>
            <a:ext cx="690209" cy="2871220"/>
          </a:xfrm>
          <a:prstGeom prst="bentConnector4">
            <a:avLst>
              <a:gd name="adj1" fmla="val -92921"/>
              <a:gd name="adj2" fmla="val 71895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6532256" y="4748438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2.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docker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push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89" name="乗算 88"/>
          <p:cNvSpPr/>
          <p:nvPr/>
        </p:nvSpPr>
        <p:spPr>
          <a:xfrm>
            <a:off x="9132891" y="181047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乗算 89"/>
          <p:cNvSpPr/>
          <p:nvPr/>
        </p:nvSpPr>
        <p:spPr>
          <a:xfrm>
            <a:off x="9139862" y="258393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乗算 93"/>
          <p:cNvSpPr/>
          <p:nvPr/>
        </p:nvSpPr>
        <p:spPr>
          <a:xfrm>
            <a:off x="1432780" y="182456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 97"/>
          <p:cNvSpPr/>
          <p:nvPr/>
        </p:nvSpPr>
        <p:spPr>
          <a:xfrm>
            <a:off x="1439751" y="259802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1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125" name="グループ化 124"/>
          <p:cNvGrpSpPr/>
          <p:nvPr/>
        </p:nvGrpSpPr>
        <p:grpSpPr>
          <a:xfrm>
            <a:off x="5482203" y="3905288"/>
            <a:ext cx="1531765" cy="1029913"/>
            <a:chOff x="5044880" y="2630479"/>
            <a:chExt cx="1531765" cy="1029913"/>
          </a:xfrm>
        </p:grpSpPr>
        <p:pic>
          <p:nvPicPr>
            <p:cNvPr id="122" name="Graphic 8">
              <a:extLst>
                <a:ext uri="{FF2B5EF4-FFF2-40B4-BE49-F238E27FC236}">
                  <a16:creationId xmlns:a16="http://schemas.microsoft.com/office/drawing/2014/main" id="{3605FC07-D363-0043-AB5B-21C46655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5429763" y="2630479"/>
              <a:ext cx="762000" cy="762000"/>
            </a:xfrm>
            <a:prstGeom prst="rect">
              <a:avLst/>
            </a:prstGeom>
          </p:spPr>
        </p:pic>
        <p:sp>
          <p:nvSpPr>
            <p:cNvPr id="123" name="TextBox 9">
              <a:extLst>
                <a:ext uri="{FF2B5EF4-FFF2-40B4-BE49-F238E27FC236}">
                  <a16:creationId xmlns:a16="http://schemas.microsoft.com/office/drawing/2014/main" id="{A1C90D96-0151-4E45-A414-28B2697BA86D}"/>
                </a:ext>
              </a:extLst>
            </p:cNvPr>
            <p:cNvSpPr txBox="1"/>
            <p:nvPr/>
          </p:nvSpPr>
          <p:spPr>
            <a:xfrm>
              <a:off x="5044880" y="3383393"/>
              <a:ext cx="1531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12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24" name="テキスト ボックス 12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8783303" y="2355335"/>
            <a:ext cx="1177290" cy="672644"/>
            <a:chOff x="1014300" y="2994977"/>
            <a:chExt cx="1177290" cy="672644"/>
          </a:xfrm>
        </p:grpSpPr>
        <p:pic>
          <p:nvPicPr>
            <p:cNvPr id="59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60" name="テキスト ボックス 59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8734098" y="1564522"/>
            <a:ext cx="1274445" cy="664463"/>
            <a:chOff x="3535358" y="3128939"/>
            <a:chExt cx="1274445" cy="664463"/>
          </a:xfrm>
        </p:grpSpPr>
        <p:pic>
          <p:nvPicPr>
            <p:cNvPr id="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Graphic 20">
            <a:extLst>
              <a:ext uri="{FF2B5EF4-FFF2-40B4-BE49-F238E27FC236}">
                <a16:creationId xmlns:a16="http://schemas.microsoft.com/office/drawing/2014/main" id="{F78ACF77-52CA-3E4A-8590-D2E98A24C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7394" y="265252"/>
            <a:ext cx="325282" cy="33930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A5EE7E0-D06C-3947-B6BB-87CF9A347FD5}"/>
              </a:ext>
            </a:extLst>
          </p:cNvPr>
          <p:cNvSpPr/>
          <p:nvPr/>
        </p:nvSpPr>
        <p:spPr>
          <a:xfrm>
            <a:off x="4407518" y="265252"/>
            <a:ext cx="3604193" cy="1717846"/>
          </a:xfrm>
          <a:prstGeom prst="rect">
            <a:avLst/>
          </a:prstGeom>
          <a:noFill/>
          <a:ln w="12700">
            <a:solidFill>
              <a:srgbClr val="3D8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IoT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Greengrass</a:t>
            </a:r>
            <a:endParaRPr lang="en-US" sz="1200" dirty="0">
              <a:ln w="0"/>
              <a:solidFill>
                <a:srgbClr val="65A83A"/>
              </a:solidFill>
              <a:latin typeface="Amazon Ember" panose="020B0603020204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533733" y="968702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Components</a:t>
            </a: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com.example.Subscriber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com.example.Publisher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com.example.IoTPublisher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420161" y="979218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staging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production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1089659" y="5581409"/>
            <a:ext cx="1177290" cy="672644"/>
            <a:chOff x="1014300" y="2994977"/>
            <a:chExt cx="1177290" cy="672644"/>
          </a:xfrm>
        </p:grpSpPr>
        <p:pic>
          <p:nvPicPr>
            <p:cNvPr id="77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1040454" y="4790596"/>
            <a:ext cx="1274445" cy="664463"/>
            <a:chOff x="3535358" y="3128939"/>
            <a:chExt cx="1274445" cy="664463"/>
          </a:xfrm>
        </p:grpSpPr>
        <p:pic>
          <p:nvPicPr>
            <p:cNvPr id="8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8707102" y="5626457"/>
            <a:ext cx="1177290" cy="672644"/>
            <a:chOff x="1014300" y="2994977"/>
            <a:chExt cx="1177290" cy="672644"/>
          </a:xfrm>
        </p:grpSpPr>
        <p:pic>
          <p:nvPicPr>
            <p:cNvPr id="84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86" name="テキスト ボックス 85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8657897" y="4835644"/>
            <a:ext cx="1274445" cy="664463"/>
            <a:chOff x="3535358" y="3128939"/>
            <a:chExt cx="1274445" cy="664463"/>
          </a:xfrm>
        </p:grpSpPr>
        <p:pic>
          <p:nvPicPr>
            <p:cNvPr id="91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92" name="テキスト ボックス 91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4763967" y="5229671"/>
            <a:ext cx="2979011" cy="1233011"/>
            <a:chOff x="4860617" y="2646954"/>
            <a:chExt cx="2979011" cy="1233011"/>
          </a:xfrm>
        </p:grpSpPr>
        <p:pic>
          <p:nvPicPr>
            <p:cNvPr id="102" name="Graphic 17">
              <a:extLst>
                <a:ext uri="{FF2B5EF4-FFF2-40B4-BE49-F238E27FC236}">
                  <a16:creationId xmlns:a16="http://schemas.microsoft.com/office/drawing/2014/main" id="{6C4EE34E-BE9A-F341-B49A-4EEC32591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860617" y="2647435"/>
              <a:ext cx="330200" cy="330200"/>
            </a:xfrm>
            <a:prstGeom prst="rect">
              <a:avLst/>
            </a:prstGeom>
          </p:spPr>
        </p:pic>
        <p:pic>
          <p:nvPicPr>
            <p:cNvPr id="104" name="Graphic 30">
              <a:extLst>
                <a:ext uri="{FF2B5EF4-FFF2-40B4-BE49-F238E27FC236}">
                  <a16:creationId xmlns:a16="http://schemas.microsoft.com/office/drawing/2014/main" id="{97ED154A-DC93-654F-B0DF-4AE55016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303200" y="3027979"/>
              <a:ext cx="457200" cy="457200"/>
            </a:xfrm>
            <a:prstGeom prst="rect">
              <a:avLst/>
            </a:prstGeom>
          </p:spPr>
        </p:pic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4866004" y="2646954"/>
              <a:ext cx="2973624" cy="1233011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altLang="ja-JP" sz="1200" dirty="0" err="1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Anazon</a:t>
              </a:r>
              <a:r>
                <a:rPr lang="en-US" altLang="ja-JP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Elastic Container Registry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43170" y="5845369"/>
            <a:ext cx="457200" cy="457200"/>
          </a:xfrm>
          <a:prstGeom prst="rect">
            <a:avLst/>
          </a:prstGeom>
        </p:spPr>
      </p:pic>
      <p:sp>
        <p:nvSpPr>
          <p:cNvPr id="110" name="正方形/長方形 109"/>
          <p:cNvSpPr/>
          <p:nvPr/>
        </p:nvSpPr>
        <p:spPr>
          <a:xfrm>
            <a:off x="5206550" y="5610696"/>
            <a:ext cx="2153100" cy="801078"/>
          </a:xfrm>
          <a:prstGeom prst="rect">
            <a:avLst/>
          </a:prstGeom>
          <a:noFill/>
          <a:ln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22945" y="2096920"/>
            <a:ext cx="1318821" cy="688032"/>
            <a:chOff x="2790263" y="2991330"/>
            <a:chExt cx="1318821" cy="688032"/>
          </a:xfrm>
        </p:grpSpPr>
        <p:pic>
          <p:nvPicPr>
            <p:cNvPr id="85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88" name="テキスト ボックス 87"/>
            <p:cNvSpPr txBox="1"/>
            <p:nvPr/>
          </p:nvSpPr>
          <p:spPr>
            <a:xfrm>
              <a:off x="2790263" y="3340808"/>
              <a:ext cx="1318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ja-JP" sz="800" b="1" dirty="0" smtClean="0">
                  <a:solidFill>
                    <a:srgbClr val="FFFF00"/>
                  </a:solidFill>
                </a:rPr>
                <a:t>version 1.0.1</a:t>
              </a:r>
            </a:p>
          </p:txBody>
        </p:sp>
      </p:grpSp>
      <p:grpSp>
        <p:nvGrpSpPr>
          <p:cNvPr id="95" name="グループ化 94"/>
          <p:cNvGrpSpPr/>
          <p:nvPr/>
        </p:nvGrpSpPr>
        <p:grpSpPr>
          <a:xfrm>
            <a:off x="10216589" y="2095056"/>
            <a:ext cx="1318821" cy="570637"/>
            <a:chOff x="2790263" y="2985615"/>
            <a:chExt cx="1318821" cy="570637"/>
          </a:xfrm>
        </p:grpSpPr>
        <p:pic>
          <p:nvPicPr>
            <p:cNvPr id="96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85615"/>
              <a:ext cx="457200" cy="457200"/>
            </a:xfrm>
            <a:prstGeom prst="rect">
              <a:avLst/>
            </a:prstGeom>
          </p:spPr>
        </p:pic>
        <p:sp>
          <p:nvSpPr>
            <p:cNvPr id="97" name="テキスト ボックス 96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15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376439" y="5845369"/>
            <a:ext cx="457200" cy="457200"/>
          </a:xfrm>
          <a:prstGeom prst="rect">
            <a:avLst/>
          </a:prstGeom>
        </p:spPr>
      </p:pic>
      <p:sp>
        <p:nvSpPr>
          <p:cNvPr id="89" name="テキスト ボックス 88"/>
          <p:cNvSpPr txBox="1"/>
          <p:nvPr/>
        </p:nvSpPr>
        <p:spPr>
          <a:xfrm>
            <a:off x="4452295" y="2256522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4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90" name="カギ線コネクタ 89"/>
          <p:cNvCxnSpPr/>
          <p:nvPr/>
        </p:nvCxnSpPr>
        <p:spPr>
          <a:xfrm rot="16200000" flipV="1">
            <a:off x="5028788" y="707688"/>
            <a:ext cx="420029" cy="3655693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15" idx="2"/>
            <a:endCxn id="85" idx="3"/>
          </p:cNvCxnSpPr>
          <p:nvPr/>
        </p:nvCxnSpPr>
        <p:spPr>
          <a:xfrm rot="5400000" flipH="1">
            <a:off x="3019472" y="2717003"/>
            <a:ext cx="3977049" cy="3194084"/>
          </a:xfrm>
          <a:prstGeom prst="bentConnector4">
            <a:avLst>
              <a:gd name="adj1" fmla="val -5748"/>
              <a:gd name="adj2" fmla="val 69773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21464" y="4593857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5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err="1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docker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run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flipH="1" flipV="1">
            <a:off x="5781508" y="2971790"/>
            <a:ext cx="1056540" cy="23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5850847" y="2743190"/>
            <a:ext cx="89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upload</a:t>
            </a:r>
          </a:p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recipe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05" name="カギ線コネクタ 104"/>
          <p:cNvCxnSpPr>
            <a:stCxn id="164" idx="1"/>
            <a:endCxn id="85" idx="3"/>
          </p:cNvCxnSpPr>
          <p:nvPr/>
        </p:nvCxnSpPr>
        <p:spPr>
          <a:xfrm rot="10800000">
            <a:off x="3410956" y="2325520"/>
            <a:ext cx="1913353" cy="64627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4066809" y="2936733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3.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download</a:t>
            </a:r>
          </a:p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recipe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pic>
        <p:nvPicPr>
          <p:cNvPr id="109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481716" y="1648877"/>
            <a:ext cx="457200" cy="457200"/>
          </a:xfrm>
          <a:prstGeom prst="rect">
            <a:avLst/>
          </a:prstGeom>
        </p:spPr>
      </p:pic>
      <p:cxnSp>
        <p:nvCxnSpPr>
          <p:cNvPr id="111" name="カギ線コネクタ 110"/>
          <p:cNvCxnSpPr/>
          <p:nvPr/>
        </p:nvCxnSpPr>
        <p:spPr>
          <a:xfrm rot="16200000" flipH="1">
            <a:off x="3811036" y="1468239"/>
            <a:ext cx="1808368" cy="3065731"/>
          </a:xfrm>
          <a:prstGeom prst="bentConnector3">
            <a:avLst>
              <a:gd name="adj1" fmla="val -12641"/>
            </a:avLst>
          </a:prstGeom>
          <a:ln>
            <a:solidFill>
              <a:schemeClr val="bg1"/>
            </a:solidFill>
            <a:prstDash val="sysDas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乗算 92"/>
          <p:cNvSpPr/>
          <p:nvPr/>
        </p:nvSpPr>
        <p:spPr>
          <a:xfrm>
            <a:off x="9132891" y="181047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乗算 111"/>
          <p:cNvSpPr/>
          <p:nvPr/>
        </p:nvSpPr>
        <p:spPr>
          <a:xfrm>
            <a:off x="9139862" y="258393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乗算 112"/>
          <p:cNvSpPr/>
          <p:nvPr/>
        </p:nvSpPr>
        <p:spPr>
          <a:xfrm>
            <a:off x="1432780" y="182456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乗算 113"/>
          <p:cNvSpPr/>
          <p:nvPr/>
        </p:nvSpPr>
        <p:spPr>
          <a:xfrm>
            <a:off x="1439751" y="259802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15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125" name="グループ化 124"/>
          <p:cNvGrpSpPr/>
          <p:nvPr/>
        </p:nvGrpSpPr>
        <p:grpSpPr>
          <a:xfrm>
            <a:off x="5482203" y="3905288"/>
            <a:ext cx="1531765" cy="1029913"/>
            <a:chOff x="5044880" y="2630479"/>
            <a:chExt cx="1531765" cy="1029913"/>
          </a:xfrm>
        </p:grpSpPr>
        <p:pic>
          <p:nvPicPr>
            <p:cNvPr id="122" name="Graphic 8">
              <a:extLst>
                <a:ext uri="{FF2B5EF4-FFF2-40B4-BE49-F238E27FC236}">
                  <a16:creationId xmlns:a16="http://schemas.microsoft.com/office/drawing/2014/main" id="{3605FC07-D363-0043-AB5B-21C46655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5429763" y="2630479"/>
              <a:ext cx="762000" cy="762000"/>
            </a:xfrm>
            <a:prstGeom prst="rect">
              <a:avLst/>
            </a:prstGeom>
          </p:spPr>
        </p:pic>
        <p:sp>
          <p:nvSpPr>
            <p:cNvPr id="123" name="TextBox 9">
              <a:extLst>
                <a:ext uri="{FF2B5EF4-FFF2-40B4-BE49-F238E27FC236}">
                  <a16:creationId xmlns:a16="http://schemas.microsoft.com/office/drawing/2014/main" id="{A1C90D96-0151-4E45-A414-28B2697BA86D}"/>
                </a:ext>
              </a:extLst>
            </p:cNvPr>
            <p:cNvSpPr txBox="1"/>
            <p:nvPr/>
          </p:nvSpPr>
          <p:spPr>
            <a:xfrm>
              <a:off x="5044880" y="3383393"/>
              <a:ext cx="1531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12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24" name="テキスト ボックス 12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8783303" y="2355335"/>
            <a:ext cx="1177290" cy="672644"/>
            <a:chOff x="1014300" y="2994977"/>
            <a:chExt cx="1177290" cy="672644"/>
          </a:xfrm>
        </p:grpSpPr>
        <p:pic>
          <p:nvPicPr>
            <p:cNvPr id="59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60" name="テキスト ボックス 59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8734098" y="1564522"/>
            <a:ext cx="1274445" cy="664463"/>
            <a:chOff x="3535358" y="3128939"/>
            <a:chExt cx="1274445" cy="664463"/>
          </a:xfrm>
        </p:grpSpPr>
        <p:pic>
          <p:nvPicPr>
            <p:cNvPr id="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Graphic 20">
            <a:extLst>
              <a:ext uri="{FF2B5EF4-FFF2-40B4-BE49-F238E27FC236}">
                <a16:creationId xmlns:a16="http://schemas.microsoft.com/office/drawing/2014/main" id="{F78ACF77-52CA-3E4A-8590-D2E98A24C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7394" y="265252"/>
            <a:ext cx="325282" cy="33930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A5EE7E0-D06C-3947-B6BB-87CF9A347FD5}"/>
              </a:ext>
            </a:extLst>
          </p:cNvPr>
          <p:cNvSpPr/>
          <p:nvPr/>
        </p:nvSpPr>
        <p:spPr>
          <a:xfrm>
            <a:off x="4407518" y="265252"/>
            <a:ext cx="3604193" cy="1717846"/>
          </a:xfrm>
          <a:prstGeom prst="rect">
            <a:avLst/>
          </a:prstGeom>
          <a:noFill/>
          <a:ln w="12700">
            <a:solidFill>
              <a:srgbClr val="3D8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IoT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Greengrass</a:t>
            </a:r>
            <a:endParaRPr lang="en-US" sz="1200" dirty="0">
              <a:ln w="0"/>
              <a:solidFill>
                <a:srgbClr val="65A83A"/>
              </a:solidFill>
              <a:latin typeface="Amazon Ember" panose="020B0603020204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533733" y="968702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Components</a:t>
            </a:r>
          </a:p>
          <a:p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com.example.Subscriber</a:t>
            </a:r>
            <a:endParaRPr kumimoji="1" lang="en-US" altLang="ja-JP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com.example.Publisher</a:t>
            </a:r>
            <a:endParaRPr kumimoji="1" lang="en-US" altLang="ja-JP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com.example.IoTPublisher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420161" y="979218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staging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production</a:t>
            </a:r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1089659" y="5581409"/>
            <a:ext cx="1177290" cy="672644"/>
            <a:chOff x="1014300" y="2994977"/>
            <a:chExt cx="1177290" cy="672644"/>
          </a:xfrm>
        </p:grpSpPr>
        <p:pic>
          <p:nvPicPr>
            <p:cNvPr id="77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1040454" y="4790596"/>
            <a:ext cx="1274445" cy="664463"/>
            <a:chOff x="3535358" y="3128939"/>
            <a:chExt cx="1274445" cy="664463"/>
          </a:xfrm>
        </p:grpSpPr>
        <p:pic>
          <p:nvPicPr>
            <p:cNvPr id="8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8707102" y="5626457"/>
            <a:ext cx="1177290" cy="672644"/>
            <a:chOff x="1014300" y="2994977"/>
            <a:chExt cx="1177290" cy="672644"/>
          </a:xfrm>
        </p:grpSpPr>
        <p:pic>
          <p:nvPicPr>
            <p:cNvPr id="84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86" name="テキスト ボックス 85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8657897" y="4835644"/>
            <a:ext cx="1274445" cy="664463"/>
            <a:chOff x="3535358" y="3128939"/>
            <a:chExt cx="1274445" cy="664463"/>
          </a:xfrm>
        </p:grpSpPr>
        <p:pic>
          <p:nvPicPr>
            <p:cNvPr id="91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92" name="テキスト ボックス 91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4763967" y="5229671"/>
            <a:ext cx="2979011" cy="1233011"/>
            <a:chOff x="4860617" y="2646954"/>
            <a:chExt cx="2979011" cy="1233011"/>
          </a:xfrm>
        </p:grpSpPr>
        <p:pic>
          <p:nvPicPr>
            <p:cNvPr id="102" name="Graphic 17">
              <a:extLst>
                <a:ext uri="{FF2B5EF4-FFF2-40B4-BE49-F238E27FC236}">
                  <a16:creationId xmlns:a16="http://schemas.microsoft.com/office/drawing/2014/main" id="{6C4EE34E-BE9A-F341-B49A-4EEC32591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860617" y="2647435"/>
              <a:ext cx="330200" cy="330200"/>
            </a:xfrm>
            <a:prstGeom prst="rect">
              <a:avLst/>
            </a:prstGeom>
          </p:spPr>
        </p:pic>
        <p:pic>
          <p:nvPicPr>
            <p:cNvPr id="104" name="Graphic 30">
              <a:extLst>
                <a:ext uri="{FF2B5EF4-FFF2-40B4-BE49-F238E27FC236}">
                  <a16:creationId xmlns:a16="http://schemas.microsoft.com/office/drawing/2014/main" id="{97ED154A-DC93-654F-B0DF-4AE55016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303200" y="3027979"/>
              <a:ext cx="457200" cy="457200"/>
            </a:xfrm>
            <a:prstGeom prst="rect">
              <a:avLst/>
            </a:prstGeom>
          </p:spPr>
        </p:pic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4866004" y="2646954"/>
              <a:ext cx="2973624" cy="1233011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altLang="ja-JP" sz="1200" dirty="0" err="1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Anazon</a:t>
              </a:r>
              <a:r>
                <a:rPr lang="en-US" altLang="ja-JP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Elastic Container Registry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43170" y="5845369"/>
            <a:ext cx="457200" cy="457200"/>
          </a:xfrm>
          <a:prstGeom prst="rect">
            <a:avLst/>
          </a:prstGeom>
        </p:spPr>
      </p:pic>
      <p:sp>
        <p:nvSpPr>
          <p:cNvPr id="110" name="正方形/長方形 109"/>
          <p:cNvSpPr/>
          <p:nvPr/>
        </p:nvSpPr>
        <p:spPr>
          <a:xfrm>
            <a:off x="5206550" y="5610696"/>
            <a:ext cx="2153100" cy="801078"/>
          </a:xfrm>
          <a:prstGeom prst="rect">
            <a:avLst/>
          </a:prstGeom>
          <a:noFill/>
          <a:ln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22945" y="2096920"/>
            <a:ext cx="1318821" cy="688032"/>
            <a:chOff x="2790263" y="2991330"/>
            <a:chExt cx="1318821" cy="688032"/>
          </a:xfrm>
        </p:grpSpPr>
        <p:pic>
          <p:nvPicPr>
            <p:cNvPr id="85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88" name="テキスト ボックス 87"/>
            <p:cNvSpPr txBox="1"/>
            <p:nvPr/>
          </p:nvSpPr>
          <p:spPr>
            <a:xfrm>
              <a:off x="2790263" y="3340808"/>
              <a:ext cx="1318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ja-JP" sz="800" b="1" dirty="0" smtClean="0">
                  <a:solidFill>
                    <a:srgbClr val="FFFF00"/>
                  </a:solidFill>
                </a:rPr>
                <a:t>version 1.0.1</a:t>
              </a:r>
            </a:p>
          </p:txBody>
        </p:sp>
      </p:grpSp>
      <p:grpSp>
        <p:nvGrpSpPr>
          <p:cNvPr id="95" name="グループ化 94"/>
          <p:cNvGrpSpPr/>
          <p:nvPr/>
        </p:nvGrpSpPr>
        <p:grpSpPr>
          <a:xfrm>
            <a:off x="10216589" y="2095056"/>
            <a:ext cx="1318821" cy="693747"/>
            <a:chOff x="2790263" y="2985615"/>
            <a:chExt cx="1318821" cy="693747"/>
          </a:xfrm>
        </p:grpSpPr>
        <p:pic>
          <p:nvPicPr>
            <p:cNvPr id="96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85615"/>
              <a:ext cx="457200" cy="457200"/>
            </a:xfrm>
            <a:prstGeom prst="rect">
              <a:avLst/>
            </a:prstGeom>
          </p:spPr>
        </p:pic>
        <p:sp>
          <p:nvSpPr>
            <p:cNvPr id="97" name="テキスト ボックス 96"/>
            <p:cNvSpPr txBox="1"/>
            <p:nvPr/>
          </p:nvSpPr>
          <p:spPr>
            <a:xfrm>
              <a:off x="2790263" y="3340808"/>
              <a:ext cx="1318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r>
                <a:rPr kumimoji="1" lang="en-US" altLang="ja-JP" sz="800" dirty="0" smtClean="0">
                  <a:solidFill>
                    <a:schemeClr val="bg1"/>
                  </a:solidFill>
                </a:rPr>
                <a:t/>
              </a:r>
              <a:br>
                <a:rPr kumimoji="1" lang="en-US" altLang="ja-JP" sz="800" dirty="0" smtClean="0">
                  <a:solidFill>
                    <a:schemeClr val="bg1"/>
                  </a:solidFill>
                </a:rPr>
              </a:br>
              <a:r>
                <a:rPr kumimoji="1" lang="en-US" altLang="ja-JP" sz="800" b="1" dirty="0">
                  <a:solidFill>
                    <a:srgbClr val="FFFF00"/>
                  </a:solidFill>
                </a:rPr>
                <a:t>version </a:t>
              </a:r>
              <a:r>
                <a:rPr kumimoji="1" lang="en-US" altLang="ja-JP" sz="800" b="1" dirty="0" smtClean="0">
                  <a:solidFill>
                    <a:srgbClr val="FFFF00"/>
                  </a:solidFill>
                </a:rPr>
                <a:t>1.0.1</a:t>
              </a:r>
              <a:endParaRPr kumimoji="1" lang="en-US" altLang="ja-JP" sz="8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15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376439" y="5845369"/>
            <a:ext cx="457200" cy="457200"/>
          </a:xfrm>
          <a:prstGeom prst="rect">
            <a:avLst/>
          </a:prstGeom>
        </p:spPr>
      </p:pic>
      <p:cxnSp>
        <p:nvCxnSpPr>
          <p:cNvPr id="113" name="カギ線コネクタ 112"/>
          <p:cNvCxnSpPr>
            <a:stCxn id="157" idx="0"/>
            <a:endCxn id="66" idx="2"/>
          </p:cNvCxnSpPr>
          <p:nvPr/>
        </p:nvCxnSpPr>
        <p:spPr>
          <a:xfrm rot="16200000" flipV="1">
            <a:off x="5618988" y="1297888"/>
            <a:ext cx="1083643" cy="181167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5254970" y="1963744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create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component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599809" y="1406555"/>
            <a:ext cx="5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1.0.1</a:t>
            </a:r>
            <a:endParaRPr kumimoji="1" lang="ja-JP" altLang="en-US" sz="8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17" name="カギ線コネクタ 116"/>
          <p:cNvCxnSpPr>
            <a:endCxn id="67" idx="2"/>
          </p:cNvCxnSpPr>
          <p:nvPr/>
        </p:nvCxnSpPr>
        <p:spPr>
          <a:xfrm rot="5400000" flipH="1" flipV="1">
            <a:off x="6577289" y="2171906"/>
            <a:ext cx="1063592" cy="6462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6431473" y="1729820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2.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create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19" name="カギ線コネクタ 118"/>
          <p:cNvCxnSpPr>
            <a:stCxn id="67" idx="3"/>
            <a:endCxn id="40" idx="1"/>
          </p:cNvCxnSpPr>
          <p:nvPr/>
        </p:nvCxnSpPr>
        <p:spPr>
          <a:xfrm flipV="1">
            <a:off x="7862632" y="1226302"/>
            <a:ext cx="689984" cy="9951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7634167" y="1255933"/>
            <a:ext cx="111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3.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push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algn="ctr"/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26" name="カギ線コネクタ 125"/>
          <p:cNvCxnSpPr/>
          <p:nvPr/>
        </p:nvCxnSpPr>
        <p:spPr>
          <a:xfrm rot="16200000" flipH="1">
            <a:off x="6956398" y="-732728"/>
            <a:ext cx="72365" cy="3475224"/>
          </a:xfrm>
          <a:prstGeom prst="bentConnector3">
            <a:avLst>
              <a:gd name="adj1" fmla="val -78975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6237970" y="681185"/>
            <a:ext cx="111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4.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refer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recipe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28" name="カギ線コネクタ 127"/>
          <p:cNvCxnSpPr>
            <a:stCxn id="115" idx="3"/>
          </p:cNvCxnSpPr>
          <p:nvPr/>
        </p:nvCxnSpPr>
        <p:spPr>
          <a:xfrm flipV="1">
            <a:off x="6833639" y="2323657"/>
            <a:ext cx="3813760" cy="375031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6732815" y="5827373"/>
            <a:ext cx="1117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5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err="1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docker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run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30" name="カギ線コネクタ 129"/>
          <p:cNvCxnSpPr/>
          <p:nvPr/>
        </p:nvCxnSpPr>
        <p:spPr>
          <a:xfrm rot="16200000" flipH="1" flipV="1">
            <a:off x="7656927" y="686215"/>
            <a:ext cx="1810232" cy="4627913"/>
          </a:xfrm>
          <a:prstGeom prst="bentConnector3">
            <a:avLst>
              <a:gd name="adj1" fmla="val -12628"/>
            </a:avLst>
          </a:prstGeom>
          <a:ln>
            <a:solidFill>
              <a:schemeClr val="bg1"/>
            </a:solidFill>
            <a:prstDash val="sysDas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カギ線コネクタ 131"/>
          <p:cNvCxnSpPr/>
          <p:nvPr/>
        </p:nvCxnSpPr>
        <p:spPr>
          <a:xfrm rot="16200000" flipH="1">
            <a:off x="3811036" y="1468239"/>
            <a:ext cx="1808368" cy="3065731"/>
          </a:xfrm>
          <a:prstGeom prst="bentConnector3">
            <a:avLst>
              <a:gd name="adj1" fmla="val -12641"/>
            </a:avLst>
          </a:prstGeom>
          <a:ln>
            <a:solidFill>
              <a:schemeClr val="bg1"/>
            </a:solidFill>
            <a:prstDash val="sysDas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006775" y="2603561"/>
            <a:ext cx="457200" cy="457200"/>
          </a:xfrm>
          <a:prstGeom prst="rect">
            <a:avLst/>
          </a:prstGeom>
        </p:spPr>
      </p:pic>
      <p:sp>
        <p:nvSpPr>
          <p:cNvPr id="98" name="乗算 97"/>
          <p:cNvSpPr/>
          <p:nvPr/>
        </p:nvSpPr>
        <p:spPr>
          <a:xfrm>
            <a:off x="9132891" y="181047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乗算 99"/>
          <p:cNvSpPr/>
          <p:nvPr/>
        </p:nvSpPr>
        <p:spPr>
          <a:xfrm>
            <a:off x="9139862" y="258393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乗算 102"/>
          <p:cNvSpPr/>
          <p:nvPr/>
        </p:nvSpPr>
        <p:spPr>
          <a:xfrm>
            <a:off x="1432780" y="182456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乗算 104"/>
          <p:cNvSpPr/>
          <p:nvPr/>
        </p:nvSpPr>
        <p:spPr>
          <a:xfrm>
            <a:off x="1439751" y="259802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53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125" name="グループ化 124"/>
          <p:cNvGrpSpPr/>
          <p:nvPr/>
        </p:nvGrpSpPr>
        <p:grpSpPr>
          <a:xfrm>
            <a:off x="5482203" y="3905288"/>
            <a:ext cx="1531765" cy="1029913"/>
            <a:chOff x="5044880" y="2630479"/>
            <a:chExt cx="1531765" cy="1029913"/>
          </a:xfrm>
        </p:grpSpPr>
        <p:pic>
          <p:nvPicPr>
            <p:cNvPr id="122" name="Graphic 8">
              <a:extLst>
                <a:ext uri="{FF2B5EF4-FFF2-40B4-BE49-F238E27FC236}">
                  <a16:creationId xmlns:a16="http://schemas.microsoft.com/office/drawing/2014/main" id="{3605FC07-D363-0043-AB5B-21C46655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5429763" y="2630479"/>
              <a:ext cx="762000" cy="762000"/>
            </a:xfrm>
            <a:prstGeom prst="rect">
              <a:avLst/>
            </a:prstGeom>
          </p:spPr>
        </p:pic>
        <p:sp>
          <p:nvSpPr>
            <p:cNvPr id="123" name="TextBox 9">
              <a:extLst>
                <a:ext uri="{FF2B5EF4-FFF2-40B4-BE49-F238E27FC236}">
                  <a16:creationId xmlns:a16="http://schemas.microsoft.com/office/drawing/2014/main" id="{A1C90D96-0151-4E45-A414-28B2697BA86D}"/>
                </a:ext>
              </a:extLst>
            </p:cNvPr>
            <p:cNvSpPr txBox="1"/>
            <p:nvPr/>
          </p:nvSpPr>
          <p:spPr>
            <a:xfrm>
              <a:off x="5044880" y="3383393"/>
              <a:ext cx="1531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12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24" name="テキスト ボックス 12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8783303" y="2355335"/>
            <a:ext cx="1177290" cy="672644"/>
            <a:chOff x="1014300" y="2994977"/>
            <a:chExt cx="1177290" cy="672644"/>
          </a:xfrm>
        </p:grpSpPr>
        <p:pic>
          <p:nvPicPr>
            <p:cNvPr id="59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60" name="テキスト ボックス 59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8734098" y="1564522"/>
            <a:ext cx="1274445" cy="664463"/>
            <a:chOff x="3535358" y="3128939"/>
            <a:chExt cx="1274445" cy="664463"/>
          </a:xfrm>
        </p:grpSpPr>
        <p:pic>
          <p:nvPicPr>
            <p:cNvPr id="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Graphic 20">
            <a:extLst>
              <a:ext uri="{FF2B5EF4-FFF2-40B4-BE49-F238E27FC236}">
                <a16:creationId xmlns:a16="http://schemas.microsoft.com/office/drawing/2014/main" id="{F78ACF77-52CA-3E4A-8590-D2E98A24C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7394" y="265252"/>
            <a:ext cx="325282" cy="33930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A5EE7E0-D06C-3947-B6BB-87CF9A347FD5}"/>
              </a:ext>
            </a:extLst>
          </p:cNvPr>
          <p:cNvSpPr/>
          <p:nvPr/>
        </p:nvSpPr>
        <p:spPr>
          <a:xfrm>
            <a:off x="4407518" y="265252"/>
            <a:ext cx="3604193" cy="1717846"/>
          </a:xfrm>
          <a:prstGeom prst="rect">
            <a:avLst/>
          </a:prstGeom>
          <a:noFill/>
          <a:ln w="12700">
            <a:solidFill>
              <a:srgbClr val="3D8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IoT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Greengrass</a:t>
            </a:r>
            <a:endParaRPr lang="en-US" sz="1200" dirty="0">
              <a:ln w="0"/>
              <a:solidFill>
                <a:srgbClr val="65A83A"/>
              </a:solidFill>
              <a:latin typeface="Amazon Ember" panose="020B0603020204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533733" y="968702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Components</a:t>
            </a: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com.example.Subscriber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com.example.Publisher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com.example.IoTPublisher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420161" y="979218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</a:p>
          <a:p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staging</a:t>
            </a:r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production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1089659" y="5581409"/>
            <a:ext cx="1177290" cy="672644"/>
            <a:chOff x="1014300" y="2994977"/>
            <a:chExt cx="1177290" cy="672644"/>
          </a:xfrm>
        </p:grpSpPr>
        <p:pic>
          <p:nvPicPr>
            <p:cNvPr id="77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1040454" y="4790596"/>
            <a:ext cx="1274445" cy="664463"/>
            <a:chOff x="3535358" y="3128939"/>
            <a:chExt cx="1274445" cy="664463"/>
          </a:xfrm>
        </p:grpSpPr>
        <p:pic>
          <p:nvPicPr>
            <p:cNvPr id="8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8707102" y="5626457"/>
            <a:ext cx="1177290" cy="672644"/>
            <a:chOff x="1014300" y="2994977"/>
            <a:chExt cx="1177290" cy="672644"/>
          </a:xfrm>
        </p:grpSpPr>
        <p:pic>
          <p:nvPicPr>
            <p:cNvPr id="84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86" name="テキスト ボックス 85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8657897" y="4835644"/>
            <a:ext cx="1274445" cy="664463"/>
            <a:chOff x="3535358" y="3128939"/>
            <a:chExt cx="1274445" cy="664463"/>
          </a:xfrm>
        </p:grpSpPr>
        <p:pic>
          <p:nvPicPr>
            <p:cNvPr id="91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92" name="テキスト ボックス 91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4763967" y="5229671"/>
            <a:ext cx="2979011" cy="1233011"/>
            <a:chOff x="4860617" y="2646954"/>
            <a:chExt cx="2979011" cy="1233011"/>
          </a:xfrm>
        </p:grpSpPr>
        <p:pic>
          <p:nvPicPr>
            <p:cNvPr id="102" name="Graphic 17">
              <a:extLst>
                <a:ext uri="{FF2B5EF4-FFF2-40B4-BE49-F238E27FC236}">
                  <a16:creationId xmlns:a16="http://schemas.microsoft.com/office/drawing/2014/main" id="{6C4EE34E-BE9A-F341-B49A-4EEC32591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860617" y="2647435"/>
              <a:ext cx="330200" cy="330200"/>
            </a:xfrm>
            <a:prstGeom prst="rect">
              <a:avLst/>
            </a:prstGeom>
          </p:spPr>
        </p:pic>
        <p:pic>
          <p:nvPicPr>
            <p:cNvPr id="104" name="Graphic 30">
              <a:extLst>
                <a:ext uri="{FF2B5EF4-FFF2-40B4-BE49-F238E27FC236}">
                  <a16:creationId xmlns:a16="http://schemas.microsoft.com/office/drawing/2014/main" id="{97ED154A-DC93-654F-B0DF-4AE55016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303200" y="3027979"/>
              <a:ext cx="457200" cy="457200"/>
            </a:xfrm>
            <a:prstGeom prst="rect">
              <a:avLst/>
            </a:prstGeom>
          </p:spPr>
        </p:pic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4866004" y="2646954"/>
              <a:ext cx="2973624" cy="1233011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altLang="ja-JP" sz="1200" dirty="0" err="1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Anazon</a:t>
              </a:r>
              <a:r>
                <a:rPr lang="en-US" altLang="ja-JP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Elastic Container Registry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43170" y="5845369"/>
            <a:ext cx="457200" cy="457200"/>
          </a:xfrm>
          <a:prstGeom prst="rect">
            <a:avLst/>
          </a:prstGeom>
        </p:spPr>
      </p:pic>
      <p:sp>
        <p:nvSpPr>
          <p:cNvPr id="110" name="正方形/長方形 109"/>
          <p:cNvSpPr/>
          <p:nvPr/>
        </p:nvSpPr>
        <p:spPr>
          <a:xfrm>
            <a:off x="5206550" y="5610696"/>
            <a:ext cx="2153100" cy="801078"/>
          </a:xfrm>
          <a:prstGeom prst="rect">
            <a:avLst/>
          </a:prstGeom>
          <a:noFill/>
          <a:ln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22945" y="2096920"/>
            <a:ext cx="1318821" cy="688032"/>
            <a:chOff x="2790263" y="2991330"/>
            <a:chExt cx="1318821" cy="688032"/>
          </a:xfrm>
        </p:grpSpPr>
        <p:pic>
          <p:nvPicPr>
            <p:cNvPr id="85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88" name="テキスト ボックス 87"/>
            <p:cNvSpPr txBox="1"/>
            <p:nvPr/>
          </p:nvSpPr>
          <p:spPr>
            <a:xfrm>
              <a:off x="2790263" y="3340808"/>
              <a:ext cx="1318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ja-JP" sz="800" b="1" dirty="0" smtClean="0">
                  <a:solidFill>
                    <a:srgbClr val="FFFF00"/>
                  </a:solidFill>
                </a:rPr>
                <a:t>version 1.0.1</a:t>
              </a:r>
            </a:p>
          </p:txBody>
        </p:sp>
      </p:grpSp>
      <p:grpSp>
        <p:nvGrpSpPr>
          <p:cNvPr id="95" name="グループ化 94"/>
          <p:cNvGrpSpPr/>
          <p:nvPr/>
        </p:nvGrpSpPr>
        <p:grpSpPr>
          <a:xfrm>
            <a:off x="10216589" y="2095056"/>
            <a:ext cx="1318821" cy="693747"/>
            <a:chOff x="2790263" y="2985615"/>
            <a:chExt cx="1318821" cy="693747"/>
          </a:xfrm>
        </p:grpSpPr>
        <p:pic>
          <p:nvPicPr>
            <p:cNvPr id="96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85615"/>
              <a:ext cx="457200" cy="457200"/>
            </a:xfrm>
            <a:prstGeom prst="rect">
              <a:avLst/>
            </a:prstGeom>
          </p:spPr>
        </p:pic>
        <p:sp>
          <p:nvSpPr>
            <p:cNvPr id="97" name="テキスト ボックス 96"/>
            <p:cNvSpPr txBox="1"/>
            <p:nvPr/>
          </p:nvSpPr>
          <p:spPr>
            <a:xfrm>
              <a:off x="2790263" y="3340808"/>
              <a:ext cx="1318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r>
                <a:rPr kumimoji="1" lang="en-US" altLang="ja-JP" sz="800" dirty="0" smtClean="0">
                  <a:solidFill>
                    <a:schemeClr val="bg1"/>
                  </a:solidFill>
                </a:rPr>
                <a:t/>
              </a:r>
              <a:br>
                <a:rPr kumimoji="1" lang="en-US" altLang="ja-JP" sz="800" dirty="0" smtClean="0">
                  <a:solidFill>
                    <a:schemeClr val="bg1"/>
                  </a:solidFill>
                </a:rPr>
              </a:br>
              <a:r>
                <a:rPr kumimoji="1" lang="en-US" altLang="ja-JP" sz="800" b="1" dirty="0">
                  <a:solidFill>
                    <a:srgbClr val="FFFF00"/>
                  </a:solidFill>
                </a:rPr>
                <a:t>version </a:t>
              </a:r>
              <a:r>
                <a:rPr kumimoji="1" lang="en-US" altLang="ja-JP" sz="800" b="1" dirty="0" smtClean="0">
                  <a:solidFill>
                    <a:srgbClr val="FFFF00"/>
                  </a:solidFill>
                </a:rPr>
                <a:t>1.0.1</a:t>
              </a:r>
              <a:endParaRPr kumimoji="1" lang="en-US" altLang="ja-JP" sz="8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15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376439" y="5845369"/>
            <a:ext cx="457200" cy="457200"/>
          </a:xfrm>
          <a:prstGeom prst="rect">
            <a:avLst/>
          </a:prstGeom>
        </p:spPr>
      </p:pic>
      <p:sp>
        <p:nvSpPr>
          <p:cNvPr id="116" name="テキスト ボックス 115"/>
          <p:cNvSpPr txBox="1"/>
          <p:nvPr/>
        </p:nvSpPr>
        <p:spPr>
          <a:xfrm>
            <a:off x="5599809" y="1406555"/>
            <a:ext cx="5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1.0.1</a:t>
            </a:r>
            <a:endParaRPr kumimoji="1" lang="ja-JP" altLang="en-US" sz="8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17" name="カギ線コネクタ 116"/>
          <p:cNvCxnSpPr>
            <a:endCxn id="67" idx="2"/>
          </p:cNvCxnSpPr>
          <p:nvPr/>
        </p:nvCxnSpPr>
        <p:spPr>
          <a:xfrm rot="5400000" flipH="1" flipV="1">
            <a:off x="6577289" y="2171906"/>
            <a:ext cx="1063592" cy="6462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6431473" y="1729820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create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19" name="カギ線コネクタ 118"/>
          <p:cNvCxnSpPr>
            <a:stCxn id="67" idx="3"/>
            <a:endCxn id="54" idx="1"/>
          </p:cNvCxnSpPr>
          <p:nvPr/>
        </p:nvCxnSpPr>
        <p:spPr>
          <a:xfrm>
            <a:off x="7862632" y="1325820"/>
            <a:ext cx="689983" cy="3137795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7622589" y="1935214"/>
            <a:ext cx="111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2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push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algn="ctr"/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26" name="カギ線コネクタ 125"/>
          <p:cNvCxnSpPr>
            <a:stCxn id="66" idx="2"/>
            <a:endCxn id="47" idx="0"/>
          </p:cNvCxnSpPr>
          <p:nvPr/>
        </p:nvCxnSpPr>
        <p:spPr>
          <a:xfrm rot="5400000">
            <a:off x="1881796" y="825533"/>
            <a:ext cx="2536801" cy="4209547"/>
          </a:xfrm>
          <a:prstGeom prst="bentConnector3">
            <a:avLst>
              <a:gd name="adj1" fmla="val 70597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4620681" y="2261322"/>
            <a:ext cx="111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3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refer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recipe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30" name="カギ線コネクタ 129"/>
          <p:cNvCxnSpPr/>
          <p:nvPr/>
        </p:nvCxnSpPr>
        <p:spPr>
          <a:xfrm rot="16200000" flipH="1" flipV="1">
            <a:off x="7656927" y="686215"/>
            <a:ext cx="1810232" cy="4627913"/>
          </a:xfrm>
          <a:prstGeom prst="bentConnector3">
            <a:avLst>
              <a:gd name="adj1" fmla="val -12628"/>
            </a:avLst>
          </a:prstGeom>
          <a:ln>
            <a:solidFill>
              <a:schemeClr val="bg1"/>
            </a:solidFill>
            <a:prstDash val="sysDas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カギ線コネクタ 131"/>
          <p:cNvCxnSpPr/>
          <p:nvPr/>
        </p:nvCxnSpPr>
        <p:spPr>
          <a:xfrm rot="16200000" flipH="1">
            <a:off x="3811036" y="1468239"/>
            <a:ext cx="1808368" cy="3065731"/>
          </a:xfrm>
          <a:prstGeom prst="bentConnector3">
            <a:avLst>
              <a:gd name="adj1" fmla="val -12641"/>
            </a:avLst>
          </a:prstGeom>
          <a:ln>
            <a:solidFill>
              <a:schemeClr val="bg1"/>
            </a:solidFill>
            <a:prstDash val="sysDas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006775" y="2603561"/>
            <a:ext cx="457200" cy="457200"/>
          </a:xfrm>
          <a:prstGeom prst="rect">
            <a:avLst/>
          </a:prstGeom>
        </p:spPr>
      </p:pic>
      <p:cxnSp>
        <p:nvCxnSpPr>
          <p:cNvPr id="103" name="カギ線コネクタ 102"/>
          <p:cNvCxnSpPr>
            <a:stCxn id="67" idx="1"/>
            <a:endCxn id="47" idx="0"/>
          </p:cNvCxnSpPr>
          <p:nvPr/>
        </p:nvCxnSpPr>
        <p:spPr>
          <a:xfrm rot="10800000" flipV="1">
            <a:off x="1045423" y="1325819"/>
            <a:ext cx="5374739" cy="2872887"/>
          </a:xfrm>
          <a:prstGeom prst="bentConnector2">
            <a:avLst/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3562373" y="1104971"/>
            <a:ext cx="111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2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push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algn="ctr"/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09" name="カギ線コネクタ 108"/>
          <p:cNvCxnSpPr>
            <a:stCxn id="66" idx="2"/>
            <a:endCxn id="54" idx="1"/>
          </p:cNvCxnSpPr>
          <p:nvPr/>
        </p:nvCxnSpPr>
        <p:spPr>
          <a:xfrm rot="16200000" flipH="1">
            <a:off x="5502938" y="1413937"/>
            <a:ext cx="2801709" cy="3297646"/>
          </a:xfrm>
          <a:prstGeom prst="bentConnector2">
            <a:avLst/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グループ化 110"/>
          <p:cNvGrpSpPr/>
          <p:nvPr/>
        </p:nvGrpSpPr>
        <p:grpSpPr>
          <a:xfrm>
            <a:off x="2522945" y="5247796"/>
            <a:ext cx="1318821" cy="688032"/>
            <a:chOff x="2790263" y="2991330"/>
            <a:chExt cx="1318821" cy="688032"/>
          </a:xfrm>
        </p:grpSpPr>
        <p:pic>
          <p:nvPicPr>
            <p:cNvPr id="112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131" name="テキスト ボックス 130"/>
            <p:cNvSpPr txBox="1"/>
            <p:nvPr/>
          </p:nvSpPr>
          <p:spPr>
            <a:xfrm>
              <a:off x="2790263" y="3340808"/>
              <a:ext cx="1318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r>
                <a:rPr kumimoji="1" lang="en-US" altLang="ja-JP" sz="800" dirty="0">
                  <a:solidFill>
                    <a:schemeClr val="bg1"/>
                  </a:solidFill>
                </a:rPr>
                <a:t/>
              </a:r>
              <a:br>
                <a:rPr kumimoji="1" lang="en-US" altLang="ja-JP" sz="800" dirty="0">
                  <a:solidFill>
                    <a:schemeClr val="bg1"/>
                  </a:solidFill>
                </a:rPr>
              </a:br>
              <a:r>
                <a:rPr kumimoji="1" lang="en-US" altLang="ja-JP" sz="800" b="1" dirty="0" smtClean="0">
                  <a:solidFill>
                    <a:srgbClr val="FFFF00"/>
                  </a:solidFill>
                </a:rPr>
                <a:t>version 1.0.1</a:t>
              </a:r>
            </a:p>
          </p:txBody>
        </p:sp>
      </p:grpSp>
      <p:grpSp>
        <p:nvGrpSpPr>
          <p:cNvPr id="134" name="グループ化 133"/>
          <p:cNvGrpSpPr/>
          <p:nvPr/>
        </p:nvGrpSpPr>
        <p:grpSpPr>
          <a:xfrm>
            <a:off x="10140388" y="5292844"/>
            <a:ext cx="1318821" cy="688032"/>
            <a:chOff x="2790263" y="2991330"/>
            <a:chExt cx="1318821" cy="688032"/>
          </a:xfrm>
        </p:grpSpPr>
        <p:pic>
          <p:nvPicPr>
            <p:cNvPr id="135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136" name="テキスト ボックス 135"/>
            <p:cNvSpPr txBox="1"/>
            <p:nvPr/>
          </p:nvSpPr>
          <p:spPr>
            <a:xfrm>
              <a:off x="2790263" y="3340808"/>
              <a:ext cx="1318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r>
                <a:rPr kumimoji="1" lang="en-US" altLang="ja-JP" sz="800" dirty="0" smtClean="0">
                  <a:solidFill>
                    <a:schemeClr val="bg1"/>
                  </a:solidFill>
                </a:rPr>
                <a:t/>
              </a:r>
              <a:br>
                <a:rPr kumimoji="1" lang="en-US" altLang="ja-JP" sz="800" dirty="0" smtClean="0">
                  <a:solidFill>
                    <a:schemeClr val="bg1"/>
                  </a:solidFill>
                </a:rPr>
              </a:br>
              <a:r>
                <a:rPr kumimoji="1" lang="en-US" altLang="ja-JP" sz="800" b="1" dirty="0">
                  <a:solidFill>
                    <a:srgbClr val="FFFF00"/>
                  </a:solidFill>
                </a:rPr>
                <a:t>version 1.0.1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37" name="カギ線コネクタ 136"/>
          <p:cNvCxnSpPr>
            <a:stCxn id="115" idx="0"/>
            <a:endCxn id="112" idx="3"/>
          </p:cNvCxnSpPr>
          <p:nvPr/>
        </p:nvCxnSpPr>
        <p:spPr>
          <a:xfrm rot="16200000" flipV="1">
            <a:off x="4823511" y="4063841"/>
            <a:ext cx="368973" cy="3194084"/>
          </a:xfrm>
          <a:prstGeom prst="bentConnector2">
            <a:avLst/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カギ線コネクタ 137"/>
          <p:cNvCxnSpPr>
            <a:stCxn id="115" idx="0"/>
            <a:endCxn id="135" idx="1"/>
          </p:cNvCxnSpPr>
          <p:nvPr/>
        </p:nvCxnSpPr>
        <p:spPr>
          <a:xfrm rot="5400000" flipH="1" flipV="1">
            <a:off x="8426156" y="3700328"/>
            <a:ext cx="323925" cy="3966159"/>
          </a:xfrm>
          <a:prstGeom prst="bentConnector2">
            <a:avLst/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6079861" y="5557701"/>
            <a:ext cx="1117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4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err="1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docker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run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05" name="乗算 104"/>
          <p:cNvSpPr/>
          <p:nvPr/>
        </p:nvSpPr>
        <p:spPr>
          <a:xfrm>
            <a:off x="9132891" y="181047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乗算 112"/>
          <p:cNvSpPr/>
          <p:nvPr/>
        </p:nvSpPr>
        <p:spPr>
          <a:xfrm>
            <a:off x="9139862" y="258393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乗算 113"/>
          <p:cNvSpPr/>
          <p:nvPr/>
        </p:nvSpPr>
        <p:spPr>
          <a:xfrm>
            <a:off x="1442733" y="5056063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乗算 127"/>
          <p:cNvSpPr/>
          <p:nvPr/>
        </p:nvSpPr>
        <p:spPr>
          <a:xfrm>
            <a:off x="1449704" y="5829520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乗算 128"/>
          <p:cNvSpPr/>
          <p:nvPr/>
        </p:nvSpPr>
        <p:spPr>
          <a:xfrm>
            <a:off x="9056691" y="507786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乗算 138"/>
          <p:cNvSpPr/>
          <p:nvPr/>
        </p:nvSpPr>
        <p:spPr>
          <a:xfrm>
            <a:off x="9063662" y="585132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乗算 140"/>
          <p:cNvSpPr/>
          <p:nvPr/>
        </p:nvSpPr>
        <p:spPr>
          <a:xfrm>
            <a:off x="1432780" y="1824568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乗算 141"/>
          <p:cNvSpPr/>
          <p:nvPr/>
        </p:nvSpPr>
        <p:spPr>
          <a:xfrm>
            <a:off x="1439751" y="2598025"/>
            <a:ext cx="464171" cy="4572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5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pic>
        <p:nvPicPr>
          <p:cNvPr id="31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407518" y="2120860"/>
            <a:ext cx="457200" cy="457200"/>
          </a:xfrm>
          <a:prstGeom prst="rect">
            <a:avLst/>
          </a:prstGeom>
        </p:spPr>
      </p:pic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63" name="グループ化 62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3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61" name="テキスト ボックス 60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2522945" y="2096920"/>
            <a:ext cx="1318821" cy="564922"/>
            <a:chOff x="2790263" y="2991330"/>
            <a:chExt cx="1318821" cy="564922"/>
          </a:xfrm>
        </p:grpSpPr>
        <p:pic>
          <p:nvPicPr>
            <p:cNvPr id="67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68" name="テキスト ボックス 67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/>
          <p:cNvGrpSpPr/>
          <p:nvPr/>
        </p:nvGrpSpPr>
        <p:grpSpPr>
          <a:xfrm>
            <a:off x="1089659" y="5581409"/>
            <a:ext cx="1177290" cy="672644"/>
            <a:chOff x="1014300" y="2994977"/>
            <a:chExt cx="1177290" cy="672644"/>
          </a:xfrm>
        </p:grpSpPr>
        <p:pic>
          <p:nvPicPr>
            <p:cNvPr id="83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84" name="テキスト ボックス 83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1040454" y="4790596"/>
            <a:ext cx="1274445" cy="664463"/>
            <a:chOff x="3535358" y="3128939"/>
            <a:chExt cx="1274445" cy="664463"/>
          </a:xfrm>
        </p:grpSpPr>
        <p:pic>
          <p:nvPicPr>
            <p:cNvPr id="86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87" name="テキスト ボックス 86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2522945" y="5247796"/>
            <a:ext cx="1318821" cy="564922"/>
            <a:chOff x="2790263" y="2991330"/>
            <a:chExt cx="1318821" cy="564922"/>
          </a:xfrm>
        </p:grpSpPr>
        <p:pic>
          <p:nvPicPr>
            <p:cNvPr id="89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90" name="テキスト ボックス 89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グループ化 99"/>
          <p:cNvGrpSpPr/>
          <p:nvPr/>
        </p:nvGrpSpPr>
        <p:grpSpPr>
          <a:xfrm>
            <a:off x="8783303" y="2355335"/>
            <a:ext cx="1177290" cy="672644"/>
            <a:chOff x="1014300" y="2994977"/>
            <a:chExt cx="1177290" cy="672644"/>
          </a:xfrm>
        </p:grpSpPr>
        <p:pic>
          <p:nvPicPr>
            <p:cNvPr id="101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02" name="テキスト ボックス 101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8734098" y="1564522"/>
            <a:ext cx="1274445" cy="664463"/>
            <a:chOff x="3535358" y="3128939"/>
            <a:chExt cx="1274445" cy="664463"/>
          </a:xfrm>
        </p:grpSpPr>
        <p:pic>
          <p:nvPicPr>
            <p:cNvPr id="104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05" name="テキスト ボックス 104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10216589" y="2095056"/>
            <a:ext cx="1318821" cy="570637"/>
            <a:chOff x="2790263" y="2985615"/>
            <a:chExt cx="1318821" cy="570637"/>
          </a:xfrm>
        </p:grpSpPr>
        <p:pic>
          <p:nvPicPr>
            <p:cNvPr id="107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85615"/>
              <a:ext cx="457200" cy="457200"/>
            </a:xfrm>
            <a:prstGeom prst="rect">
              <a:avLst/>
            </a:prstGeom>
          </p:spPr>
        </p:pic>
        <p:sp>
          <p:nvSpPr>
            <p:cNvPr id="108" name="テキスト ボックス 107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グループ化 108"/>
          <p:cNvGrpSpPr/>
          <p:nvPr/>
        </p:nvGrpSpPr>
        <p:grpSpPr>
          <a:xfrm>
            <a:off x="8707102" y="5626457"/>
            <a:ext cx="1177290" cy="672644"/>
            <a:chOff x="1014300" y="2994977"/>
            <a:chExt cx="1177290" cy="672644"/>
          </a:xfrm>
        </p:grpSpPr>
        <p:pic>
          <p:nvPicPr>
            <p:cNvPr id="11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11" name="テキスト ボックス 110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>
            <a:off x="8657897" y="4835644"/>
            <a:ext cx="1274445" cy="664463"/>
            <a:chOff x="3535358" y="3128939"/>
            <a:chExt cx="1274445" cy="664463"/>
          </a:xfrm>
        </p:grpSpPr>
        <p:pic>
          <p:nvPicPr>
            <p:cNvPr id="113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10140388" y="5292844"/>
            <a:ext cx="1318821" cy="564922"/>
            <a:chOff x="2790263" y="2991330"/>
            <a:chExt cx="1318821" cy="564922"/>
          </a:xfrm>
        </p:grpSpPr>
        <p:pic>
          <p:nvPicPr>
            <p:cNvPr id="116" name="Graphic 31">
              <a:extLst>
                <a:ext uri="{FF2B5EF4-FFF2-40B4-BE49-F238E27FC236}">
                  <a16:creationId xmlns:a16="http://schemas.microsoft.com/office/drawing/2014/main" id="{17878F72-5D5F-7343-A804-F6B7F213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3221073" y="2991330"/>
              <a:ext cx="457200" cy="457200"/>
            </a:xfrm>
            <a:prstGeom prst="rect">
              <a:avLst/>
            </a:prstGeom>
          </p:spPr>
        </p:pic>
        <p:sp>
          <p:nvSpPr>
            <p:cNvPr id="117" name="テキスト ボックス 116"/>
            <p:cNvSpPr txBox="1"/>
            <p:nvPr/>
          </p:nvSpPr>
          <p:spPr>
            <a:xfrm>
              <a:off x="2790263" y="3340808"/>
              <a:ext cx="1318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com.example.IoTPublisher</a:t>
              </a:r>
              <a:endParaRPr kumimoji="1" lang="en-US" altLang="ja-JP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グループ化 120"/>
          <p:cNvGrpSpPr/>
          <p:nvPr/>
        </p:nvGrpSpPr>
        <p:grpSpPr>
          <a:xfrm>
            <a:off x="4763967" y="5229671"/>
            <a:ext cx="2979011" cy="1233011"/>
            <a:chOff x="4860617" y="2646954"/>
            <a:chExt cx="2979011" cy="1233011"/>
          </a:xfrm>
        </p:grpSpPr>
        <p:pic>
          <p:nvPicPr>
            <p:cNvPr id="64" name="Graphic 17">
              <a:extLst>
                <a:ext uri="{FF2B5EF4-FFF2-40B4-BE49-F238E27FC236}">
                  <a16:creationId xmlns:a16="http://schemas.microsoft.com/office/drawing/2014/main" id="{6C4EE34E-BE9A-F341-B49A-4EEC32591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860617" y="2647435"/>
              <a:ext cx="330200" cy="330200"/>
            </a:xfrm>
            <a:prstGeom prst="rect">
              <a:avLst/>
            </a:prstGeom>
          </p:spPr>
        </p:pic>
        <p:pic>
          <p:nvPicPr>
            <p:cNvPr id="66" name="Graphic 30">
              <a:extLst>
                <a:ext uri="{FF2B5EF4-FFF2-40B4-BE49-F238E27FC236}">
                  <a16:creationId xmlns:a16="http://schemas.microsoft.com/office/drawing/2014/main" id="{97ED154A-DC93-654F-B0DF-4AE55016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303200" y="3027979"/>
              <a:ext cx="457200" cy="457200"/>
            </a:xfrm>
            <a:prstGeom prst="rect">
              <a:avLst/>
            </a:prstGeom>
          </p:spPr>
        </p:pic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4866004" y="2646954"/>
              <a:ext cx="2973624" cy="1233011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altLang="ja-JP" sz="1200" dirty="0" err="1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Anazon</a:t>
              </a:r>
              <a:r>
                <a:rPr lang="en-US" altLang="ja-JP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Elastic Container Registry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5482203" y="3905288"/>
            <a:ext cx="1531765" cy="1029913"/>
            <a:chOff x="5044880" y="2630479"/>
            <a:chExt cx="1531765" cy="1029913"/>
          </a:xfrm>
        </p:grpSpPr>
        <p:pic>
          <p:nvPicPr>
            <p:cNvPr id="122" name="Graphic 8">
              <a:extLst>
                <a:ext uri="{FF2B5EF4-FFF2-40B4-BE49-F238E27FC236}">
                  <a16:creationId xmlns:a16="http://schemas.microsoft.com/office/drawing/2014/main" id="{3605FC07-D363-0043-AB5B-21C46655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5429763" y="2630479"/>
              <a:ext cx="762000" cy="762000"/>
            </a:xfrm>
            <a:prstGeom prst="rect">
              <a:avLst/>
            </a:prstGeom>
          </p:spPr>
        </p:pic>
        <p:sp>
          <p:nvSpPr>
            <p:cNvPr id="123" name="TextBox 9">
              <a:extLst>
                <a:ext uri="{FF2B5EF4-FFF2-40B4-BE49-F238E27FC236}">
                  <a16:creationId xmlns:a16="http://schemas.microsoft.com/office/drawing/2014/main" id="{A1C90D96-0151-4E45-A414-28B2697BA86D}"/>
                </a:ext>
              </a:extLst>
            </p:cNvPr>
            <p:cNvSpPr txBox="1"/>
            <p:nvPr/>
          </p:nvSpPr>
          <p:spPr>
            <a:xfrm>
              <a:off x="5044880" y="3383393"/>
              <a:ext cx="1531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</p:grpSp>
      <p:pic>
        <p:nvPicPr>
          <p:cNvPr id="119" name="Graphic 20">
            <a:extLst>
              <a:ext uri="{FF2B5EF4-FFF2-40B4-BE49-F238E27FC236}">
                <a16:creationId xmlns:a16="http://schemas.microsoft.com/office/drawing/2014/main" id="{F78ACF77-52CA-3E4A-8590-D2E98A24C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7394" y="265252"/>
            <a:ext cx="325282" cy="339309"/>
          </a:xfrm>
          <a:prstGeom prst="rect">
            <a:avLst/>
          </a:prstGeom>
        </p:spPr>
      </p:pic>
      <p:cxnSp>
        <p:nvCxnSpPr>
          <p:cNvPr id="128" name="カギ線コネクタ 127"/>
          <p:cNvCxnSpPr>
            <a:stCxn id="89" idx="3"/>
            <a:endCxn id="122" idx="0"/>
          </p:cNvCxnSpPr>
          <p:nvPr/>
        </p:nvCxnSpPr>
        <p:spPr>
          <a:xfrm flipV="1">
            <a:off x="3410955" y="3905288"/>
            <a:ext cx="2837131" cy="1571108"/>
          </a:xfrm>
          <a:prstGeom prst="bentConnector4">
            <a:avLst>
              <a:gd name="adj1" fmla="val 43285"/>
              <a:gd name="adj2" fmla="val 11455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カギ線コネクタ 130"/>
          <p:cNvCxnSpPr>
            <a:stCxn id="67" idx="3"/>
            <a:endCxn id="122" idx="0"/>
          </p:cNvCxnSpPr>
          <p:nvPr/>
        </p:nvCxnSpPr>
        <p:spPr>
          <a:xfrm>
            <a:off x="3410955" y="2325520"/>
            <a:ext cx="2837131" cy="1579768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386829" y="4355653"/>
            <a:ext cx="457200" cy="457200"/>
          </a:xfrm>
          <a:prstGeom prst="rect">
            <a:avLst/>
          </a:prstGeom>
        </p:spPr>
      </p:pic>
      <p:cxnSp>
        <p:nvCxnSpPr>
          <p:cNvPr id="135" name="カギ線コネクタ 134"/>
          <p:cNvCxnSpPr>
            <a:stCxn id="107" idx="1"/>
            <a:endCxn id="122" idx="0"/>
          </p:cNvCxnSpPr>
          <p:nvPr/>
        </p:nvCxnSpPr>
        <p:spPr>
          <a:xfrm rot="10800000" flipV="1">
            <a:off x="6248087" y="2323656"/>
            <a:ext cx="4399313" cy="1581632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453806" y="2117398"/>
            <a:ext cx="457200" cy="457200"/>
          </a:xfrm>
          <a:prstGeom prst="rect">
            <a:avLst/>
          </a:prstGeom>
        </p:spPr>
      </p:pic>
      <p:cxnSp>
        <p:nvCxnSpPr>
          <p:cNvPr id="140" name="カギ線コネクタ 139"/>
          <p:cNvCxnSpPr>
            <a:stCxn id="116" idx="1"/>
            <a:endCxn id="122" idx="0"/>
          </p:cNvCxnSpPr>
          <p:nvPr/>
        </p:nvCxnSpPr>
        <p:spPr>
          <a:xfrm rot="10800000">
            <a:off x="6248086" y="3905288"/>
            <a:ext cx="4323112" cy="1616156"/>
          </a:xfrm>
          <a:prstGeom prst="bentConnector4">
            <a:avLst>
              <a:gd name="adj1" fmla="val 60796"/>
              <a:gd name="adj2" fmla="val 114145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37">
            <a:extLst>
              <a:ext uri="{FF2B5EF4-FFF2-40B4-BE49-F238E27FC236}">
                <a16:creationId xmlns:a16="http://schemas.microsoft.com/office/drawing/2014/main" id="{505C29E3-F32C-E441-83DB-252FAA2332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736805" y="4328876"/>
            <a:ext cx="457200" cy="457200"/>
          </a:xfrm>
          <a:prstGeom prst="rect">
            <a:avLst/>
          </a:prstGeom>
        </p:spPr>
      </p:pic>
      <p:sp>
        <p:nvSpPr>
          <p:cNvPr id="149" name="Rectangle 64">
            <a:extLst>
              <a:ext uri="{FF2B5EF4-FFF2-40B4-BE49-F238E27FC236}">
                <a16:creationId xmlns:a16="http://schemas.microsoft.com/office/drawing/2014/main" id="{DA5EE7E0-D06C-3947-B6BB-87CF9A347FD5}"/>
              </a:ext>
            </a:extLst>
          </p:cNvPr>
          <p:cNvSpPr/>
          <p:nvPr/>
        </p:nvSpPr>
        <p:spPr>
          <a:xfrm>
            <a:off x="4407518" y="265252"/>
            <a:ext cx="3604193" cy="1717846"/>
          </a:xfrm>
          <a:prstGeom prst="rect">
            <a:avLst/>
          </a:prstGeom>
          <a:noFill/>
          <a:ln w="12700">
            <a:solidFill>
              <a:srgbClr val="3D8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IoT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Greengrass</a:t>
            </a:r>
            <a:endParaRPr lang="en-US" sz="1200" dirty="0">
              <a:ln w="0"/>
              <a:solidFill>
                <a:srgbClr val="65A83A"/>
              </a:solidFill>
              <a:latin typeface="Amazon Ember" panose="020B0603020204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4533733" y="968702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Components</a:t>
            </a: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com.example.Subscriber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com.example.Publisher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com.example.IoTPublisher</a:t>
            </a:r>
            <a:endParaRPr kumimoji="1" lang="ja-JP" altLang="en-US" sz="800" dirty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6420161" y="979218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staging</a:t>
            </a:r>
            <a:r>
              <a:rPr kumimoji="1" lang="en-US" altLang="ja-JP" sz="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production</a:t>
            </a:r>
            <a:r>
              <a:rPr kumimoji="1" lang="en-US" altLang="ja-JP" sz="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4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43170" y="5845369"/>
            <a:ext cx="457200" cy="457200"/>
          </a:xfrm>
          <a:prstGeom prst="rect">
            <a:avLst/>
          </a:prstGeom>
        </p:spPr>
      </p:pic>
      <p:pic>
        <p:nvPicPr>
          <p:cNvPr id="95" name="Graphic 29">
            <a:extLst>
              <a:ext uri="{FF2B5EF4-FFF2-40B4-BE49-F238E27FC236}">
                <a16:creationId xmlns:a16="http://schemas.microsoft.com/office/drawing/2014/main" id="{DF6FAEC3-6FDC-6143-9F8B-9FB157D37A8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376439" y="5845369"/>
            <a:ext cx="457200" cy="45720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5206550" y="5610696"/>
            <a:ext cx="2153100" cy="801078"/>
          </a:xfrm>
          <a:prstGeom prst="rect">
            <a:avLst/>
          </a:prstGeom>
          <a:noFill/>
          <a:ln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278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87779"/>
            <a:ext cx="330200" cy="330200"/>
          </a:xfrm>
          <a:prstGeom prst="rect">
            <a:avLst/>
          </a:prstGeom>
        </p:spPr>
      </p:pic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" name="直線矢印コネクタ 8"/>
          <p:cNvCxnSpPr>
            <a:stCxn id="157" idx="1"/>
            <a:endCxn id="164" idx="3"/>
          </p:cNvCxnSpPr>
          <p:nvPr/>
        </p:nvCxnSpPr>
        <p:spPr>
          <a:xfrm flipH="1" flipV="1">
            <a:off x="5781508" y="2971790"/>
            <a:ext cx="1056540" cy="23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020713" y="2743190"/>
            <a:ext cx="72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create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bucket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20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87779"/>
            <a:ext cx="330200" cy="330200"/>
          </a:xfrm>
          <a:prstGeom prst="rect">
            <a:avLst/>
          </a:prstGeom>
        </p:spPr>
      </p:pic>
      <p:grpSp>
        <p:nvGrpSpPr>
          <p:cNvPr id="15" name="グループ化 14"/>
          <p:cNvGrpSpPr/>
          <p:nvPr/>
        </p:nvGrpSpPr>
        <p:grpSpPr>
          <a:xfrm>
            <a:off x="770898" y="547442"/>
            <a:ext cx="3269607" cy="2755827"/>
            <a:chOff x="770898" y="776043"/>
            <a:chExt cx="3269607" cy="2756703"/>
          </a:xfrm>
        </p:grpSpPr>
        <p:pic>
          <p:nvPicPr>
            <p:cNvPr id="7" name="Graphic 56">
              <a:extLst>
                <a:ext uri="{FF2B5EF4-FFF2-40B4-BE49-F238E27FC236}">
                  <a16:creationId xmlns:a16="http://schemas.microsoft.com/office/drawing/2014/main" id="{21AF76E7-6AD7-BB40-8E16-F2EBFFE73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770898" y="776045"/>
              <a:ext cx="330200" cy="330200"/>
            </a:xfrm>
            <a:prstGeom prst="rect">
              <a:avLst/>
            </a:prstGeom>
          </p:spPr>
        </p:pic>
        <p:sp>
          <p:nvSpPr>
            <p:cNvPr id="8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770898" y="776043"/>
              <a:ext cx="3269607" cy="275670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</a:t>
              </a:r>
              <a:b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(edge development machine equivalent)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455668" y="547442"/>
            <a:ext cx="3269607" cy="2757600"/>
            <a:chOff x="770898" y="776044"/>
            <a:chExt cx="3269607" cy="2758477"/>
          </a:xfrm>
        </p:grpSpPr>
        <p:pic>
          <p:nvPicPr>
            <p:cNvPr id="42" name="Graphic 56">
              <a:extLst>
                <a:ext uri="{FF2B5EF4-FFF2-40B4-BE49-F238E27FC236}">
                  <a16:creationId xmlns:a16="http://schemas.microsoft.com/office/drawing/2014/main" id="{21AF76E7-6AD7-BB40-8E16-F2EBFFE73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770898" y="776045"/>
              <a:ext cx="330200" cy="330200"/>
            </a:xfrm>
            <a:prstGeom prst="rect">
              <a:avLst/>
            </a:prstGeom>
          </p:spPr>
        </p:pic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770898" y="776044"/>
              <a:ext cx="3269607" cy="2758477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</a:t>
              </a:r>
              <a:b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(edge staging machine equivalent)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770897" y="3705082"/>
            <a:ext cx="3269607" cy="2757600"/>
            <a:chOff x="770898" y="776044"/>
            <a:chExt cx="3269607" cy="2758477"/>
          </a:xfrm>
        </p:grpSpPr>
        <p:pic>
          <p:nvPicPr>
            <p:cNvPr id="49" name="Graphic 56">
              <a:extLst>
                <a:ext uri="{FF2B5EF4-FFF2-40B4-BE49-F238E27FC236}">
                  <a16:creationId xmlns:a16="http://schemas.microsoft.com/office/drawing/2014/main" id="{21AF76E7-6AD7-BB40-8E16-F2EBFFE73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770898" y="776045"/>
              <a:ext cx="330200" cy="330200"/>
            </a:xfrm>
            <a:prstGeom prst="rect">
              <a:avLst/>
            </a:prstGeom>
          </p:spPr>
        </p:pic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770898" y="776044"/>
              <a:ext cx="3269607" cy="2758477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</a:t>
              </a:r>
              <a:b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(edge production machine 1 equivalent)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8455667" y="3697390"/>
            <a:ext cx="3269607" cy="2757600"/>
            <a:chOff x="770898" y="776044"/>
            <a:chExt cx="3269607" cy="2344345"/>
          </a:xfrm>
        </p:grpSpPr>
        <p:pic>
          <p:nvPicPr>
            <p:cNvPr id="56" name="Graphic 56">
              <a:extLst>
                <a:ext uri="{FF2B5EF4-FFF2-40B4-BE49-F238E27FC236}">
                  <a16:creationId xmlns:a16="http://schemas.microsoft.com/office/drawing/2014/main" id="{21AF76E7-6AD7-BB40-8E16-F2EBFFE73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770898" y="776045"/>
              <a:ext cx="330200" cy="330200"/>
            </a:xfrm>
            <a:prstGeom prst="rect">
              <a:avLst/>
            </a:prstGeom>
          </p:spPr>
        </p:pic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DA5EE7E0-D06C-3947-B6BB-87CF9A347FD5}"/>
                </a:ext>
              </a:extLst>
            </p:cNvPr>
            <p:cNvSpPr/>
            <p:nvPr/>
          </p:nvSpPr>
          <p:spPr>
            <a:xfrm>
              <a:off x="770898" y="776044"/>
              <a:ext cx="3269607" cy="2344345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EC2 </a:t>
              </a:r>
              <a:b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(edge production machine 2 equivalent)</a:t>
              </a: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82889"/>
            <a:chOff x="6289427" y="2745549"/>
            <a:chExt cx="1550035" cy="68288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45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4" name="カギ線コネクタ 93"/>
          <p:cNvCxnSpPr>
            <a:stCxn id="157" idx="0"/>
            <a:endCxn id="8" idx="3"/>
          </p:cNvCxnSpPr>
          <p:nvPr/>
        </p:nvCxnSpPr>
        <p:spPr>
          <a:xfrm rot="16200000" flipV="1">
            <a:off x="5143481" y="822381"/>
            <a:ext cx="820193" cy="3026143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157" idx="1"/>
            <a:endCxn id="50" idx="3"/>
          </p:cNvCxnSpPr>
          <p:nvPr/>
        </p:nvCxnSpPr>
        <p:spPr>
          <a:xfrm rot="10800000" flipV="1">
            <a:off x="4040504" y="2974148"/>
            <a:ext cx="2797544" cy="2109733"/>
          </a:xfrm>
          <a:prstGeom prst="bentConnector3">
            <a:avLst>
              <a:gd name="adj1" fmla="val 23647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57" idx="3"/>
            <a:endCxn id="57" idx="1"/>
          </p:cNvCxnSpPr>
          <p:nvPr/>
        </p:nvCxnSpPr>
        <p:spPr>
          <a:xfrm>
            <a:off x="7295248" y="2974149"/>
            <a:ext cx="1160419" cy="210204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57" idx="0"/>
            <a:endCxn id="43" idx="1"/>
          </p:cNvCxnSpPr>
          <p:nvPr/>
        </p:nvCxnSpPr>
        <p:spPr>
          <a:xfrm rot="5400000" flipH="1" flipV="1">
            <a:off x="7351505" y="1641386"/>
            <a:ext cx="819307" cy="1389020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618983" y="1649243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run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instance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7062222" y="1655209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run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instance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625134" y="4808392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run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instance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066649" y="4845358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run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instance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237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3" name="カギ線コネクタ 92"/>
          <p:cNvCxnSpPr>
            <a:stCxn id="157" idx="0"/>
            <a:endCxn id="20" idx="3"/>
          </p:cNvCxnSpPr>
          <p:nvPr/>
        </p:nvCxnSpPr>
        <p:spPr>
          <a:xfrm rot="16200000" flipV="1">
            <a:off x="5214371" y="893271"/>
            <a:ext cx="626978" cy="3077577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157" idx="0"/>
            <a:endCxn id="41" idx="1"/>
          </p:cNvCxnSpPr>
          <p:nvPr/>
        </p:nvCxnSpPr>
        <p:spPr>
          <a:xfrm rot="5400000" flipH="1" flipV="1">
            <a:off x="7493770" y="1691585"/>
            <a:ext cx="626843" cy="1481087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157" idx="3"/>
            <a:endCxn id="55" idx="1"/>
          </p:cNvCxnSpPr>
          <p:nvPr/>
        </p:nvCxnSpPr>
        <p:spPr>
          <a:xfrm>
            <a:off x="7295248" y="2974149"/>
            <a:ext cx="1252486" cy="233655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57" idx="1"/>
            <a:endCxn id="48" idx="3"/>
          </p:cNvCxnSpPr>
          <p:nvPr/>
        </p:nvCxnSpPr>
        <p:spPr>
          <a:xfrm rot="10800000" flipV="1">
            <a:off x="3989070" y="2974149"/>
            <a:ext cx="2848978" cy="2302198"/>
          </a:xfrm>
          <a:prstGeom prst="bentConnector3">
            <a:avLst>
              <a:gd name="adj1" fmla="val 24123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4900389" y="1865771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install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7085322" y="1846862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install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337626" y="5033708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install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6955732" y="4999494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install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23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cxnSp>
        <p:nvCxnSpPr>
          <p:cNvPr id="131" name="カギ線コネクタ 130"/>
          <p:cNvCxnSpPr>
            <a:stCxn id="157" idx="0"/>
            <a:endCxn id="162" idx="3"/>
          </p:cNvCxnSpPr>
          <p:nvPr/>
        </p:nvCxnSpPr>
        <p:spPr>
          <a:xfrm rot="16200000" flipV="1">
            <a:off x="4384432" y="63333"/>
            <a:ext cx="207228" cy="5157204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テキスト ボックス 97"/>
          <p:cNvSpPr txBox="1"/>
          <p:nvPr/>
        </p:nvSpPr>
        <p:spPr>
          <a:xfrm>
            <a:off x="2609408" y="2505764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7" name="カギ線コネクタ 16"/>
          <p:cNvCxnSpPr>
            <a:stCxn id="162" idx="1"/>
            <a:endCxn id="120" idx="1"/>
          </p:cNvCxnSpPr>
          <p:nvPr/>
        </p:nvCxnSpPr>
        <p:spPr>
          <a:xfrm rot="10800000">
            <a:off x="1442734" y="1868321"/>
            <a:ext cx="9511" cy="670001"/>
          </a:xfrm>
          <a:prstGeom prst="bentConnector3">
            <a:avLst>
              <a:gd name="adj1" fmla="val 4840301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38749" y="2084450"/>
            <a:ext cx="105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IPC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69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cxnSp>
        <p:nvCxnSpPr>
          <p:cNvPr id="131" name="カギ線コネクタ 130"/>
          <p:cNvCxnSpPr>
            <a:stCxn id="157" idx="0"/>
            <a:endCxn id="120" idx="3"/>
          </p:cNvCxnSpPr>
          <p:nvPr/>
        </p:nvCxnSpPr>
        <p:spPr>
          <a:xfrm rot="16200000" flipV="1">
            <a:off x="4044677" y="-276423"/>
            <a:ext cx="877229" cy="5166715"/>
          </a:xfrm>
          <a:prstGeom prst="bentConnector2">
            <a:avLst/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テキスト ボックス 97"/>
          <p:cNvSpPr txBox="1"/>
          <p:nvPr/>
        </p:nvSpPr>
        <p:spPr>
          <a:xfrm>
            <a:off x="2753354" y="1810325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99" name="グループ化 98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12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24" name="テキスト ボックス 12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カギ線コネクタ 16"/>
          <p:cNvCxnSpPr>
            <a:stCxn id="162" idx="1"/>
            <a:endCxn id="120" idx="1"/>
          </p:cNvCxnSpPr>
          <p:nvPr/>
        </p:nvCxnSpPr>
        <p:spPr>
          <a:xfrm rot="10800000">
            <a:off x="1442734" y="1868321"/>
            <a:ext cx="9511" cy="670001"/>
          </a:xfrm>
          <a:prstGeom prst="bentConnector3">
            <a:avLst>
              <a:gd name="adj1" fmla="val 4840301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291669" y="2049503"/>
            <a:ext cx="105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IPC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81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12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24" name="テキスト ボックス 12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8783303" y="2355335"/>
            <a:ext cx="1177290" cy="672644"/>
            <a:chOff x="1014300" y="2994977"/>
            <a:chExt cx="1177290" cy="672644"/>
          </a:xfrm>
        </p:grpSpPr>
        <p:pic>
          <p:nvPicPr>
            <p:cNvPr id="59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60" name="テキスト ボックス 59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8734098" y="1564522"/>
            <a:ext cx="1274445" cy="664463"/>
            <a:chOff x="3535358" y="3128939"/>
            <a:chExt cx="1274445" cy="664463"/>
          </a:xfrm>
        </p:grpSpPr>
        <p:pic>
          <p:nvPicPr>
            <p:cNvPr id="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Graphic 20">
            <a:extLst>
              <a:ext uri="{FF2B5EF4-FFF2-40B4-BE49-F238E27FC236}">
                <a16:creationId xmlns:a16="http://schemas.microsoft.com/office/drawing/2014/main" id="{F78ACF77-52CA-3E4A-8590-D2E98A24C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7394" y="265252"/>
            <a:ext cx="325282" cy="33930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A5EE7E0-D06C-3947-B6BB-87CF9A347FD5}"/>
              </a:ext>
            </a:extLst>
          </p:cNvPr>
          <p:cNvSpPr/>
          <p:nvPr/>
        </p:nvSpPr>
        <p:spPr>
          <a:xfrm>
            <a:off x="4407518" y="265252"/>
            <a:ext cx="3604193" cy="1717846"/>
          </a:xfrm>
          <a:prstGeom prst="rect">
            <a:avLst/>
          </a:prstGeom>
          <a:noFill/>
          <a:ln w="12700">
            <a:solidFill>
              <a:srgbClr val="3D8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IoT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Greengrass</a:t>
            </a:r>
            <a:endParaRPr lang="en-US" sz="1200" dirty="0">
              <a:ln w="0"/>
              <a:solidFill>
                <a:srgbClr val="65A83A"/>
              </a:solidFill>
              <a:latin typeface="Amazon Ember" panose="020B0603020204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533733" y="968702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Components</a:t>
            </a: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com.example.Subscriber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com.example.Publisher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420161" y="979218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staging</a:t>
            </a:r>
            <a:r>
              <a:rPr kumimoji="1" lang="en-US" altLang="ja-JP" sz="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68" name="カギ線コネクタ 67"/>
          <p:cNvCxnSpPr>
            <a:stCxn id="157" idx="0"/>
            <a:endCxn id="66" idx="2"/>
          </p:cNvCxnSpPr>
          <p:nvPr/>
        </p:nvCxnSpPr>
        <p:spPr>
          <a:xfrm rot="16200000" flipV="1">
            <a:off x="5618988" y="1297888"/>
            <a:ext cx="1083643" cy="181167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5482203" y="1980266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2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create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component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70" name="カギ線コネクタ 69"/>
          <p:cNvCxnSpPr>
            <a:stCxn id="157" idx="0"/>
            <a:endCxn id="67" idx="2"/>
          </p:cNvCxnSpPr>
          <p:nvPr/>
        </p:nvCxnSpPr>
        <p:spPr>
          <a:xfrm rot="5400000" flipH="1" flipV="1">
            <a:off x="6567459" y="2171612"/>
            <a:ext cx="1073127" cy="7474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6763864" y="1980016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3.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create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H="1" flipV="1">
            <a:off x="5781508" y="2971790"/>
            <a:ext cx="1056540" cy="23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5850847" y="2743190"/>
            <a:ext cx="89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upload</a:t>
            </a:r>
          </a:p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artifact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75" name="カギ線コネクタ 74"/>
          <p:cNvCxnSpPr>
            <a:endCxn id="40" idx="1"/>
          </p:cNvCxnSpPr>
          <p:nvPr/>
        </p:nvCxnSpPr>
        <p:spPr>
          <a:xfrm flipV="1">
            <a:off x="7862632" y="1226302"/>
            <a:ext cx="689984" cy="9951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81"/>
          <p:cNvCxnSpPr>
            <a:stCxn id="164" idx="0"/>
            <a:endCxn id="59" idx="1"/>
          </p:cNvCxnSpPr>
          <p:nvPr/>
        </p:nvCxnSpPr>
        <p:spPr>
          <a:xfrm rot="5400000" flipH="1" flipV="1">
            <a:off x="7268501" y="868343"/>
            <a:ext cx="159255" cy="3590440"/>
          </a:xfrm>
          <a:prstGeom prst="bentConnector2">
            <a:avLst/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164" idx="0"/>
          </p:cNvCxnSpPr>
          <p:nvPr/>
        </p:nvCxnSpPr>
        <p:spPr>
          <a:xfrm rot="5400000" flipH="1" flipV="1">
            <a:off x="6869608" y="476420"/>
            <a:ext cx="950070" cy="3583471"/>
          </a:xfrm>
          <a:prstGeom prst="bentConnector2">
            <a:avLst/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7315750" y="1274216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4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push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595312" y="2289061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6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download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artifact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96" name="カギ線コネクタ 95"/>
          <p:cNvCxnSpPr>
            <a:stCxn id="66" idx="0"/>
            <a:endCxn id="40" idx="0"/>
          </p:cNvCxnSpPr>
          <p:nvPr/>
        </p:nvCxnSpPr>
        <p:spPr>
          <a:xfrm rot="16200000" flipH="1">
            <a:off x="6956398" y="-732728"/>
            <a:ext cx="72365" cy="3475224"/>
          </a:xfrm>
          <a:prstGeom prst="bentConnector3">
            <a:avLst>
              <a:gd name="adj1" fmla="val -87750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4912229" y="659152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5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refer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rgbClr val="FFFF00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recipe</a:t>
            </a:r>
            <a:endParaRPr kumimoji="1" lang="ja-JP" altLang="en-US" sz="1200" dirty="0">
              <a:solidFill>
                <a:srgbClr val="FFFF00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101" name="カギ線コネクタ 100"/>
          <p:cNvCxnSpPr>
            <a:stCxn id="59" idx="3"/>
            <a:endCxn id="62" idx="3"/>
          </p:cNvCxnSpPr>
          <p:nvPr/>
        </p:nvCxnSpPr>
        <p:spPr>
          <a:xfrm flipH="1" flipV="1">
            <a:off x="9593577" y="1793122"/>
            <a:ext cx="6971" cy="790813"/>
          </a:xfrm>
          <a:prstGeom prst="bentConnector3">
            <a:avLst>
              <a:gd name="adj1" fmla="val -6194233"/>
            </a:avLst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9759553" y="2023412"/>
            <a:ext cx="105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IPC</a:t>
            </a:r>
            <a:endParaRPr kumimoji="1" lang="ja-JP" altLang="en-US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209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>
            <a:extLst>
              <a:ext uri="{FF2B5EF4-FFF2-40B4-BE49-F238E27FC236}">
                <a16:creationId xmlns:a16="http://schemas.microsoft.com/office/drawing/2014/main" id="{E9755138-EEBD-EE4F-AF1A-2DF5C5263394}"/>
              </a:ext>
            </a:extLst>
          </p:cNvPr>
          <p:cNvSpPr/>
          <p:nvPr/>
        </p:nvSpPr>
        <p:spPr>
          <a:xfrm>
            <a:off x="95987" y="80832"/>
            <a:ext cx="12154952" cy="6777168"/>
          </a:xfrm>
          <a:prstGeom prst="rect">
            <a:avLst/>
          </a:prstGeom>
          <a:solidFill>
            <a:srgbClr val="232F3E"/>
          </a:solidFill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6" name="Graphic 97">
            <a:extLst>
              <a:ext uri="{FF2B5EF4-FFF2-40B4-BE49-F238E27FC236}">
                <a16:creationId xmlns:a16="http://schemas.microsoft.com/office/drawing/2014/main" id="{9BD1B952-0DDD-7B48-925F-B1D4EA6B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987" y="77350"/>
            <a:ext cx="330200" cy="3302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770898" y="547442"/>
            <a:ext cx="3269607" cy="2755827"/>
            <a:chOff x="770898" y="547443"/>
            <a:chExt cx="3269607" cy="2756703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770898" y="547443"/>
              <a:ext cx="3269607" cy="2756703"/>
              <a:chOff x="770898" y="776043"/>
              <a:chExt cx="3269607" cy="2756703"/>
            </a:xfrm>
          </p:grpSpPr>
          <p:pic>
            <p:nvPicPr>
              <p:cNvPr id="7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3"/>
                <a:ext cx="3269607" cy="2756703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development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862965" y="1041226"/>
              <a:ext cx="3126106" cy="2150849"/>
              <a:chOff x="990325" y="1076545"/>
              <a:chExt cx="3063543" cy="2020023"/>
            </a:xfrm>
          </p:grpSpPr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2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476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-thing-development)</a:t>
                </a: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8455668" y="547442"/>
            <a:ext cx="3269607" cy="2757600"/>
            <a:chOff x="770898" y="547444"/>
            <a:chExt cx="3269607" cy="2758477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2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43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staging machine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862965" y="1041226"/>
              <a:ext cx="3126106" cy="2151123"/>
              <a:chOff x="990325" y="1076545"/>
              <a:chExt cx="3063543" cy="2020280"/>
            </a:xfrm>
          </p:grpSpPr>
          <p:pic>
            <p:nvPicPr>
              <p:cNvPr id="40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1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</a:t>
                </a:r>
                <a:r>
                  <a:rPr lang="en-US" sz="1200" dirty="0" err="1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-thing-staging)</a:t>
                </a:r>
              </a:p>
            </p:txBody>
          </p:sp>
        </p:grpSp>
      </p:grpSp>
      <p:grpSp>
        <p:nvGrpSpPr>
          <p:cNvPr id="44" name="グループ化 43"/>
          <p:cNvGrpSpPr/>
          <p:nvPr/>
        </p:nvGrpSpPr>
        <p:grpSpPr>
          <a:xfrm>
            <a:off x="770897" y="3705082"/>
            <a:ext cx="3269607" cy="2757600"/>
            <a:chOff x="770898" y="547444"/>
            <a:chExt cx="3269607" cy="27584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70898" y="547444"/>
              <a:ext cx="3269607" cy="2758477"/>
              <a:chOff x="770898" y="776044"/>
              <a:chExt cx="3269607" cy="2758477"/>
            </a:xfrm>
          </p:grpSpPr>
          <p:pic>
            <p:nvPicPr>
              <p:cNvPr id="49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758477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1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862965" y="1041226"/>
              <a:ext cx="3126106" cy="2151124"/>
              <a:chOff x="990325" y="1076545"/>
              <a:chExt cx="3063543" cy="2020281"/>
            </a:xfrm>
          </p:grpSpPr>
          <p:pic>
            <p:nvPicPr>
              <p:cNvPr id="47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8046" cy="348046"/>
              </a:xfrm>
              <a:prstGeom prst="rect">
                <a:avLst/>
              </a:prstGeom>
            </p:spPr>
          </p:pic>
          <p:sp>
            <p:nvSpPr>
              <p:cNvPr id="48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2015734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(gg-ml-iot-thing-production1)</a:t>
                </a: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8455667" y="3697390"/>
            <a:ext cx="3269607" cy="2757600"/>
            <a:chOff x="770898" y="547444"/>
            <a:chExt cx="3269607" cy="234434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770898" y="547444"/>
              <a:ext cx="3269607" cy="2344345"/>
              <a:chOff x="770898" y="776044"/>
              <a:chExt cx="3269607" cy="2344345"/>
            </a:xfrm>
          </p:grpSpPr>
          <p:pic>
            <p:nvPicPr>
              <p:cNvPr id="56" name="Graphic 56">
                <a:extLst>
                  <a:ext uri="{FF2B5EF4-FFF2-40B4-BE49-F238E27FC236}">
                    <a16:creationId xmlns:a16="http://schemas.microsoft.com/office/drawing/2014/main" id="{21AF76E7-6AD7-BB40-8E16-F2EBFFE73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770898" y="776045"/>
                <a:ext cx="330200" cy="330200"/>
              </a:xfrm>
              <a:prstGeom prst="rect">
                <a:avLst/>
              </a:prstGeom>
            </p:spPr>
          </p:pic>
          <p:sp>
            <p:nvSpPr>
              <p:cNvPr id="57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770898" y="776044"/>
                <a:ext cx="3269607" cy="2344345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EC2 </a:t>
                </a:r>
                <a:b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(edge production machine 2 equivalent)</a:t>
                </a:r>
                <a:endPara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862965" y="1041226"/>
              <a:ext cx="3126106" cy="1750684"/>
              <a:chOff x="990325" y="1076545"/>
              <a:chExt cx="3063543" cy="1644198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F78ACF77-52CA-3E4A-8590-D2E98A24CC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95108" y="1076545"/>
                <a:ext cx="349267" cy="296058"/>
              </a:xfrm>
              <a:prstGeom prst="rect">
                <a:avLst/>
              </a:prstGeom>
            </p:spPr>
          </p:pic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A5EE7E0-D06C-3947-B6BB-87CF9A347FD5}"/>
                  </a:ext>
                </a:extLst>
              </p:cNvPr>
              <p:cNvSpPr/>
              <p:nvPr/>
            </p:nvSpPr>
            <p:spPr>
              <a:xfrm>
                <a:off x="990325" y="1081092"/>
                <a:ext cx="3063543" cy="1639651"/>
              </a:xfrm>
              <a:prstGeom prst="rect">
                <a:avLst/>
              </a:prstGeom>
              <a:noFill/>
              <a:ln w="12700">
                <a:solidFill>
                  <a:srgbClr val="3D84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Greengrass</a:t>
                </a:r>
                <a:r>
                  <a:rPr lang="en-US" sz="1200" dirty="0" smtClean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Client </a:t>
                </a: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b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n w="0"/>
                    <a:solidFill>
                      <a:srgbClr val="65A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(gg-ml-iot-thing-production2)</a:t>
                </a:r>
              </a:p>
            </p:txBody>
          </p:sp>
        </p:grpSp>
      </p:grpSp>
      <p:grpSp>
        <p:nvGrpSpPr>
          <p:cNvPr id="167" name="グループ化 166"/>
          <p:cNvGrpSpPr/>
          <p:nvPr/>
        </p:nvGrpSpPr>
        <p:grpSpPr>
          <a:xfrm>
            <a:off x="6289427" y="2745549"/>
            <a:ext cx="1550035" cy="672439"/>
            <a:chOff x="6289427" y="2755999"/>
            <a:chExt cx="1550035" cy="672439"/>
          </a:xfrm>
        </p:grpSpPr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E8D34FB7-EA46-CA4F-BDAD-9F53CFAEB7FC}"/>
                </a:ext>
              </a:extLst>
            </p:cNvPr>
            <p:cNvSpPr txBox="1"/>
            <p:nvPr/>
          </p:nvSpPr>
          <p:spPr>
            <a:xfrm>
              <a:off x="6289427" y="3166828"/>
              <a:ext cx="15500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Notebook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Graphic 31">
              <a:extLst>
                <a:ext uri="{FF2B5EF4-FFF2-40B4-BE49-F238E27FC236}">
                  <a16:creationId xmlns:a16="http://schemas.microsoft.com/office/drawing/2014/main" id="{338D8B34-84F5-A14B-A98B-27BFFB34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6838048" y="275599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グループ化 160"/>
          <p:cNvGrpSpPr/>
          <p:nvPr/>
        </p:nvGrpSpPr>
        <p:grpSpPr>
          <a:xfrm>
            <a:off x="1092199" y="2309721"/>
            <a:ext cx="1177290" cy="672644"/>
            <a:chOff x="1014300" y="2994977"/>
            <a:chExt cx="1177290" cy="672644"/>
          </a:xfrm>
        </p:grpSpPr>
        <p:pic>
          <p:nvPicPr>
            <p:cNvPr id="1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163" name="テキスト ボックス 162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4864718" y="2743190"/>
            <a:ext cx="1383370" cy="695490"/>
            <a:chOff x="4877963" y="2736011"/>
            <a:chExt cx="1383370" cy="695490"/>
          </a:xfrm>
        </p:grpSpPr>
        <p:pic>
          <p:nvPicPr>
            <p:cNvPr id="164" name="Graphic 120">
              <a:extLst>
                <a:ext uri="{FF2B5EF4-FFF2-40B4-BE49-F238E27FC236}">
                  <a16:creationId xmlns:a16="http://schemas.microsoft.com/office/drawing/2014/main" id="{D679528D-888B-6D4E-8A3D-B36F32BA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337553" y="2736011"/>
              <a:ext cx="457200" cy="457200"/>
            </a:xfrm>
            <a:prstGeom prst="rect">
              <a:avLst/>
            </a:prstGeom>
          </p:spPr>
        </p:pic>
        <p:sp>
          <p:nvSpPr>
            <p:cNvPr id="165" name="TextBox 112">
              <a:extLst>
                <a:ext uri="{FF2B5EF4-FFF2-40B4-BE49-F238E27FC236}">
                  <a16:creationId xmlns:a16="http://schemas.microsoft.com/office/drawing/2014/main" id="{8294E83A-FF67-D041-BD44-E46EE0692353}"/>
                </a:ext>
              </a:extLst>
            </p:cNvPr>
            <p:cNvSpPr txBox="1"/>
            <p:nvPr/>
          </p:nvSpPr>
          <p:spPr>
            <a:xfrm>
              <a:off x="4877963" y="3169891"/>
              <a:ext cx="1383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</a:t>
              </a: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1040454" y="1639720"/>
            <a:ext cx="1274445" cy="664463"/>
            <a:chOff x="3535358" y="3128939"/>
            <a:chExt cx="1274445" cy="664463"/>
          </a:xfrm>
        </p:grpSpPr>
        <p:pic>
          <p:nvPicPr>
            <p:cNvPr id="12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124" name="テキスト ボックス 123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8783303" y="2355335"/>
            <a:ext cx="1177290" cy="672644"/>
            <a:chOff x="1014300" y="2994977"/>
            <a:chExt cx="1177290" cy="672644"/>
          </a:xfrm>
        </p:grpSpPr>
        <p:pic>
          <p:nvPicPr>
            <p:cNvPr id="59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60" name="テキスト ボックス 59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8734098" y="1564522"/>
            <a:ext cx="1274445" cy="664463"/>
            <a:chOff x="3535358" y="3128939"/>
            <a:chExt cx="1274445" cy="664463"/>
          </a:xfrm>
        </p:grpSpPr>
        <p:pic>
          <p:nvPicPr>
            <p:cNvPr id="62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Graphic 20">
            <a:extLst>
              <a:ext uri="{FF2B5EF4-FFF2-40B4-BE49-F238E27FC236}">
                <a16:creationId xmlns:a16="http://schemas.microsoft.com/office/drawing/2014/main" id="{F78ACF77-52CA-3E4A-8590-D2E98A24C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7394" y="265252"/>
            <a:ext cx="325282" cy="33930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A5EE7E0-D06C-3947-B6BB-87CF9A347FD5}"/>
              </a:ext>
            </a:extLst>
          </p:cNvPr>
          <p:cNvSpPr/>
          <p:nvPr/>
        </p:nvSpPr>
        <p:spPr>
          <a:xfrm>
            <a:off x="4407518" y="265252"/>
            <a:ext cx="3604193" cy="1717846"/>
          </a:xfrm>
          <a:prstGeom prst="rect">
            <a:avLst/>
          </a:prstGeom>
          <a:noFill/>
          <a:ln w="12700">
            <a:solidFill>
              <a:srgbClr val="3D8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AWS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IoT</a:t>
            </a:r>
            <a:r>
              <a:rPr lang="en-US" sz="1200" dirty="0" smtClean="0">
                <a:ln w="0"/>
                <a:solidFill>
                  <a:srgbClr val="65A83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n w="0"/>
                <a:solidFill>
                  <a:srgbClr val="65A83A"/>
                </a:solidFill>
                <a:latin typeface="Amazon Ember" panose="020B0603020204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Greengrass</a:t>
            </a:r>
            <a:endParaRPr lang="en-US" sz="1200" dirty="0">
              <a:ln w="0"/>
              <a:solidFill>
                <a:srgbClr val="65A83A"/>
              </a:solidFill>
              <a:latin typeface="Amazon Ember" panose="020B0603020204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533733" y="968702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Components</a:t>
            </a: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com.example.Subscriber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com.example.Publisher</a:t>
            </a:r>
            <a:endParaRPr kumimoji="1" lang="en-US" altLang="ja-JP" sz="800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420161" y="979218"/>
            <a:ext cx="1442471" cy="693204"/>
          </a:xfrm>
          <a:prstGeom prst="rect">
            <a:avLst/>
          </a:prstGeom>
          <a:solidFill>
            <a:srgbClr val="3A7B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</a:p>
          <a:p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staging</a:t>
            </a:r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  <a:p>
            <a:r>
              <a:rPr kumimoji="1" lang="en-US" altLang="ja-JP" sz="800" b="1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production</a:t>
            </a:r>
            <a:r>
              <a:rPr kumimoji="1" lang="en-US" altLang="ja-JP" sz="8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800" b="1" dirty="0" err="1" smtClean="0"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en-US" altLang="ja-JP" sz="800" b="1" dirty="0" smtClean="0"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70" name="カギ線コネクタ 69"/>
          <p:cNvCxnSpPr>
            <a:stCxn id="157" idx="0"/>
            <a:endCxn id="67" idx="2"/>
          </p:cNvCxnSpPr>
          <p:nvPr/>
        </p:nvCxnSpPr>
        <p:spPr>
          <a:xfrm rot="5400000" flipH="1" flipV="1">
            <a:off x="6567459" y="2171612"/>
            <a:ext cx="1073127" cy="7474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/>
          <p:cNvGrpSpPr/>
          <p:nvPr/>
        </p:nvGrpSpPr>
        <p:grpSpPr>
          <a:xfrm>
            <a:off x="1089659" y="5581409"/>
            <a:ext cx="1177290" cy="672644"/>
            <a:chOff x="1014300" y="2994977"/>
            <a:chExt cx="1177290" cy="672644"/>
          </a:xfrm>
        </p:grpSpPr>
        <p:pic>
          <p:nvPicPr>
            <p:cNvPr id="77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1040454" y="4790596"/>
            <a:ext cx="1274445" cy="664463"/>
            <a:chOff x="3535358" y="3128939"/>
            <a:chExt cx="1274445" cy="664463"/>
          </a:xfrm>
        </p:grpSpPr>
        <p:pic>
          <p:nvPicPr>
            <p:cNvPr id="80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8707102" y="5626457"/>
            <a:ext cx="1177290" cy="672644"/>
            <a:chOff x="1014300" y="2994977"/>
            <a:chExt cx="1177290" cy="672644"/>
          </a:xfrm>
        </p:grpSpPr>
        <p:pic>
          <p:nvPicPr>
            <p:cNvPr id="84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374345" y="2994977"/>
              <a:ext cx="457200" cy="457200"/>
            </a:xfrm>
            <a:prstGeom prst="rect">
              <a:avLst/>
            </a:prstGeom>
          </p:spPr>
        </p:pic>
        <p:sp>
          <p:nvSpPr>
            <p:cNvPr id="86" name="テキスト ボックス 85"/>
            <p:cNvSpPr txBox="1"/>
            <p:nvPr/>
          </p:nvSpPr>
          <p:spPr>
            <a:xfrm>
              <a:off x="1014300" y="3452177"/>
              <a:ext cx="1177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com.example.Publisher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8657897" y="4835644"/>
            <a:ext cx="1274445" cy="664463"/>
            <a:chOff x="3535358" y="3128939"/>
            <a:chExt cx="1274445" cy="664463"/>
          </a:xfrm>
        </p:grpSpPr>
        <p:pic>
          <p:nvPicPr>
            <p:cNvPr id="91" name="Graphic 43">
              <a:extLst>
                <a:ext uri="{FF2B5EF4-FFF2-40B4-BE49-F238E27FC236}">
                  <a16:creationId xmlns:a16="http://schemas.microsoft.com/office/drawing/2014/main" id="{BED1BE68-4670-7D4C-ACAA-F7D15E6E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937637" y="3128939"/>
              <a:ext cx="457200" cy="457200"/>
            </a:xfrm>
            <a:prstGeom prst="rect">
              <a:avLst/>
            </a:prstGeom>
          </p:spPr>
        </p:pic>
        <p:sp>
          <p:nvSpPr>
            <p:cNvPr id="92" name="テキスト ボックス 91"/>
            <p:cNvSpPr txBox="1"/>
            <p:nvPr/>
          </p:nvSpPr>
          <p:spPr>
            <a:xfrm>
              <a:off x="3535358" y="3577958"/>
              <a:ext cx="127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 err="1" smtClean="0">
                  <a:solidFill>
                    <a:schemeClr val="bg1"/>
                  </a:solidFill>
                </a:rPr>
                <a:t>com.example.Subscriber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テキスト ボックス 92"/>
          <p:cNvSpPr txBox="1"/>
          <p:nvPr/>
        </p:nvSpPr>
        <p:spPr>
          <a:xfrm>
            <a:off x="6552301" y="1915525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1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.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create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Amazon Ember" panose="020B0603020204020204" pitchFamily="34" charset="0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solidFill>
                <a:schemeClr val="bg1"/>
              </a:solidFill>
              <a:latin typeface="Amazon Ember" panose="020B0603020204020204" pitchFamily="34" charset="0"/>
              <a:ea typeface="メイリオ" panose="020B0604030504040204" pitchFamily="50" charset="-128"/>
            </a:endParaRPr>
          </a:p>
        </p:txBody>
      </p:sp>
      <p:cxnSp>
        <p:nvCxnSpPr>
          <p:cNvPr id="94" name="カギ線コネクタ 93"/>
          <p:cNvCxnSpPr>
            <a:stCxn id="67" idx="1"/>
            <a:endCxn id="77" idx="3"/>
          </p:cNvCxnSpPr>
          <p:nvPr/>
        </p:nvCxnSpPr>
        <p:spPr>
          <a:xfrm rot="10800000" flipV="1">
            <a:off x="1906905" y="1325819"/>
            <a:ext cx="4513257" cy="4484189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67" idx="1"/>
            <a:endCxn id="80" idx="3"/>
          </p:cNvCxnSpPr>
          <p:nvPr/>
        </p:nvCxnSpPr>
        <p:spPr>
          <a:xfrm rot="10800000" flipV="1">
            <a:off x="1899933" y="1325820"/>
            <a:ext cx="4520228" cy="3693376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stCxn id="164" idx="1"/>
            <a:endCxn id="80" idx="3"/>
          </p:cNvCxnSpPr>
          <p:nvPr/>
        </p:nvCxnSpPr>
        <p:spPr>
          <a:xfrm rot="10800000" flipV="1">
            <a:off x="1899934" y="2971790"/>
            <a:ext cx="3424375" cy="2047406"/>
          </a:xfrm>
          <a:prstGeom prst="bentConnector3">
            <a:avLst>
              <a:gd name="adj1" fmla="val 33867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164" idx="1"/>
          </p:cNvCxnSpPr>
          <p:nvPr/>
        </p:nvCxnSpPr>
        <p:spPr>
          <a:xfrm rot="10800000" flipV="1">
            <a:off x="1909444" y="2971789"/>
            <a:ext cx="3414864" cy="2838219"/>
          </a:xfrm>
          <a:prstGeom prst="bentConnector3">
            <a:avLst>
              <a:gd name="adj1" fmla="val 34008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67" idx="3"/>
            <a:endCxn id="91" idx="1"/>
          </p:cNvCxnSpPr>
          <p:nvPr/>
        </p:nvCxnSpPr>
        <p:spPr>
          <a:xfrm>
            <a:off x="7862632" y="1325820"/>
            <a:ext cx="1197544" cy="3738424"/>
          </a:xfrm>
          <a:prstGeom prst="bentConnector3">
            <a:avLst>
              <a:gd name="adj1" fmla="val 28790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>
            <a:stCxn id="67" idx="3"/>
            <a:endCxn id="84" idx="1"/>
          </p:cNvCxnSpPr>
          <p:nvPr/>
        </p:nvCxnSpPr>
        <p:spPr>
          <a:xfrm>
            <a:off x="7862632" y="1325820"/>
            <a:ext cx="1204515" cy="4529237"/>
          </a:xfrm>
          <a:prstGeom prst="bentConnector3">
            <a:avLst>
              <a:gd name="adj1" fmla="val 28386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164" idx="3"/>
          </p:cNvCxnSpPr>
          <p:nvPr/>
        </p:nvCxnSpPr>
        <p:spPr>
          <a:xfrm>
            <a:off x="5781508" y="2971790"/>
            <a:ext cx="3278668" cy="2883267"/>
          </a:xfrm>
          <a:prstGeom prst="bentConnector3">
            <a:avLst>
              <a:gd name="adj1" fmla="val 74210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164" idx="3"/>
            <a:endCxn id="91" idx="1"/>
          </p:cNvCxnSpPr>
          <p:nvPr/>
        </p:nvCxnSpPr>
        <p:spPr>
          <a:xfrm>
            <a:off x="5781508" y="2971790"/>
            <a:ext cx="3278668" cy="2092454"/>
          </a:xfrm>
          <a:prstGeom prst="bentConnector3">
            <a:avLst>
              <a:gd name="adj1" fmla="val 74016"/>
            </a:avLst>
          </a:prstGeom>
          <a:ln>
            <a:solidFill>
              <a:srgbClr val="FFFF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4378748" y="5474409"/>
            <a:ext cx="3722494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dirty="0">
                <a:latin typeface="Amazon Ember" panose="020B0603020204020204" pitchFamily="34" charset="0"/>
                <a:cs typeface="Amazon Ember" panose="020B0603020204020204" pitchFamily="34" charset="0"/>
              </a:rPr>
              <a:t>Operation is the same as staging, </a:t>
            </a:r>
            <a:endParaRPr lang="en-US" altLang="ja-JP" dirty="0" smtClean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ja-JP" altLang="en-US" dirty="0" smtClean="0">
                <a:latin typeface="Amazon Ember" panose="020B0603020204020204" pitchFamily="34" charset="0"/>
                <a:cs typeface="Amazon Ember" panose="020B0603020204020204" pitchFamily="34" charset="0"/>
              </a:rPr>
              <a:t>so </a:t>
            </a:r>
            <a:r>
              <a:rPr lang="ja-JP" altLang="en-US" dirty="0">
                <a:latin typeface="Amazon Ember" panose="020B0603020204020204" pitchFamily="34" charset="0"/>
                <a:cs typeface="Amazon Ember" panose="020B0603020204020204" pitchFamily="34" charset="0"/>
              </a:rPr>
              <a:t>details are omitted.</a:t>
            </a:r>
          </a:p>
        </p:txBody>
      </p:sp>
    </p:spTree>
    <p:extLst>
      <p:ext uri="{BB962C8B-B14F-4D97-AF65-F5344CB8AC3E}">
        <p14:creationId xmlns:p14="http://schemas.microsoft.com/office/powerpoint/2010/main" val="233848375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42177</TotalTime>
  <Words>1644</Words>
  <Application>Microsoft Office PowerPoint</Application>
  <PresentationFormat>ワイド画面</PresentationFormat>
  <Paragraphs>482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メイリオ</vt:lpstr>
      <vt:lpstr>游ゴシック</vt:lpstr>
      <vt:lpstr>Amazon Ember</vt:lpstr>
      <vt:lpstr>Arial</vt:lpstr>
      <vt:lpstr>Calibri</vt:lpstr>
      <vt:lpstr>Title-and-content_DB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Go, Kazuhito</cp:lastModifiedBy>
  <cp:revision>788</cp:revision>
  <dcterms:created xsi:type="dcterms:W3CDTF">2020-03-23T21:46:17Z</dcterms:created>
  <dcterms:modified xsi:type="dcterms:W3CDTF">2021-06-24T05:19:42Z</dcterms:modified>
</cp:coreProperties>
</file>