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" name="Rounded Rectangle 34"/>
          <p:cNvSpPr/>
          <p:nvPr/>
        </p:nvSpPr>
        <p:spPr>
          <a:xfrm>
            <a:off x="2404745" y="3159760"/>
            <a:ext cx="2973705" cy="1542415"/>
          </a:xfrm>
          <a:prstGeom prst="round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4186555" y="448310"/>
            <a:ext cx="2913380" cy="2178685"/>
          </a:xfrm>
          <a:prstGeom prst="round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79040" y="3345815"/>
            <a:ext cx="1654810" cy="119253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4452620" y="3589655"/>
            <a:ext cx="784860" cy="640080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p>
            <a:pPr algn="ctr"/>
            <a:r>
              <a:rPr lang="x-none" altLang="en-US"/>
              <a:t>Client </a:t>
            </a:r>
            <a:endParaRPr lang="x-none" altLang="en-US"/>
          </a:p>
          <a:p>
            <a:pPr algn="ctr"/>
            <a:r>
              <a:rPr lang="x-none" altLang="en-US"/>
              <a:t>Socket</a:t>
            </a:r>
            <a:endParaRPr lang="x-none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4577080" y="227330"/>
            <a:ext cx="2157730" cy="36576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r>
              <a:rPr lang="x-none" altLang="en-US" b="1"/>
              <a:t>OpenAI gym interface</a:t>
            </a:r>
            <a:endParaRPr lang="x-none" altLang="en-US" b="1"/>
          </a:p>
        </p:txBody>
      </p:sp>
      <p:sp>
        <p:nvSpPr>
          <p:cNvPr id="10" name="Text Box 9"/>
          <p:cNvSpPr txBox="1"/>
          <p:nvPr/>
        </p:nvSpPr>
        <p:spPr>
          <a:xfrm>
            <a:off x="5280978" y="1219835"/>
            <a:ext cx="777875" cy="640080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p>
            <a:pPr algn="ctr"/>
            <a:r>
              <a:rPr lang="x-none" altLang="en-US"/>
              <a:t>Server</a:t>
            </a:r>
            <a:endParaRPr lang="x-none" altLang="en-US"/>
          </a:p>
          <a:p>
            <a:pPr algn="ctr"/>
            <a:r>
              <a:rPr lang="x-none" altLang="en-US"/>
              <a:t>Socket</a:t>
            </a:r>
            <a:endParaRPr lang="x-none" altLang="en-US"/>
          </a:p>
        </p:txBody>
      </p:sp>
      <p:sp>
        <p:nvSpPr>
          <p:cNvPr id="11" name="Text Box 10"/>
          <p:cNvSpPr txBox="1"/>
          <p:nvPr/>
        </p:nvSpPr>
        <p:spPr>
          <a:xfrm>
            <a:off x="2892425" y="2962910"/>
            <a:ext cx="2012315" cy="36576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r>
              <a:rPr lang="x-none" altLang="en-US" b="1"/>
              <a:t>EnergyPlus instance</a:t>
            </a:r>
            <a:endParaRPr lang="x-none" altLang="en-US" b="1"/>
          </a:p>
        </p:txBody>
      </p:sp>
      <p:sp>
        <p:nvSpPr>
          <p:cNvPr id="12" name="Text Box 11"/>
          <p:cNvSpPr txBox="1"/>
          <p:nvPr/>
        </p:nvSpPr>
        <p:spPr>
          <a:xfrm>
            <a:off x="4321175" y="1353820"/>
            <a:ext cx="73977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b="1"/>
              <a:t>reset()</a:t>
            </a:r>
            <a:endParaRPr lang="x-none" altLang="en-US" b="1"/>
          </a:p>
        </p:txBody>
      </p:sp>
      <p:sp>
        <p:nvSpPr>
          <p:cNvPr id="13" name="Text Box 12"/>
          <p:cNvSpPr txBox="1"/>
          <p:nvPr/>
        </p:nvSpPr>
        <p:spPr>
          <a:xfrm>
            <a:off x="5128895" y="533400"/>
            <a:ext cx="10718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b="1"/>
              <a:t>__init__()</a:t>
            </a:r>
            <a:endParaRPr lang="x-none" altLang="en-US" b="1"/>
          </a:p>
        </p:txBody>
      </p:sp>
      <p:sp>
        <p:nvSpPr>
          <p:cNvPr id="14" name="Text Box 13"/>
          <p:cNvSpPr txBox="1"/>
          <p:nvPr/>
        </p:nvSpPr>
        <p:spPr>
          <a:xfrm>
            <a:off x="6173470" y="1357630"/>
            <a:ext cx="84836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b="1"/>
              <a:t>step(...)</a:t>
            </a:r>
            <a:endParaRPr lang="x-none" altLang="en-US" b="1"/>
          </a:p>
        </p:txBody>
      </p:sp>
      <p:sp>
        <p:nvSpPr>
          <p:cNvPr id="15" name="Text Box 14"/>
          <p:cNvSpPr txBox="1"/>
          <p:nvPr/>
        </p:nvSpPr>
        <p:spPr>
          <a:xfrm>
            <a:off x="5176520" y="2100580"/>
            <a:ext cx="972185" cy="304800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p>
            <a:pPr algn="ctr"/>
            <a:r>
              <a:rPr lang="x-none" altLang="en-US" sz="1400"/>
              <a:t>Connection</a:t>
            </a:r>
            <a:endParaRPr lang="x-none" altLang="en-US" sz="1400"/>
          </a:p>
        </p:txBody>
      </p:sp>
      <p:cxnSp>
        <p:nvCxnSpPr>
          <p:cNvPr id="16" name="Straight Arrow Connector 15"/>
          <p:cNvCxnSpPr>
            <a:stCxn id="13" idx="2"/>
            <a:endCxn id="10" idx="0"/>
          </p:cNvCxnSpPr>
          <p:nvPr/>
        </p:nvCxnSpPr>
        <p:spPr>
          <a:xfrm>
            <a:off x="5664835" y="899160"/>
            <a:ext cx="5715" cy="3206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16"/>
          <p:cNvSpPr txBox="1"/>
          <p:nvPr/>
        </p:nvSpPr>
        <p:spPr>
          <a:xfrm>
            <a:off x="5643245" y="851535"/>
            <a:ext cx="1998345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1400" i="1"/>
              <a:t>create</a:t>
            </a:r>
            <a:endParaRPr lang="x-none" altLang="en-US" sz="1400" i="1"/>
          </a:p>
        </p:txBody>
      </p:sp>
      <p:cxnSp>
        <p:nvCxnSpPr>
          <p:cNvPr id="18" name="Straight Arrow Connector 17"/>
          <p:cNvCxnSpPr>
            <a:stCxn id="12" idx="3"/>
            <a:endCxn id="10" idx="1"/>
          </p:cNvCxnSpPr>
          <p:nvPr/>
        </p:nvCxnSpPr>
        <p:spPr>
          <a:xfrm>
            <a:off x="5060950" y="1536700"/>
            <a:ext cx="220345" cy="3175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2"/>
            <a:endCxn id="15" idx="0"/>
          </p:cNvCxnSpPr>
          <p:nvPr/>
        </p:nvCxnSpPr>
        <p:spPr>
          <a:xfrm flipH="1">
            <a:off x="5662930" y="1859915"/>
            <a:ext cx="7620" cy="240665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Box 21"/>
          <p:cNvSpPr txBox="1"/>
          <p:nvPr/>
        </p:nvSpPr>
        <p:spPr>
          <a:xfrm>
            <a:off x="5683885" y="1798320"/>
            <a:ext cx="1998345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1400" i="1">
                <a:solidFill>
                  <a:srgbClr val="0070C0"/>
                </a:solidFill>
              </a:rPr>
              <a:t>create</a:t>
            </a:r>
            <a:endParaRPr lang="x-none" altLang="en-US" sz="1400" i="1">
              <a:solidFill>
                <a:srgbClr val="0070C0"/>
              </a:solidFill>
            </a:endParaRPr>
          </a:p>
        </p:txBody>
      </p:sp>
      <p:sp>
        <p:nvSpPr>
          <p:cNvPr id="24" name="Text Box 23"/>
          <p:cNvSpPr txBox="1"/>
          <p:nvPr/>
        </p:nvSpPr>
        <p:spPr>
          <a:xfrm>
            <a:off x="6374765" y="1949450"/>
            <a:ext cx="135001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1400" i="1">
                <a:solidFill>
                  <a:schemeClr val="accent2"/>
                </a:solidFill>
              </a:rPr>
              <a:t>send</a:t>
            </a:r>
            <a:endParaRPr lang="x-none" altLang="en-US" sz="1400" i="1">
              <a:solidFill>
                <a:schemeClr val="accent2"/>
              </a:solidFill>
            </a:endParaRPr>
          </a:p>
          <a:p>
            <a:r>
              <a:rPr lang="x-none" altLang="en-US" sz="1400" i="1">
                <a:solidFill>
                  <a:schemeClr val="accent2"/>
                </a:solidFill>
              </a:rPr>
              <a:t>&amp; read</a:t>
            </a:r>
            <a:endParaRPr lang="x-none" altLang="en-US" sz="1400" i="1">
              <a:solidFill>
                <a:schemeClr val="accent2"/>
              </a:solidFill>
            </a:endParaRPr>
          </a:p>
        </p:txBody>
      </p:sp>
      <p:sp>
        <p:nvSpPr>
          <p:cNvPr id="26" name="Text Box 25"/>
          <p:cNvSpPr txBox="1"/>
          <p:nvPr/>
        </p:nvSpPr>
        <p:spPr>
          <a:xfrm>
            <a:off x="4380230" y="2085340"/>
            <a:ext cx="688975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1400" i="1">
                <a:solidFill>
                  <a:srgbClr val="0070C0"/>
                </a:solidFill>
              </a:rPr>
              <a:t>create</a:t>
            </a:r>
            <a:endParaRPr lang="x-none" altLang="en-US" sz="1400" i="1">
              <a:solidFill>
                <a:srgbClr val="0070C0"/>
              </a:solidFill>
            </a:endParaRPr>
          </a:p>
        </p:txBody>
      </p:sp>
      <p:cxnSp>
        <p:nvCxnSpPr>
          <p:cNvPr id="27" name="Curved Connector 26"/>
          <p:cNvCxnSpPr>
            <a:stCxn id="12" idx="2"/>
            <a:endCxn id="11" idx="0"/>
          </p:cNvCxnSpPr>
          <p:nvPr/>
        </p:nvCxnSpPr>
        <p:spPr>
          <a:xfrm rot="5400000">
            <a:off x="3673475" y="1945005"/>
            <a:ext cx="1243330" cy="792480"/>
          </a:xfrm>
          <a:prstGeom prst="curved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15" idx="1"/>
          </p:cNvCxnSpPr>
          <p:nvPr/>
        </p:nvCxnSpPr>
        <p:spPr>
          <a:xfrm rot="10800000">
            <a:off x="4822190" y="1684020"/>
            <a:ext cx="354330" cy="568960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Box 30"/>
          <p:cNvSpPr txBox="1"/>
          <p:nvPr/>
        </p:nvSpPr>
        <p:spPr>
          <a:xfrm>
            <a:off x="4776470" y="1771650"/>
            <a:ext cx="688975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1400" i="1">
                <a:solidFill>
                  <a:srgbClr val="0070C0"/>
                </a:solidFill>
              </a:rPr>
              <a:t>read</a:t>
            </a:r>
            <a:endParaRPr lang="x-none" altLang="en-US" sz="1400" i="1">
              <a:solidFill>
                <a:srgbClr val="0070C0"/>
              </a:solidFill>
            </a:endParaRPr>
          </a:p>
        </p:txBody>
      </p:sp>
      <p:cxnSp>
        <p:nvCxnSpPr>
          <p:cNvPr id="32" name="Curved Connector 31"/>
          <p:cNvCxnSpPr>
            <a:stCxn id="14" idx="2"/>
            <a:endCxn id="15" idx="3"/>
          </p:cNvCxnSpPr>
          <p:nvPr/>
        </p:nvCxnSpPr>
        <p:spPr>
          <a:xfrm rot="5400000">
            <a:off x="6108383" y="1763713"/>
            <a:ext cx="529590" cy="448945"/>
          </a:xfrm>
          <a:prstGeom prst="curvedConnector2">
            <a:avLst/>
          </a:prstGeom>
          <a:ln w="19050"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4995" y="3324225"/>
            <a:ext cx="1226820" cy="1226820"/>
          </a:xfrm>
          <a:prstGeom prst="rect">
            <a:avLst/>
          </a:prstGeom>
        </p:spPr>
      </p:pic>
      <p:cxnSp>
        <p:nvCxnSpPr>
          <p:cNvPr id="37" name="Curved Connector 36"/>
          <p:cNvCxnSpPr>
            <a:stCxn id="15" idx="2"/>
            <a:endCxn id="7" idx="3"/>
          </p:cNvCxnSpPr>
          <p:nvPr/>
        </p:nvCxnSpPr>
        <p:spPr>
          <a:xfrm rot="5400000">
            <a:off x="4698365" y="2944495"/>
            <a:ext cx="1504315" cy="425450"/>
          </a:xfrm>
          <a:prstGeom prst="curvedConnector2">
            <a:avLst/>
          </a:prstGeom>
          <a:ln w="19050">
            <a:solidFill>
              <a:srgbClr val="00B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 Box 37"/>
          <p:cNvSpPr txBox="1"/>
          <p:nvPr/>
        </p:nvSpPr>
        <p:spPr>
          <a:xfrm>
            <a:off x="6497955" y="3691890"/>
            <a:ext cx="2212340" cy="64008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r>
              <a:rPr lang="x-none" altLang="en-US"/>
              <a:t>Input definition file &amp; </a:t>
            </a:r>
            <a:endParaRPr lang="x-none" altLang="en-US"/>
          </a:p>
          <a:p>
            <a:r>
              <a:rPr lang="x-none" altLang="en-US"/>
              <a:t>data exchange cfg file</a:t>
            </a:r>
            <a:endParaRPr lang="x-none" altLang="en-US"/>
          </a:p>
        </p:txBody>
      </p:sp>
      <p:cxnSp>
        <p:nvCxnSpPr>
          <p:cNvPr id="39" name="Curved Connector 38"/>
          <p:cNvCxnSpPr>
            <a:stCxn id="36" idx="2"/>
            <a:endCxn id="5" idx="2"/>
          </p:cNvCxnSpPr>
          <p:nvPr/>
        </p:nvCxnSpPr>
        <p:spPr>
          <a:xfrm rot="5400000" flipH="1">
            <a:off x="5426075" y="2418715"/>
            <a:ext cx="12700" cy="4251960"/>
          </a:xfrm>
          <a:prstGeom prst="curvedConnector3">
            <a:avLst>
              <a:gd name="adj1" fmla="val -1875000"/>
            </a:avLst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Box 39"/>
          <p:cNvSpPr txBox="1"/>
          <p:nvPr/>
        </p:nvSpPr>
        <p:spPr>
          <a:xfrm>
            <a:off x="5410200" y="4744720"/>
            <a:ext cx="488315" cy="3048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1400" i="1">
                <a:solidFill>
                  <a:srgbClr val="0070C0"/>
                </a:solidFill>
              </a:rPr>
              <a:t>read</a:t>
            </a:r>
            <a:endParaRPr lang="x-none" altLang="en-US" sz="1400" i="1">
              <a:solidFill>
                <a:srgbClr val="0070C0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6019800" y="3139440"/>
            <a:ext cx="2973705" cy="1542415"/>
          </a:xfrm>
          <a:prstGeom prst="round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2" name="Text Box 41"/>
          <p:cNvSpPr txBox="1"/>
          <p:nvPr/>
        </p:nvSpPr>
        <p:spPr>
          <a:xfrm>
            <a:off x="6899910" y="2956560"/>
            <a:ext cx="1189355" cy="36576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r>
              <a:rPr lang="x-none" altLang="en-US" b="1"/>
              <a:t>Local drive</a:t>
            </a:r>
            <a:endParaRPr lang="x-none" altLang="en-US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193</Words>
  <Application>Kingsoft Office WPP</Application>
  <PresentationFormat>Widescreen</PresentationFormat>
  <Paragraphs>36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zhiang</dc:creator>
  <cp:lastModifiedBy>zhiang</cp:lastModifiedBy>
  <cp:revision>2</cp:revision>
  <dcterms:created xsi:type="dcterms:W3CDTF">2017-04-12T12:56:04Z</dcterms:created>
  <dcterms:modified xsi:type="dcterms:W3CDTF">2017-04-12T12:56:04Z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1033-10.1.0.5672</vt:lpwstr>
  </property>
</Properties>
</file>