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72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80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39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05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3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66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8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8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34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65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BE9B-5A2E-486C-923A-E52A0D32D846}" type="datetimeFigureOut">
              <a:rPr kumimoji="1" lang="ja-JP" altLang="en-US" smtClean="0"/>
              <a:t>2015/12/9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8089-8717-4C99-A232-95E46CC6F8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19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5"/>
          <a:stretch/>
        </p:blipFill>
        <p:spPr>
          <a:xfrm>
            <a:off x="7460041" y="5205721"/>
            <a:ext cx="1261981" cy="12625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-3845" b="-3668"/>
          <a:stretch/>
        </p:blipFill>
        <p:spPr>
          <a:xfrm>
            <a:off x="6153833" y="5408081"/>
            <a:ext cx="1266436" cy="1271586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3081938" y="1912723"/>
            <a:ext cx="971550" cy="971550"/>
            <a:chOff x="3081938" y="1912723"/>
            <a:chExt cx="971550" cy="971550"/>
          </a:xfrm>
        </p:grpSpPr>
        <p:sp>
          <p:nvSpPr>
            <p:cNvPr id="4" name="円/楕円 3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kumimoji="1" lang="en-US" altLang="ja-JP" sz="4800" dirty="0" smtClean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1</a:t>
              </a:r>
              <a:endParaRPr kumimoji="1" lang="ja-JP" altLang="en-US" sz="4800" dirty="0">
                <a:solidFill>
                  <a:schemeClr val="bg1"/>
                </a:solidFill>
                <a:latin typeface="Rounded M+ 2p black" panose="020B0902020203020207" pitchFamily="50" charset="-128"/>
                <a:ea typeface="Rounded M+ 2p black" panose="020B0902020203020207" pitchFamily="50" charset="-128"/>
                <a:cs typeface="Rounded M+ 2p black" panose="020B0902020203020207" pitchFamily="50" charset="-128"/>
              </a:endParaRPr>
            </a:p>
          </p:txBody>
        </p:sp>
      </p:grpSp>
      <p:sp>
        <p:nvSpPr>
          <p:cNvPr id="7" name="円/楕円 6"/>
          <p:cNvSpPr/>
          <p:nvPr/>
        </p:nvSpPr>
        <p:spPr>
          <a:xfrm>
            <a:off x="5961056" y="1325070"/>
            <a:ext cx="1892410" cy="1892410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958"/>
          <a:stretch/>
        </p:blipFill>
        <p:spPr>
          <a:xfrm>
            <a:off x="5465009" y="2718755"/>
            <a:ext cx="1261981" cy="1264848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3081938" y="3351179"/>
            <a:ext cx="971550" cy="971550"/>
            <a:chOff x="3081938" y="1912723"/>
            <a:chExt cx="971550" cy="971550"/>
          </a:xfrm>
        </p:grpSpPr>
        <p:sp>
          <p:nvSpPr>
            <p:cNvPr id="13" name="円/楕円 12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altLang="ja-JP" sz="4800" dirty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2</a:t>
              </a:r>
              <a:endParaRPr kumimoji="1" lang="ja-JP" altLang="en-US" sz="4800" dirty="0">
                <a:solidFill>
                  <a:schemeClr val="bg1"/>
                </a:solidFill>
                <a:latin typeface="Rounded M+ 2p black" panose="020B0902020203020207" pitchFamily="50" charset="-128"/>
                <a:ea typeface="Rounded M+ 2p black" panose="020B0902020203020207" pitchFamily="50" charset="-128"/>
                <a:cs typeface="Rounded M+ 2p black" panose="020B0902020203020207" pitchFamily="50" charset="-128"/>
              </a:endParaRPr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898829" y="4986561"/>
            <a:ext cx="971550" cy="971550"/>
            <a:chOff x="3081938" y="1912723"/>
            <a:chExt cx="971550" cy="971550"/>
          </a:xfrm>
        </p:grpSpPr>
        <p:sp>
          <p:nvSpPr>
            <p:cNvPr id="16" name="円/楕円 15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altLang="ja-JP" sz="4800" dirty="0" smtClean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3</a:t>
              </a:r>
              <a:endParaRPr kumimoji="1" lang="ja-JP" altLang="en-US" sz="4800" dirty="0">
                <a:solidFill>
                  <a:schemeClr val="bg1"/>
                </a:solidFill>
                <a:latin typeface="Rounded M+ 2p black" panose="020B0902020203020207" pitchFamily="50" charset="-128"/>
                <a:ea typeface="Rounded M+ 2p black" panose="020B0902020203020207" pitchFamily="50" charset="-128"/>
                <a:cs typeface="Rounded M+ 2p black" panose="020B0902020203020207" pitchFamily="50" charset="-128"/>
              </a:endParaRPr>
            </a:p>
          </p:txBody>
        </p:sp>
      </p:grp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7"/>
          <a:stretch/>
        </p:blipFill>
        <p:spPr>
          <a:xfrm>
            <a:off x="9981349" y="2781518"/>
            <a:ext cx="1261981" cy="126569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0957"/>
          <a:stretch/>
        </p:blipFill>
        <p:spPr>
          <a:xfrm>
            <a:off x="7749550" y="3060661"/>
            <a:ext cx="1268078" cy="1264849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4493459" y="4746054"/>
            <a:ext cx="971550" cy="971550"/>
            <a:chOff x="3081938" y="1912723"/>
            <a:chExt cx="971550" cy="971550"/>
          </a:xfrm>
        </p:grpSpPr>
        <p:sp>
          <p:nvSpPr>
            <p:cNvPr id="22" name="円/楕円 21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kumimoji="1" lang="en-US" altLang="ja-JP" sz="4800" dirty="0" smtClean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4</a:t>
              </a:r>
              <a:endParaRPr kumimoji="1" lang="ja-JP" altLang="en-US" sz="4800" dirty="0">
                <a:solidFill>
                  <a:schemeClr val="bg1"/>
                </a:solidFill>
                <a:latin typeface="Rounded M+ 2p black" panose="020B0902020203020207" pitchFamily="50" charset="-128"/>
                <a:ea typeface="Rounded M+ 2p black" panose="020B0902020203020207" pitchFamily="50" charset="-128"/>
                <a:cs typeface="Rounded M+ 2p black" panose="020B0902020203020207" pitchFamily="50" charset="-128"/>
              </a:endParaRPr>
            </a:p>
          </p:txBody>
        </p:sp>
      </p:grp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6"/>
          <a:stretch/>
        </p:blipFill>
        <p:spPr>
          <a:xfrm>
            <a:off x="5461961" y="2718755"/>
            <a:ext cx="1268078" cy="1264848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>
            <a:off x="916219" y="2865404"/>
            <a:ext cx="971550" cy="971550"/>
            <a:chOff x="3081938" y="1912723"/>
            <a:chExt cx="971550" cy="971550"/>
          </a:xfrm>
        </p:grpSpPr>
        <p:sp>
          <p:nvSpPr>
            <p:cNvPr id="25" name="円/楕円 24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altLang="ja-JP" sz="4800" dirty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5</a:t>
              </a:r>
              <a:endParaRPr kumimoji="1" lang="ja-JP" altLang="en-US" sz="4800" dirty="0">
                <a:solidFill>
                  <a:schemeClr val="bg1"/>
                </a:solidFill>
                <a:latin typeface="Rounded M+ 2p black" panose="020B0902020203020207" pitchFamily="50" charset="-128"/>
                <a:ea typeface="Rounded M+ 2p black" panose="020B0902020203020207" pitchFamily="50" charset="-128"/>
                <a:cs typeface="Rounded M+ 2p black" panose="020B0902020203020207" pitchFamily="50" charset="-128"/>
              </a:endParaRPr>
            </a:p>
          </p:txBody>
        </p:sp>
      </p:grp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59"/>
          <a:stretch/>
        </p:blipFill>
        <p:spPr>
          <a:xfrm>
            <a:off x="6566441" y="4143233"/>
            <a:ext cx="1268078" cy="1264848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1068619" y="3017804"/>
            <a:ext cx="971550" cy="971550"/>
            <a:chOff x="3081938" y="1912723"/>
            <a:chExt cx="971550" cy="971550"/>
          </a:xfrm>
        </p:grpSpPr>
        <p:sp>
          <p:nvSpPr>
            <p:cNvPr id="28" name="円/楕円 27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altLang="ja-JP" sz="4800" dirty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6</a:t>
              </a:r>
              <a:endParaRPr kumimoji="1" lang="ja-JP" altLang="en-US" sz="4800" dirty="0">
                <a:solidFill>
                  <a:schemeClr val="bg1"/>
                </a:solidFill>
                <a:latin typeface="Rounded M+ 2p black" panose="020B0902020203020207" pitchFamily="50" charset="-128"/>
                <a:ea typeface="Rounded M+ 2p black" panose="020B0902020203020207" pitchFamily="50" charset="-128"/>
                <a:cs typeface="Rounded M+ 2p black" panose="020B0902020203020207" pitchFamily="50" charset="-128"/>
              </a:endParaRPr>
            </a:p>
          </p:txBody>
        </p:sp>
      </p:grp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873"/>
          <a:stretch/>
        </p:blipFill>
        <p:spPr>
          <a:xfrm>
            <a:off x="8719368" y="4233750"/>
            <a:ext cx="1261981" cy="1260601"/>
          </a:xfrm>
          <a:prstGeom prst="rect">
            <a:avLst/>
          </a:prstGeom>
        </p:spPr>
      </p:pic>
      <p:grpSp>
        <p:nvGrpSpPr>
          <p:cNvPr id="30" name="グループ化 29"/>
          <p:cNvGrpSpPr/>
          <p:nvPr/>
        </p:nvGrpSpPr>
        <p:grpSpPr>
          <a:xfrm>
            <a:off x="1221019" y="3170204"/>
            <a:ext cx="971550" cy="971550"/>
            <a:chOff x="3081938" y="1912723"/>
            <a:chExt cx="971550" cy="971550"/>
          </a:xfrm>
        </p:grpSpPr>
        <p:sp>
          <p:nvSpPr>
            <p:cNvPr id="31" name="円/楕円 30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altLang="ja-JP" sz="4800" dirty="0" smtClean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7</a:t>
              </a:r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5"/>
          <a:stretch/>
        </p:blipFill>
        <p:spPr>
          <a:xfrm>
            <a:off x="9981349" y="4373493"/>
            <a:ext cx="1261981" cy="1263981"/>
          </a:xfrm>
          <a:prstGeom prst="rect">
            <a:avLst/>
          </a:prstGeom>
        </p:spPr>
      </p:pic>
      <p:grpSp>
        <p:nvGrpSpPr>
          <p:cNvPr id="33" name="グループ化 32"/>
          <p:cNvGrpSpPr/>
          <p:nvPr/>
        </p:nvGrpSpPr>
        <p:grpSpPr>
          <a:xfrm>
            <a:off x="1373419" y="3322604"/>
            <a:ext cx="971550" cy="971550"/>
            <a:chOff x="3081938" y="1912723"/>
            <a:chExt cx="971550" cy="971550"/>
          </a:xfrm>
        </p:grpSpPr>
        <p:sp>
          <p:nvSpPr>
            <p:cNvPr id="34" name="円/楕円 33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altLang="ja-JP" sz="4800" dirty="0" smtClean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8</a:t>
              </a: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1525819" y="3475004"/>
            <a:ext cx="971550" cy="971550"/>
            <a:chOff x="3081938" y="1912723"/>
            <a:chExt cx="971550" cy="971550"/>
          </a:xfrm>
        </p:grpSpPr>
        <p:sp>
          <p:nvSpPr>
            <p:cNvPr id="37" name="円/楕円 36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281464" y="2006852"/>
              <a:ext cx="652007" cy="8309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altLang="ja-JP" sz="4800" dirty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9</a:t>
              </a:r>
              <a:endParaRPr lang="en-US" altLang="ja-JP" sz="4800" dirty="0" smtClean="0">
                <a:solidFill>
                  <a:schemeClr val="bg1"/>
                </a:solidFill>
                <a:latin typeface="Rounded M+ 2p black" panose="020B0902020203020207" pitchFamily="50" charset="-128"/>
                <a:ea typeface="Rounded M+ 2p black" panose="020B0902020203020207" pitchFamily="50" charset="-128"/>
                <a:cs typeface="Rounded M+ 2p black" panose="020B0902020203020207" pitchFamily="50" charset="-128"/>
              </a:endParaRPr>
            </a:p>
          </p:txBody>
        </p:sp>
      </p:grpSp>
      <p:pic>
        <p:nvPicPr>
          <p:cNvPr id="39" name="図 3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1"/>
          <a:stretch/>
        </p:blipFill>
        <p:spPr>
          <a:xfrm>
            <a:off x="8386637" y="1128892"/>
            <a:ext cx="1261981" cy="1264451"/>
          </a:xfrm>
          <a:prstGeom prst="rect">
            <a:avLst/>
          </a:prstGeom>
        </p:spPr>
      </p:pic>
      <p:grpSp>
        <p:nvGrpSpPr>
          <p:cNvPr id="40" name="グループ化 39"/>
          <p:cNvGrpSpPr/>
          <p:nvPr/>
        </p:nvGrpSpPr>
        <p:grpSpPr>
          <a:xfrm>
            <a:off x="1678219" y="3627404"/>
            <a:ext cx="971550" cy="971550"/>
            <a:chOff x="3081938" y="1912723"/>
            <a:chExt cx="971550" cy="971550"/>
          </a:xfrm>
        </p:grpSpPr>
        <p:sp>
          <p:nvSpPr>
            <p:cNvPr id="41" name="円/楕円 40"/>
            <p:cNvSpPr/>
            <p:nvPr/>
          </p:nvSpPr>
          <p:spPr>
            <a:xfrm>
              <a:off x="3081938" y="1912723"/>
              <a:ext cx="971550" cy="9715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381000"/>
              <a:bevelB w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160642" y="2097389"/>
              <a:ext cx="853728" cy="6463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wrap="square" rtlCol="0">
              <a:spAutoFit/>
            </a:bodyPr>
            <a:lstStyle/>
            <a:p>
              <a:r>
                <a:rPr lang="en-US" altLang="ja-JP" sz="3600" dirty="0" smtClean="0">
                  <a:solidFill>
                    <a:schemeClr val="bg1"/>
                  </a:solidFill>
                  <a:latin typeface="Rounded M+ 2p black" panose="020B0902020203020207" pitchFamily="50" charset="-128"/>
                  <a:ea typeface="Rounded M+ 2p black" panose="020B0902020203020207" pitchFamily="50" charset="-128"/>
                  <a:cs typeface="Rounded M+ 2p black" panose="020B0902020203020207" pitchFamily="50" charset="-128"/>
                </a:rPr>
                <a:t>10</a:t>
              </a:r>
              <a:endParaRPr lang="en-US" altLang="ja-JP" sz="6600" dirty="0" smtClean="0">
                <a:solidFill>
                  <a:schemeClr val="bg1"/>
                </a:solidFill>
                <a:latin typeface="Rounded M+ 2p black" panose="020B0902020203020207" pitchFamily="50" charset="-128"/>
                <a:ea typeface="Rounded M+ 2p black" panose="020B0902020203020207" pitchFamily="50" charset="-128"/>
                <a:cs typeface="Rounded M+ 2p black" panose="020B0902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508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Rounded M+ 2p black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 CICP</dc:creator>
  <cp:lastModifiedBy>SH CICP</cp:lastModifiedBy>
  <cp:revision>7</cp:revision>
  <dcterms:created xsi:type="dcterms:W3CDTF">2015-12-08T03:53:27Z</dcterms:created>
  <dcterms:modified xsi:type="dcterms:W3CDTF">2015-12-09T07:51:12Z</dcterms:modified>
</cp:coreProperties>
</file>