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4D975-5DA1-4A8F-AD17-EF02B95C8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2AB890-5338-4720-9A60-52B533C1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F6795D-2CAE-42F1-8B35-4D6FBAAC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9732C-2624-4DE9-B738-F78EFA9C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269E5-E554-4298-93CB-D46B3510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DFA14-F17F-40E9-ABEF-74D83D03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1D596E-589A-499A-9EC0-6996F8F4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9DE12C-C51A-439D-BC46-05B257E0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C8A47-E643-4BB5-B883-576A83AD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B4357-11A4-482D-AB20-310A054E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3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BF5FD5-4987-467D-B40C-CC87A51BD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B13CE-D63E-49C4-B8B8-41C95F51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F066E-F698-41B9-A2F0-A209A0F9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F6B88-F036-4ECA-9D7E-6D4DFFEA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5EE5B-3B7A-4A98-B11A-A66B6221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91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0DF50-BEA8-435F-BAB6-25B7CED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A92C2-052F-4ED6-B410-D3A265D18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09578A-A69D-4076-ADDF-4AB7FC38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84B138-EE8A-4E65-AF3D-820E2A42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86965-D22D-4355-B74C-647E6EF6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9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30E83-CE0E-4EDE-950A-F0383033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F06EF-1247-41A9-8E20-78777411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743C28-4401-41E5-9A03-C830E83B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3FA09A-AF7E-4022-BFAF-805076BB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1BACF1-CEB4-4D2A-AC2E-972E1B09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2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CF816-C076-42AA-8944-DB57BC8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DB34A-0E78-44E0-8DD7-ADF520635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19232E-26C1-499C-8438-17905A2D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44EE17-69BA-4F44-87AF-F8085E78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FBECCF-E8C4-4AC3-8BCB-E64ADA52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02956A-999D-4C43-B20E-C2530EB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82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AA97C-6F69-453E-8F05-8283368A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7A25A2-3A54-4048-9EC2-B377F79A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20187B-47B5-4F31-AEC4-9A581133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0F74FA-3A05-4C4A-A242-111FA68E1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E313A9-B116-48C6-BBC1-8677EE281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4B2839-A67E-416A-8857-55DABFB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4BCA69-A5B1-493B-BE08-99AFEAE9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CC602F-4032-47E3-94BC-1292FA72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7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05E6E-158A-44B8-A8F6-2FFA5098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3336AC-1883-4792-903C-2D3B9A01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4E3933-6C8A-4668-AA4E-59C4C062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447E0A-5E76-4642-B713-ECA53D67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39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2D3F27-7B8C-44D6-96E0-583C0EA3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11FB52-E51F-4BD4-AA12-4F985CFC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657658-6258-480D-8456-FAD5712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4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C44925-7998-43CD-BC86-602E1069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F5EB5-BF7F-4B68-B6B0-36EEA0FF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F2FE43-23D2-45E0-A7C2-CE701A12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DD7AB-AA05-4770-AD69-01F50B06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4E5AF5-CBD6-449A-9281-39B81887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E8C064-B874-48CC-BDB7-82A61C47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93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E7EE2-9568-4A35-9F0C-9B0D6751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B99F80-5048-450F-B0D3-CD3E61C69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2BCFE-9FE6-4796-BF2C-8BE38193D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75A68-0503-4C3F-A9CD-91CD1AAB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47305C-0D0C-4795-8380-AF98C874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027711-2CB4-4491-9DE3-48D36FC8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5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5BEC44-5954-4D5A-8C3E-07D756D9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FE716-3795-453B-BDFE-FBA83815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2FE01-F6BF-490B-A4C9-26B2FF6B3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90D7-2052-4034-834D-033642444CAE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3763A-D2E7-4D87-8409-FB2EBA28C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9C280A-63DA-40CD-93A1-58D07E05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CA9D4-0645-47CA-862C-D6B0D668F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9B07F1-5243-4395-9717-B9441FF590B8}"/>
              </a:ext>
            </a:extLst>
          </p:cNvPr>
          <p:cNvSpPr/>
          <p:nvPr/>
        </p:nvSpPr>
        <p:spPr>
          <a:xfrm>
            <a:off x="2258010" y="1315608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② ホーム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E7814A-C98B-461B-88DC-D8835D537663}"/>
              </a:ext>
            </a:extLst>
          </p:cNvPr>
          <p:cNvSpPr/>
          <p:nvPr/>
        </p:nvSpPr>
        <p:spPr>
          <a:xfrm>
            <a:off x="2258009" y="329673"/>
            <a:ext cx="1278294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① ログイン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56CB3B-0E7B-489B-85A1-C5AC2A0B17E1}"/>
              </a:ext>
            </a:extLst>
          </p:cNvPr>
          <p:cNvSpPr/>
          <p:nvPr/>
        </p:nvSpPr>
        <p:spPr>
          <a:xfrm>
            <a:off x="4603103" y="1315608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③ お知らせ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B08886-FABD-4FCE-B701-CBB811D64982}"/>
              </a:ext>
            </a:extLst>
          </p:cNvPr>
          <p:cNvSpPr/>
          <p:nvPr/>
        </p:nvSpPr>
        <p:spPr>
          <a:xfrm>
            <a:off x="4603103" y="2326424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-1 </a:t>
            </a:r>
            <a:r>
              <a:rPr lang="ja-JP" altLang="en-US" sz="1400" dirty="0"/>
              <a:t>コンテスト一覧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753AFA-9879-43B9-ADF6-2F4E0D6A0785}"/>
              </a:ext>
            </a:extLst>
          </p:cNvPr>
          <p:cNvSpPr/>
          <p:nvPr/>
        </p:nvSpPr>
        <p:spPr>
          <a:xfrm>
            <a:off x="4603102" y="3337240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-2 </a:t>
            </a:r>
            <a:r>
              <a:rPr lang="ja-JP" altLang="en-US" sz="1400" dirty="0"/>
              <a:t>コンテストトップ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61455E-FC6E-4776-B2CB-624A5E8F36E6}"/>
              </a:ext>
            </a:extLst>
          </p:cNvPr>
          <p:cNvSpPr/>
          <p:nvPr/>
        </p:nvSpPr>
        <p:spPr>
          <a:xfrm>
            <a:off x="6602963" y="3337240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-3 </a:t>
            </a:r>
            <a:r>
              <a:rPr lang="ja-JP" altLang="en-US" sz="1400" dirty="0"/>
              <a:t>問題一覧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BC96CB-C818-47A6-BF72-426CB32423E1}"/>
              </a:ext>
            </a:extLst>
          </p:cNvPr>
          <p:cNvSpPr/>
          <p:nvPr/>
        </p:nvSpPr>
        <p:spPr>
          <a:xfrm>
            <a:off x="8602824" y="3337240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-4 </a:t>
            </a:r>
            <a:r>
              <a:rPr lang="ja-JP" altLang="en-US" sz="1400" dirty="0"/>
              <a:t>問題詳細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FBD5AB-7D98-417F-B0D3-B9A205C6BBE9}"/>
              </a:ext>
            </a:extLst>
          </p:cNvPr>
          <p:cNvSpPr/>
          <p:nvPr/>
        </p:nvSpPr>
        <p:spPr>
          <a:xfrm>
            <a:off x="6602962" y="4273412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-5-1 </a:t>
            </a:r>
            <a:r>
              <a:rPr lang="ja-JP" altLang="en-US" sz="1400" dirty="0"/>
              <a:t>提出結果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5094BC-FD48-466A-BD8D-3C1059F13953}"/>
              </a:ext>
            </a:extLst>
          </p:cNvPr>
          <p:cNvSpPr/>
          <p:nvPr/>
        </p:nvSpPr>
        <p:spPr>
          <a:xfrm>
            <a:off x="6602962" y="5209584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-6 </a:t>
            </a:r>
            <a:r>
              <a:rPr lang="ja-JP" altLang="en-US" sz="1400" dirty="0"/>
              <a:t>順位</a:t>
            </a:r>
            <a:endParaRPr kumimoji="1" lang="ja-JP" altLang="en-US" sz="1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D56AA3D-E095-48BD-8F4E-EF7BE740B6BE}"/>
              </a:ext>
            </a:extLst>
          </p:cNvPr>
          <p:cNvSpPr/>
          <p:nvPr/>
        </p:nvSpPr>
        <p:spPr>
          <a:xfrm>
            <a:off x="8602824" y="4273412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-5-2 </a:t>
            </a:r>
            <a:r>
              <a:rPr lang="ja-JP" altLang="en-US" sz="1400" dirty="0"/>
              <a:t>提出詳細</a:t>
            </a:r>
            <a:endParaRPr kumimoji="1" lang="ja-JP" altLang="en-US" sz="14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D1624E1-817C-48AB-85DF-524CFD689D6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16200000" flipH="1">
            <a:off x="2726095" y="1144545"/>
            <a:ext cx="342123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43343F5D-EA95-466B-9AAC-B3CCDF4AEEE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36303" y="1637514"/>
            <a:ext cx="106680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30C50EED-0A0F-45B0-82F5-82467206067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36303" y="1637514"/>
            <a:ext cx="1066800" cy="10108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CC3D662-2036-4A95-9599-6FB57A5F196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058748" y="3153738"/>
            <a:ext cx="367004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A0095EC-6309-4050-B623-AC01D41CF7B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881395" y="3659146"/>
            <a:ext cx="72156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842B6726-F8C7-4A73-A448-C5015C0C0A2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5881395" y="3659146"/>
            <a:ext cx="721567" cy="9361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6139D18-A9BD-49D3-8D3A-DAA84D8177C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881395" y="3659146"/>
            <a:ext cx="721567" cy="18723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59C069B3-8400-4C56-A688-D62E02E88BA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881256" y="3659146"/>
            <a:ext cx="72156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00869108-3680-42D4-9752-A97F4AD8DAF1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rot="5400000">
            <a:off x="9095791" y="4127232"/>
            <a:ext cx="292360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311E0E26-3B25-4570-A75F-0A5C47D7E19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7881255" y="4595318"/>
            <a:ext cx="72156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6770411-1C56-4018-AE58-D72F9BC92F23}"/>
              </a:ext>
            </a:extLst>
          </p:cNvPr>
          <p:cNvSpPr/>
          <p:nvPr/>
        </p:nvSpPr>
        <p:spPr>
          <a:xfrm>
            <a:off x="6602961" y="6133056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④</a:t>
            </a:r>
            <a:r>
              <a:rPr lang="en-US" altLang="ja-JP" sz="1400" dirty="0"/>
              <a:t>-7 </a:t>
            </a:r>
            <a:r>
              <a:rPr lang="ja-JP" altLang="en-US" sz="1400" dirty="0"/>
              <a:t>コードテスト</a:t>
            </a:r>
            <a:endParaRPr kumimoji="1" lang="ja-JP" altLang="en-US" sz="1400" dirty="0"/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8A82FE1-316F-408B-BBFB-9457DBF7CE04}"/>
              </a:ext>
            </a:extLst>
          </p:cNvPr>
          <p:cNvCxnSpPr>
            <a:stCxn id="8" idx="3"/>
            <a:endCxn id="36" idx="1"/>
          </p:cNvCxnSpPr>
          <p:nvPr/>
        </p:nvCxnSpPr>
        <p:spPr>
          <a:xfrm>
            <a:off x="5881395" y="3659146"/>
            <a:ext cx="721566" cy="279581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2FF5FB5-D0E1-4102-93A2-8AB2F96E9D09}"/>
              </a:ext>
            </a:extLst>
          </p:cNvPr>
          <p:cNvSpPr/>
          <p:nvPr/>
        </p:nvSpPr>
        <p:spPr>
          <a:xfrm>
            <a:off x="1299290" y="2731514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⑤</a:t>
            </a:r>
            <a:r>
              <a:rPr lang="en-US" altLang="ja-JP" sz="1400" dirty="0"/>
              <a:t>-1 </a:t>
            </a:r>
            <a:r>
              <a:rPr lang="ja-JP" altLang="en-US" sz="1400" dirty="0"/>
              <a:t>ユーザプロフィール</a:t>
            </a:r>
            <a:endParaRPr kumimoji="1" lang="ja-JP" altLang="en-US" sz="14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3DB3FCA-46EB-4011-B0D6-E1060B1874F1}"/>
              </a:ext>
            </a:extLst>
          </p:cNvPr>
          <p:cNvSpPr/>
          <p:nvPr/>
        </p:nvSpPr>
        <p:spPr>
          <a:xfrm>
            <a:off x="2685662" y="2740838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⑤</a:t>
            </a:r>
            <a:r>
              <a:rPr lang="en-US" altLang="ja-JP" sz="1400" dirty="0"/>
              <a:t>-2 </a:t>
            </a:r>
            <a:r>
              <a:rPr lang="ja-JP" altLang="en-US" sz="1400" dirty="0"/>
              <a:t>設定</a:t>
            </a:r>
            <a:endParaRPr kumimoji="1" lang="ja-JP" altLang="en-US" sz="1400" dirty="0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CC5685D8-B13F-42AE-9C0C-9CF2940F14E0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 rot="5400000">
            <a:off x="2031750" y="1866107"/>
            <a:ext cx="772094" cy="958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8ACF66A-4505-4BC9-9906-48DD58415B98}"/>
              </a:ext>
            </a:extLst>
          </p:cNvPr>
          <p:cNvCxnSpPr>
            <a:stCxn id="4" idx="2"/>
            <a:endCxn id="40" idx="0"/>
          </p:cNvCxnSpPr>
          <p:nvPr/>
        </p:nvCxnSpPr>
        <p:spPr>
          <a:xfrm rot="16200000" flipH="1">
            <a:off x="2720274" y="2136303"/>
            <a:ext cx="781418" cy="4276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24B7056-EB02-4656-A1FB-89C2D7B8C9FE}"/>
              </a:ext>
            </a:extLst>
          </p:cNvPr>
          <p:cNvSpPr/>
          <p:nvPr/>
        </p:nvSpPr>
        <p:spPr>
          <a:xfrm>
            <a:off x="4603100" y="4354140"/>
            <a:ext cx="1278293" cy="64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⑥ ランキング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DC8EBCB-4F69-48E5-A73B-EFD686984329}"/>
              </a:ext>
            </a:extLst>
          </p:cNvPr>
          <p:cNvCxnSpPr>
            <a:stCxn id="4" idx="3"/>
            <a:endCxn id="48" idx="1"/>
          </p:cNvCxnSpPr>
          <p:nvPr/>
        </p:nvCxnSpPr>
        <p:spPr>
          <a:xfrm>
            <a:off x="3536303" y="1637514"/>
            <a:ext cx="1066797" cy="30385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1B87725-185E-48EA-A046-5FCEAA3C42D5}"/>
              </a:ext>
            </a:extLst>
          </p:cNvPr>
          <p:cNvSpPr txBox="1"/>
          <p:nvPr/>
        </p:nvSpPr>
        <p:spPr>
          <a:xfrm>
            <a:off x="6098512" y="900597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解説は抜いてる。</a:t>
            </a:r>
            <a:endParaRPr kumimoji="1" lang="en-US" altLang="ja-JP" dirty="0"/>
          </a:p>
          <a:p>
            <a:r>
              <a:rPr lang="ja-JP" altLang="en-US" dirty="0"/>
              <a:t>ランキングもとりあえずは要らないかな。</a:t>
            </a:r>
            <a:endParaRPr lang="en-US" altLang="ja-JP" dirty="0"/>
          </a:p>
          <a:p>
            <a:r>
              <a:rPr kumimoji="1" lang="ja-JP" altLang="en-US" dirty="0"/>
              <a:t>コードテストも今回は抜いてもよいかもしれない。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FA56C4B-03E9-4480-8493-A487C823EE11}"/>
              </a:ext>
            </a:extLst>
          </p:cNvPr>
          <p:cNvSpPr txBox="1"/>
          <p:nvPr/>
        </p:nvSpPr>
        <p:spPr>
          <a:xfrm>
            <a:off x="191294" y="214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画面一覧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02ADABA-A68E-4CF5-BE40-CEE1611B7C37}"/>
              </a:ext>
            </a:extLst>
          </p:cNvPr>
          <p:cNvSpPr txBox="1"/>
          <p:nvPr/>
        </p:nvSpPr>
        <p:spPr>
          <a:xfrm>
            <a:off x="821092" y="5853396"/>
            <a:ext cx="442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管理画面はそのうち作った方がよいが、とりあえずは</a:t>
            </a:r>
            <a:r>
              <a:rPr kumimoji="1" lang="en-US" altLang="ja-JP" dirty="0"/>
              <a:t>DB</a:t>
            </a:r>
            <a:r>
              <a:rPr kumimoji="1" lang="ja-JP" altLang="en-US" dirty="0"/>
              <a:t>直接投入でよいかな。</a:t>
            </a:r>
          </a:p>
        </p:txBody>
      </p:sp>
    </p:spTree>
    <p:extLst>
      <p:ext uri="{BB962C8B-B14F-4D97-AF65-F5344CB8AC3E}">
        <p14:creationId xmlns:p14="http://schemas.microsoft.com/office/powerpoint/2010/main" val="15396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美樹 楠瀬</dc:creator>
  <cp:lastModifiedBy>美樹 楠瀬</cp:lastModifiedBy>
  <cp:revision>9</cp:revision>
  <dcterms:created xsi:type="dcterms:W3CDTF">2019-10-13T02:49:10Z</dcterms:created>
  <dcterms:modified xsi:type="dcterms:W3CDTF">2019-10-13T02:59:45Z</dcterms:modified>
</cp:coreProperties>
</file>