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7385E6-EF65-4CC4-8AB1-E3BDEAFA200B}" v="11" dt="2019-10-12T03:33:44.8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4" y="14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美樹 楠瀬" userId="9d8998d484666266" providerId="LiveId" clId="{6B7385E6-EF65-4CC4-8AB1-E3BDEAFA200B}"/>
    <pc:docChg chg="custSel modSld">
      <pc:chgData name="美樹 楠瀬" userId="9d8998d484666266" providerId="LiveId" clId="{6B7385E6-EF65-4CC4-8AB1-E3BDEAFA200B}" dt="2019-10-12T03:33:47.526" v="67" actId="14100"/>
      <pc:docMkLst>
        <pc:docMk/>
      </pc:docMkLst>
      <pc:sldChg chg="addSp modSp">
        <pc:chgData name="美樹 楠瀬" userId="9d8998d484666266" providerId="LiveId" clId="{6B7385E6-EF65-4CC4-8AB1-E3BDEAFA200B}" dt="2019-10-12T03:33:47.526" v="67" actId="14100"/>
        <pc:sldMkLst>
          <pc:docMk/>
          <pc:sldMk cId="2692540797" sldId="256"/>
        </pc:sldMkLst>
        <pc:spChg chg="mod">
          <ac:chgData name="美樹 楠瀬" userId="9d8998d484666266" providerId="LiveId" clId="{6B7385E6-EF65-4CC4-8AB1-E3BDEAFA200B}" dt="2019-10-12T03:22:26.581" v="15" actId="14100"/>
          <ac:spMkLst>
            <pc:docMk/>
            <pc:sldMk cId="2692540797" sldId="256"/>
            <ac:spMk id="7" creationId="{569ED433-971D-471D-9537-244DE704B444}"/>
          </ac:spMkLst>
        </pc:spChg>
        <pc:spChg chg="mod">
          <ac:chgData name="美樹 楠瀬" userId="9d8998d484666266" providerId="LiveId" clId="{6B7385E6-EF65-4CC4-8AB1-E3BDEAFA200B}" dt="2019-10-12T03:22:23.275" v="14" actId="1076"/>
          <ac:spMkLst>
            <pc:docMk/>
            <pc:sldMk cId="2692540797" sldId="256"/>
            <ac:spMk id="11" creationId="{395EEB2A-433A-4454-B840-5412C4BAF7D7}"/>
          </ac:spMkLst>
        </pc:spChg>
        <pc:spChg chg="mod">
          <ac:chgData name="美樹 楠瀬" userId="9d8998d484666266" providerId="LiveId" clId="{6B7385E6-EF65-4CC4-8AB1-E3BDEAFA200B}" dt="2019-10-12T03:22:23.275" v="14" actId="1076"/>
          <ac:spMkLst>
            <pc:docMk/>
            <pc:sldMk cId="2692540797" sldId="256"/>
            <ac:spMk id="12" creationId="{9B85BAB4-1D87-48AD-8686-495CAE43AAD7}"/>
          </ac:spMkLst>
        </pc:spChg>
        <pc:spChg chg="mod">
          <ac:chgData name="美樹 楠瀬" userId="9d8998d484666266" providerId="LiveId" clId="{6B7385E6-EF65-4CC4-8AB1-E3BDEAFA200B}" dt="2019-10-12T03:22:23.275" v="14" actId="1076"/>
          <ac:spMkLst>
            <pc:docMk/>
            <pc:sldMk cId="2692540797" sldId="256"/>
            <ac:spMk id="13" creationId="{0793581F-A4EF-48C0-AD97-ABC1D6E34FF2}"/>
          </ac:spMkLst>
        </pc:spChg>
        <pc:spChg chg="add mod">
          <ac:chgData name="美樹 楠瀬" userId="9d8998d484666266" providerId="LiveId" clId="{6B7385E6-EF65-4CC4-8AB1-E3BDEAFA200B}" dt="2019-10-12T03:22:33.182" v="17" actId="1076"/>
          <ac:spMkLst>
            <pc:docMk/>
            <pc:sldMk cId="2692540797" sldId="256"/>
            <ac:spMk id="25" creationId="{9945869D-EECF-4760-9E2D-1CABED2BCE12}"/>
          </ac:spMkLst>
        </pc:spChg>
        <pc:spChg chg="add mod">
          <ac:chgData name="美樹 楠瀬" userId="9d8998d484666266" providerId="LiveId" clId="{6B7385E6-EF65-4CC4-8AB1-E3BDEAFA200B}" dt="2019-10-12T03:22:33.182" v="17" actId="1076"/>
          <ac:spMkLst>
            <pc:docMk/>
            <pc:sldMk cId="2692540797" sldId="256"/>
            <ac:spMk id="26" creationId="{80E10AA3-D501-46AD-8452-799B48A7CFBF}"/>
          </ac:spMkLst>
        </pc:spChg>
        <pc:spChg chg="add mod">
          <ac:chgData name="美樹 楠瀬" userId="9d8998d484666266" providerId="LiveId" clId="{6B7385E6-EF65-4CC4-8AB1-E3BDEAFA200B}" dt="2019-10-12T03:22:42.069" v="23" actId="20577"/>
          <ac:spMkLst>
            <pc:docMk/>
            <pc:sldMk cId="2692540797" sldId="256"/>
            <ac:spMk id="27" creationId="{A6535DDD-6FB1-4D84-816D-88CF5C8AF564}"/>
          </ac:spMkLst>
        </pc:spChg>
        <pc:spChg chg="add mod">
          <ac:chgData name="美樹 楠瀬" userId="9d8998d484666266" providerId="LiveId" clId="{6B7385E6-EF65-4CC4-8AB1-E3BDEAFA200B}" dt="2019-10-12T03:24:03.385" v="50" actId="404"/>
          <ac:spMkLst>
            <pc:docMk/>
            <pc:sldMk cId="2692540797" sldId="256"/>
            <ac:spMk id="30" creationId="{13D01578-8111-4DC7-A625-388F39843C03}"/>
          </ac:spMkLst>
        </pc:spChg>
        <pc:spChg chg="add mod">
          <ac:chgData name="美樹 楠瀬" userId="9d8998d484666266" providerId="LiveId" clId="{6B7385E6-EF65-4CC4-8AB1-E3BDEAFA200B}" dt="2019-10-12T03:33:47.526" v="67" actId="14100"/>
          <ac:spMkLst>
            <pc:docMk/>
            <pc:sldMk cId="2692540797" sldId="256"/>
            <ac:spMk id="31" creationId="{758F605A-0FC6-47BC-ABF0-08FEEB75B5BA}"/>
          </ac:spMkLst>
        </pc:spChg>
        <pc:cxnChg chg="mod">
          <ac:chgData name="美樹 楠瀬" userId="9d8998d484666266" providerId="LiveId" clId="{6B7385E6-EF65-4CC4-8AB1-E3BDEAFA200B}" dt="2019-10-12T03:22:26.581" v="15" actId="14100"/>
          <ac:cxnSpMkLst>
            <pc:docMk/>
            <pc:sldMk cId="2692540797" sldId="256"/>
            <ac:cxnSpMk id="21" creationId="{2AEAB6AF-159F-4FD8-BE7A-A0266ADFB61E}"/>
          </ac:cxnSpMkLst>
        </pc:cxnChg>
        <pc:cxnChg chg="add mod">
          <ac:chgData name="美樹 楠瀬" userId="9d8998d484666266" providerId="LiveId" clId="{6B7385E6-EF65-4CC4-8AB1-E3BDEAFA200B}" dt="2019-10-12T03:23:36.867" v="24" actId="11529"/>
          <ac:cxnSpMkLst>
            <pc:docMk/>
            <pc:sldMk cId="2692540797" sldId="256"/>
            <ac:cxnSpMk id="29" creationId="{E7DE0BE9-106D-4A37-865F-5FB91203A461}"/>
          </ac:cxnSpMkLst>
        </pc:cxnChg>
        <pc:cxnChg chg="add mod">
          <ac:chgData name="美樹 楠瀬" userId="9d8998d484666266" providerId="LiveId" clId="{6B7385E6-EF65-4CC4-8AB1-E3BDEAFA200B}" dt="2019-10-12T03:33:47.526" v="67" actId="14100"/>
          <ac:cxnSpMkLst>
            <pc:docMk/>
            <pc:sldMk cId="2692540797" sldId="256"/>
            <ac:cxnSpMk id="33" creationId="{8ECD46DF-1D0D-42E1-851F-8B5A06C7FE2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2CBE3B-099D-4638-B9C1-CA4CAD7F0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C849C27-44C6-4CB8-BC92-AD6D31A579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7029A9-516F-439C-B56F-84F5E8E40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A2EB-47A5-4673-B2EB-F0815FBB1FC2}" type="datetimeFigureOut">
              <a:rPr kumimoji="1" lang="ja-JP" altLang="en-US" smtClean="0"/>
              <a:t>2019/10/12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047F5F-F26D-4DCF-B1F8-114C63D9B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3106D0-99F4-4F44-9454-72048FF4F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705E-02E4-4D18-A396-F9D1D3B2B6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808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D7BC00-144C-47E4-8BC3-D407B4EC5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A90C13B-37CE-4F78-AA48-FB3FE354B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1DECF3-B5DC-494A-BFB8-D653C04F3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A2EB-47A5-4673-B2EB-F0815FBB1FC2}" type="datetimeFigureOut">
              <a:rPr kumimoji="1" lang="ja-JP" altLang="en-US" smtClean="0"/>
              <a:t>2019/10/12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CA8708-D180-45B5-A57F-A96F2B03D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2CF3BD-FA50-4624-9962-2E0A2331C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705E-02E4-4D18-A396-F9D1D3B2B6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609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9D394AA-D559-4181-BA1F-8E76DF108A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305FFFC-C625-4948-9E53-C4BAA1DFE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CE2A5B-3B37-48B7-9C2E-9E6CD5315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A2EB-47A5-4673-B2EB-F0815FBB1FC2}" type="datetimeFigureOut">
              <a:rPr kumimoji="1" lang="ja-JP" altLang="en-US" smtClean="0"/>
              <a:t>2019/10/12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F11D06-F0B3-4FE8-B074-AF3A8C8E3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BEAAE1-2C9C-44A0-A8D4-BE16FB757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705E-02E4-4D18-A396-F9D1D3B2B6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6828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C3651F-CB7B-43AD-92AD-85BD68B89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1B4312-4AF7-4548-B2D5-28BD4FAE8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067773-A1BD-4BB0-BBD1-7546471A4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A2EB-47A5-4673-B2EB-F0815FBB1FC2}" type="datetimeFigureOut">
              <a:rPr kumimoji="1" lang="ja-JP" altLang="en-US" smtClean="0"/>
              <a:t>2019/10/12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11CC4D-0E8C-4D91-BC42-51AEEE8AD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8ABB92-5C9F-4AE7-8691-2E6BEC321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705E-02E4-4D18-A396-F9D1D3B2B6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0555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148AA4-5F8A-40C7-8EC0-D6AE26287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340EB7-C0FA-42E0-8054-11EAAB116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7116CE-B5B4-482E-BE0B-C3E7A22E9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A2EB-47A5-4673-B2EB-F0815FBB1FC2}" type="datetimeFigureOut">
              <a:rPr kumimoji="1" lang="ja-JP" altLang="en-US" smtClean="0"/>
              <a:t>2019/10/12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35FEF0-FFF7-41D4-8098-8019ABFBF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77DB39-3F77-48B0-AB9A-B9258A5E2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705E-02E4-4D18-A396-F9D1D3B2B6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4317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4C6E04-AA7E-4902-9A39-D6FC1511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1F5EA7-FCB1-4D03-9EFF-8CF75EA5E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1791F39-31A7-482E-A229-7867C3A5B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DCD19D-4BFF-4468-83F8-285180CF6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A2EB-47A5-4673-B2EB-F0815FBB1FC2}" type="datetimeFigureOut">
              <a:rPr kumimoji="1" lang="ja-JP" altLang="en-US" smtClean="0"/>
              <a:t>2019/10/12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0734DD-190E-432F-9F10-91F4C4B54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EB64FAE-BD15-487C-8832-D38AABF01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705E-02E4-4D18-A396-F9D1D3B2B6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8627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7820F1-C109-4854-BD8F-8A7EB6BBE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9DE1D2-BB1C-479B-8F00-4528BBB6C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7DA2B9-2454-4DAA-BFFD-3350E5679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239BF12-876C-4351-AD17-9C621B13B5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8DFB3FD-5E48-4B86-94BD-444A987CA7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B8686BF-2867-4D42-AB76-8DB1C69A0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A2EB-47A5-4673-B2EB-F0815FBB1FC2}" type="datetimeFigureOut">
              <a:rPr kumimoji="1" lang="ja-JP" altLang="en-US" smtClean="0"/>
              <a:t>2019/10/12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7F95420-98EF-4A7E-B134-69629C8AC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58D29E8-D8FB-4F5D-BB47-29342C4DD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705E-02E4-4D18-A396-F9D1D3B2B6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715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1D26AA-8B7F-4C73-935A-F6402E401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93914B2-DE6A-444A-8483-CBA967ABB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A2EB-47A5-4673-B2EB-F0815FBB1FC2}" type="datetimeFigureOut">
              <a:rPr kumimoji="1" lang="ja-JP" altLang="en-US" smtClean="0"/>
              <a:t>2019/10/12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1650ABF-7FAE-4394-B778-66F5FD550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98D8331-E4C4-4486-A65F-04A18477E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705E-02E4-4D18-A396-F9D1D3B2B6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219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A93ADF7-6965-46F3-9F04-24F57332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A2EB-47A5-4673-B2EB-F0815FBB1FC2}" type="datetimeFigureOut">
              <a:rPr kumimoji="1" lang="ja-JP" altLang="en-US" smtClean="0"/>
              <a:t>2019/10/12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D41BE55-A544-442E-90E9-99159AF5A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8A68C1A-7089-4385-B7FF-9D228583E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705E-02E4-4D18-A396-F9D1D3B2B6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632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91E559-A808-4A87-8038-A1952F378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1AA1E2-CCAD-443A-9958-3DED9D584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8EAFF7-B601-4841-BAA1-7F64AD898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AE62250-98E1-4B12-84B2-E1AC125A0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A2EB-47A5-4673-B2EB-F0815FBB1FC2}" type="datetimeFigureOut">
              <a:rPr kumimoji="1" lang="ja-JP" altLang="en-US" smtClean="0"/>
              <a:t>2019/10/12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3C5C2C6-1EDA-41F3-AD40-599DD0204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52D4FFA-8423-45CE-B7A1-2170149E8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705E-02E4-4D18-A396-F9D1D3B2B6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9712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46FC5F-32EE-4EC5-A1A5-2DA38FFED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F485938-4F1C-4C80-8043-456DAF2DF7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6F4CF97-B04B-45C9-8EA0-CA0AF602C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3A44607-D6AA-4066-9C02-30035CA07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A2EB-47A5-4673-B2EB-F0815FBB1FC2}" type="datetimeFigureOut">
              <a:rPr kumimoji="1" lang="ja-JP" altLang="en-US" smtClean="0"/>
              <a:t>2019/10/12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C67C7C-5250-4B1C-B03F-6AD0F4176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238B33-2335-4E11-A88B-FBA07BDC7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705E-02E4-4D18-A396-F9D1D3B2B6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300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EF9EB6F-5164-4186-A774-FFDFBFFB5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4803AF-F27E-4C74-B1C7-064CA479D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3BA62E-93B0-4CD9-ADA9-E2E5A8402F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8A2EB-47A5-4673-B2EB-F0815FBB1FC2}" type="datetimeFigureOut">
              <a:rPr kumimoji="1" lang="ja-JP" altLang="en-US" smtClean="0"/>
              <a:t>2019/10/12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9A29E0-38D1-4F29-B729-ADAF3351E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64DC75-BC14-4301-9AA8-486DFF314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4705E-02E4-4D18-A396-F9D1D3B2B6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642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5B9422D-68BB-4AAB-AFDC-EBB5679EE336}"/>
              </a:ext>
            </a:extLst>
          </p:cNvPr>
          <p:cNvSpPr/>
          <p:nvPr/>
        </p:nvSpPr>
        <p:spPr>
          <a:xfrm>
            <a:off x="1754155" y="4814596"/>
            <a:ext cx="1763486" cy="9330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DB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56DA920-E488-42AF-8DF2-4A42D2014B34}"/>
              </a:ext>
            </a:extLst>
          </p:cNvPr>
          <p:cNvSpPr/>
          <p:nvPr/>
        </p:nvSpPr>
        <p:spPr>
          <a:xfrm>
            <a:off x="1688840" y="1726164"/>
            <a:ext cx="1763486" cy="9330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API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5966161-CD1C-4F3B-AE09-12220DC30772}"/>
              </a:ext>
            </a:extLst>
          </p:cNvPr>
          <p:cNvSpPr/>
          <p:nvPr/>
        </p:nvSpPr>
        <p:spPr>
          <a:xfrm>
            <a:off x="4587552" y="3251717"/>
            <a:ext cx="1763486" cy="11803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MQ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69ED433-971D-471D-9537-244DE704B444}"/>
              </a:ext>
            </a:extLst>
          </p:cNvPr>
          <p:cNvSpPr/>
          <p:nvPr/>
        </p:nvSpPr>
        <p:spPr>
          <a:xfrm>
            <a:off x="7615337" y="3429000"/>
            <a:ext cx="3349689" cy="2136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Worker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76BBA1E-FBC6-41B7-B86E-76D1D6D8B50E}"/>
              </a:ext>
            </a:extLst>
          </p:cNvPr>
          <p:cNvSpPr/>
          <p:nvPr/>
        </p:nvSpPr>
        <p:spPr>
          <a:xfrm>
            <a:off x="5113176" y="3410339"/>
            <a:ext cx="1101012" cy="354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Q-DB</a:t>
            </a:r>
            <a:endParaRPr kumimoji="1" lang="ja-JP" altLang="en-US" sz="14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2E2CE65-576D-4500-8E02-1D5BDE7BACE5}"/>
              </a:ext>
            </a:extLst>
          </p:cNvPr>
          <p:cNvSpPr/>
          <p:nvPr/>
        </p:nvSpPr>
        <p:spPr>
          <a:xfrm>
            <a:off x="5113176" y="3923524"/>
            <a:ext cx="1101012" cy="354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Q-Worker</a:t>
            </a:r>
            <a:endParaRPr kumimoji="1" lang="ja-JP" altLang="en-US" sz="14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95EEB2A-433A-4454-B840-5412C4BAF7D7}"/>
              </a:ext>
            </a:extLst>
          </p:cNvPr>
          <p:cNvSpPr/>
          <p:nvPr/>
        </p:nvSpPr>
        <p:spPr>
          <a:xfrm>
            <a:off x="9742114" y="3577387"/>
            <a:ext cx="1101012" cy="35456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B85BAB4-1D87-48AD-8686-495CAE43AAD7}"/>
              </a:ext>
            </a:extLst>
          </p:cNvPr>
          <p:cNvSpPr/>
          <p:nvPr/>
        </p:nvSpPr>
        <p:spPr>
          <a:xfrm>
            <a:off x="9605264" y="3720107"/>
            <a:ext cx="1101012" cy="35456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793581F-A4EF-48C0-AD97-ABC1D6E34FF2}"/>
              </a:ext>
            </a:extLst>
          </p:cNvPr>
          <p:cNvSpPr/>
          <p:nvPr/>
        </p:nvSpPr>
        <p:spPr>
          <a:xfrm>
            <a:off x="9468414" y="3855754"/>
            <a:ext cx="1101012" cy="35456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Compile Container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57B5EFE5-4607-4A3E-818F-4A24C48E9502}"/>
              </a:ext>
            </a:extLst>
          </p:cNvPr>
          <p:cNvCxnSpPr>
            <a:stCxn id="5" idx="3"/>
            <a:endCxn id="8" idx="0"/>
          </p:cNvCxnSpPr>
          <p:nvPr/>
        </p:nvCxnSpPr>
        <p:spPr>
          <a:xfrm>
            <a:off x="3452326" y="2192695"/>
            <a:ext cx="2211356" cy="12176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D0798D05-D992-4620-90E5-E72B1904E9D5}"/>
              </a:ext>
            </a:extLst>
          </p:cNvPr>
          <p:cNvCxnSpPr>
            <a:endCxn id="4" idx="0"/>
          </p:cNvCxnSpPr>
          <p:nvPr/>
        </p:nvCxnSpPr>
        <p:spPr>
          <a:xfrm rot="10800000" flipV="1">
            <a:off x="2635898" y="3578942"/>
            <a:ext cx="2477278" cy="12356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EFCC0033-E502-4D30-8567-0F4306152DC1}"/>
              </a:ext>
            </a:extLst>
          </p:cNvPr>
          <p:cNvCxnSpPr>
            <a:stCxn id="4" idx="3"/>
            <a:endCxn id="10" idx="2"/>
          </p:cNvCxnSpPr>
          <p:nvPr/>
        </p:nvCxnSpPr>
        <p:spPr>
          <a:xfrm flipV="1">
            <a:off x="3517641" y="4278088"/>
            <a:ext cx="2146041" cy="10030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2AEAB6AF-159F-4FD8-BE7A-A0266ADFB61E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>
            <a:off x="6214188" y="4100806"/>
            <a:ext cx="1401149" cy="3962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9945869D-EECF-4760-9E2D-1CABED2BCE12}"/>
              </a:ext>
            </a:extLst>
          </p:cNvPr>
          <p:cNvSpPr/>
          <p:nvPr/>
        </p:nvSpPr>
        <p:spPr>
          <a:xfrm>
            <a:off x="9610533" y="4673908"/>
            <a:ext cx="1101012" cy="35456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0E10AA3-D501-46AD-8452-799B48A7CFBF}"/>
              </a:ext>
            </a:extLst>
          </p:cNvPr>
          <p:cNvSpPr/>
          <p:nvPr/>
        </p:nvSpPr>
        <p:spPr>
          <a:xfrm>
            <a:off x="9473683" y="4816628"/>
            <a:ext cx="1101012" cy="35456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6535DDD-6FB1-4D84-816D-88CF5C8AF564}"/>
              </a:ext>
            </a:extLst>
          </p:cNvPr>
          <p:cNvSpPr/>
          <p:nvPr/>
        </p:nvSpPr>
        <p:spPr>
          <a:xfrm>
            <a:off x="9336833" y="4952275"/>
            <a:ext cx="1101012" cy="35456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Test Container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E7DE0BE9-106D-4A37-865F-5FB91203A461}"/>
              </a:ext>
            </a:extLst>
          </p:cNvPr>
          <p:cNvCxnSpPr>
            <a:stCxn id="4" idx="2"/>
            <a:endCxn id="27" idx="2"/>
          </p:cNvCxnSpPr>
          <p:nvPr/>
        </p:nvCxnSpPr>
        <p:spPr>
          <a:xfrm rot="5400000" flipH="1" flipV="1">
            <a:off x="6041208" y="1901528"/>
            <a:ext cx="440819" cy="7251441"/>
          </a:xfrm>
          <a:prstGeom prst="bentConnector3">
            <a:avLst>
              <a:gd name="adj1" fmla="val -518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3D01578-8111-4DC7-A625-388F39843C03}"/>
              </a:ext>
            </a:extLst>
          </p:cNvPr>
          <p:cNvSpPr txBox="1"/>
          <p:nvPr/>
        </p:nvSpPr>
        <p:spPr>
          <a:xfrm>
            <a:off x="5545394" y="5980273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Test case</a:t>
            </a:r>
            <a:r>
              <a:rPr kumimoji="1" lang="ja-JP" altLang="en-US" sz="1400" dirty="0"/>
              <a:t>持ってくる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758F605A-0FC6-47BC-ABF0-08FEEB75B5BA}"/>
              </a:ext>
            </a:extLst>
          </p:cNvPr>
          <p:cNvSpPr/>
          <p:nvPr/>
        </p:nvSpPr>
        <p:spPr>
          <a:xfrm>
            <a:off x="5128077" y="443529"/>
            <a:ext cx="2211356" cy="933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Front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8ECD46DF-1D0D-42E1-851F-8B5A06C7FE26}"/>
              </a:ext>
            </a:extLst>
          </p:cNvPr>
          <p:cNvCxnSpPr>
            <a:cxnSpLocks/>
            <a:stCxn id="5" idx="0"/>
            <a:endCxn id="31" idx="1"/>
          </p:cNvCxnSpPr>
          <p:nvPr/>
        </p:nvCxnSpPr>
        <p:spPr>
          <a:xfrm rot="5400000" flipH="1" flipV="1">
            <a:off x="3441278" y="39365"/>
            <a:ext cx="816104" cy="25574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540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15</Words>
  <Application>Microsoft Office PowerPoint</Application>
  <PresentationFormat>ワイド画面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美樹 楠瀬</dc:creator>
  <cp:lastModifiedBy>美樹 楠瀬</cp:lastModifiedBy>
  <cp:revision>2</cp:revision>
  <dcterms:created xsi:type="dcterms:W3CDTF">2019-10-12T02:59:58Z</dcterms:created>
  <dcterms:modified xsi:type="dcterms:W3CDTF">2019-10-12T03:33:56Z</dcterms:modified>
</cp:coreProperties>
</file>