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3c7e4a3c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3c7e4a3c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3c7e4a3c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a3c7e4a3c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3c7e4a3c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3c7e4a3c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efd8c49a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efd8c49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3c7e4a3c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3c7e4a3c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efd8c49a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efd8c49a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f0e21676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9f0e2167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3c7e4a3c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3c7e4a3c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3c7e4a3c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3c7e4a3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3c7e4a3c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3c7e4a3c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efd8c49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efd8c49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3c7e4a3c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3c7e4a3c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efd8c49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efd8c49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3c7e4a3c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a3c7e4a3c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3c7e4a3c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3c7e4a3c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699419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971799" y="4402931"/>
            <a:ext cx="367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956719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514350" y="3549649"/>
            <a:ext cx="759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028700" y="699084"/>
            <a:ext cx="6570000" cy="2373600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514350" y="3974702"/>
            <a:ext cx="7598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514351" y="457201"/>
            <a:ext cx="75987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ja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ja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23406" y="2514600"/>
            <a:ext cx="7004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515599" y="3257550"/>
            <a:ext cx="7614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514351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514351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ja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ja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514350" y="2914650"/>
            <a:ext cx="7601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514349" y="3581400"/>
            <a:ext cx="7601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514351" y="457201"/>
            <a:ext cx="759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14351" y="2628900"/>
            <a:ext cx="7598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2945120" y="-824350"/>
            <a:ext cx="2736900" cy="7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5360420" y="1590899"/>
            <a:ext cx="38862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1508337" y="-536700"/>
            <a:ext cx="3886200" cy="5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514350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514349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14351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366421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30253" y="1663700"/>
            <a:ext cx="3531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514351" y="2152651"/>
            <a:ext cx="37476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572002" y="1670051"/>
            <a:ext cx="3542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367612" y="2152651"/>
            <a:ext cx="37464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514350" y="1555750"/>
            <a:ext cx="2760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486151" y="457201"/>
            <a:ext cx="4626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4350" y="2584450"/>
            <a:ext cx="276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514350" y="1200150"/>
            <a:ext cx="462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652190" y="685800"/>
            <a:ext cx="2460600" cy="3429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14350" y="2228850"/>
            <a:ext cx="4623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442245" y="4402931"/>
            <a:ext cx="120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2971800" y="1547925"/>
            <a:ext cx="5398200" cy="632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ALL 2 Presentation Slide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398400" y="2333249"/>
            <a:ext cx="3756300" cy="47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ja" sz="1900"/>
              <a:t>Lim Ni Feih, Ota Kazuki </a:t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28626" y="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200"/>
              <a:t>ER Diagram</a:t>
            </a:r>
            <a:endParaRPr sz="4200"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13" y="881138"/>
            <a:ext cx="7447575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758125" y="2184900"/>
            <a:ext cx="6713400" cy="77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700"/>
              <a:t>Class Diagram</a:t>
            </a:r>
            <a:endParaRPr sz="3700"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275" y="134075"/>
            <a:ext cx="3943300" cy="48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Additional</a:t>
            </a:r>
            <a:r>
              <a:rPr lang="ja"/>
              <a:t> Features In Our System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514351" y="1996575"/>
            <a:ext cx="7598700" cy="273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ja" sz="2500"/>
              <a:t>Credit Card Due reminder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ja" sz="2500"/>
              <a:t>Chatbot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ja" sz="2500"/>
              <a:t>Send Email To User/Developer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514351" y="1143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900"/>
              <a:t>Testing</a:t>
            </a:r>
            <a:endParaRPr sz="3900"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0" y="1206600"/>
            <a:ext cx="4617251" cy="29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036" y="1206601"/>
            <a:ext cx="4740040" cy="297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835800" y="1956375"/>
            <a:ext cx="14724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900"/>
              <a:t>DEMO</a:t>
            </a:r>
            <a:endParaRPr sz="3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635376" y="318875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Future Enhancement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920626" y="1255175"/>
            <a:ext cx="7598700" cy="273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ja" sz="1900"/>
              <a:t>Collaborate with banks so user do not have to manually 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key in transactions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ja" sz="1900"/>
              <a:t>Strengthen the security system by including Captcha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ja" sz="1900"/>
              <a:t>Include expense charts based on Budget type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ja" sz="1900"/>
              <a:t>Send notifications to user’s email for credit card due date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2763000" y="2025600"/>
            <a:ext cx="36180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ja" sz="5050"/>
              <a:t>THANK YOU!</a:t>
            </a:r>
            <a:endParaRPr b="1" sz="5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Problem Statement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247000" y="1376600"/>
            <a:ext cx="9044100" cy="359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Char char="•"/>
            </a:pPr>
            <a:r>
              <a:rPr lang="ja" sz="2000">
                <a:latin typeface="Times New Roman"/>
                <a:ea typeface="Times New Roman"/>
                <a:cs typeface="Times New Roman"/>
                <a:sym typeface="Times New Roman"/>
              </a:rPr>
              <a:t>Users do not realize how much money they spend which can lead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ja" sz="20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ja" sz="2000">
                <a:latin typeface="Times New Roman"/>
                <a:ea typeface="Times New Roman"/>
                <a:cs typeface="Times New Roman"/>
                <a:sym typeface="Times New Roman"/>
              </a:rPr>
              <a:t>ending</a:t>
            </a:r>
            <a:r>
              <a:rPr lang="ja" sz="2000">
                <a:latin typeface="Times New Roman"/>
                <a:ea typeface="Times New Roman"/>
                <a:cs typeface="Times New Roman"/>
                <a:sym typeface="Times New Roman"/>
              </a:rPr>
              <a:t> up in a lot of debts despite having stable income.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ja" sz="2000">
                <a:latin typeface="Times New Roman"/>
                <a:ea typeface="Times New Roman"/>
                <a:cs typeface="Times New Roman"/>
                <a:sym typeface="Times New Roman"/>
              </a:rPr>
              <a:t>People with busy lives sometimes forget their credit payment due dates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ja" sz="2000">
                <a:latin typeface="Times New Roman"/>
                <a:ea typeface="Times New Roman"/>
                <a:cs typeface="Times New Roman"/>
                <a:sym typeface="Times New Roman"/>
              </a:rPr>
              <a:t>Many people who are not able to manage their money accurately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ja" sz="2000">
                <a:latin typeface="Times New Roman"/>
                <a:ea typeface="Times New Roman"/>
                <a:cs typeface="Times New Roman"/>
                <a:sym typeface="Times New Roman"/>
              </a:rPr>
              <a:t>even using the money management apps.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Research Question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514350" y="1003575"/>
            <a:ext cx="8272500" cy="282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457200" marR="0" rtl="0" algn="l">
              <a:lnSpc>
                <a:spcPct val="17142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marR="0" rtl="0" algn="l">
              <a:lnSpc>
                <a:spcPct val="151000"/>
              </a:lnSpc>
              <a:spcBef>
                <a:spcPts val="300"/>
              </a:spcBef>
              <a:spcAft>
                <a:spcPts val="0"/>
              </a:spcAft>
              <a:buSzPts val="1950"/>
              <a:buFont typeface="Times New Roman"/>
              <a:buChar char="●"/>
            </a:pPr>
            <a:r>
              <a:rPr lang="ja" sz="1950">
                <a:latin typeface="Times New Roman"/>
                <a:ea typeface="Times New Roman"/>
                <a:cs typeface="Times New Roman"/>
                <a:sym typeface="Times New Roman"/>
              </a:rPr>
              <a:t>How can people make sure they do not overspend their money?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950"/>
              <a:buFont typeface="Times New Roman"/>
              <a:buChar char="●"/>
            </a:pPr>
            <a:r>
              <a:rPr lang="ja" sz="1950">
                <a:latin typeface="Times New Roman"/>
                <a:ea typeface="Times New Roman"/>
                <a:cs typeface="Times New Roman"/>
                <a:sym typeface="Times New Roman"/>
              </a:rPr>
              <a:t>How do people make sure that they pay their due credits on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ja" sz="1950">
                <a:latin typeface="Times New Roman"/>
                <a:ea typeface="Times New Roman"/>
                <a:cs typeface="Times New Roman"/>
                <a:sym typeface="Times New Roman"/>
              </a:rPr>
              <a:t> time despite their busy schedule?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950"/>
              <a:buFont typeface="Times New Roman"/>
              <a:buChar char="●"/>
            </a:pPr>
            <a:r>
              <a:rPr lang="ja" sz="1950">
                <a:latin typeface="Times New Roman"/>
                <a:ea typeface="Times New Roman"/>
                <a:cs typeface="Times New Roman"/>
                <a:sym typeface="Times New Roman"/>
              </a:rPr>
              <a:t>How can people plan their budget better while using a money management application?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841950" y="855450"/>
            <a:ext cx="7379100" cy="3432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8100" marR="0" rtl="0" algn="just">
              <a:lnSpc>
                <a:spcPct val="171428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ja" sz="1700">
                <a:latin typeface="Times New Roman"/>
                <a:ea typeface="Times New Roman"/>
                <a:cs typeface="Times New Roman"/>
                <a:sym typeface="Times New Roman"/>
              </a:rPr>
              <a:t>To develop a desktop money management application that allows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>
                <a:latin typeface="Times New Roman"/>
                <a:ea typeface="Times New Roman"/>
                <a:cs typeface="Times New Roman"/>
                <a:sym typeface="Times New Roman"/>
              </a:rPr>
              <a:t>users to track and plan their expenses easily.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ja" sz="1700">
                <a:latin typeface="Times New Roman"/>
                <a:ea typeface="Times New Roman"/>
                <a:cs typeface="Times New Roman"/>
                <a:sym typeface="Times New Roman"/>
              </a:rPr>
              <a:t>To develop a notification feature for credit due dates so that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>
                <a:latin typeface="Times New Roman"/>
                <a:ea typeface="Times New Roman"/>
                <a:cs typeface="Times New Roman"/>
                <a:sym typeface="Times New Roman"/>
              </a:rPr>
              <a:t>users do not receive a penalty for paying their due credits late to banks.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ja" sz="1700">
                <a:latin typeface="Times New Roman"/>
                <a:ea typeface="Times New Roman"/>
                <a:cs typeface="Times New Roman"/>
                <a:sym typeface="Times New Roman"/>
              </a:rPr>
              <a:t>To develop a feature that gives tips and advises users on how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>
                <a:latin typeface="Times New Roman"/>
                <a:ea typeface="Times New Roman"/>
                <a:cs typeface="Times New Roman"/>
                <a:sym typeface="Times New Roman"/>
              </a:rPr>
              <a:t> to better manage their money.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737725" y="164675"/>
            <a:ext cx="43452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/>
              <a:t>ObJective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0" y="53575"/>
            <a:ext cx="5765100" cy="100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marR="0" rtl="0" algn="ctr">
              <a:lnSpc>
                <a:spcPct val="171428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71428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ja" sz="3644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36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1780650" y="2071075"/>
            <a:ext cx="55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ja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Problem In Malaysia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0" y="53575"/>
            <a:ext cx="5765100" cy="100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marR="0" rtl="0" algn="ctr">
              <a:lnSpc>
                <a:spcPct val="171428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71428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30182"/>
              <a:buFont typeface="Arial"/>
              <a:buNone/>
            </a:pPr>
            <a:r>
              <a:rPr b="1" lang="ja" sz="3644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36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1520375" y="961075"/>
            <a:ext cx="30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Programing Language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736475" y="1574725"/>
            <a:ext cx="24753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Char char="●"/>
            </a:pPr>
            <a:r>
              <a:rPr lang="ja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Char char="●"/>
            </a:pPr>
            <a:r>
              <a:rPr lang="ja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Char char="●"/>
            </a:pPr>
            <a:r>
              <a:rPr lang="ja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Char char="●"/>
            </a:pPr>
            <a:r>
              <a:rPr lang="ja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Ruby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Char char="●"/>
            </a:pPr>
            <a:r>
              <a:rPr lang="ja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5290425" y="1574725"/>
            <a:ext cx="24753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Char char="●"/>
            </a:pPr>
            <a:r>
              <a:rPr lang="ja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Tkinter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Char char="●"/>
            </a:pPr>
            <a:r>
              <a:rPr lang="ja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PyQt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Char char="●"/>
            </a:pPr>
            <a:r>
              <a:rPr lang="ja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kivy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Char char="●"/>
            </a:pPr>
            <a:r>
              <a:rPr lang="ja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wxPython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Char char="●"/>
            </a:pPr>
            <a:r>
              <a:rPr lang="ja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Libavg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446725" y="961075"/>
            <a:ext cx="21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 Software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0" y="53575"/>
            <a:ext cx="5765100" cy="100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marR="0" rtl="0" algn="ctr">
              <a:lnSpc>
                <a:spcPct val="171428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71428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ja" sz="3644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36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5262361" y="1562945"/>
            <a:ext cx="288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ja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ja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LessAccounting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ja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Quicken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ja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Itemize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ja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TrackMySubs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5519211" y="970220"/>
            <a:ext cx="295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Existing System</a:t>
            </a:r>
            <a:endParaRPr b="1"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215825" y="1013430"/>
            <a:ext cx="203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1127700" y="1606167"/>
            <a:ext cx="3509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Calibri"/>
              <a:buChar char="●"/>
            </a:pPr>
            <a:r>
              <a:rPr lang="ja" sz="24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ja" sz="24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aterfall</a:t>
            </a:r>
            <a:endParaRPr sz="24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Calibri"/>
              <a:buChar char="●"/>
            </a:pPr>
            <a:r>
              <a:rPr lang="ja" sz="24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Agile</a:t>
            </a:r>
            <a:endParaRPr sz="24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Calibri"/>
              <a:buChar char="●"/>
            </a:pPr>
            <a:r>
              <a:rPr lang="ja" sz="24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Lean Development</a:t>
            </a:r>
            <a:endParaRPr sz="24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Calibri"/>
              <a:buChar char="●"/>
            </a:pPr>
            <a:r>
              <a:rPr lang="ja" sz="24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Iteretive Development</a:t>
            </a:r>
            <a:endParaRPr sz="24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Calibri"/>
              <a:buChar char="●"/>
            </a:pPr>
            <a:r>
              <a:rPr lang="ja" sz="24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Spiral Development</a:t>
            </a:r>
            <a:endParaRPr sz="24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00" y="1031525"/>
            <a:ext cx="7578949" cy="39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667950" y="111225"/>
            <a:ext cx="746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 (Waterfall Model)</a:t>
            </a:r>
            <a:endParaRPr b="1"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09700" y="1791700"/>
            <a:ext cx="41904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200"/>
              <a:t>Use Case Diagram</a:t>
            </a:r>
            <a:endParaRPr sz="4200"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975" y="39013"/>
            <a:ext cx="2772125" cy="506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