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6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86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9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06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11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45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92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14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99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75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89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68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正方形/長方形 85"/>
          <p:cNvSpPr/>
          <p:nvPr/>
        </p:nvSpPr>
        <p:spPr>
          <a:xfrm>
            <a:off x="5347229" y="3864261"/>
            <a:ext cx="4745706" cy="3726564"/>
          </a:xfrm>
          <a:prstGeom prst="rect">
            <a:avLst/>
          </a:prstGeom>
          <a:solidFill>
            <a:srgbClr val="EBF1DE"/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 </a:t>
            </a:r>
          </a:p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(for web application)</a:t>
            </a:r>
            <a:endParaRPr kumimoji="1" lang="ja-JP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325573" y="168094"/>
            <a:ext cx="5767362" cy="3508781"/>
          </a:xfrm>
          <a:prstGeom prst="rect">
            <a:avLst/>
          </a:prstGeom>
          <a:solidFill>
            <a:srgbClr val="EBF1DE"/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 </a:t>
            </a:r>
          </a:p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(for servlet)</a:t>
            </a:r>
            <a:endParaRPr kumimoji="1" lang="ja-JP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-1327259" y="168094"/>
            <a:ext cx="2487129" cy="64392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 cmpd="sng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</a:p>
          <a:p>
            <a:pPr algn="ctr"/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1643445" y="168093"/>
            <a:ext cx="2195150" cy="74227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2"/>
                </a:solidFill>
              </a:rPr>
              <a:t>Servlet </a:t>
            </a:r>
          </a:p>
          <a:p>
            <a:pPr algn="ctr"/>
            <a:r>
              <a:rPr lang="en-US" altLang="ja-JP" sz="2400" dirty="0" smtClean="0">
                <a:solidFill>
                  <a:schemeClr val="accent2"/>
                </a:solidFill>
              </a:rPr>
              <a:t>Container</a:t>
            </a:r>
            <a:endParaRPr kumimoji="1" lang="en-US" altLang="ja-JP" sz="2400" dirty="0" smtClean="0">
              <a:solidFill>
                <a:schemeClr val="accent2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-1124985" y="1006297"/>
            <a:ext cx="2105280" cy="4456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using JDK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35643" y="1002556"/>
            <a:ext cx="5375876" cy="2505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 using CGLIB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458411" y="2069859"/>
            <a:ext cx="1213909" cy="933857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ja-JP" sz="12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</a:t>
            </a:r>
            <a:endParaRPr lang="en-US" altLang="ja-JP" sz="1200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TodoWeb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946201" y="989888"/>
            <a:ext cx="1548573" cy="2686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dirty="0" err="1" smtClean="0"/>
              <a:t>CXFServlet</a:t>
            </a:r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 smtClean="0"/>
              <a:t>Apache </a:t>
            </a:r>
            <a:r>
              <a:rPr kumimoji="1" lang="en-US" altLang="ja-JP" dirty="0" smtClean="0"/>
              <a:t>CXF 3.0.5</a:t>
            </a:r>
          </a:p>
          <a:p>
            <a:pPr algn="ctr"/>
            <a:r>
              <a:rPr lang="en-US" altLang="ja-JP" dirty="0" smtClean="0"/>
              <a:t>(JAX-WS)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605088" y="4000231"/>
            <a:ext cx="4306431" cy="27082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using JDK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393045" y="5615842"/>
            <a:ext cx="1316625" cy="877811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@Service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TodoService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769995" y="1478158"/>
            <a:ext cx="3305562" cy="1815053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572187" y="2069860"/>
            <a:ext cx="1325961" cy="933856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Method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Validation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Interceptor</a:t>
            </a:r>
            <a:endParaRPr kumimoji="1" lang="ja-JP" altLang="en-US" sz="1400" dirty="0">
              <a:solidFill>
                <a:srgbClr val="40404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994103" y="2069860"/>
            <a:ext cx="1316625" cy="952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ja-JP" sz="12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AfterThrowing</a:t>
            </a:r>
            <a:endParaRPr lang="en-US" altLang="ja-JP" sz="1200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WsException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Handling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Aspect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881177" y="4784296"/>
            <a:ext cx="1942253" cy="1486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208005" y="5251613"/>
            <a:ext cx="1325961" cy="824777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Transaction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Interceptor</a:t>
            </a:r>
            <a:endParaRPr kumimoji="1" lang="ja-JP" altLang="en-US" sz="1400" dirty="0">
              <a:solidFill>
                <a:srgbClr val="40404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383707" y="4494805"/>
            <a:ext cx="1335297" cy="784439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&lt;interface&gt;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</a:p>
        </p:txBody>
      </p:sp>
      <p:cxnSp>
        <p:nvCxnSpPr>
          <p:cNvPr id="21" name="直線矢印コネクタ 20"/>
          <p:cNvCxnSpPr>
            <a:stCxn id="8" idx="0"/>
            <a:endCxn id="19" idx="2"/>
          </p:cNvCxnSpPr>
          <p:nvPr/>
        </p:nvCxnSpPr>
        <p:spPr>
          <a:xfrm flipH="1" flipV="1">
            <a:off x="9051356" y="5279244"/>
            <a:ext cx="2" cy="336598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494774" y="1814952"/>
            <a:ext cx="127522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5" idx="2"/>
            <a:endCxn id="14" idx="1"/>
          </p:cNvCxnSpPr>
          <p:nvPr/>
        </p:nvCxnSpPr>
        <p:spPr>
          <a:xfrm rot="5400000">
            <a:off x="6211363" y="2673531"/>
            <a:ext cx="2523819" cy="3184189"/>
          </a:xfrm>
          <a:prstGeom prst="bentConnector4">
            <a:avLst>
              <a:gd name="adj1" fmla="val 30358"/>
              <a:gd name="adj2" fmla="val 125172"/>
            </a:avLst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8075557" y="2502415"/>
            <a:ext cx="38285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endCxn id="19" idx="1"/>
          </p:cNvCxnSpPr>
          <p:nvPr/>
        </p:nvCxnSpPr>
        <p:spPr>
          <a:xfrm flipV="1">
            <a:off x="7845103" y="4887025"/>
            <a:ext cx="538604" cy="61186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-879816" y="5818595"/>
            <a:ext cx="1683428" cy="452178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TodoClientTest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-850915" y="3676875"/>
            <a:ext cx="1614434" cy="1526898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-652130" y="2516866"/>
            <a:ext cx="1213909" cy="784439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&lt;interface&gt;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-736594" y="1469108"/>
            <a:ext cx="1382838" cy="698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&lt;JAX-WS&gt;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PortStub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2" name="直線矢印コネクタ 61"/>
          <p:cNvCxnSpPr>
            <a:stCxn id="61" idx="2"/>
            <a:endCxn id="60" idx="0"/>
          </p:cNvCxnSpPr>
          <p:nvPr/>
        </p:nvCxnSpPr>
        <p:spPr>
          <a:xfrm>
            <a:off x="-45175" y="2167443"/>
            <a:ext cx="0" cy="349423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左右矢印 73"/>
          <p:cNvSpPr/>
          <p:nvPr/>
        </p:nvSpPr>
        <p:spPr>
          <a:xfrm>
            <a:off x="725323" y="1395979"/>
            <a:ext cx="1382874" cy="898732"/>
          </a:xfrm>
          <a:prstGeom prst="left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595959"/>
                </a:solidFill>
              </a:rPr>
              <a:t>SOAP 1.2</a:t>
            </a:r>
          </a:p>
          <a:p>
            <a:pPr algn="ctr"/>
            <a:r>
              <a:rPr lang="en-US" altLang="ja-JP" sz="1400" dirty="0" smtClean="0">
                <a:solidFill>
                  <a:srgbClr val="595959"/>
                </a:solidFill>
              </a:rPr>
              <a:t>over HTTP</a:t>
            </a:r>
            <a:endParaRPr kumimoji="1" lang="ja-JP" altLang="en-US" sz="1400" dirty="0">
              <a:solidFill>
                <a:srgbClr val="595959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-1279514" y="6881844"/>
            <a:ext cx="2487129" cy="680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altLang="ja-JP" sz="4000" dirty="0" err="1" smtClean="0">
                <a:solidFill>
                  <a:schemeClr val="accent3"/>
                </a:solidFill>
              </a:rPr>
              <a:t>J</a:t>
            </a:r>
            <a:r>
              <a:rPr lang="en-US" altLang="ja-JP" sz="4000" dirty="0" err="1" smtClean="0">
                <a:solidFill>
                  <a:schemeClr val="accent2"/>
                </a:solidFill>
              </a:rPr>
              <a:t>U</a:t>
            </a:r>
            <a:r>
              <a:rPr lang="en-US" altLang="ja-JP" sz="3000" dirty="0" err="1" smtClean="0">
                <a:solidFill>
                  <a:schemeClr val="accent2"/>
                </a:solidFill>
              </a:rPr>
              <a:t>nit</a:t>
            </a:r>
            <a:r>
              <a:rPr lang="en-US" altLang="ja-JP" sz="3600" dirty="0" smtClean="0">
                <a:solidFill>
                  <a:schemeClr val="accent2"/>
                </a:solidFill>
              </a:rPr>
              <a:t> </a:t>
            </a:r>
            <a:r>
              <a:rPr lang="en-US" altLang="ja-JP" sz="3600" dirty="0" smtClean="0">
                <a:solidFill>
                  <a:srgbClr val="404040"/>
                </a:solidFill>
              </a:rPr>
              <a:t>4</a:t>
            </a:r>
          </a:p>
        </p:txBody>
      </p:sp>
      <p:cxnSp>
        <p:nvCxnSpPr>
          <p:cNvPr id="77" name="直線矢印コネクタ 76"/>
          <p:cNvCxnSpPr>
            <a:stCxn id="76" idx="0"/>
            <a:endCxn id="50" idx="2"/>
          </p:cNvCxnSpPr>
          <p:nvPr/>
        </p:nvCxnSpPr>
        <p:spPr>
          <a:xfrm flipH="1" flipV="1">
            <a:off x="-38102" y="6270773"/>
            <a:ext cx="2153" cy="61107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-703780" y="4086138"/>
            <a:ext cx="1325961" cy="933856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JaxWs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PortClient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Interceptor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3" name="直線矢印コネクタ 112"/>
          <p:cNvCxnSpPr>
            <a:stCxn id="50" idx="0"/>
            <a:endCxn id="59" idx="2"/>
          </p:cNvCxnSpPr>
          <p:nvPr/>
        </p:nvCxnSpPr>
        <p:spPr>
          <a:xfrm flipH="1" flipV="1">
            <a:off x="-43698" y="5203773"/>
            <a:ext cx="5596" cy="61482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59" idx="0"/>
            <a:endCxn id="60" idx="2"/>
          </p:cNvCxnSpPr>
          <p:nvPr/>
        </p:nvCxnSpPr>
        <p:spPr>
          <a:xfrm flipH="1" flipV="1">
            <a:off x="-45175" y="3301305"/>
            <a:ext cx="1477" cy="37557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3494774" y="2997382"/>
            <a:ext cx="830799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494774" y="3439284"/>
            <a:ext cx="830799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3838595" y="6742496"/>
            <a:ext cx="1508634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3838595" y="7408512"/>
            <a:ext cx="1508634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573243" y="2681088"/>
            <a:ext cx="647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632263" y="3132336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87129" y="6413469"/>
            <a:ext cx="647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50523" y="7110074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67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正方形/長方形 85"/>
          <p:cNvSpPr/>
          <p:nvPr/>
        </p:nvSpPr>
        <p:spPr>
          <a:xfrm>
            <a:off x="1802188" y="168093"/>
            <a:ext cx="8290748" cy="6294186"/>
          </a:xfrm>
          <a:prstGeom prst="rect">
            <a:avLst/>
          </a:prstGeom>
          <a:solidFill>
            <a:srgbClr val="EBF1DE"/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 </a:t>
            </a:r>
          </a:p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(for web application)</a:t>
            </a:r>
            <a:endParaRPr kumimoji="1" lang="ja-JP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-1327259" y="168094"/>
            <a:ext cx="2487129" cy="62941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 cmpd="sng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</a:p>
          <a:p>
            <a:pPr algn="ctr"/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</a:t>
            </a:r>
          </a:p>
        </p:txBody>
      </p:sp>
      <p:sp>
        <p:nvSpPr>
          <p:cNvPr id="90" name="正方形/長方形 89"/>
          <p:cNvSpPr/>
          <p:nvPr/>
        </p:nvSpPr>
        <p:spPr>
          <a:xfrm>
            <a:off x="-1124985" y="1006297"/>
            <a:ext cx="2105280" cy="4456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using JDK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407421" y="1339945"/>
            <a:ext cx="1213909" cy="933857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ja-JP" sz="12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</a:t>
            </a:r>
            <a:endParaRPr lang="en-US" altLang="ja-JP" sz="1200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TodoWeb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837816" y="3253111"/>
            <a:ext cx="5914958" cy="27082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using JDK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234299" y="4868722"/>
            <a:ext cx="1316625" cy="877811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@Service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TodoService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276689" y="4037176"/>
            <a:ext cx="3387995" cy="1486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592573" y="4451806"/>
            <a:ext cx="1325961" cy="938703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Transaction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Interceptor</a:t>
            </a:r>
            <a:endParaRPr kumimoji="1" lang="ja-JP" altLang="en-US" sz="1400" dirty="0">
              <a:solidFill>
                <a:srgbClr val="40404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224961" y="3747685"/>
            <a:ext cx="1335297" cy="784439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&lt;interface&gt;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</a:p>
        </p:txBody>
      </p:sp>
      <p:cxnSp>
        <p:nvCxnSpPr>
          <p:cNvPr id="21" name="直線矢印コネクタ 20"/>
          <p:cNvCxnSpPr>
            <a:stCxn id="8" idx="0"/>
            <a:endCxn id="19" idx="2"/>
          </p:cNvCxnSpPr>
          <p:nvPr/>
        </p:nvCxnSpPr>
        <p:spPr>
          <a:xfrm flipH="1" flipV="1">
            <a:off x="8892610" y="4532124"/>
            <a:ext cx="2" cy="336598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633987" y="1814952"/>
            <a:ext cx="77343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5" idx="2"/>
            <a:endCxn id="14" idx="1"/>
          </p:cNvCxnSpPr>
          <p:nvPr/>
        </p:nvCxnSpPr>
        <p:spPr>
          <a:xfrm rot="5400000">
            <a:off x="3392227" y="3158265"/>
            <a:ext cx="2506613" cy="737687"/>
          </a:xfrm>
          <a:prstGeom prst="bentConnector4">
            <a:avLst>
              <a:gd name="adj1" fmla="val 26605"/>
              <a:gd name="adj2" fmla="val 205672"/>
            </a:avLst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endCxn id="19" idx="1"/>
          </p:cNvCxnSpPr>
          <p:nvPr/>
        </p:nvCxnSpPr>
        <p:spPr>
          <a:xfrm flipV="1">
            <a:off x="7686357" y="4139905"/>
            <a:ext cx="538604" cy="61186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-879816" y="5743883"/>
            <a:ext cx="1683428" cy="452178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TodoClientTest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-850915" y="3676875"/>
            <a:ext cx="1614434" cy="1526898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-652130" y="2516866"/>
            <a:ext cx="1213909" cy="784439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&lt;interface&gt;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-736594" y="1469108"/>
            <a:ext cx="1382838" cy="698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&lt;JAX-WS&gt;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PortStub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2" name="直線矢印コネクタ 61"/>
          <p:cNvCxnSpPr>
            <a:stCxn id="61" idx="2"/>
            <a:endCxn id="60" idx="0"/>
          </p:cNvCxnSpPr>
          <p:nvPr/>
        </p:nvCxnSpPr>
        <p:spPr>
          <a:xfrm>
            <a:off x="-45175" y="2167443"/>
            <a:ext cx="0" cy="349423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左右矢印 73"/>
          <p:cNvSpPr/>
          <p:nvPr/>
        </p:nvSpPr>
        <p:spPr>
          <a:xfrm>
            <a:off x="725323" y="1395979"/>
            <a:ext cx="1382874" cy="898732"/>
          </a:xfrm>
          <a:prstGeom prst="left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595959"/>
                </a:solidFill>
              </a:rPr>
              <a:t>SOAP 1.2</a:t>
            </a:r>
          </a:p>
          <a:p>
            <a:pPr algn="ctr"/>
            <a:r>
              <a:rPr lang="en-US" altLang="ja-JP" sz="1400" dirty="0" smtClean="0">
                <a:solidFill>
                  <a:srgbClr val="595959"/>
                </a:solidFill>
              </a:rPr>
              <a:t>over HTTP</a:t>
            </a:r>
            <a:endParaRPr kumimoji="1" lang="ja-JP" altLang="en-US" sz="1400" dirty="0">
              <a:solidFill>
                <a:srgbClr val="595959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-1279514" y="6881844"/>
            <a:ext cx="2487129" cy="680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altLang="ja-JP" sz="4000" dirty="0" err="1" smtClean="0">
                <a:solidFill>
                  <a:schemeClr val="accent3"/>
                </a:solidFill>
              </a:rPr>
              <a:t>J</a:t>
            </a:r>
            <a:r>
              <a:rPr lang="en-US" altLang="ja-JP" sz="4000" dirty="0" err="1" smtClean="0">
                <a:solidFill>
                  <a:schemeClr val="accent2"/>
                </a:solidFill>
              </a:rPr>
              <a:t>U</a:t>
            </a:r>
            <a:r>
              <a:rPr lang="en-US" altLang="ja-JP" sz="3000" dirty="0" err="1" smtClean="0">
                <a:solidFill>
                  <a:schemeClr val="accent2"/>
                </a:solidFill>
              </a:rPr>
              <a:t>nit</a:t>
            </a:r>
            <a:r>
              <a:rPr lang="en-US" altLang="ja-JP" sz="3600" dirty="0" smtClean="0">
                <a:solidFill>
                  <a:schemeClr val="accent2"/>
                </a:solidFill>
              </a:rPr>
              <a:t> </a:t>
            </a:r>
            <a:r>
              <a:rPr lang="en-US" altLang="ja-JP" sz="3600" dirty="0" smtClean="0">
                <a:solidFill>
                  <a:srgbClr val="404040"/>
                </a:solidFill>
              </a:rPr>
              <a:t>4</a:t>
            </a:r>
          </a:p>
        </p:txBody>
      </p:sp>
      <p:cxnSp>
        <p:nvCxnSpPr>
          <p:cNvPr id="77" name="直線矢印コネクタ 76"/>
          <p:cNvCxnSpPr>
            <a:stCxn id="76" idx="0"/>
            <a:endCxn id="50" idx="2"/>
          </p:cNvCxnSpPr>
          <p:nvPr/>
        </p:nvCxnSpPr>
        <p:spPr>
          <a:xfrm flipH="1" flipV="1">
            <a:off x="-38102" y="6196061"/>
            <a:ext cx="2153" cy="68578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-703780" y="4086138"/>
            <a:ext cx="1325961" cy="933856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JaxWs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PortClient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Interceptor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3" name="直線矢印コネクタ 112"/>
          <p:cNvCxnSpPr>
            <a:stCxn id="50" idx="0"/>
            <a:endCxn id="59" idx="2"/>
          </p:cNvCxnSpPr>
          <p:nvPr/>
        </p:nvCxnSpPr>
        <p:spPr>
          <a:xfrm flipH="1" flipV="1">
            <a:off x="-43698" y="5203773"/>
            <a:ext cx="5596" cy="54011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59" idx="0"/>
            <a:endCxn id="60" idx="2"/>
          </p:cNvCxnSpPr>
          <p:nvPr/>
        </p:nvCxnSpPr>
        <p:spPr>
          <a:xfrm flipH="1" flipV="1">
            <a:off x="-45175" y="3301305"/>
            <a:ext cx="1477" cy="37557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2173561" y="1006297"/>
            <a:ext cx="1449489" cy="1496117"/>
          </a:xfrm>
          <a:prstGeom prst="rect">
            <a:avLst/>
          </a:prstGeom>
          <a:solidFill>
            <a:srgbClr val="E6B9B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dirty="0" smtClean="0">
                <a:solidFill>
                  <a:srgbClr val="C0504D"/>
                </a:solidFill>
              </a:rPr>
              <a:t>JDK</a:t>
            </a:r>
          </a:p>
          <a:p>
            <a:pPr algn="ctr"/>
            <a:r>
              <a:rPr lang="en-US" altLang="ja-JP" dirty="0" smtClean="0">
                <a:solidFill>
                  <a:srgbClr val="C0504D"/>
                </a:solidFill>
              </a:rPr>
              <a:t>HTTP Server</a:t>
            </a:r>
            <a:endParaRPr lang="en-US" altLang="ja-JP" dirty="0">
              <a:solidFill>
                <a:srgbClr val="C0504D"/>
              </a:solidFill>
            </a:endParaRPr>
          </a:p>
          <a:p>
            <a:pPr algn="ctr"/>
            <a:r>
              <a:rPr lang="en-US" altLang="ja-JP" dirty="0" smtClean="0">
                <a:solidFill>
                  <a:srgbClr val="C0504D"/>
                </a:solidFill>
              </a:rPr>
              <a:t>(JAX-WS)</a:t>
            </a:r>
            <a:endParaRPr kumimoji="1" lang="ja-JP" altLang="en-US" dirty="0">
              <a:solidFill>
                <a:srgbClr val="C0504D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173640" y="4456653"/>
            <a:ext cx="1325961" cy="933856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Method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Validation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Interceptor</a:t>
            </a:r>
            <a:endParaRPr kumimoji="1" lang="ja-JP" altLang="en-US" sz="1400" dirty="0">
              <a:solidFill>
                <a:srgbClr val="404040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776092" y="6881844"/>
            <a:ext cx="8316843" cy="708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400" dirty="0" smtClean="0">
                <a:solidFill>
                  <a:schemeClr val="accent2"/>
                </a:solidFill>
              </a:rPr>
              <a:t>Servlet </a:t>
            </a:r>
            <a:r>
              <a:rPr lang="en-US" altLang="ja-JP" sz="2400" dirty="0" smtClean="0">
                <a:solidFill>
                  <a:schemeClr val="accent2"/>
                </a:solidFill>
              </a:rPr>
              <a:t>Container</a:t>
            </a:r>
            <a:endParaRPr kumimoji="1" lang="en-US" altLang="ja-JP" sz="2400" dirty="0" smtClean="0">
              <a:solidFill>
                <a:schemeClr val="accent2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flipH="1" flipV="1">
            <a:off x="4669656" y="6462279"/>
            <a:ext cx="1" cy="419566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 flipV="1">
            <a:off x="7277886" y="6462279"/>
            <a:ext cx="1" cy="419566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4759139" y="6541808"/>
            <a:ext cx="647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362371" y="6531545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80417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174</Words>
  <Application>Microsoft Macintosh PowerPoint</Application>
  <PresentationFormat>画面に合わせる (4:3)</PresentationFormat>
  <Paragraphs>113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Shimizu Kazuki</dc:creator>
  <cp:lastModifiedBy>Shimizu Kazuki</cp:lastModifiedBy>
  <cp:revision>24</cp:revision>
  <dcterms:created xsi:type="dcterms:W3CDTF">2015-05-28T17:34:48Z</dcterms:created>
  <dcterms:modified xsi:type="dcterms:W3CDTF">2015-05-30T04:50:34Z</dcterms:modified>
</cp:coreProperties>
</file>