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14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99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7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5347229" y="3864261"/>
            <a:ext cx="4745706" cy="3726564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325573" y="168094"/>
            <a:ext cx="5767362" cy="3508781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servlet)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43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1776093" y="168093"/>
            <a:ext cx="2062502" cy="7422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Servlet </a:t>
            </a:r>
          </a:p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Container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35643" y="1002556"/>
            <a:ext cx="5375876" cy="2505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 using CGLIB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8411" y="2069859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6201" y="989888"/>
            <a:ext cx="1733826" cy="2311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dirty="0" smtClean="0"/>
              <a:t>Apache CXF 3.0.5</a:t>
            </a:r>
          </a:p>
          <a:p>
            <a:pPr algn="ctr"/>
            <a:r>
              <a:rPr lang="en-US" altLang="ja-JP" dirty="0" smtClean="0"/>
              <a:t>(JAX-WS)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05088" y="4000231"/>
            <a:ext cx="4306431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93045" y="5615842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69995" y="1478158"/>
            <a:ext cx="3305562" cy="181505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2187" y="2069860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94103" y="2069860"/>
            <a:ext cx="1316625" cy="952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AfterThrowing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WsException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Handling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Aspect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881177" y="4784296"/>
            <a:ext cx="1942253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08005" y="5251613"/>
            <a:ext cx="1325961" cy="824777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168600" y="1281403"/>
            <a:ext cx="1316625" cy="9962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404040"/>
                </a:solidFill>
                <a:effectLst/>
              </a:rPr>
              <a:t>CXFServlet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83707" y="4494805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9051356" y="5279244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494774" y="1814952"/>
            <a:ext cx="12752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6211363" y="2673531"/>
            <a:ext cx="2523819" cy="3184189"/>
          </a:xfrm>
          <a:prstGeom prst="bentConnector4">
            <a:avLst>
              <a:gd name="adj1" fmla="val 30358"/>
              <a:gd name="adj2" fmla="val 125172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8075557" y="2502415"/>
            <a:ext cx="3828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845103" y="4887025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818595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270773"/>
            <a:ext cx="2153" cy="6110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6148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1802188" y="168093"/>
            <a:ext cx="8290748" cy="6439266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43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07421" y="1339945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37816" y="3253111"/>
            <a:ext cx="5914958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34299" y="4868722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76689" y="4037176"/>
            <a:ext cx="3387995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592573" y="4451806"/>
            <a:ext cx="1325961" cy="93870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24961" y="3747685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8892610" y="4532124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633987" y="1814952"/>
            <a:ext cx="77343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3392227" y="3158265"/>
            <a:ext cx="2506613" cy="737687"/>
          </a:xfrm>
          <a:prstGeom prst="bentConnector4">
            <a:avLst>
              <a:gd name="adj1" fmla="val 26605"/>
              <a:gd name="adj2" fmla="val 205672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686357" y="4139905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818595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270773"/>
            <a:ext cx="2153" cy="6110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6148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173561" y="1006297"/>
            <a:ext cx="1449489" cy="1496117"/>
          </a:xfrm>
          <a:prstGeom prst="rect">
            <a:avLst/>
          </a:prstGeom>
          <a:solidFill>
            <a:srgbClr val="E6B9B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JDK</a:t>
            </a:r>
          </a:p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HTTP Server</a:t>
            </a:r>
            <a:endParaRPr lang="en-US" altLang="ja-JP" dirty="0">
              <a:solidFill>
                <a:srgbClr val="C0504D"/>
              </a:solidFill>
            </a:endParaRPr>
          </a:p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(</a:t>
            </a:r>
            <a:r>
              <a:rPr lang="en-US" altLang="ja-JP" dirty="0" smtClean="0">
                <a:solidFill>
                  <a:srgbClr val="C0504D"/>
                </a:solidFill>
              </a:rPr>
              <a:t>JAX-WS)</a:t>
            </a:r>
            <a:endParaRPr kumimoji="1" lang="ja-JP" altLang="en-US" dirty="0">
              <a:solidFill>
                <a:srgbClr val="C0504D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173640" y="4456653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776092" y="6881844"/>
            <a:ext cx="8316843" cy="708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Servlet </a:t>
            </a:r>
          </a:p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Container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0417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168</Words>
  <Application>Microsoft Macintosh PowerPoint</Application>
  <PresentationFormat>画面に合わせる (4:3)</PresentationFormat>
  <Paragraphs>107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Shimizu Kazuki</dc:creator>
  <cp:lastModifiedBy>Shimizu Kazuki</cp:lastModifiedBy>
  <cp:revision>22</cp:revision>
  <dcterms:created xsi:type="dcterms:W3CDTF">2015-05-28T17:34:48Z</dcterms:created>
  <dcterms:modified xsi:type="dcterms:W3CDTF">2015-05-30T04:36:18Z</dcterms:modified>
</cp:coreProperties>
</file>