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776093" y="168093"/>
            <a:ext cx="2062502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733826" cy="2311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/>
              <a:t>Apache CXF 3.0.5</a:t>
            </a:r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68600" y="1281403"/>
            <a:ext cx="1316625" cy="9962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404040"/>
                </a:solidFill>
                <a:effectLst/>
              </a:rPr>
              <a:t>CXFServlet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  <a:endParaRPr lang="en-US" altLang="ja-JP" sz="1200" u="sng" dirty="0" smtClean="0">
              <a:solidFill>
                <a:srgbClr val="404040"/>
              </a:solidFill>
              <a:effectLst/>
            </a:endParaRP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</Words>
  <Application>Microsoft Macintosh PowerPoint</Application>
  <PresentationFormat>画面に合わせる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18</cp:revision>
  <dcterms:created xsi:type="dcterms:W3CDTF">2015-05-28T17:34:48Z</dcterms:created>
  <dcterms:modified xsi:type="dcterms:W3CDTF">2015-05-28T19:58:44Z</dcterms:modified>
</cp:coreProperties>
</file>