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44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1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2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14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99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75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68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正方形/長方形 85"/>
          <p:cNvSpPr/>
          <p:nvPr/>
        </p:nvSpPr>
        <p:spPr>
          <a:xfrm>
            <a:off x="5347229" y="3864261"/>
            <a:ext cx="4745706" cy="3726564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web application)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325573" y="168094"/>
            <a:ext cx="5767362" cy="3508781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smtClean="0">
                <a:solidFill>
                  <a:schemeClr val="accent3">
                    <a:lumMod val="50000"/>
                  </a:schemeClr>
                </a:solidFill>
              </a:rPr>
              <a:t>(for servlet)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-1327259" y="168094"/>
            <a:ext cx="2487129" cy="6439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 cmpd="sng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</a:p>
          <a:p>
            <a:pPr algn="ctr"/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1776093" y="168093"/>
            <a:ext cx="2062502" cy="7422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Servlet </a:t>
            </a:r>
          </a:p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Container</a:t>
            </a:r>
            <a:endParaRPr kumimoji="1" lang="en-US" altLang="ja-JP" sz="2400" dirty="0" smtClean="0">
              <a:solidFill>
                <a:schemeClr val="accent2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-1124985" y="1006297"/>
            <a:ext cx="2105280" cy="4456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35643" y="1002556"/>
            <a:ext cx="5375876" cy="2505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 using CGLIB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458411" y="2069859"/>
            <a:ext cx="1213909" cy="933857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TodoWeb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46201" y="989888"/>
            <a:ext cx="1733826" cy="2311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dirty="0" smtClean="0"/>
              <a:t>Apache CXF 3.0.5</a:t>
            </a:r>
          </a:p>
          <a:p>
            <a:pPr algn="ctr"/>
            <a:r>
              <a:rPr lang="en-US" altLang="ja-JP" dirty="0" smtClean="0"/>
              <a:t>(JAX-WS)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605088" y="4000231"/>
            <a:ext cx="4306431" cy="2708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93045" y="5615842"/>
            <a:ext cx="1316625" cy="877811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@Service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TodoService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69995" y="1478158"/>
            <a:ext cx="3305562" cy="1815053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72187" y="2069860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  <a:endParaRPr lang="en-US" altLang="ja-JP" sz="1200" u="sng" dirty="0" smtClean="0">
              <a:solidFill>
                <a:srgbClr val="404040"/>
              </a:solidFill>
              <a:effectLst/>
            </a:endParaRP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Method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Validation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94103" y="2069860"/>
            <a:ext cx="1316625" cy="952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AfterThrowing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WsException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Handling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Aspect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881177" y="4784296"/>
            <a:ext cx="1942253" cy="148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208005" y="5251613"/>
            <a:ext cx="1325961" cy="824777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  <a:endParaRPr lang="en-US" altLang="ja-JP" sz="1200" u="sng" dirty="0" smtClean="0">
              <a:solidFill>
                <a:srgbClr val="404040"/>
              </a:solidFill>
              <a:effectLst/>
            </a:endParaRP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Transaction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168600" y="1281403"/>
            <a:ext cx="1316625" cy="9962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404040"/>
                </a:solidFill>
                <a:effectLst/>
              </a:rPr>
              <a:t>CXFServlet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83707" y="4494805"/>
            <a:ext cx="1335297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cxnSp>
        <p:nvCxnSpPr>
          <p:cNvPr id="21" name="直線矢印コネクタ 20"/>
          <p:cNvCxnSpPr>
            <a:stCxn id="8" idx="0"/>
            <a:endCxn id="19" idx="2"/>
          </p:cNvCxnSpPr>
          <p:nvPr/>
        </p:nvCxnSpPr>
        <p:spPr>
          <a:xfrm flipH="1" flipV="1">
            <a:off x="9051356" y="5279244"/>
            <a:ext cx="2" cy="336598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494774" y="1814952"/>
            <a:ext cx="12752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14" idx="1"/>
          </p:cNvCxnSpPr>
          <p:nvPr/>
        </p:nvCxnSpPr>
        <p:spPr>
          <a:xfrm rot="5400000">
            <a:off x="6211363" y="2673531"/>
            <a:ext cx="2523819" cy="3184189"/>
          </a:xfrm>
          <a:prstGeom prst="bentConnector4">
            <a:avLst>
              <a:gd name="adj1" fmla="val 30358"/>
              <a:gd name="adj2" fmla="val 125172"/>
            </a:avLst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8075557" y="2502415"/>
            <a:ext cx="38285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19" idx="1"/>
          </p:cNvCxnSpPr>
          <p:nvPr/>
        </p:nvCxnSpPr>
        <p:spPr>
          <a:xfrm flipV="1">
            <a:off x="7845103" y="4887025"/>
            <a:ext cx="538604" cy="61186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-879816" y="5818595"/>
            <a:ext cx="1683428" cy="452178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TodoClientTest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-850915" y="3676875"/>
            <a:ext cx="1614434" cy="1526898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-652130" y="2516866"/>
            <a:ext cx="1213909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-736594" y="1469108"/>
            <a:ext cx="1382838" cy="698335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&lt;JAX-WS&gt;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PortStub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直線矢印コネクタ 61"/>
          <p:cNvCxnSpPr>
            <a:stCxn id="61" idx="2"/>
            <a:endCxn id="60" idx="0"/>
          </p:cNvCxnSpPr>
          <p:nvPr/>
        </p:nvCxnSpPr>
        <p:spPr>
          <a:xfrm>
            <a:off x="-45175" y="2167443"/>
            <a:ext cx="0" cy="349423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左右矢印 73"/>
          <p:cNvSpPr/>
          <p:nvPr/>
        </p:nvSpPr>
        <p:spPr>
          <a:xfrm>
            <a:off x="725323" y="1395979"/>
            <a:ext cx="1382874" cy="898732"/>
          </a:xfrm>
          <a:prstGeom prst="left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595959"/>
                </a:solidFill>
              </a:rPr>
              <a:t>SOAP 1.2</a:t>
            </a:r>
          </a:p>
          <a:p>
            <a:pPr algn="ctr"/>
            <a:r>
              <a:rPr lang="en-US" altLang="ja-JP" sz="1400" dirty="0" smtClean="0">
                <a:solidFill>
                  <a:srgbClr val="595959"/>
                </a:solidFill>
              </a:rPr>
              <a:t>over HTTP</a:t>
            </a:r>
            <a:endParaRPr kumimoji="1" lang="ja-JP" altLang="en-US" sz="1400" dirty="0">
              <a:solidFill>
                <a:srgbClr val="595959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-1279514" y="6881844"/>
            <a:ext cx="2487129" cy="680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altLang="ja-JP" sz="4000" dirty="0" err="1" smtClean="0">
                <a:solidFill>
                  <a:schemeClr val="accent3"/>
                </a:solidFill>
              </a:rPr>
              <a:t>J</a:t>
            </a:r>
            <a:r>
              <a:rPr lang="en-US" altLang="ja-JP" sz="4000" dirty="0" err="1" smtClean="0">
                <a:solidFill>
                  <a:schemeClr val="accent2"/>
                </a:solidFill>
              </a:rPr>
              <a:t>U</a:t>
            </a:r>
            <a:r>
              <a:rPr lang="en-US" altLang="ja-JP" sz="3000" dirty="0" err="1" smtClean="0">
                <a:solidFill>
                  <a:schemeClr val="accent2"/>
                </a:solidFill>
              </a:rPr>
              <a:t>nit</a:t>
            </a:r>
            <a:r>
              <a:rPr lang="en-US" altLang="ja-JP" sz="3600" dirty="0" smtClean="0">
                <a:solidFill>
                  <a:schemeClr val="accent2"/>
                </a:solidFill>
              </a:rPr>
              <a:t> </a:t>
            </a:r>
            <a:r>
              <a:rPr lang="en-US" altLang="ja-JP" sz="3600" dirty="0" smtClean="0">
                <a:solidFill>
                  <a:srgbClr val="404040"/>
                </a:solidFill>
              </a:rPr>
              <a:t>4</a:t>
            </a:r>
          </a:p>
        </p:txBody>
      </p:sp>
      <p:cxnSp>
        <p:nvCxnSpPr>
          <p:cNvPr id="77" name="直線矢印コネクタ 76"/>
          <p:cNvCxnSpPr>
            <a:stCxn id="76" idx="0"/>
            <a:endCxn id="50" idx="2"/>
          </p:cNvCxnSpPr>
          <p:nvPr/>
        </p:nvCxnSpPr>
        <p:spPr>
          <a:xfrm flipH="1" flipV="1">
            <a:off x="-38102" y="6270773"/>
            <a:ext cx="2153" cy="61107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-703780" y="4086138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  <a:endParaRPr lang="en-US" altLang="ja-JP" sz="1200" u="sng" dirty="0" smtClean="0">
              <a:solidFill>
                <a:srgbClr val="404040"/>
              </a:solidFill>
              <a:effectLst/>
            </a:endParaRP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JaxWs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PortClient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Interceptor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直線矢印コネクタ 112"/>
          <p:cNvCxnSpPr>
            <a:stCxn id="50" idx="0"/>
            <a:endCxn id="59" idx="2"/>
          </p:cNvCxnSpPr>
          <p:nvPr/>
        </p:nvCxnSpPr>
        <p:spPr>
          <a:xfrm flipH="1" flipV="1">
            <a:off x="-43698" y="5203773"/>
            <a:ext cx="5596" cy="6148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59" idx="0"/>
            <a:endCxn id="60" idx="2"/>
          </p:cNvCxnSpPr>
          <p:nvPr/>
        </p:nvCxnSpPr>
        <p:spPr>
          <a:xfrm flipH="1" flipV="1">
            <a:off x="-45175" y="3301305"/>
            <a:ext cx="1477" cy="3755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7371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93</Words>
  <Application>Microsoft Macintosh PowerPoint</Application>
  <PresentationFormat>画面に合わせる 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Shimizu Kazuki</dc:creator>
  <cp:lastModifiedBy>Shimizu Kazuki</cp:lastModifiedBy>
  <cp:revision>17</cp:revision>
  <dcterms:created xsi:type="dcterms:W3CDTF">2015-05-28T17:34:48Z</dcterms:created>
  <dcterms:modified xsi:type="dcterms:W3CDTF">2015-05-28T19:30:03Z</dcterms:modified>
</cp:coreProperties>
</file>