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3" r:id="rId4"/>
  </p:sldMasterIdLst>
  <p:notesMasterIdLst>
    <p:notesMasterId r:id="rId18"/>
  </p:notesMasterIdLst>
  <p:handoutMasterIdLst>
    <p:handoutMasterId r:id="rId19"/>
  </p:handoutMasterIdLst>
  <p:sldIdLst>
    <p:sldId id="259" r:id="rId5"/>
    <p:sldId id="287" r:id="rId6"/>
    <p:sldId id="263" r:id="rId7"/>
    <p:sldId id="282" r:id="rId8"/>
    <p:sldId id="288" r:id="rId9"/>
    <p:sldId id="281" r:id="rId10"/>
    <p:sldId id="285" r:id="rId11"/>
    <p:sldId id="283" r:id="rId12"/>
    <p:sldId id="279" r:id="rId13"/>
    <p:sldId id="264" r:id="rId14"/>
    <p:sldId id="265" r:id="rId15"/>
    <p:sldId id="26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5441CD-2276-4D70-BC40-8083521E5C69}">
          <p14:sldIdLst>
            <p14:sldId id="259"/>
          </p14:sldIdLst>
        </p14:section>
        <p14:section name="Problem Statement" id="{BDAE44EC-90C6-4971-8618-C5DBBF5F2E51}">
          <p14:sldIdLst>
            <p14:sldId id="287"/>
          </p14:sldIdLst>
        </p14:section>
        <p14:section name="Solution in Detail" id="{9D21357D-76E8-4D79-BC65-696CF946C013}">
          <p14:sldIdLst>
            <p14:sldId id="263"/>
            <p14:sldId id="282"/>
            <p14:sldId id="288"/>
            <p14:sldId id="281"/>
            <p14:sldId id="285"/>
            <p14:sldId id="283"/>
            <p14:sldId id="279"/>
            <p14:sldId id="264"/>
            <p14:sldId id="265"/>
          </p14:sldIdLst>
        </p14:section>
        <p14:section name="Business Model" id="{9D966445-1142-4A31-BF4D-A3023B423D4E}">
          <p14:sldIdLst>
            <p14:sldId id="266"/>
            <p14:sldId id="277"/>
          </p14:sldIdLst>
        </p14:section>
        <p14:section name="Finish" id="{B2178598-8DA7-4197-A730-D287A7FD035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9933"/>
    <a:srgbClr val="FB9750"/>
    <a:srgbClr val="F36442"/>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C72C3-1F79-4F1E-A586-48CC6F5EB753}" v="1460" dt="2019-12-07T06:29:19.354"/>
    <p1510:client id="{962A2784-4406-9C6E-302A-7311CCFB9761}" v="122" dt="2019-12-07T04:15:44.364"/>
    <p1510:client id="{BDB4E18F-F109-8069-3423-0DBB91294769}" v="101" dt="2019-12-07T06:05:53.142"/>
    <p1510:client id="{E6E6F321-9000-A804-DBC3-73F3B2E3FEC6}" v="524" dt="2019-12-07T06:08:14.399"/>
  </p1510:revLst>
</p1510:revInfo>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7" autoAdjust="0"/>
  </p:normalViewPr>
  <p:slideViewPr>
    <p:cSldViewPr snapToGrid="0">
      <p:cViewPr>
        <p:scale>
          <a:sx n="97" d="100"/>
          <a:sy n="97" d="100"/>
        </p:scale>
        <p:origin x="68" y="616"/>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189558163839647"/>
          <c:y val="0.21175519682000371"/>
          <c:w val="0.65856891087620151"/>
          <c:h val="0.72902963139162891"/>
        </c:manualLayout>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89-4116-BE49-3E1B5920BDB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89-4116-BE49-3E1B5920BDBF}"/>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389-4116-BE49-3E1B5920BDB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7389-4116-BE49-3E1B5920BDBF}"/>
              </c:ext>
            </c:extLst>
          </c:dPt>
          <c:dLbls>
            <c:numFmt formatCode="[$$-409]#,##0" sourceLinked="0"/>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a:noFill/>
                  <a:ln>
                    <a:noFill/>
                  </a:ln>
                </c15:spPr>
              </c:ext>
            </c:extLst>
          </c:dLbls>
          <c:cat>
            <c:strRef>
              <c:f>Sheet1!$A$2:$A$5</c:f>
              <c:strCache>
                <c:ptCount val="4"/>
                <c:pt idx="0">
                  <c:v>Logistics Expenses</c:v>
                </c:pt>
                <c:pt idx="1">
                  <c:v>Farmer's Future Support Fund</c:v>
                </c:pt>
                <c:pt idx="2">
                  <c:v>Farmer's Share</c:v>
                </c:pt>
                <c:pt idx="3">
                  <c:v>Company's Profit</c:v>
                </c:pt>
              </c:strCache>
            </c:strRef>
          </c:cat>
          <c:val>
            <c:numRef>
              <c:f>Sheet1!$B$2:$B$5</c:f>
              <c:numCache>
                <c:formatCode>General</c:formatCode>
                <c:ptCount val="4"/>
                <c:pt idx="0">
                  <c:v>150</c:v>
                </c:pt>
                <c:pt idx="1">
                  <c:v>450</c:v>
                </c:pt>
                <c:pt idx="2">
                  <c:v>200</c:v>
                </c:pt>
                <c:pt idx="3">
                  <c:v>200</c:v>
                </c:pt>
              </c:numCache>
            </c:numRef>
          </c:val>
          <c:extLst>
            <c:ext xmlns:c16="http://schemas.microsoft.com/office/drawing/2014/chart" uri="{C3380CC4-5D6E-409C-BE32-E72D297353CC}">
              <c16:uniqueId val="{00000008-7389-4116-BE49-3E1B5920BDBF}"/>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legendEntry>
        <c:idx val="0"/>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2.1207251878616985E-2"/>
          <c:y val="1.4283440824660642E-2"/>
          <c:w val="0.43010307170357526"/>
          <c:h val="0.40713017369376342"/>
        </c:manualLayout>
      </c:layout>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svg"/><Relationship Id="rId1" Type="http://schemas.openxmlformats.org/officeDocument/2006/relationships/image" Target="../media/image23.png"/><Relationship Id="rId6" Type="http://schemas.openxmlformats.org/officeDocument/2006/relationships/image" Target="../media/image22.svg"/><Relationship Id="rId5" Type="http://schemas.openxmlformats.org/officeDocument/2006/relationships/image" Target="../media/image25.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F7D90CA-293C-4203-8888-70DF61B622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FB6345-54E3-4D81-B149-64550CEFA80A}">
      <dgm:prSet/>
      <dgm:spPr/>
      <dgm:t>
        <a:bodyPr/>
        <a:lstStyle/>
        <a:p>
          <a:pPr>
            <a:lnSpc>
              <a:spcPct val="100000"/>
            </a:lnSpc>
          </a:pPr>
          <a:r>
            <a:rPr lang="en-US"/>
            <a:t>1. Crop Distribution network across India</a:t>
          </a:r>
        </a:p>
      </dgm:t>
    </dgm:pt>
    <dgm:pt modelId="{EB71516C-2122-4510-A8C6-C0BE38A6646B}" type="parTrans" cxnId="{8E6E23B2-434E-42EA-861A-09FBDFD9755E}">
      <dgm:prSet/>
      <dgm:spPr/>
      <dgm:t>
        <a:bodyPr/>
        <a:lstStyle/>
        <a:p>
          <a:endParaRPr lang="en-US"/>
        </a:p>
      </dgm:t>
    </dgm:pt>
    <dgm:pt modelId="{0746252B-7D98-4498-8E40-7EB7AE81A593}" type="sibTrans" cxnId="{8E6E23B2-434E-42EA-861A-09FBDFD9755E}">
      <dgm:prSet/>
      <dgm:spPr/>
      <dgm:t>
        <a:bodyPr/>
        <a:lstStyle/>
        <a:p>
          <a:endParaRPr lang="en-US"/>
        </a:p>
      </dgm:t>
    </dgm:pt>
    <dgm:pt modelId="{63A324DA-E9D1-4C83-BC4E-F6BEFCC9A5A9}">
      <dgm:prSet/>
      <dgm:spPr/>
      <dgm:t>
        <a:bodyPr/>
        <a:lstStyle/>
        <a:p>
          <a:pPr>
            <a:lnSpc>
              <a:spcPct val="100000"/>
            </a:lnSpc>
          </a:pPr>
          <a:r>
            <a:rPr lang="en-US" dirty="0"/>
            <a:t>Farmers sells their yields to the local distributor, who uses his sources to sell the yield instead of focusing on where it needed most or where it would be economically feasible for consumer, they sell with  sole main of making </a:t>
          </a:r>
          <a:r>
            <a:rPr lang="en-US" dirty="0" err="1"/>
            <a:t>profit,helping</a:t>
          </a:r>
          <a:r>
            <a:rPr lang="en-US" dirty="0"/>
            <a:t> small farmer on the side.</a:t>
          </a:r>
        </a:p>
      </dgm:t>
    </dgm:pt>
    <dgm:pt modelId="{3EDF4BAD-89A4-4EFC-A9F1-143D23B0213F}" type="parTrans" cxnId="{1A3314A8-6D50-40E0-8BC5-6904E51F1982}">
      <dgm:prSet/>
      <dgm:spPr/>
      <dgm:t>
        <a:bodyPr/>
        <a:lstStyle/>
        <a:p>
          <a:endParaRPr lang="en-US"/>
        </a:p>
      </dgm:t>
    </dgm:pt>
    <dgm:pt modelId="{0DC5E182-6500-4E1A-BCEC-69D8580A5913}" type="sibTrans" cxnId="{1A3314A8-6D50-40E0-8BC5-6904E51F1982}">
      <dgm:prSet/>
      <dgm:spPr/>
      <dgm:t>
        <a:bodyPr/>
        <a:lstStyle/>
        <a:p>
          <a:endParaRPr lang="en-US"/>
        </a:p>
      </dgm:t>
    </dgm:pt>
    <dgm:pt modelId="{EF10EA00-9945-4C5D-8622-DB4AF43C06F0}">
      <dgm:prSet/>
      <dgm:spPr/>
      <dgm:t>
        <a:bodyPr/>
        <a:lstStyle/>
        <a:p>
          <a:pPr>
            <a:lnSpc>
              <a:spcPct val="100000"/>
            </a:lnSpc>
          </a:pPr>
          <a:r>
            <a:rPr lang="en-US" dirty="0"/>
            <a:t>2. </a:t>
          </a:r>
          <a:r>
            <a:rPr lang="en-US" dirty="0" err="1"/>
            <a:t>Inadequete</a:t>
          </a:r>
          <a:r>
            <a:rPr lang="en-US" dirty="0"/>
            <a:t> </a:t>
          </a:r>
          <a:r>
            <a:rPr lang="en-US" dirty="0" err="1"/>
            <a:t>Coldchain</a:t>
          </a:r>
          <a:endParaRPr lang="en-US" dirty="0"/>
        </a:p>
      </dgm:t>
    </dgm:pt>
    <dgm:pt modelId="{FCD6A342-7E06-4284-A988-904347458FFC}" type="parTrans" cxnId="{8983223B-23A0-4AB7-A91E-00D7BE153112}">
      <dgm:prSet/>
      <dgm:spPr/>
      <dgm:t>
        <a:bodyPr/>
        <a:lstStyle/>
        <a:p>
          <a:endParaRPr lang="en-US"/>
        </a:p>
      </dgm:t>
    </dgm:pt>
    <dgm:pt modelId="{3E2B7334-FB0E-4FCF-8900-FC8DF770E873}" type="sibTrans" cxnId="{8983223B-23A0-4AB7-A91E-00D7BE153112}">
      <dgm:prSet/>
      <dgm:spPr/>
      <dgm:t>
        <a:bodyPr/>
        <a:lstStyle/>
        <a:p>
          <a:endParaRPr lang="en-US"/>
        </a:p>
      </dgm:t>
    </dgm:pt>
    <dgm:pt modelId="{1A1F49E9-7E0F-4B22-B709-D46663A12C9B}">
      <dgm:prSet/>
      <dgm:spPr/>
      <dgm:t>
        <a:bodyPr/>
        <a:lstStyle/>
        <a:p>
          <a:pPr>
            <a:lnSpc>
              <a:spcPct val="100000"/>
            </a:lnSpc>
          </a:pPr>
          <a:r>
            <a:rPr lang="en-US" dirty="0"/>
            <a:t>Food transporting from one place to another place doesn’t always need cold storage, the path can be broken into the segments where it is needed and places where it is not necessary.</a:t>
          </a:r>
        </a:p>
      </dgm:t>
    </dgm:pt>
    <dgm:pt modelId="{862773FB-210E-48A8-857A-29F46DB20277}" type="parTrans" cxnId="{A62B3F20-F8B5-471E-B985-A415F459868A}">
      <dgm:prSet/>
      <dgm:spPr/>
      <dgm:t>
        <a:bodyPr/>
        <a:lstStyle/>
        <a:p>
          <a:endParaRPr lang="en-US"/>
        </a:p>
      </dgm:t>
    </dgm:pt>
    <dgm:pt modelId="{D76AC84F-A4AB-4442-BD91-7251A082FA89}" type="sibTrans" cxnId="{A62B3F20-F8B5-471E-B985-A415F459868A}">
      <dgm:prSet/>
      <dgm:spPr/>
      <dgm:t>
        <a:bodyPr/>
        <a:lstStyle/>
        <a:p>
          <a:endParaRPr lang="en-US"/>
        </a:p>
      </dgm:t>
    </dgm:pt>
    <dgm:pt modelId="{48A6193A-EF7A-423A-8C0F-8B886FBDEDBD}">
      <dgm:prSet/>
      <dgm:spPr/>
      <dgm:t>
        <a:bodyPr/>
        <a:lstStyle/>
        <a:p>
          <a:pPr>
            <a:lnSpc>
              <a:spcPct val="100000"/>
            </a:lnSpc>
          </a:pPr>
          <a:r>
            <a:rPr lang="en-US"/>
            <a:t>3. Yield Support Price</a:t>
          </a:r>
        </a:p>
      </dgm:t>
    </dgm:pt>
    <dgm:pt modelId="{76DA2EAA-45D7-4AD8-8D64-723B3EDB2628}" type="parTrans" cxnId="{605F19C5-1077-4C7E-A31A-C1AE8A0FE3A0}">
      <dgm:prSet/>
      <dgm:spPr/>
      <dgm:t>
        <a:bodyPr/>
        <a:lstStyle/>
        <a:p>
          <a:endParaRPr lang="en-US"/>
        </a:p>
      </dgm:t>
    </dgm:pt>
    <dgm:pt modelId="{8C6CDD4C-CC3C-48A6-B41A-0BEBBA5D700B}" type="sibTrans" cxnId="{605F19C5-1077-4C7E-A31A-C1AE8A0FE3A0}">
      <dgm:prSet/>
      <dgm:spPr/>
      <dgm:t>
        <a:bodyPr/>
        <a:lstStyle/>
        <a:p>
          <a:endParaRPr lang="en-US"/>
        </a:p>
      </dgm:t>
    </dgm:pt>
    <dgm:pt modelId="{88B56EEA-0293-4625-8A4E-481E4D4157D4}">
      <dgm:prSet/>
      <dgm:spPr/>
      <dgm:t>
        <a:bodyPr/>
        <a:lstStyle/>
        <a:p>
          <a:pPr>
            <a:lnSpc>
              <a:spcPct val="100000"/>
            </a:lnSpc>
          </a:pPr>
          <a:r>
            <a:rPr lang="en-US"/>
            <a:t>MSP has been a subject of politics ever since it was introduced. Parties don’t increase MNP on crops per year as per recommend and suddenly  increase the MNP before the election season, causing problems in primary production level that is with farmers during off season. </a:t>
          </a:r>
        </a:p>
      </dgm:t>
    </dgm:pt>
    <dgm:pt modelId="{14B47517-8690-499D-B31D-0FC6733FF899}" type="parTrans" cxnId="{3B203566-F25C-4995-AA2E-47DE98B3C3F1}">
      <dgm:prSet/>
      <dgm:spPr/>
      <dgm:t>
        <a:bodyPr/>
        <a:lstStyle/>
        <a:p>
          <a:endParaRPr lang="en-US"/>
        </a:p>
      </dgm:t>
    </dgm:pt>
    <dgm:pt modelId="{03E575E4-E3BD-40E7-942C-5DEE49DDC9E6}" type="sibTrans" cxnId="{3B203566-F25C-4995-AA2E-47DE98B3C3F1}">
      <dgm:prSet/>
      <dgm:spPr/>
      <dgm:t>
        <a:bodyPr/>
        <a:lstStyle/>
        <a:p>
          <a:endParaRPr lang="en-US"/>
        </a:p>
      </dgm:t>
    </dgm:pt>
    <dgm:pt modelId="{BC9FA62C-E643-465F-B817-02BA889F1696}" type="pres">
      <dgm:prSet presAssocID="{FF7D90CA-293C-4203-8888-70DF61B62285}" presName="root" presStyleCnt="0">
        <dgm:presLayoutVars>
          <dgm:dir/>
          <dgm:resizeHandles val="exact"/>
        </dgm:presLayoutVars>
      </dgm:prSet>
      <dgm:spPr/>
    </dgm:pt>
    <dgm:pt modelId="{3EBFB5F7-311C-40A8-8DB1-942F19803BD8}" type="pres">
      <dgm:prSet presAssocID="{E1FB6345-54E3-4D81-B149-64550CEFA80A}" presName="compNode" presStyleCnt="0"/>
      <dgm:spPr/>
    </dgm:pt>
    <dgm:pt modelId="{8FA9B59C-1268-414D-B6E6-3345121E9671}" type="pres">
      <dgm:prSet presAssocID="{E1FB6345-54E3-4D81-B149-64550CEFA80A}" presName="bgRect" presStyleLbl="bgShp" presStyleIdx="0" presStyleCnt="6"/>
      <dgm:spPr/>
    </dgm:pt>
    <dgm:pt modelId="{ADC5B511-953B-4330-B1CE-629176860FC1}" type="pres">
      <dgm:prSet presAssocID="{E1FB6345-54E3-4D81-B149-64550CEFA80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3B55ED65-CD39-4AF3-A553-9ECA8014193E}" type="pres">
      <dgm:prSet presAssocID="{E1FB6345-54E3-4D81-B149-64550CEFA80A}" presName="spaceRect" presStyleCnt="0"/>
      <dgm:spPr/>
    </dgm:pt>
    <dgm:pt modelId="{ECB8E7E8-80C3-48CE-A4C6-BFC88E241CC4}" type="pres">
      <dgm:prSet presAssocID="{E1FB6345-54E3-4D81-B149-64550CEFA80A}" presName="parTx" presStyleLbl="revTx" presStyleIdx="0" presStyleCnt="6">
        <dgm:presLayoutVars>
          <dgm:chMax val="0"/>
          <dgm:chPref val="0"/>
        </dgm:presLayoutVars>
      </dgm:prSet>
      <dgm:spPr/>
    </dgm:pt>
    <dgm:pt modelId="{4EC78456-3DC7-4581-A651-F9F4A88FBD07}" type="pres">
      <dgm:prSet presAssocID="{0746252B-7D98-4498-8E40-7EB7AE81A593}" presName="sibTrans" presStyleCnt="0"/>
      <dgm:spPr/>
    </dgm:pt>
    <dgm:pt modelId="{615353D5-32E9-4587-8404-7D2C527F1AE1}" type="pres">
      <dgm:prSet presAssocID="{63A324DA-E9D1-4C83-BC4E-F6BEFCC9A5A9}" presName="compNode" presStyleCnt="0"/>
      <dgm:spPr/>
    </dgm:pt>
    <dgm:pt modelId="{3B2F0380-7DCC-4080-9E9E-009A50CFA71B}" type="pres">
      <dgm:prSet presAssocID="{63A324DA-E9D1-4C83-BC4E-F6BEFCC9A5A9}" presName="bgRect" presStyleLbl="bgShp" presStyleIdx="1" presStyleCnt="6"/>
      <dgm:spPr/>
    </dgm:pt>
    <dgm:pt modelId="{F20A86DD-4A91-40C2-94EE-BD11421004DF}" type="pres">
      <dgm:prSet presAssocID="{63A324DA-E9D1-4C83-BC4E-F6BEFCC9A5A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pee"/>
        </a:ext>
      </dgm:extLst>
    </dgm:pt>
    <dgm:pt modelId="{0DA916D8-1522-458D-970B-F0BBF20A2C7A}" type="pres">
      <dgm:prSet presAssocID="{63A324DA-E9D1-4C83-BC4E-F6BEFCC9A5A9}" presName="spaceRect" presStyleCnt="0"/>
      <dgm:spPr/>
    </dgm:pt>
    <dgm:pt modelId="{4521475D-B75F-4382-BD34-7718B2B0BDC0}" type="pres">
      <dgm:prSet presAssocID="{63A324DA-E9D1-4C83-BC4E-F6BEFCC9A5A9}" presName="parTx" presStyleLbl="revTx" presStyleIdx="1" presStyleCnt="6">
        <dgm:presLayoutVars>
          <dgm:chMax val="0"/>
          <dgm:chPref val="0"/>
        </dgm:presLayoutVars>
      </dgm:prSet>
      <dgm:spPr/>
    </dgm:pt>
    <dgm:pt modelId="{724627B0-932D-4D1E-8723-A2E712C621EA}" type="pres">
      <dgm:prSet presAssocID="{0DC5E182-6500-4E1A-BCEC-69D8580A5913}" presName="sibTrans" presStyleCnt="0"/>
      <dgm:spPr/>
    </dgm:pt>
    <dgm:pt modelId="{ED0A2E42-CC9E-4886-B05B-1CE27E1B50A5}" type="pres">
      <dgm:prSet presAssocID="{EF10EA00-9945-4C5D-8622-DB4AF43C06F0}" presName="compNode" presStyleCnt="0"/>
      <dgm:spPr/>
    </dgm:pt>
    <dgm:pt modelId="{48D66EB9-68DA-4578-81A9-87A1B66D0DD1}" type="pres">
      <dgm:prSet presAssocID="{EF10EA00-9945-4C5D-8622-DB4AF43C06F0}" presName="bgRect" presStyleLbl="bgShp" presStyleIdx="2" presStyleCnt="6"/>
      <dgm:spPr/>
    </dgm:pt>
    <dgm:pt modelId="{D3D05FE7-FA5C-4C7E-95E1-976A6917050E}" type="pres">
      <dgm:prSet presAssocID="{EF10EA00-9945-4C5D-8622-DB4AF43C06F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2B625E1-496B-434F-B822-55468115AC06}" type="pres">
      <dgm:prSet presAssocID="{EF10EA00-9945-4C5D-8622-DB4AF43C06F0}" presName="spaceRect" presStyleCnt="0"/>
      <dgm:spPr/>
    </dgm:pt>
    <dgm:pt modelId="{14434805-B8EF-41CC-8A6F-7504EEC3469A}" type="pres">
      <dgm:prSet presAssocID="{EF10EA00-9945-4C5D-8622-DB4AF43C06F0}" presName="parTx" presStyleLbl="revTx" presStyleIdx="2" presStyleCnt="6">
        <dgm:presLayoutVars>
          <dgm:chMax val="0"/>
          <dgm:chPref val="0"/>
        </dgm:presLayoutVars>
      </dgm:prSet>
      <dgm:spPr/>
    </dgm:pt>
    <dgm:pt modelId="{7E4D5B4C-2EEE-4460-8BCC-1C54C9142C58}" type="pres">
      <dgm:prSet presAssocID="{3E2B7334-FB0E-4FCF-8900-FC8DF770E873}" presName="sibTrans" presStyleCnt="0"/>
      <dgm:spPr/>
    </dgm:pt>
    <dgm:pt modelId="{C08C2990-CD14-498E-9A20-C6A89AFCF5FB}" type="pres">
      <dgm:prSet presAssocID="{1A1F49E9-7E0F-4B22-B709-D46663A12C9B}" presName="compNode" presStyleCnt="0"/>
      <dgm:spPr/>
    </dgm:pt>
    <dgm:pt modelId="{4BFE748D-0472-4422-9AA0-0A23A826B4A3}" type="pres">
      <dgm:prSet presAssocID="{1A1F49E9-7E0F-4B22-B709-D46663A12C9B}" presName="bgRect" presStyleLbl="bgShp" presStyleIdx="3" presStyleCnt="6"/>
      <dgm:spPr/>
    </dgm:pt>
    <dgm:pt modelId="{B72F48BC-219D-4365-B542-E88680BA6C08}" type="pres">
      <dgm:prSet presAssocID="{1A1F49E9-7E0F-4B22-B709-D46663A12C9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ad"/>
        </a:ext>
      </dgm:extLst>
    </dgm:pt>
    <dgm:pt modelId="{A8649208-45C9-4C84-8360-92692C9873CD}" type="pres">
      <dgm:prSet presAssocID="{1A1F49E9-7E0F-4B22-B709-D46663A12C9B}" presName="spaceRect" presStyleCnt="0"/>
      <dgm:spPr/>
    </dgm:pt>
    <dgm:pt modelId="{085780EC-F8B3-45DD-80D3-2D8EC014ACB1}" type="pres">
      <dgm:prSet presAssocID="{1A1F49E9-7E0F-4B22-B709-D46663A12C9B}" presName="parTx" presStyleLbl="revTx" presStyleIdx="3" presStyleCnt="6">
        <dgm:presLayoutVars>
          <dgm:chMax val="0"/>
          <dgm:chPref val="0"/>
        </dgm:presLayoutVars>
      </dgm:prSet>
      <dgm:spPr/>
    </dgm:pt>
    <dgm:pt modelId="{A73AD89D-BEA5-4491-90CC-8FB70948421E}" type="pres">
      <dgm:prSet presAssocID="{D76AC84F-A4AB-4442-BD91-7251A082FA89}" presName="sibTrans" presStyleCnt="0"/>
      <dgm:spPr/>
    </dgm:pt>
    <dgm:pt modelId="{83B7B4B7-F4A2-4983-A469-EF42C5C47A1D}" type="pres">
      <dgm:prSet presAssocID="{48A6193A-EF7A-423A-8C0F-8B886FBDEDBD}" presName="compNode" presStyleCnt="0"/>
      <dgm:spPr/>
    </dgm:pt>
    <dgm:pt modelId="{17FCDECA-E0B0-4486-AF40-E3DE1AC43A41}" type="pres">
      <dgm:prSet presAssocID="{48A6193A-EF7A-423A-8C0F-8B886FBDEDBD}" presName="bgRect" presStyleLbl="bgShp" presStyleIdx="4" presStyleCnt="6"/>
      <dgm:spPr/>
    </dgm:pt>
    <dgm:pt modelId="{4CE33983-781F-43D9-984D-2E5B5E99A4AD}" type="pres">
      <dgm:prSet presAssocID="{48A6193A-EF7A-423A-8C0F-8B886FBDEDB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D2C00088-CBCA-4AAF-9AA8-ECB531B16624}" type="pres">
      <dgm:prSet presAssocID="{48A6193A-EF7A-423A-8C0F-8B886FBDEDBD}" presName="spaceRect" presStyleCnt="0"/>
      <dgm:spPr/>
    </dgm:pt>
    <dgm:pt modelId="{6960CBC7-D59E-4988-BAEC-E6D3379D7030}" type="pres">
      <dgm:prSet presAssocID="{48A6193A-EF7A-423A-8C0F-8B886FBDEDBD}" presName="parTx" presStyleLbl="revTx" presStyleIdx="4" presStyleCnt="6">
        <dgm:presLayoutVars>
          <dgm:chMax val="0"/>
          <dgm:chPref val="0"/>
        </dgm:presLayoutVars>
      </dgm:prSet>
      <dgm:spPr/>
    </dgm:pt>
    <dgm:pt modelId="{29D482A4-5AF4-4F66-A213-740DFE9D4531}" type="pres">
      <dgm:prSet presAssocID="{8C6CDD4C-CC3C-48A6-B41A-0BEBBA5D700B}" presName="sibTrans" presStyleCnt="0"/>
      <dgm:spPr/>
    </dgm:pt>
    <dgm:pt modelId="{1BB1361F-084A-4C32-867A-647F52C0C1D0}" type="pres">
      <dgm:prSet presAssocID="{88B56EEA-0293-4625-8A4E-481E4D4157D4}" presName="compNode" presStyleCnt="0"/>
      <dgm:spPr/>
    </dgm:pt>
    <dgm:pt modelId="{FD1AB4C3-F695-4176-ABF6-A29E77DFD373}" type="pres">
      <dgm:prSet presAssocID="{88B56EEA-0293-4625-8A4E-481E4D4157D4}" presName="bgRect" presStyleLbl="bgShp" presStyleIdx="5" presStyleCnt="6"/>
      <dgm:spPr/>
    </dgm:pt>
    <dgm:pt modelId="{213ED17E-E9E0-4794-B9AC-859F5531C193}" type="pres">
      <dgm:prSet presAssocID="{88B56EEA-0293-4625-8A4E-481E4D4157D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itcoin"/>
        </a:ext>
      </dgm:extLst>
    </dgm:pt>
    <dgm:pt modelId="{FB079A97-9E4B-47FB-B439-AF89BEEE8D36}" type="pres">
      <dgm:prSet presAssocID="{88B56EEA-0293-4625-8A4E-481E4D4157D4}" presName="spaceRect" presStyleCnt="0"/>
      <dgm:spPr/>
    </dgm:pt>
    <dgm:pt modelId="{550CBD71-DACE-4D90-B201-899970B3403B}" type="pres">
      <dgm:prSet presAssocID="{88B56EEA-0293-4625-8A4E-481E4D4157D4}" presName="parTx" presStyleLbl="revTx" presStyleIdx="5" presStyleCnt="6">
        <dgm:presLayoutVars>
          <dgm:chMax val="0"/>
          <dgm:chPref val="0"/>
        </dgm:presLayoutVars>
      </dgm:prSet>
      <dgm:spPr/>
    </dgm:pt>
  </dgm:ptLst>
  <dgm:cxnLst>
    <dgm:cxn modelId="{EA26A808-4E53-4450-B89B-3183E8B15029}" type="presOf" srcId="{63A324DA-E9D1-4C83-BC4E-F6BEFCC9A5A9}" destId="{4521475D-B75F-4382-BD34-7718B2B0BDC0}" srcOrd="0" destOrd="0" presId="urn:microsoft.com/office/officeart/2018/2/layout/IconVerticalSolidList"/>
    <dgm:cxn modelId="{A62B3F20-F8B5-471E-B985-A415F459868A}" srcId="{FF7D90CA-293C-4203-8888-70DF61B62285}" destId="{1A1F49E9-7E0F-4B22-B709-D46663A12C9B}" srcOrd="3" destOrd="0" parTransId="{862773FB-210E-48A8-857A-29F46DB20277}" sibTransId="{D76AC84F-A4AB-4442-BD91-7251A082FA89}"/>
    <dgm:cxn modelId="{81048522-CC1D-4197-9541-D22461562650}" type="presOf" srcId="{88B56EEA-0293-4625-8A4E-481E4D4157D4}" destId="{550CBD71-DACE-4D90-B201-899970B3403B}" srcOrd="0" destOrd="0" presId="urn:microsoft.com/office/officeart/2018/2/layout/IconVerticalSolidList"/>
    <dgm:cxn modelId="{8983223B-23A0-4AB7-A91E-00D7BE153112}" srcId="{FF7D90CA-293C-4203-8888-70DF61B62285}" destId="{EF10EA00-9945-4C5D-8622-DB4AF43C06F0}" srcOrd="2" destOrd="0" parTransId="{FCD6A342-7E06-4284-A988-904347458FFC}" sibTransId="{3E2B7334-FB0E-4FCF-8900-FC8DF770E873}"/>
    <dgm:cxn modelId="{3B203566-F25C-4995-AA2E-47DE98B3C3F1}" srcId="{FF7D90CA-293C-4203-8888-70DF61B62285}" destId="{88B56EEA-0293-4625-8A4E-481E4D4157D4}" srcOrd="5" destOrd="0" parTransId="{14B47517-8690-499D-B31D-0FC6733FF899}" sibTransId="{03E575E4-E3BD-40E7-942C-5DEE49DDC9E6}"/>
    <dgm:cxn modelId="{DA24EA76-5AD1-42AA-9CB3-6EB734361A61}" type="presOf" srcId="{E1FB6345-54E3-4D81-B149-64550CEFA80A}" destId="{ECB8E7E8-80C3-48CE-A4C6-BFC88E241CC4}" srcOrd="0" destOrd="0" presId="urn:microsoft.com/office/officeart/2018/2/layout/IconVerticalSolidList"/>
    <dgm:cxn modelId="{BF303678-263E-4923-B837-F4566A3FA421}" type="presOf" srcId="{EF10EA00-9945-4C5D-8622-DB4AF43C06F0}" destId="{14434805-B8EF-41CC-8A6F-7504EEC3469A}" srcOrd="0" destOrd="0" presId="urn:microsoft.com/office/officeart/2018/2/layout/IconVerticalSolidList"/>
    <dgm:cxn modelId="{1A3314A8-6D50-40E0-8BC5-6904E51F1982}" srcId="{FF7D90CA-293C-4203-8888-70DF61B62285}" destId="{63A324DA-E9D1-4C83-BC4E-F6BEFCC9A5A9}" srcOrd="1" destOrd="0" parTransId="{3EDF4BAD-89A4-4EFC-A9F1-143D23B0213F}" sibTransId="{0DC5E182-6500-4E1A-BCEC-69D8580A5913}"/>
    <dgm:cxn modelId="{8E6E23B2-434E-42EA-861A-09FBDFD9755E}" srcId="{FF7D90CA-293C-4203-8888-70DF61B62285}" destId="{E1FB6345-54E3-4D81-B149-64550CEFA80A}" srcOrd="0" destOrd="0" parTransId="{EB71516C-2122-4510-A8C6-C0BE38A6646B}" sibTransId="{0746252B-7D98-4498-8E40-7EB7AE81A593}"/>
    <dgm:cxn modelId="{E41E48C3-7A24-46C0-87D4-23985F06AD63}" type="presOf" srcId="{1A1F49E9-7E0F-4B22-B709-D46663A12C9B}" destId="{085780EC-F8B3-45DD-80D3-2D8EC014ACB1}" srcOrd="0" destOrd="0" presId="urn:microsoft.com/office/officeart/2018/2/layout/IconVerticalSolidList"/>
    <dgm:cxn modelId="{605F19C5-1077-4C7E-A31A-C1AE8A0FE3A0}" srcId="{FF7D90CA-293C-4203-8888-70DF61B62285}" destId="{48A6193A-EF7A-423A-8C0F-8B886FBDEDBD}" srcOrd="4" destOrd="0" parTransId="{76DA2EAA-45D7-4AD8-8D64-723B3EDB2628}" sibTransId="{8C6CDD4C-CC3C-48A6-B41A-0BEBBA5D700B}"/>
    <dgm:cxn modelId="{52DA88DC-D806-4E52-A7A9-971B996FECDF}" type="presOf" srcId="{48A6193A-EF7A-423A-8C0F-8B886FBDEDBD}" destId="{6960CBC7-D59E-4988-BAEC-E6D3379D7030}" srcOrd="0" destOrd="0" presId="urn:microsoft.com/office/officeart/2018/2/layout/IconVerticalSolidList"/>
    <dgm:cxn modelId="{36B006E8-23AB-4FCD-88F8-DAE3078966DD}" type="presOf" srcId="{FF7D90CA-293C-4203-8888-70DF61B62285}" destId="{BC9FA62C-E643-465F-B817-02BA889F1696}" srcOrd="0" destOrd="0" presId="urn:microsoft.com/office/officeart/2018/2/layout/IconVerticalSolidList"/>
    <dgm:cxn modelId="{7B04C238-A490-400B-90B2-26FD1CD58A0A}" type="presParOf" srcId="{BC9FA62C-E643-465F-B817-02BA889F1696}" destId="{3EBFB5F7-311C-40A8-8DB1-942F19803BD8}" srcOrd="0" destOrd="0" presId="urn:microsoft.com/office/officeart/2018/2/layout/IconVerticalSolidList"/>
    <dgm:cxn modelId="{F3070FE5-FDF1-4824-9D08-537F17E68BB8}" type="presParOf" srcId="{3EBFB5F7-311C-40A8-8DB1-942F19803BD8}" destId="{8FA9B59C-1268-414D-B6E6-3345121E9671}" srcOrd="0" destOrd="0" presId="urn:microsoft.com/office/officeart/2018/2/layout/IconVerticalSolidList"/>
    <dgm:cxn modelId="{3337C444-3117-44AE-99B9-913A7E3BE6E4}" type="presParOf" srcId="{3EBFB5F7-311C-40A8-8DB1-942F19803BD8}" destId="{ADC5B511-953B-4330-B1CE-629176860FC1}" srcOrd="1" destOrd="0" presId="urn:microsoft.com/office/officeart/2018/2/layout/IconVerticalSolidList"/>
    <dgm:cxn modelId="{DD2D0E33-B814-4484-B948-0D3C62D6A156}" type="presParOf" srcId="{3EBFB5F7-311C-40A8-8DB1-942F19803BD8}" destId="{3B55ED65-CD39-4AF3-A553-9ECA8014193E}" srcOrd="2" destOrd="0" presId="urn:microsoft.com/office/officeart/2018/2/layout/IconVerticalSolidList"/>
    <dgm:cxn modelId="{236A7102-8762-4BFA-B01F-7BC82D6C542C}" type="presParOf" srcId="{3EBFB5F7-311C-40A8-8DB1-942F19803BD8}" destId="{ECB8E7E8-80C3-48CE-A4C6-BFC88E241CC4}" srcOrd="3" destOrd="0" presId="urn:microsoft.com/office/officeart/2018/2/layout/IconVerticalSolidList"/>
    <dgm:cxn modelId="{BA7C6890-D20D-49DE-B5D8-4322E9E5012D}" type="presParOf" srcId="{BC9FA62C-E643-465F-B817-02BA889F1696}" destId="{4EC78456-3DC7-4581-A651-F9F4A88FBD07}" srcOrd="1" destOrd="0" presId="urn:microsoft.com/office/officeart/2018/2/layout/IconVerticalSolidList"/>
    <dgm:cxn modelId="{F4C45055-27FB-4F78-97E9-80069CFA1A27}" type="presParOf" srcId="{BC9FA62C-E643-465F-B817-02BA889F1696}" destId="{615353D5-32E9-4587-8404-7D2C527F1AE1}" srcOrd="2" destOrd="0" presId="urn:microsoft.com/office/officeart/2018/2/layout/IconVerticalSolidList"/>
    <dgm:cxn modelId="{45E29002-38A1-4BDC-8BC1-39C949E2CD50}" type="presParOf" srcId="{615353D5-32E9-4587-8404-7D2C527F1AE1}" destId="{3B2F0380-7DCC-4080-9E9E-009A50CFA71B}" srcOrd="0" destOrd="0" presId="urn:microsoft.com/office/officeart/2018/2/layout/IconVerticalSolidList"/>
    <dgm:cxn modelId="{98DC84C5-F205-4569-85FC-26AFC71EF276}" type="presParOf" srcId="{615353D5-32E9-4587-8404-7D2C527F1AE1}" destId="{F20A86DD-4A91-40C2-94EE-BD11421004DF}" srcOrd="1" destOrd="0" presId="urn:microsoft.com/office/officeart/2018/2/layout/IconVerticalSolidList"/>
    <dgm:cxn modelId="{D5925516-D714-4E7C-8C6B-7595A163EAFF}" type="presParOf" srcId="{615353D5-32E9-4587-8404-7D2C527F1AE1}" destId="{0DA916D8-1522-458D-970B-F0BBF20A2C7A}" srcOrd="2" destOrd="0" presId="urn:microsoft.com/office/officeart/2018/2/layout/IconVerticalSolidList"/>
    <dgm:cxn modelId="{A7B16A4B-DA9F-40DD-835F-50DDACBE5E03}" type="presParOf" srcId="{615353D5-32E9-4587-8404-7D2C527F1AE1}" destId="{4521475D-B75F-4382-BD34-7718B2B0BDC0}" srcOrd="3" destOrd="0" presId="urn:microsoft.com/office/officeart/2018/2/layout/IconVerticalSolidList"/>
    <dgm:cxn modelId="{EB3478BC-A48B-4A87-B42D-E61FA1A2F314}" type="presParOf" srcId="{BC9FA62C-E643-465F-B817-02BA889F1696}" destId="{724627B0-932D-4D1E-8723-A2E712C621EA}" srcOrd="3" destOrd="0" presId="urn:microsoft.com/office/officeart/2018/2/layout/IconVerticalSolidList"/>
    <dgm:cxn modelId="{34DAEE69-89F3-4A5E-8DCF-6318B7AB599A}" type="presParOf" srcId="{BC9FA62C-E643-465F-B817-02BA889F1696}" destId="{ED0A2E42-CC9E-4886-B05B-1CE27E1B50A5}" srcOrd="4" destOrd="0" presId="urn:microsoft.com/office/officeart/2018/2/layout/IconVerticalSolidList"/>
    <dgm:cxn modelId="{77CCB44C-8226-4911-8483-933C8AC7AED5}" type="presParOf" srcId="{ED0A2E42-CC9E-4886-B05B-1CE27E1B50A5}" destId="{48D66EB9-68DA-4578-81A9-87A1B66D0DD1}" srcOrd="0" destOrd="0" presId="urn:microsoft.com/office/officeart/2018/2/layout/IconVerticalSolidList"/>
    <dgm:cxn modelId="{530E3CB6-5083-4232-872E-97F82ABF9715}" type="presParOf" srcId="{ED0A2E42-CC9E-4886-B05B-1CE27E1B50A5}" destId="{D3D05FE7-FA5C-4C7E-95E1-976A6917050E}" srcOrd="1" destOrd="0" presId="urn:microsoft.com/office/officeart/2018/2/layout/IconVerticalSolidList"/>
    <dgm:cxn modelId="{D3DF7A89-AE49-4B50-895C-BF2C347C7420}" type="presParOf" srcId="{ED0A2E42-CC9E-4886-B05B-1CE27E1B50A5}" destId="{F2B625E1-496B-434F-B822-55468115AC06}" srcOrd="2" destOrd="0" presId="urn:microsoft.com/office/officeart/2018/2/layout/IconVerticalSolidList"/>
    <dgm:cxn modelId="{E96EC7CB-C223-42E0-A4B4-EEBEC27E1AD8}" type="presParOf" srcId="{ED0A2E42-CC9E-4886-B05B-1CE27E1B50A5}" destId="{14434805-B8EF-41CC-8A6F-7504EEC3469A}" srcOrd="3" destOrd="0" presId="urn:microsoft.com/office/officeart/2018/2/layout/IconVerticalSolidList"/>
    <dgm:cxn modelId="{BB258102-BFAF-4D5A-992A-7EDE19E5D341}" type="presParOf" srcId="{BC9FA62C-E643-465F-B817-02BA889F1696}" destId="{7E4D5B4C-2EEE-4460-8BCC-1C54C9142C58}" srcOrd="5" destOrd="0" presId="urn:microsoft.com/office/officeart/2018/2/layout/IconVerticalSolidList"/>
    <dgm:cxn modelId="{BD46D126-EC21-4B06-9812-2B3808767BFA}" type="presParOf" srcId="{BC9FA62C-E643-465F-B817-02BA889F1696}" destId="{C08C2990-CD14-498E-9A20-C6A89AFCF5FB}" srcOrd="6" destOrd="0" presId="urn:microsoft.com/office/officeart/2018/2/layout/IconVerticalSolidList"/>
    <dgm:cxn modelId="{E4FE3F00-F142-49C8-9E49-EF8FC98D6B0D}" type="presParOf" srcId="{C08C2990-CD14-498E-9A20-C6A89AFCF5FB}" destId="{4BFE748D-0472-4422-9AA0-0A23A826B4A3}" srcOrd="0" destOrd="0" presId="urn:microsoft.com/office/officeart/2018/2/layout/IconVerticalSolidList"/>
    <dgm:cxn modelId="{772B1470-B516-4960-A5ED-A34C1859FA8F}" type="presParOf" srcId="{C08C2990-CD14-498E-9A20-C6A89AFCF5FB}" destId="{B72F48BC-219D-4365-B542-E88680BA6C08}" srcOrd="1" destOrd="0" presId="urn:microsoft.com/office/officeart/2018/2/layout/IconVerticalSolidList"/>
    <dgm:cxn modelId="{E0A2C53B-8923-41B2-A46D-BADDB432F233}" type="presParOf" srcId="{C08C2990-CD14-498E-9A20-C6A89AFCF5FB}" destId="{A8649208-45C9-4C84-8360-92692C9873CD}" srcOrd="2" destOrd="0" presId="urn:microsoft.com/office/officeart/2018/2/layout/IconVerticalSolidList"/>
    <dgm:cxn modelId="{8AB7A3B9-07A7-40AC-AB81-A4B77D2A0C23}" type="presParOf" srcId="{C08C2990-CD14-498E-9A20-C6A89AFCF5FB}" destId="{085780EC-F8B3-45DD-80D3-2D8EC014ACB1}" srcOrd="3" destOrd="0" presId="urn:microsoft.com/office/officeart/2018/2/layout/IconVerticalSolidList"/>
    <dgm:cxn modelId="{6B51113E-D04F-4554-9763-5709C30C9EE1}" type="presParOf" srcId="{BC9FA62C-E643-465F-B817-02BA889F1696}" destId="{A73AD89D-BEA5-4491-90CC-8FB70948421E}" srcOrd="7" destOrd="0" presId="urn:microsoft.com/office/officeart/2018/2/layout/IconVerticalSolidList"/>
    <dgm:cxn modelId="{C0A59A2A-320B-4756-8663-7CB51F3869FA}" type="presParOf" srcId="{BC9FA62C-E643-465F-B817-02BA889F1696}" destId="{83B7B4B7-F4A2-4983-A469-EF42C5C47A1D}" srcOrd="8" destOrd="0" presId="urn:microsoft.com/office/officeart/2018/2/layout/IconVerticalSolidList"/>
    <dgm:cxn modelId="{F5CACA9C-B093-401B-B6C1-DF6789A5C633}" type="presParOf" srcId="{83B7B4B7-F4A2-4983-A469-EF42C5C47A1D}" destId="{17FCDECA-E0B0-4486-AF40-E3DE1AC43A41}" srcOrd="0" destOrd="0" presId="urn:microsoft.com/office/officeart/2018/2/layout/IconVerticalSolidList"/>
    <dgm:cxn modelId="{2E46E3DC-0572-4AD4-8ABE-A1818E59F0EE}" type="presParOf" srcId="{83B7B4B7-F4A2-4983-A469-EF42C5C47A1D}" destId="{4CE33983-781F-43D9-984D-2E5B5E99A4AD}" srcOrd="1" destOrd="0" presId="urn:microsoft.com/office/officeart/2018/2/layout/IconVerticalSolidList"/>
    <dgm:cxn modelId="{49AEA00B-C983-40A4-A94D-AC5C23CACE5E}" type="presParOf" srcId="{83B7B4B7-F4A2-4983-A469-EF42C5C47A1D}" destId="{D2C00088-CBCA-4AAF-9AA8-ECB531B16624}" srcOrd="2" destOrd="0" presId="urn:microsoft.com/office/officeart/2018/2/layout/IconVerticalSolidList"/>
    <dgm:cxn modelId="{EE70482C-6F5A-4F5F-BCF1-1060F14F545E}" type="presParOf" srcId="{83B7B4B7-F4A2-4983-A469-EF42C5C47A1D}" destId="{6960CBC7-D59E-4988-BAEC-E6D3379D7030}" srcOrd="3" destOrd="0" presId="urn:microsoft.com/office/officeart/2018/2/layout/IconVerticalSolidList"/>
    <dgm:cxn modelId="{B6B6EEBB-645B-4895-B114-8659168C284C}" type="presParOf" srcId="{BC9FA62C-E643-465F-B817-02BA889F1696}" destId="{29D482A4-5AF4-4F66-A213-740DFE9D4531}" srcOrd="9" destOrd="0" presId="urn:microsoft.com/office/officeart/2018/2/layout/IconVerticalSolidList"/>
    <dgm:cxn modelId="{6319A396-B1BC-4D17-945E-AA6D33CFB768}" type="presParOf" srcId="{BC9FA62C-E643-465F-B817-02BA889F1696}" destId="{1BB1361F-084A-4C32-867A-647F52C0C1D0}" srcOrd="10" destOrd="0" presId="urn:microsoft.com/office/officeart/2018/2/layout/IconVerticalSolidList"/>
    <dgm:cxn modelId="{3278ACD3-83A8-4E49-85E3-6CD34B66E843}" type="presParOf" srcId="{1BB1361F-084A-4C32-867A-647F52C0C1D0}" destId="{FD1AB4C3-F695-4176-ABF6-A29E77DFD373}" srcOrd="0" destOrd="0" presId="urn:microsoft.com/office/officeart/2018/2/layout/IconVerticalSolidList"/>
    <dgm:cxn modelId="{B379539F-D2CC-4E34-955D-59C3519DAD8A}" type="presParOf" srcId="{1BB1361F-084A-4C32-867A-647F52C0C1D0}" destId="{213ED17E-E9E0-4794-B9AC-859F5531C193}" srcOrd="1" destOrd="0" presId="urn:microsoft.com/office/officeart/2018/2/layout/IconVerticalSolidList"/>
    <dgm:cxn modelId="{88578E86-84AF-4D14-A3A7-FD37CDBCD87B}" type="presParOf" srcId="{1BB1361F-084A-4C32-867A-647F52C0C1D0}" destId="{FB079A97-9E4B-47FB-B439-AF89BEEE8D36}" srcOrd="2" destOrd="0" presId="urn:microsoft.com/office/officeart/2018/2/layout/IconVerticalSolidList"/>
    <dgm:cxn modelId="{522A0A9B-8C52-4F2D-B1FC-A97EC6987799}" type="presParOf" srcId="{1BB1361F-084A-4C32-867A-647F52C0C1D0}" destId="{550CBD71-DACE-4D90-B201-899970B3403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541001-75C2-4944-BB70-F92A97E3141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755F24-C955-4C0B-B8D6-E3B2B859018F}">
      <dgm:prSet custT="1"/>
      <dgm:spPr/>
      <dgm:t>
        <a:bodyPr/>
        <a:lstStyle/>
        <a:p>
          <a:pPr>
            <a:lnSpc>
              <a:spcPct val="100000"/>
            </a:lnSpc>
            <a:defRPr b="1"/>
          </a:pPr>
          <a:r>
            <a:rPr lang="en-US" sz="2400">
              <a:solidFill>
                <a:schemeClr val="bg1"/>
              </a:solidFill>
            </a:rPr>
            <a:t>Food Network Portal</a:t>
          </a:r>
        </a:p>
      </dgm:t>
    </dgm:pt>
    <dgm:pt modelId="{835412E2-B55B-4DB1-A875-52258E7409FF}" type="parTrans" cxnId="{EDE1573F-5543-466D-A5E4-42CD0330E626}">
      <dgm:prSet/>
      <dgm:spPr/>
      <dgm:t>
        <a:bodyPr/>
        <a:lstStyle/>
        <a:p>
          <a:endParaRPr lang="en-US"/>
        </a:p>
      </dgm:t>
    </dgm:pt>
    <dgm:pt modelId="{6A5CDEFD-2030-4918-9A50-625FEE125632}" type="sibTrans" cxnId="{EDE1573F-5543-466D-A5E4-42CD0330E626}">
      <dgm:prSet/>
      <dgm:spPr/>
      <dgm:t>
        <a:bodyPr/>
        <a:lstStyle/>
        <a:p>
          <a:endParaRPr lang="en-US"/>
        </a:p>
      </dgm:t>
    </dgm:pt>
    <dgm:pt modelId="{F23215F2-DC58-4BE3-9635-75ACF526A95F}">
      <dgm:prSet custT="1"/>
      <dgm:spPr/>
      <dgm:t>
        <a:bodyPr/>
        <a:lstStyle/>
        <a:p>
          <a:pPr>
            <a:lnSpc>
              <a:spcPct val="100000"/>
            </a:lnSpc>
          </a:pPr>
          <a:r>
            <a:rPr lang="en-US" sz="2000"/>
            <a:t>We are building a network portal which will connect the farmers, logistics and the single point sellers /large scale consumers like Industries with the ease like a single click</a:t>
          </a:r>
        </a:p>
      </dgm:t>
    </dgm:pt>
    <dgm:pt modelId="{0072358D-D4F8-4397-8321-5215F425A3BE}" type="parTrans" cxnId="{9547FE21-1569-40E0-943F-396932C5AFB9}">
      <dgm:prSet/>
      <dgm:spPr/>
      <dgm:t>
        <a:bodyPr/>
        <a:lstStyle/>
        <a:p>
          <a:endParaRPr lang="en-US"/>
        </a:p>
      </dgm:t>
    </dgm:pt>
    <dgm:pt modelId="{85E93D69-EB74-4AB8-8CB5-9943D3BEF330}" type="sibTrans" cxnId="{9547FE21-1569-40E0-943F-396932C5AFB9}">
      <dgm:prSet/>
      <dgm:spPr/>
      <dgm:t>
        <a:bodyPr/>
        <a:lstStyle/>
        <a:p>
          <a:endParaRPr lang="en-US"/>
        </a:p>
      </dgm:t>
    </dgm:pt>
    <dgm:pt modelId="{15938010-A9B9-4EAE-9B95-D8D66C33937E}">
      <dgm:prSet/>
      <dgm:spPr/>
      <dgm:t>
        <a:bodyPr/>
        <a:lstStyle/>
        <a:p>
          <a:pPr>
            <a:lnSpc>
              <a:spcPct val="100000"/>
            </a:lnSpc>
            <a:defRPr b="1"/>
          </a:pPr>
          <a:r>
            <a:rPr lang="en-US">
              <a:solidFill>
                <a:schemeClr val="bg1"/>
              </a:solidFill>
            </a:rPr>
            <a:t>Cold</a:t>
          </a:r>
          <a:r>
            <a:rPr lang="en-US">
              <a:solidFill>
                <a:schemeClr val="bg1"/>
              </a:solidFill>
              <a:latin typeface="Trebuchet MS" panose="020B0603020202020204"/>
            </a:rPr>
            <a:t> chain</a:t>
          </a:r>
          <a:r>
            <a:rPr lang="en-US">
              <a:solidFill>
                <a:schemeClr val="bg1"/>
              </a:solidFill>
            </a:rPr>
            <a:t> 2.0</a:t>
          </a:r>
        </a:p>
      </dgm:t>
    </dgm:pt>
    <dgm:pt modelId="{24A56D32-A28E-4989-A29B-3A575494EFDD}" type="parTrans" cxnId="{099D6AE0-2D4B-4069-BB4C-01E4A73B19AA}">
      <dgm:prSet/>
      <dgm:spPr/>
      <dgm:t>
        <a:bodyPr/>
        <a:lstStyle/>
        <a:p>
          <a:endParaRPr lang="en-US"/>
        </a:p>
      </dgm:t>
    </dgm:pt>
    <dgm:pt modelId="{05D9E6EB-1AC8-4A5E-8381-490E3DAE9F22}" type="sibTrans" cxnId="{099D6AE0-2D4B-4069-BB4C-01E4A73B19AA}">
      <dgm:prSet/>
      <dgm:spPr/>
      <dgm:t>
        <a:bodyPr/>
        <a:lstStyle/>
        <a:p>
          <a:endParaRPr lang="en-US"/>
        </a:p>
      </dgm:t>
    </dgm:pt>
    <dgm:pt modelId="{3C1AE6A0-91CA-4882-87B7-F2A03FB2E532}">
      <dgm:prSet/>
      <dgm:spPr/>
      <dgm:t>
        <a:bodyPr/>
        <a:lstStyle/>
        <a:p>
          <a:pPr>
            <a:lnSpc>
              <a:spcPct val="100000"/>
            </a:lnSpc>
            <a:defRPr b="1"/>
          </a:pPr>
          <a:r>
            <a:rPr lang="en-US">
              <a:solidFill>
                <a:schemeClr val="bg1"/>
              </a:solidFill>
            </a:rPr>
            <a:t>Crop’s Support Price</a:t>
          </a:r>
        </a:p>
      </dgm:t>
    </dgm:pt>
    <dgm:pt modelId="{07638988-6809-4FAC-B50F-6D130EB8BD15}" type="parTrans" cxnId="{6E67ABEA-0A1B-4449-ADCA-80AE12E57F76}">
      <dgm:prSet/>
      <dgm:spPr/>
      <dgm:t>
        <a:bodyPr/>
        <a:lstStyle/>
        <a:p>
          <a:endParaRPr lang="en-US"/>
        </a:p>
      </dgm:t>
    </dgm:pt>
    <dgm:pt modelId="{0FEAF351-FF78-4292-8956-742AEA0B8383}" type="sibTrans" cxnId="{6E67ABEA-0A1B-4449-ADCA-80AE12E57F76}">
      <dgm:prSet/>
      <dgm:spPr/>
      <dgm:t>
        <a:bodyPr/>
        <a:lstStyle/>
        <a:p>
          <a:endParaRPr lang="en-US"/>
        </a:p>
      </dgm:t>
    </dgm:pt>
    <dgm:pt modelId="{3E2A6B8C-9D29-48C6-BED5-E56AEB897375}" type="pres">
      <dgm:prSet presAssocID="{D9541001-75C2-4944-BB70-F92A97E31416}" presName="root" presStyleCnt="0">
        <dgm:presLayoutVars>
          <dgm:dir/>
          <dgm:resizeHandles val="exact"/>
        </dgm:presLayoutVars>
      </dgm:prSet>
      <dgm:spPr/>
    </dgm:pt>
    <dgm:pt modelId="{E6195BD7-E690-4813-B614-AB931BB2DC83}" type="pres">
      <dgm:prSet presAssocID="{97755F24-C955-4C0B-B8D6-E3B2B859018F}" presName="compNode" presStyleCnt="0"/>
      <dgm:spPr/>
    </dgm:pt>
    <dgm:pt modelId="{9C2EB271-2F96-4792-BAFC-632A1C5C8A7B}" type="pres">
      <dgm:prSet presAssocID="{97755F24-C955-4C0B-B8D6-E3B2B859018F}" presName="iconRect" presStyleLbl="node1" presStyleIdx="0" presStyleCnt="3" custLinFactY="-16440" custLinFactNeighborX="22950"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62D9C494-C390-4E74-B16F-72946E4B1AFA}" type="pres">
      <dgm:prSet presAssocID="{97755F24-C955-4C0B-B8D6-E3B2B859018F}" presName="iconSpace" presStyleCnt="0"/>
      <dgm:spPr/>
    </dgm:pt>
    <dgm:pt modelId="{5E564A13-3479-4F67-B5F7-9F5E143C4525}" type="pres">
      <dgm:prSet presAssocID="{97755F24-C955-4C0B-B8D6-E3B2B859018F}" presName="parTx" presStyleLbl="revTx" presStyleIdx="0" presStyleCnt="6" custLinFactY="-2960" custLinFactNeighborX="6713" custLinFactNeighborY="-100000">
        <dgm:presLayoutVars>
          <dgm:chMax val="0"/>
          <dgm:chPref val="0"/>
        </dgm:presLayoutVars>
      </dgm:prSet>
      <dgm:spPr/>
    </dgm:pt>
    <dgm:pt modelId="{0DC69ED2-B37F-4406-91CA-D1BC72D1B9FF}" type="pres">
      <dgm:prSet presAssocID="{97755F24-C955-4C0B-B8D6-E3B2B859018F}" presName="txSpace" presStyleCnt="0"/>
      <dgm:spPr/>
    </dgm:pt>
    <dgm:pt modelId="{B13B4D07-1D49-4B3C-ACA1-2AC50FA1E61A}" type="pres">
      <dgm:prSet presAssocID="{97755F24-C955-4C0B-B8D6-E3B2B859018F}" presName="desTx" presStyleLbl="revTx" presStyleIdx="1" presStyleCnt="6" custLinFactNeighborX="7866" custLinFactNeighborY="-22453">
        <dgm:presLayoutVars/>
      </dgm:prSet>
      <dgm:spPr/>
    </dgm:pt>
    <dgm:pt modelId="{B93723A5-E011-48C0-9B61-2BF9B3138792}" type="pres">
      <dgm:prSet presAssocID="{6A5CDEFD-2030-4918-9A50-625FEE125632}" presName="sibTrans" presStyleCnt="0"/>
      <dgm:spPr/>
    </dgm:pt>
    <dgm:pt modelId="{4012CD24-4178-47B4-89D9-A2124E537B16}" type="pres">
      <dgm:prSet presAssocID="{15938010-A9B9-4EAE-9B95-D8D66C33937E}" presName="compNode" presStyleCnt="0"/>
      <dgm:spPr/>
    </dgm:pt>
    <dgm:pt modelId="{5D397C7A-AEA7-480F-ABFA-73D2023BD90C}" type="pres">
      <dgm:prSet presAssocID="{15938010-A9B9-4EAE-9B95-D8D66C33937E}" presName="iconRect" presStyleLbl="node1" presStyleIdx="1" presStyleCnt="3" custLinFactY="-16440" custLinFactNeighborX="7068"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DF36B4D-28AF-4C8E-BF97-297E055A50F2}" type="pres">
      <dgm:prSet presAssocID="{15938010-A9B9-4EAE-9B95-D8D66C33937E}" presName="iconSpace" presStyleCnt="0"/>
      <dgm:spPr/>
    </dgm:pt>
    <dgm:pt modelId="{B237C2D9-FF99-4D2C-82BB-7A64651E22CD}" type="pres">
      <dgm:prSet presAssocID="{15938010-A9B9-4EAE-9B95-D8D66C33937E}" presName="parTx" presStyleLbl="revTx" presStyleIdx="2" presStyleCnt="6" custLinFactY="-2960" custLinFactNeighborX="-847" custLinFactNeighborY="-100000">
        <dgm:presLayoutVars>
          <dgm:chMax val="0"/>
          <dgm:chPref val="0"/>
        </dgm:presLayoutVars>
      </dgm:prSet>
      <dgm:spPr/>
    </dgm:pt>
    <dgm:pt modelId="{DE948970-67EE-4243-89D9-EA50C0D6248D}" type="pres">
      <dgm:prSet presAssocID="{15938010-A9B9-4EAE-9B95-D8D66C33937E}" presName="txSpace" presStyleCnt="0"/>
      <dgm:spPr/>
    </dgm:pt>
    <dgm:pt modelId="{49602D18-DC92-4C6C-8101-57341F0DBDEB}" type="pres">
      <dgm:prSet presAssocID="{15938010-A9B9-4EAE-9B95-D8D66C33937E}" presName="desTx" presStyleLbl="revTx" presStyleIdx="3" presStyleCnt="6">
        <dgm:presLayoutVars/>
      </dgm:prSet>
      <dgm:spPr/>
    </dgm:pt>
    <dgm:pt modelId="{618C8021-E123-4B43-A4CB-DEFECDEEF536}" type="pres">
      <dgm:prSet presAssocID="{05D9E6EB-1AC8-4A5E-8381-490E3DAE9F22}" presName="sibTrans" presStyleCnt="0"/>
      <dgm:spPr/>
    </dgm:pt>
    <dgm:pt modelId="{D885FEFA-3619-464D-BBC1-74FA08EEB748}" type="pres">
      <dgm:prSet presAssocID="{3C1AE6A0-91CA-4882-87B7-F2A03FB2E532}" presName="compNode" presStyleCnt="0"/>
      <dgm:spPr/>
    </dgm:pt>
    <dgm:pt modelId="{108CBCF4-DC1C-4C72-8EF3-CD2F730128E7}" type="pres">
      <dgm:prSet presAssocID="{3C1AE6A0-91CA-4882-87B7-F2A03FB2E532}" presName="iconRect" presStyleLbl="node1" presStyleIdx="2" presStyleCnt="3" custLinFactY="-16440" custLinFactNeighborX="-2019"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8C480C1C-DBD4-4852-A0A4-05B245414C30}" type="pres">
      <dgm:prSet presAssocID="{3C1AE6A0-91CA-4882-87B7-F2A03FB2E532}" presName="iconSpace" presStyleCnt="0"/>
      <dgm:spPr/>
    </dgm:pt>
    <dgm:pt modelId="{60C56341-81BC-41EC-8CC2-9A36B4A2A0D4}" type="pres">
      <dgm:prSet presAssocID="{3C1AE6A0-91CA-4882-87B7-F2A03FB2E532}" presName="parTx" presStyleLbl="revTx" presStyleIdx="4" presStyleCnt="6" custLinFactY="-2960" custLinFactNeighborX="2338" custLinFactNeighborY="-100000">
        <dgm:presLayoutVars>
          <dgm:chMax val="0"/>
          <dgm:chPref val="0"/>
        </dgm:presLayoutVars>
      </dgm:prSet>
      <dgm:spPr/>
    </dgm:pt>
    <dgm:pt modelId="{AF3611DF-E4F0-402C-86D2-D50C7E7FE22C}" type="pres">
      <dgm:prSet presAssocID="{3C1AE6A0-91CA-4882-87B7-F2A03FB2E532}" presName="txSpace" presStyleCnt="0"/>
      <dgm:spPr/>
    </dgm:pt>
    <dgm:pt modelId="{F3397836-7E69-4693-87BA-012F3B9EC72F}" type="pres">
      <dgm:prSet presAssocID="{3C1AE6A0-91CA-4882-87B7-F2A03FB2E532}" presName="desTx" presStyleLbl="revTx" presStyleIdx="5" presStyleCnt="6">
        <dgm:presLayoutVars/>
      </dgm:prSet>
      <dgm:spPr/>
    </dgm:pt>
  </dgm:ptLst>
  <dgm:cxnLst>
    <dgm:cxn modelId="{08CA3D19-E438-43DB-BB00-7DD3832D68F1}" type="presOf" srcId="{97755F24-C955-4C0B-B8D6-E3B2B859018F}" destId="{5E564A13-3479-4F67-B5F7-9F5E143C4525}" srcOrd="0" destOrd="0" presId="urn:microsoft.com/office/officeart/2018/5/layout/CenteredIconLabelDescriptionList"/>
    <dgm:cxn modelId="{9547FE21-1569-40E0-943F-396932C5AFB9}" srcId="{97755F24-C955-4C0B-B8D6-E3B2B859018F}" destId="{F23215F2-DC58-4BE3-9635-75ACF526A95F}" srcOrd="0" destOrd="0" parTransId="{0072358D-D4F8-4397-8321-5215F425A3BE}" sibTransId="{85E93D69-EB74-4AB8-8CB5-9943D3BEF330}"/>
    <dgm:cxn modelId="{030E8925-F327-4B03-8B7E-3AA61FEB3778}" type="presOf" srcId="{15938010-A9B9-4EAE-9B95-D8D66C33937E}" destId="{B237C2D9-FF99-4D2C-82BB-7A64651E22CD}" srcOrd="0" destOrd="0" presId="urn:microsoft.com/office/officeart/2018/5/layout/CenteredIconLabelDescriptionList"/>
    <dgm:cxn modelId="{EDE1573F-5543-466D-A5E4-42CD0330E626}" srcId="{D9541001-75C2-4944-BB70-F92A97E31416}" destId="{97755F24-C955-4C0B-B8D6-E3B2B859018F}" srcOrd="0" destOrd="0" parTransId="{835412E2-B55B-4DB1-A875-52258E7409FF}" sibTransId="{6A5CDEFD-2030-4918-9A50-625FEE125632}"/>
    <dgm:cxn modelId="{B834B163-8C5A-4E15-8311-184BC8129B0E}" type="presOf" srcId="{3C1AE6A0-91CA-4882-87B7-F2A03FB2E532}" destId="{60C56341-81BC-41EC-8CC2-9A36B4A2A0D4}" srcOrd="0" destOrd="0" presId="urn:microsoft.com/office/officeart/2018/5/layout/CenteredIconLabelDescriptionList"/>
    <dgm:cxn modelId="{208FF673-E2D6-480C-85B2-0786FEBA0E9D}" type="presOf" srcId="{F23215F2-DC58-4BE3-9635-75ACF526A95F}" destId="{B13B4D07-1D49-4B3C-ACA1-2AC50FA1E61A}" srcOrd="0" destOrd="0" presId="urn:microsoft.com/office/officeart/2018/5/layout/CenteredIconLabelDescriptionList"/>
    <dgm:cxn modelId="{099D6AE0-2D4B-4069-BB4C-01E4A73B19AA}" srcId="{D9541001-75C2-4944-BB70-F92A97E31416}" destId="{15938010-A9B9-4EAE-9B95-D8D66C33937E}" srcOrd="1" destOrd="0" parTransId="{24A56D32-A28E-4989-A29B-3A575494EFDD}" sibTransId="{05D9E6EB-1AC8-4A5E-8381-490E3DAE9F22}"/>
    <dgm:cxn modelId="{6E67ABEA-0A1B-4449-ADCA-80AE12E57F76}" srcId="{D9541001-75C2-4944-BB70-F92A97E31416}" destId="{3C1AE6A0-91CA-4882-87B7-F2A03FB2E532}" srcOrd="2" destOrd="0" parTransId="{07638988-6809-4FAC-B50F-6D130EB8BD15}" sibTransId="{0FEAF351-FF78-4292-8956-742AEA0B8383}"/>
    <dgm:cxn modelId="{D77F1BF3-CF3B-475C-9EB5-503C54EDAE87}" type="presOf" srcId="{D9541001-75C2-4944-BB70-F92A97E31416}" destId="{3E2A6B8C-9D29-48C6-BED5-E56AEB897375}" srcOrd="0" destOrd="0" presId="urn:microsoft.com/office/officeart/2018/5/layout/CenteredIconLabelDescriptionList"/>
    <dgm:cxn modelId="{D9AFFD29-7EAD-4544-93D0-C6236F9A025B}" type="presParOf" srcId="{3E2A6B8C-9D29-48C6-BED5-E56AEB897375}" destId="{E6195BD7-E690-4813-B614-AB931BB2DC83}" srcOrd="0" destOrd="0" presId="urn:microsoft.com/office/officeart/2018/5/layout/CenteredIconLabelDescriptionList"/>
    <dgm:cxn modelId="{B50F94CF-1EF6-4034-8D1A-ECA27BF78714}" type="presParOf" srcId="{E6195BD7-E690-4813-B614-AB931BB2DC83}" destId="{9C2EB271-2F96-4792-BAFC-632A1C5C8A7B}" srcOrd="0" destOrd="0" presId="urn:microsoft.com/office/officeart/2018/5/layout/CenteredIconLabelDescriptionList"/>
    <dgm:cxn modelId="{CF72BC64-DA8A-4DF8-9369-EE8F208D0A44}" type="presParOf" srcId="{E6195BD7-E690-4813-B614-AB931BB2DC83}" destId="{62D9C494-C390-4E74-B16F-72946E4B1AFA}" srcOrd="1" destOrd="0" presId="urn:microsoft.com/office/officeart/2018/5/layout/CenteredIconLabelDescriptionList"/>
    <dgm:cxn modelId="{84A0DF0A-DE18-4041-BAF6-552AE9CDD692}" type="presParOf" srcId="{E6195BD7-E690-4813-B614-AB931BB2DC83}" destId="{5E564A13-3479-4F67-B5F7-9F5E143C4525}" srcOrd="2" destOrd="0" presId="urn:microsoft.com/office/officeart/2018/5/layout/CenteredIconLabelDescriptionList"/>
    <dgm:cxn modelId="{30CC8957-96C9-4433-B9B7-2297ABD1865A}" type="presParOf" srcId="{E6195BD7-E690-4813-B614-AB931BB2DC83}" destId="{0DC69ED2-B37F-4406-91CA-D1BC72D1B9FF}" srcOrd="3" destOrd="0" presId="urn:microsoft.com/office/officeart/2018/5/layout/CenteredIconLabelDescriptionList"/>
    <dgm:cxn modelId="{5EFFC608-2CFE-4456-B4EC-B17B6437BC00}" type="presParOf" srcId="{E6195BD7-E690-4813-B614-AB931BB2DC83}" destId="{B13B4D07-1D49-4B3C-ACA1-2AC50FA1E61A}" srcOrd="4" destOrd="0" presId="urn:microsoft.com/office/officeart/2018/5/layout/CenteredIconLabelDescriptionList"/>
    <dgm:cxn modelId="{A10352EA-6B41-4D40-BF22-9A2E890D9B4C}" type="presParOf" srcId="{3E2A6B8C-9D29-48C6-BED5-E56AEB897375}" destId="{B93723A5-E011-48C0-9B61-2BF9B3138792}" srcOrd="1" destOrd="0" presId="urn:microsoft.com/office/officeart/2018/5/layout/CenteredIconLabelDescriptionList"/>
    <dgm:cxn modelId="{76CBD7DF-2544-4DC9-BD08-EE8AA1A9424E}" type="presParOf" srcId="{3E2A6B8C-9D29-48C6-BED5-E56AEB897375}" destId="{4012CD24-4178-47B4-89D9-A2124E537B16}" srcOrd="2" destOrd="0" presId="urn:microsoft.com/office/officeart/2018/5/layout/CenteredIconLabelDescriptionList"/>
    <dgm:cxn modelId="{9001FBA7-575C-400E-99C6-689C18DEE494}" type="presParOf" srcId="{4012CD24-4178-47B4-89D9-A2124E537B16}" destId="{5D397C7A-AEA7-480F-ABFA-73D2023BD90C}" srcOrd="0" destOrd="0" presId="urn:microsoft.com/office/officeart/2018/5/layout/CenteredIconLabelDescriptionList"/>
    <dgm:cxn modelId="{C089AE21-C05D-4B76-B719-CBE4A04FD28E}" type="presParOf" srcId="{4012CD24-4178-47B4-89D9-A2124E537B16}" destId="{BDF36B4D-28AF-4C8E-BF97-297E055A50F2}" srcOrd="1" destOrd="0" presId="urn:microsoft.com/office/officeart/2018/5/layout/CenteredIconLabelDescriptionList"/>
    <dgm:cxn modelId="{FDB3DB46-3928-46B6-89D5-D618DC0ECF75}" type="presParOf" srcId="{4012CD24-4178-47B4-89D9-A2124E537B16}" destId="{B237C2D9-FF99-4D2C-82BB-7A64651E22CD}" srcOrd="2" destOrd="0" presId="urn:microsoft.com/office/officeart/2018/5/layout/CenteredIconLabelDescriptionList"/>
    <dgm:cxn modelId="{C09AB2DC-0416-43B5-9982-F78D4C4499C5}" type="presParOf" srcId="{4012CD24-4178-47B4-89D9-A2124E537B16}" destId="{DE948970-67EE-4243-89D9-EA50C0D6248D}" srcOrd="3" destOrd="0" presId="urn:microsoft.com/office/officeart/2018/5/layout/CenteredIconLabelDescriptionList"/>
    <dgm:cxn modelId="{09783002-1979-436B-882A-B96D87C4FF94}" type="presParOf" srcId="{4012CD24-4178-47B4-89D9-A2124E537B16}" destId="{49602D18-DC92-4C6C-8101-57341F0DBDEB}" srcOrd="4" destOrd="0" presId="urn:microsoft.com/office/officeart/2018/5/layout/CenteredIconLabelDescriptionList"/>
    <dgm:cxn modelId="{C2305245-F169-47BE-973F-46BB3D245C65}" type="presParOf" srcId="{3E2A6B8C-9D29-48C6-BED5-E56AEB897375}" destId="{618C8021-E123-4B43-A4CB-DEFECDEEF536}" srcOrd="3" destOrd="0" presId="urn:microsoft.com/office/officeart/2018/5/layout/CenteredIconLabelDescriptionList"/>
    <dgm:cxn modelId="{6FC5EB30-8C19-41CD-B8C0-CFE140DE5058}" type="presParOf" srcId="{3E2A6B8C-9D29-48C6-BED5-E56AEB897375}" destId="{D885FEFA-3619-464D-BBC1-74FA08EEB748}" srcOrd="4" destOrd="0" presId="urn:microsoft.com/office/officeart/2018/5/layout/CenteredIconLabelDescriptionList"/>
    <dgm:cxn modelId="{5B4A059B-6C66-4502-856D-A7B3A232EC60}" type="presParOf" srcId="{D885FEFA-3619-464D-BBC1-74FA08EEB748}" destId="{108CBCF4-DC1C-4C72-8EF3-CD2F730128E7}" srcOrd="0" destOrd="0" presId="urn:microsoft.com/office/officeart/2018/5/layout/CenteredIconLabelDescriptionList"/>
    <dgm:cxn modelId="{46ED071F-B78A-4211-BE97-001ABA387B6B}" type="presParOf" srcId="{D885FEFA-3619-464D-BBC1-74FA08EEB748}" destId="{8C480C1C-DBD4-4852-A0A4-05B245414C30}" srcOrd="1" destOrd="0" presId="urn:microsoft.com/office/officeart/2018/5/layout/CenteredIconLabelDescriptionList"/>
    <dgm:cxn modelId="{F27260E8-2D10-4BDE-A856-7468312E49C6}" type="presParOf" srcId="{D885FEFA-3619-464D-BBC1-74FA08EEB748}" destId="{60C56341-81BC-41EC-8CC2-9A36B4A2A0D4}" srcOrd="2" destOrd="0" presId="urn:microsoft.com/office/officeart/2018/5/layout/CenteredIconLabelDescriptionList"/>
    <dgm:cxn modelId="{65814C6F-38EB-41E9-AF13-DB3EDF09C2AD}" type="presParOf" srcId="{D885FEFA-3619-464D-BBC1-74FA08EEB748}" destId="{AF3611DF-E4F0-402C-86D2-D50C7E7FE22C}" srcOrd="3" destOrd="0" presId="urn:microsoft.com/office/officeart/2018/5/layout/CenteredIconLabelDescriptionList"/>
    <dgm:cxn modelId="{E5DC2930-E000-4068-878F-9260370993E1}" type="presParOf" srcId="{D885FEFA-3619-464D-BBC1-74FA08EEB748}" destId="{F3397836-7E69-4693-87BA-012F3B9EC72F}"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84E977-F51A-429F-A9EE-73FB6B95E5E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057EC98-8F54-4CB0-970E-176C51B2ADAA}">
      <dgm:prSet/>
      <dgm:spPr/>
      <dgm:t>
        <a:bodyPr/>
        <a:lstStyle/>
        <a:p>
          <a:pPr>
            <a:lnSpc>
              <a:spcPct val="100000"/>
            </a:lnSpc>
          </a:pPr>
          <a:r>
            <a:rPr lang="en-US"/>
            <a:t>Due to uncertain weather condition transferring farm yield can be enhanced by using distributed ledger system </a:t>
          </a:r>
        </a:p>
      </dgm:t>
    </dgm:pt>
    <dgm:pt modelId="{5B1B02A5-A4E5-468F-8E71-BB345D8CC555}" type="parTrans" cxnId="{B26FCF70-B7D7-4971-8A84-9395159D9AF3}">
      <dgm:prSet/>
      <dgm:spPr/>
      <dgm:t>
        <a:bodyPr/>
        <a:lstStyle/>
        <a:p>
          <a:endParaRPr lang="en-US"/>
        </a:p>
      </dgm:t>
    </dgm:pt>
    <dgm:pt modelId="{29363F94-B7B1-4944-9A30-4D72F003EACA}" type="sibTrans" cxnId="{B26FCF70-B7D7-4971-8A84-9395159D9AF3}">
      <dgm:prSet/>
      <dgm:spPr/>
      <dgm:t>
        <a:bodyPr/>
        <a:lstStyle/>
        <a:p>
          <a:endParaRPr lang="en-US"/>
        </a:p>
      </dgm:t>
    </dgm:pt>
    <dgm:pt modelId="{7186CFFD-DB69-46C8-B33A-FB7374602A00}">
      <dgm:prSet/>
      <dgm:spPr/>
      <dgm:t>
        <a:bodyPr/>
        <a:lstStyle/>
        <a:p>
          <a:pPr>
            <a:lnSpc>
              <a:spcPct val="100000"/>
            </a:lnSpc>
          </a:pPr>
          <a:r>
            <a:rPr lang="en-IN"/>
            <a:t>Sensors on sensitive products can record temperature, humidity, vibration, and other environmental conditions.</a:t>
          </a:r>
          <a:endParaRPr lang="en-US"/>
        </a:p>
      </dgm:t>
    </dgm:pt>
    <dgm:pt modelId="{1356D6BD-18D6-43EF-BDC6-F05465AB4906}" type="parTrans" cxnId="{A78B9611-7FE5-412A-A179-2643DD05E2BD}">
      <dgm:prSet/>
      <dgm:spPr/>
      <dgm:t>
        <a:bodyPr/>
        <a:lstStyle/>
        <a:p>
          <a:endParaRPr lang="en-US"/>
        </a:p>
      </dgm:t>
    </dgm:pt>
    <dgm:pt modelId="{9C67274C-E4CC-4DC5-8D8B-30E6A8D0B677}" type="sibTrans" cxnId="{A78B9611-7FE5-412A-A179-2643DD05E2BD}">
      <dgm:prSet/>
      <dgm:spPr/>
      <dgm:t>
        <a:bodyPr/>
        <a:lstStyle/>
        <a:p>
          <a:endParaRPr lang="en-US"/>
        </a:p>
      </dgm:t>
    </dgm:pt>
    <dgm:pt modelId="{3FC609B6-9058-4EB5-901C-68B7E4F355DF}">
      <dgm:prSet/>
      <dgm:spPr/>
      <dgm:t>
        <a:bodyPr/>
        <a:lstStyle/>
        <a:p>
          <a:pPr>
            <a:lnSpc>
              <a:spcPct val="100000"/>
            </a:lnSpc>
          </a:pPr>
          <a:r>
            <a:rPr lang="en-IN" dirty="0"/>
            <a:t>These sensor readings can then be stored on a blockchain. They are tamper proof and if one block  data changes it changes the rest respectively</a:t>
          </a:r>
          <a:endParaRPr lang="en-US" dirty="0"/>
        </a:p>
      </dgm:t>
    </dgm:pt>
    <dgm:pt modelId="{6465C3D2-D470-40FA-A844-134F03B60814}" type="parTrans" cxnId="{E621A015-CE79-4BE1-AD9C-C1C349E90E21}">
      <dgm:prSet/>
      <dgm:spPr/>
      <dgm:t>
        <a:bodyPr/>
        <a:lstStyle/>
        <a:p>
          <a:endParaRPr lang="en-US"/>
        </a:p>
      </dgm:t>
    </dgm:pt>
    <dgm:pt modelId="{9F195B0A-FBFB-40C3-B9B5-CB38CB632C5C}" type="sibTrans" cxnId="{E621A015-CE79-4BE1-AD9C-C1C349E90E21}">
      <dgm:prSet/>
      <dgm:spPr/>
      <dgm:t>
        <a:bodyPr/>
        <a:lstStyle/>
        <a:p>
          <a:endParaRPr lang="en-US"/>
        </a:p>
      </dgm:t>
    </dgm:pt>
    <dgm:pt modelId="{9FD12DCD-0CC6-4168-A91E-CBDB0E0AE087}">
      <dgm:prSet/>
      <dgm:spPr/>
      <dgm:t>
        <a:bodyPr/>
        <a:lstStyle/>
        <a:p>
          <a:pPr>
            <a:lnSpc>
              <a:spcPct val="100000"/>
            </a:lnSpc>
          </a:pPr>
          <a:r>
            <a:rPr lang="en-US" dirty="0"/>
            <a:t>Blockchain in supply chain cold storage will reduce the unnecessary transaction across the path.</a:t>
          </a:r>
        </a:p>
        <a:p>
          <a:pPr>
            <a:lnSpc>
              <a:spcPct val="100000"/>
            </a:lnSpc>
          </a:pPr>
          <a:endParaRPr lang="en-US" dirty="0"/>
        </a:p>
      </dgm:t>
    </dgm:pt>
    <dgm:pt modelId="{295469F5-41E2-4B6A-8C5B-7518A5BC186E}" type="parTrans" cxnId="{5091E91A-6544-430A-8E8A-EF2F7577E933}">
      <dgm:prSet/>
      <dgm:spPr/>
      <dgm:t>
        <a:bodyPr/>
        <a:lstStyle/>
        <a:p>
          <a:endParaRPr lang="en-IN"/>
        </a:p>
      </dgm:t>
    </dgm:pt>
    <dgm:pt modelId="{CDB6DC24-EE17-49B1-B8F3-C05C64826C61}" type="sibTrans" cxnId="{5091E91A-6544-430A-8E8A-EF2F7577E933}">
      <dgm:prSet/>
      <dgm:spPr/>
      <dgm:t>
        <a:bodyPr/>
        <a:lstStyle/>
        <a:p>
          <a:endParaRPr lang="en-IN"/>
        </a:p>
      </dgm:t>
    </dgm:pt>
    <dgm:pt modelId="{23022B28-D316-4660-826F-137C5DE19C3F}" type="pres">
      <dgm:prSet presAssocID="{7E84E977-F51A-429F-A9EE-73FB6B95E5E2}" presName="root" presStyleCnt="0">
        <dgm:presLayoutVars>
          <dgm:dir/>
          <dgm:resizeHandles val="exact"/>
        </dgm:presLayoutVars>
      </dgm:prSet>
      <dgm:spPr/>
    </dgm:pt>
    <dgm:pt modelId="{6B9D8D01-E9BA-4BE4-96D7-6CB39025BE02}" type="pres">
      <dgm:prSet presAssocID="{5057EC98-8F54-4CB0-970E-176C51B2ADAA}" presName="compNode" presStyleCnt="0"/>
      <dgm:spPr/>
    </dgm:pt>
    <dgm:pt modelId="{4797CBEB-583D-4115-B68A-B31F62944073}" type="pres">
      <dgm:prSet presAssocID="{5057EC98-8F54-4CB0-970E-176C51B2ADAA}" presName="bgRect" presStyleLbl="bgShp" presStyleIdx="0" presStyleCnt="4"/>
      <dgm:spPr/>
    </dgm:pt>
    <dgm:pt modelId="{A6097DB2-AD11-40E5-AA55-0BABC32F62BE}" type="pres">
      <dgm:prSet presAssocID="{5057EC98-8F54-4CB0-970E-176C51B2AD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7759BABE-7AE5-47B6-A322-52B4FF9ACB78}" type="pres">
      <dgm:prSet presAssocID="{5057EC98-8F54-4CB0-970E-176C51B2ADAA}" presName="spaceRect" presStyleCnt="0"/>
      <dgm:spPr/>
    </dgm:pt>
    <dgm:pt modelId="{66C29273-053F-43FF-BCBE-D52CD30BE25D}" type="pres">
      <dgm:prSet presAssocID="{5057EC98-8F54-4CB0-970E-176C51B2ADAA}" presName="parTx" presStyleLbl="revTx" presStyleIdx="0" presStyleCnt="4">
        <dgm:presLayoutVars>
          <dgm:chMax val="0"/>
          <dgm:chPref val="0"/>
        </dgm:presLayoutVars>
      </dgm:prSet>
      <dgm:spPr/>
    </dgm:pt>
    <dgm:pt modelId="{4CCAD368-83F7-479D-8750-7780F52B4D8E}" type="pres">
      <dgm:prSet presAssocID="{29363F94-B7B1-4944-9A30-4D72F003EACA}" presName="sibTrans" presStyleCnt="0"/>
      <dgm:spPr/>
    </dgm:pt>
    <dgm:pt modelId="{051A6083-04DB-43CD-B35C-B8D63F5098B1}" type="pres">
      <dgm:prSet presAssocID="{7186CFFD-DB69-46C8-B33A-FB7374602A00}" presName="compNode" presStyleCnt="0"/>
      <dgm:spPr/>
    </dgm:pt>
    <dgm:pt modelId="{28487598-BD5F-4060-8A42-CF27CEB40123}" type="pres">
      <dgm:prSet presAssocID="{7186CFFD-DB69-46C8-B33A-FB7374602A00}" presName="bgRect" presStyleLbl="bgShp" presStyleIdx="1" presStyleCnt="4"/>
      <dgm:spPr/>
    </dgm:pt>
    <dgm:pt modelId="{15C30458-EFFC-4023-93F7-73DCBC557246}" type="pres">
      <dgm:prSet presAssocID="{7186CFFD-DB69-46C8-B33A-FB7374602A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C39748B9-BC0D-4A06-A8D9-C9B493B8A354}" type="pres">
      <dgm:prSet presAssocID="{7186CFFD-DB69-46C8-B33A-FB7374602A00}" presName="spaceRect" presStyleCnt="0"/>
      <dgm:spPr/>
    </dgm:pt>
    <dgm:pt modelId="{58D02AE8-5BC2-47F3-B1BC-EF25DF520640}" type="pres">
      <dgm:prSet presAssocID="{7186CFFD-DB69-46C8-B33A-FB7374602A00}" presName="parTx" presStyleLbl="revTx" presStyleIdx="1" presStyleCnt="4">
        <dgm:presLayoutVars>
          <dgm:chMax val="0"/>
          <dgm:chPref val="0"/>
        </dgm:presLayoutVars>
      </dgm:prSet>
      <dgm:spPr/>
    </dgm:pt>
    <dgm:pt modelId="{50F6D471-4383-437C-9218-6746AC4083BE}" type="pres">
      <dgm:prSet presAssocID="{9C67274C-E4CC-4DC5-8D8B-30E6A8D0B677}" presName="sibTrans" presStyleCnt="0"/>
      <dgm:spPr/>
    </dgm:pt>
    <dgm:pt modelId="{4B186D78-0312-4D2C-B41F-26CC8E6BB07A}" type="pres">
      <dgm:prSet presAssocID="{3FC609B6-9058-4EB5-901C-68B7E4F355DF}" presName="compNode" presStyleCnt="0"/>
      <dgm:spPr/>
    </dgm:pt>
    <dgm:pt modelId="{E245D4FC-52B3-4DF2-BCC9-246214FE9379}" type="pres">
      <dgm:prSet presAssocID="{3FC609B6-9058-4EB5-901C-68B7E4F355DF}" presName="bgRect" presStyleLbl="bgShp" presStyleIdx="2" presStyleCnt="4"/>
      <dgm:spPr/>
    </dgm:pt>
    <dgm:pt modelId="{53756D00-8FA5-433D-A9AF-7171FAB59174}" type="pres">
      <dgm:prSet presAssocID="{3FC609B6-9058-4EB5-901C-68B7E4F355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5225AB0-B154-49FB-B9B9-6605AD7B6374}" type="pres">
      <dgm:prSet presAssocID="{3FC609B6-9058-4EB5-901C-68B7E4F355DF}" presName="spaceRect" presStyleCnt="0"/>
      <dgm:spPr/>
    </dgm:pt>
    <dgm:pt modelId="{25458CFB-219A-4A2B-ABA8-84320CEFC8B8}" type="pres">
      <dgm:prSet presAssocID="{3FC609B6-9058-4EB5-901C-68B7E4F355DF}" presName="parTx" presStyleLbl="revTx" presStyleIdx="2" presStyleCnt="4">
        <dgm:presLayoutVars>
          <dgm:chMax val="0"/>
          <dgm:chPref val="0"/>
        </dgm:presLayoutVars>
      </dgm:prSet>
      <dgm:spPr/>
    </dgm:pt>
    <dgm:pt modelId="{25476030-E82B-4AA0-AF4B-6FC6AD714ADF}" type="pres">
      <dgm:prSet presAssocID="{9F195B0A-FBFB-40C3-B9B5-CB38CB632C5C}" presName="sibTrans" presStyleCnt="0"/>
      <dgm:spPr/>
    </dgm:pt>
    <dgm:pt modelId="{93E4518F-16DD-4A7B-BC7C-E64F5CB7570C}" type="pres">
      <dgm:prSet presAssocID="{9FD12DCD-0CC6-4168-A91E-CBDB0E0AE087}" presName="compNode" presStyleCnt="0"/>
      <dgm:spPr/>
    </dgm:pt>
    <dgm:pt modelId="{73362D62-3E68-4352-9A88-86EBA06F8CBC}" type="pres">
      <dgm:prSet presAssocID="{9FD12DCD-0CC6-4168-A91E-CBDB0E0AE087}" presName="bgRect" presStyleLbl="bgShp" presStyleIdx="3" presStyleCnt="4"/>
      <dgm:spPr/>
    </dgm:pt>
    <dgm:pt modelId="{A847437F-4914-44B8-BA24-102CD7253D9E}" type="pres">
      <dgm:prSet presAssocID="{9FD12DCD-0CC6-4168-A91E-CBDB0E0AE0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ranching diagram"/>
        </a:ext>
      </dgm:extLst>
    </dgm:pt>
    <dgm:pt modelId="{E4D546EE-9516-498A-97DE-7D85E8C83CD6}" type="pres">
      <dgm:prSet presAssocID="{9FD12DCD-0CC6-4168-A91E-CBDB0E0AE087}" presName="spaceRect" presStyleCnt="0"/>
      <dgm:spPr/>
    </dgm:pt>
    <dgm:pt modelId="{06B83656-8DC7-4C42-887E-88A0AD8A7A76}" type="pres">
      <dgm:prSet presAssocID="{9FD12DCD-0CC6-4168-A91E-CBDB0E0AE087}" presName="parTx" presStyleLbl="revTx" presStyleIdx="3" presStyleCnt="4">
        <dgm:presLayoutVars>
          <dgm:chMax val="0"/>
          <dgm:chPref val="0"/>
        </dgm:presLayoutVars>
      </dgm:prSet>
      <dgm:spPr/>
    </dgm:pt>
  </dgm:ptLst>
  <dgm:cxnLst>
    <dgm:cxn modelId="{A78B9611-7FE5-412A-A179-2643DD05E2BD}" srcId="{7E84E977-F51A-429F-A9EE-73FB6B95E5E2}" destId="{7186CFFD-DB69-46C8-B33A-FB7374602A00}" srcOrd="1" destOrd="0" parTransId="{1356D6BD-18D6-43EF-BDC6-F05465AB4906}" sibTransId="{9C67274C-E4CC-4DC5-8D8B-30E6A8D0B677}"/>
    <dgm:cxn modelId="{E621A015-CE79-4BE1-AD9C-C1C349E90E21}" srcId="{7E84E977-F51A-429F-A9EE-73FB6B95E5E2}" destId="{3FC609B6-9058-4EB5-901C-68B7E4F355DF}" srcOrd="2" destOrd="0" parTransId="{6465C3D2-D470-40FA-A844-134F03B60814}" sibTransId="{9F195B0A-FBFB-40C3-B9B5-CB38CB632C5C}"/>
    <dgm:cxn modelId="{5091E91A-6544-430A-8E8A-EF2F7577E933}" srcId="{7E84E977-F51A-429F-A9EE-73FB6B95E5E2}" destId="{9FD12DCD-0CC6-4168-A91E-CBDB0E0AE087}" srcOrd="3" destOrd="0" parTransId="{295469F5-41E2-4B6A-8C5B-7518A5BC186E}" sibTransId="{CDB6DC24-EE17-49B1-B8F3-C05C64826C61}"/>
    <dgm:cxn modelId="{7C6C771B-4BE3-4E50-ACF6-2AC85559399A}" type="presOf" srcId="{7186CFFD-DB69-46C8-B33A-FB7374602A00}" destId="{58D02AE8-5BC2-47F3-B1BC-EF25DF520640}" srcOrd="0" destOrd="0" presId="urn:microsoft.com/office/officeart/2018/2/layout/IconVerticalSolidList"/>
    <dgm:cxn modelId="{4B75F26C-8101-41FD-BBCD-DF6480AF81D9}" type="presOf" srcId="{3FC609B6-9058-4EB5-901C-68B7E4F355DF}" destId="{25458CFB-219A-4A2B-ABA8-84320CEFC8B8}" srcOrd="0" destOrd="0" presId="urn:microsoft.com/office/officeart/2018/2/layout/IconVerticalSolidList"/>
    <dgm:cxn modelId="{28B43C4F-6B3B-40BA-B30B-EB1DB989BEA6}" type="presOf" srcId="{9FD12DCD-0CC6-4168-A91E-CBDB0E0AE087}" destId="{06B83656-8DC7-4C42-887E-88A0AD8A7A76}" srcOrd="0" destOrd="0" presId="urn:microsoft.com/office/officeart/2018/2/layout/IconVerticalSolidList"/>
    <dgm:cxn modelId="{B26FCF70-B7D7-4971-8A84-9395159D9AF3}" srcId="{7E84E977-F51A-429F-A9EE-73FB6B95E5E2}" destId="{5057EC98-8F54-4CB0-970E-176C51B2ADAA}" srcOrd="0" destOrd="0" parTransId="{5B1B02A5-A4E5-468F-8E71-BB345D8CC555}" sibTransId="{29363F94-B7B1-4944-9A30-4D72F003EACA}"/>
    <dgm:cxn modelId="{FC8AE8F5-03DD-4809-8736-5757D5046499}" type="presOf" srcId="{5057EC98-8F54-4CB0-970E-176C51B2ADAA}" destId="{66C29273-053F-43FF-BCBE-D52CD30BE25D}" srcOrd="0" destOrd="0" presId="urn:microsoft.com/office/officeart/2018/2/layout/IconVerticalSolidList"/>
    <dgm:cxn modelId="{FB14B7FC-E269-4098-89B5-CEE6983FDDE3}" type="presOf" srcId="{7E84E977-F51A-429F-A9EE-73FB6B95E5E2}" destId="{23022B28-D316-4660-826F-137C5DE19C3F}" srcOrd="0" destOrd="0" presId="urn:microsoft.com/office/officeart/2018/2/layout/IconVerticalSolidList"/>
    <dgm:cxn modelId="{3B7D10D8-B083-4F19-91F2-E758E2CD1FD4}" type="presParOf" srcId="{23022B28-D316-4660-826F-137C5DE19C3F}" destId="{6B9D8D01-E9BA-4BE4-96D7-6CB39025BE02}" srcOrd="0" destOrd="0" presId="urn:microsoft.com/office/officeart/2018/2/layout/IconVerticalSolidList"/>
    <dgm:cxn modelId="{6D96874C-B5AD-46F7-B3AD-2B05D5C4D141}" type="presParOf" srcId="{6B9D8D01-E9BA-4BE4-96D7-6CB39025BE02}" destId="{4797CBEB-583D-4115-B68A-B31F62944073}" srcOrd="0" destOrd="0" presId="urn:microsoft.com/office/officeart/2018/2/layout/IconVerticalSolidList"/>
    <dgm:cxn modelId="{E1074750-3A02-4254-AD6F-02A12A30C3F6}" type="presParOf" srcId="{6B9D8D01-E9BA-4BE4-96D7-6CB39025BE02}" destId="{A6097DB2-AD11-40E5-AA55-0BABC32F62BE}" srcOrd="1" destOrd="0" presId="urn:microsoft.com/office/officeart/2018/2/layout/IconVerticalSolidList"/>
    <dgm:cxn modelId="{7AF1CB0B-043F-4A24-94E9-462E401249E6}" type="presParOf" srcId="{6B9D8D01-E9BA-4BE4-96D7-6CB39025BE02}" destId="{7759BABE-7AE5-47B6-A322-52B4FF9ACB78}" srcOrd="2" destOrd="0" presId="urn:microsoft.com/office/officeart/2018/2/layout/IconVerticalSolidList"/>
    <dgm:cxn modelId="{CA787742-4AB4-4FDE-981D-791E234956A6}" type="presParOf" srcId="{6B9D8D01-E9BA-4BE4-96D7-6CB39025BE02}" destId="{66C29273-053F-43FF-BCBE-D52CD30BE25D}" srcOrd="3" destOrd="0" presId="urn:microsoft.com/office/officeart/2018/2/layout/IconVerticalSolidList"/>
    <dgm:cxn modelId="{86E57069-5990-4159-BF4A-FB670A925995}" type="presParOf" srcId="{23022B28-D316-4660-826F-137C5DE19C3F}" destId="{4CCAD368-83F7-479D-8750-7780F52B4D8E}" srcOrd="1" destOrd="0" presId="urn:microsoft.com/office/officeart/2018/2/layout/IconVerticalSolidList"/>
    <dgm:cxn modelId="{06160F56-ABD5-493F-BEEE-3D1333D310ED}" type="presParOf" srcId="{23022B28-D316-4660-826F-137C5DE19C3F}" destId="{051A6083-04DB-43CD-B35C-B8D63F5098B1}" srcOrd="2" destOrd="0" presId="urn:microsoft.com/office/officeart/2018/2/layout/IconVerticalSolidList"/>
    <dgm:cxn modelId="{E17253B0-DB62-40BF-9FB0-B47FE9166726}" type="presParOf" srcId="{051A6083-04DB-43CD-B35C-B8D63F5098B1}" destId="{28487598-BD5F-4060-8A42-CF27CEB40123}" srcOrd="0" destOrd="0" presId="urn:microsoft.com/office/officeart/2018/2/layout/IconVerticalSolidList"/>
    <dgm:cxn modelId="{9BD542F2-B084-4B8C-B114-40940A0321EA}" type="presParOf" srcId="{051A6083-04DB-43CD-B35C-B8D63F5098B1}" destId="{15C30458-EFFC-4023-93F7-73DCBC557246}" srcOrd="1" destOrd="0" presId="urn:microsoft.com/office/officeart/2018/2/layout/IconVerticalSolidList"/>
    <dgm:cxn modelId="{86C978AF-9DC5-4B2F-859F-110D1505D55F}" type="presParOf" srcId="{051A6083-04DB-43CD-B35C-B8D63F5098B1}" destId="{C39748B9-BC0D-4A06-A8D9-C9B493B8A354}" srcOrd="2" destOrd="0" presId="urn:microsoft.com/office/officeart/2018/2/layout/IconVerticalSolidList"/>
    <dgm:cxn modelId="{4BC160A9-3F48-418F-9A97-3F595AAA444B}" type="presParOf" srcId="{051A6083-04DB-43CD-B35C-B8D63F5098B1}" destId="{58D02AE8-5BC2-47F3-B1BC-EF25DF520640}" srcOrd="3" destOrd="0" presId="urn:microsoft.com/office/officeart/2018/2/layout/IconVerticalSolidList"/>
    <dgm:cxn modelId="{352CE328-87CB-4E26-9A9A-4C3797A48DB3}" type="presParOf" srcId="{23022B28-D316-4660-826F-137C5DE19C3F}" destId="{50F6D471-4383-437C-9218-6746AC4083BE}" srcOrd="3" destOrd="0" presId="urn:microsoft.com/office/officeart/2018/2/layout/IconVerticalSolidList"/>
    <dgm:cxn modelId="{130CF013-3C9A-42D0-A9C8-7FF85094C7D5}" type="presParOf" srcId="{23022B28-D316-4660-826F-137C5DE19C3F}" destId="{4B186D78-0312-4D2C-B41F-26CC8E6BB07A}" srcOrd="4" destOrd="0" presId="urn:microsoft.com/office/officeart/2018/2/layout/IconVerticalSolidList"/>
    <dgm:cxn modelId="{247A3771-88E4-4D8D-B25C-C315D7BFBB1D}" type="presParOf" srcId="{4B186D78-0312-4D2C-B41F-26CC8E6BB07A}" destId="{E245D4FC-52B3-4DF2-BCC9-246214FE9379}" srcOrd="0" destOrd="0" presId="urn:microsoft.com/office/officeart/2018/2/layout/IconVerticalSolidList"/>
    <dgm:cxn modelId="{D60C8E36-0D45-47D8-8AA1-D47CFA8BC981}" type="presParOf" srcId="{4B186D78-0312-4D2C-B41F-26CC8E6BB07A}" destId="{53756D00-8FA5-433D-A9AF-7171FAB59174}" srcOrd="1" destOrd="0" presId="urn:microsoft.com/office/officeart/2018/2/layout/IconVerticalSolidList"/>
    <dgm:cxn modelId="{9AA13557-7FC4-4832-9218-0A140CBDC510}" type="presParOf" srcId="{4B186D78-0312-4D2C-B41F-26CC8E6BB07A}" destId="{C5225AB0-B154-49FB-B9B9-6605AD7B6374}" srcOrd="2" destOrd="0" presId="urn:microsoft.com/office/officeart/2018/2/layout/IconVerticalSolidList"/>
    <dgm:cxn modelId="{7C87461E-E02F-47AE-9DE9-744EA1B7E3C0}" type="presParOf" srcId="{4B186D78-0312-4D2C-B41F-26CC8E6BB07A}" destId="{25458CFB-219A-4A2B-ABA8-84320CEFC8B8}" srcOrd="3" destOrd="0" presId="urn:microsoft.com/office/officeart/2018/2/layout/IconVerticalSolidList"/>
    <dgm:cxn modelId="{709B1B0C-87C0-41B6-898B-50E812212E2A}" type="presParOf" srcId="{23022B28-D316-4660-826F-137C5DE19C3F}" destId="{25476030-E82B-4AA0-AF4B-6FC6AD714ADF}" srcOrd="5" destOrd="0" presId="urn:microsoft.com/office/officeart/2018/2/layout/IconVerticalSolidList"/>
    <dgm:cxn modelId="{77064B86-3049-42F5-A354-1478E15DC2E5}" type="presParOf" srcId="{23022B28-D316-4660-826F-137C5DE19C3F}" destId="{93E4518F-16DD-4A7B-BC7C-E64F5CB7570C}" srcOrd="6" destOrd="0" presId="urn:microsoft.com/office/officeart/2018/2/layout/IconVerticalSolidList"/>
    <dgm:cxn modelId="{87DAF1F0-B07E-423E-A839-88D25B8FC490}" type="presParOf" srcId="{93E4518F-16DD-4A7B-BC7C-E64F5CB7570C}" destId="{73362D62-3E68-4352-9A88-86EBA06F8CBC}" srcOrd="0" destOrd="0" presId="urn:microsoft.com/office/officeart/2018/2/layout/IconVerticalSolidList"/>
    <dgm:cxn modelId="{D8112605-E08E-4CB7-8447-7A2900554A2F}" type="presParOf" srcId="{93E4518F-16DD-4A7B-BC7C-E64F5CB7570C}" destId="{A847437F-4914-44B8-BA24-102CD7253D9E}" srcOrd="1" destOrd="0" presId="urn:microsoft.com/office/officeart/2018/2/layout/IconVerticalSolidList"/>
    <dgm:cxn modelId="{AFEC34DA-F9AD-4D8D-9DC1-D2DDCD0D9152}" type="presParOf" srcId="{93E4518F-16DD-4A7B-BC7C-E64F5CB7570C}" destId="{E4D546EE-9516-498A-97DE-7D85E8C83CD6}" srcOrd="2" destOrd="0" presId="urn:microsoft.com/office/officeart/2018/2/layout/IconVerticalSolidList"/>
    <dgm:cxn modelId="{C23FECAE-58FA-43D7-ACB8-B35EB06DAAE9}" type="presParOf" srcId="{93E4518F-16DD-4A7B-BC7C-E64F5CB7570C}" destId="{06B83656-8DC7-4C42-887E-88A0AD8A7A7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F7DE4-B868-4738-A995-3C8B9EC423C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2D7C7EC-8A8C-4710-A8E8-8A63E746F537}">
      <dgm:prSet/>
      <dgm:spPr/>
      <dgm:t>
        <a:bodyPr/>
        <a:lstStyle/>
        <a:p>
          <a:pPr>
            <a:lnSpc>
              <a:spcPct val="100000"/>
            </a:lnSpc>
          </a:pPr>
          <a:endParaRPr lang="en-US" b="0" i="0" u="none" strike="noStrike" cap="none" baseline="0" noProof="0">
            <a:solidFill>
              <a:srgbClr val="010000"/>
            </a:solidFill>
            <a:latin typeface="Trebuchet MS"/>
          </a:endParaRPr>
        </a:p>
      </dgm:t>
    </dgm:pt>
    <dgm:pt modelId="{13F22D91-CAEA-482C-A97A-623BC90B19A9}" type="parTrans" cxnId="{B5B92EB5-F656-4E09-B0E8-39C89CA2A6A6}">
      <dgm:prSet/>
      <dgm:spPr/>
      <dgm:t>
        <a:bodyPr/>
        <a:lstStyle/>
        <a:p>
          <a:endParaRPr lang="en-US"/>
        </a:p>
      </dgm:t>
    </dgm:pt>
    <dgm:pt modelId="{BB2DE4C5-175B-409D-81C9-F464251CD2AB}" type="sibTrans" cxnId="{B5B92EB5-F656-4E09-B0E8-39C89CA2A6A6}">
      <dgm:prSet/>
      <dgm:spPr/>
      <dgm:t>
        <a:bodyPr/>
        <a:lstStyle/>
        <a:p>
          <a:endParaRPr lang="en-US"/>
        </a:p>
      </dgm:t>
    </dgm:pt>
    <dgm:pt modelId="{8D588F0B-5E44-4AC0-B979-88A0269B0965}">
      <dgm:prSet/>
      <dgm:spPr/>
      <dgm:t>
        <a:bodyPr/>
        <a:lstStyle/>
        <a:p>
          <a:pPr>
            <a:lnSpc>
              <a:spcPct val="100000"/>
            </a:lnSpc>
          </a:pPr>
          <a:r>
            <a:rPr lang="en-US"/>
            <a:t>HTML </a:t>
          </a:r>
          <a:r>
            <a:rPr lang="en-US">
              <a:latin typeface="Trebuchet MS" panose="020B0603020202020204"/>
            </a:rPr>
            <a:t>, CSS and</a:t>
          </a:r>
          <a:r>
            <a:rPr lang="en-US"/>
            <a:t> Bootstrap</a:t>
          </a:r>
        </a:p>
      </dgm:t>
    </dgm:pt>
    <dgm:pt modelId="{E2DC2B2F-96A4-4085-B223-8850DE9A202A}" type="parTrans" cxnId="{49B41EAD-7518-4B63-B77F-BD182953DC54}">
      <dgm:prSet/>
      <dgm:spPr/>
      <dgm:t>
        <a:bodyPr/>
        <a:lstStyle/>
        <a:p>
          <a:endParaRPr lang="en-US"/>
        </a:p>
      </dgm:t>
    </dgm:pt>
    <dgm:pt modelId="{7A222353-06CF-4F06-8AFA-3DB8486023BA}" type="sibTrans" cxnId="{49B41EAD-7518-4B63-B77F-BD182953DC54}">
      <dgm:prSet/>
      <dgm:spPr/>
      <dgm:t>
        <a:bodyPr/>
        <a:lstStyle/>
        <a:p>
          <a:endParaRPr lang="en-US"/>
        </a:p>
      </dgm:t>
    </dgm:pt>
    <dgm:pt modelId="{2E3BB492-A7C4-46F2-B320-3BF9EB833F27}">
      <dgm:prSet/>
      <dgm:spPr/>
      <dgm:t>
        <a:bodyPr/>
        <a:lstStyle/>
        <a:p>
          <a:pPr>
            <a:lnSpc>
              <a:spcPct val="100000"/>
            </a:lnSpc>
          </a:pPr>
          <a:r>
            <a:rPr lang="en-US"/>
            <a:t>Java Script for backend</a:t>
          </a:r>
        </a:p>
      </dgm:t>
    </dgm:pt>
    <dgm:pt modelId="{0AE23CF9-05B4-4065-9F7A-917B7E85CE9E}" type="parTrans" cxnId="{C1BB0CB2-D735-4598-9A29-227CB6A0D2A4}">
      <dgm:prSet/>
      <dgm:spPr/>
      <dgm:t>
        <a:bodyPr/>
        <a:lstStyle/>
        <a:p>
          <a:endParaRPr lang="en-US"/>
        </a:p>
      </dgm:t>
    </dgm:pt>
    <dgm:pt modelId="{7764D548-724C-467E-8DA1-A7B1D90F0F89}" type="sibTrans" cxnId="{C1BB0CB2-D735-4598-9A29-227CB6A0D2A4}">
      <dgm:prSet/>
      <dgm:spPr/>
      <dgm:t>
        <a:bodyPr/>
        <a:lstStyle/>
        <a:p>
          <a:endParaRPr lang="en-US"/>
        </a:p>
      </dgm:t>
    </dgm:pt>
    <dgm:pt modelId="{798F52C4-B531-414F-8480-04FE3B1C0937}">
      <dgm:prSet/>
      <dgm:spPr/>
      <dgm:t>
        <a:bodyPr/>
        <a:lstStyle/>
        <a:p>
          <a:pPr>
            <a:lnSpc>
              <a:spcPct val="100000"/>
            </a:lnSpc>
          </a:pPr>
          <a:r>
            <a:rPr lang="en-US"/>
            <a:t>Node JS</a:t>
          </a:r>
        </a:p>
      </dgm:t>
    </dgm:pt>
    <dgm:pt modelId="{CE3CF1E0-9BC5-4707-9D92-3796A344C398}" type="parTrans" cxnId="{1B7AAFD6-980F-4395-841D-6DA2EC0C67EF}">
      <dgm:prSet/>
      <dgm:spPr/>
      <dgm:t>
        <a:bodyPr/>
        <a:lstStyle/>
        <a:p>
          <a:endParaRPr lang="en-US"/>
        </a:p>
      </dgm:t>
    </dgm:pt>
    <dgm:pt modelId="{98693ED7-0A67-448C-B197-A4419C9BB4F1}" type="sibTrans" cxnId="{1B7AAFD6-980F-4395-841D-6DA2EC0C67EF}">
      <dgm:prSet/>
      <dgm:spPr/>
      <dgm:t>
        <a:bodyPr/>
        <a:lstStyle/>
        <a:p>
          <a:endParaRPr lang="en-US"/>
        </a:p>
      </dgm:t>
    </dgm:pt>
    <dgm:pt modelId="{8415D6E2-C08A-48F0-962A-7B16CB9FA623}">
      <dgm:prSet/>
      <dgm:spPr/>
      <dgm:t>
        <a:bodyPr/>
        <a:lstStyle/>
        <a:p>
          <a:pPr>
            <a:lnSpc>
              <a:spcPct val="100000"/>
            </a:lnSpc>
          </a:pPr>
          <a:r>
            <a:rPr lang="en-US"/>
            <a:t>SQL for Database management</a:t>
          </a:r>
        </a:p>
      </dgm:t>
    </dgm:pt>
    <dgm:pt modelId="{46D8BB58-B011-493F-999B-20D0EF92259E}" type="parTrans" cxnId="{5017372D-8BAF-4E27-BBF6-800CC9D2639E}">
      <dgm:prSet/>
      <dgm:spPr/>
      <dgm:t>
        <a:bodyPr/>
        <a:lstStyle/>
        <a:p>
          <a:endParaRPr lang="en-US"/>
        </a:p>
      </dgm:t>
    </dgm:pt>
    <dgm:pt modelId="{6C21F28C-AB70-4576-AAD2-BD563279AC2A}" type="sibTrans" cxnId="{5017372D-8BAF-4E27-BBF6-800CC9D2639E}">
      <dgm:prSet/>
      <dgm:spPr/>
      <dgm:t>
        <a:bodyPr/>
        <a:lstStyle/>
        <a:p>
          <a:endParaRPr lang="en-US"/>
        </a:p>
      </dgm:t>
    </dgm:pt>
    <dgm:pt modelId="{F6F19698-63CC-40AF-8F2A-6A880D554C46}">
      <dgm:prSet/>
      <dgm:spPr/>
      <dgm:t>
        <a:bodyPr/>
        <a:lstStyle/>
        <a:p>
          <a:pPr>
            <a:lnSpc>
              <a:spcPct val="100000"/>
            </a:lnSpc>
          </a:pPr>
          <a:r>
            <a:rPr lang="en-US"/>
            <a:t>Block Chain for efficient data Handling</a:t>
          </a:r>
        </a:p>
      </dgm:t>
    </dgm:pt>
    <dgm:pt modelId="{4429C72E-F9F0-4AEF-BF6D-81B8E306C3BA}" type="parTrans" cxnId="{EB085363-6316-4963-A6C1-083C74E83272}">
      <dgm:prSet/>
      <dgm:spPr/>
      <dgm:t>
        <a:bodyPr/>
        <a:lstStyle/>
        <a:p>
          <a:endParaRPr lang="en-US"/>
        </a:p>
      </dgm:t>
    </dgm:pt>
    <dgm:pt modelId="{AD432279-75A7-4B07-8257-66E66DE438A4}" type="sibTrans" cxnId="{EB085363-6316-4963-A6C1-083C74E83272}">
      <dgm:prSet/>
      <dgm:spPr/>
      <dgm:t>
        <a:bodyPr/>
        <a:lstStyle/>
        <a:p>
          <a:endParaRPr lang="en-US"/>
        </a:p>
      </dgm:t>
    </dgm:pt>
    <dgm:pt modelId="{89E8E7A5-4262-48F7-9A4B-748BD8AE46D3}">
      <dgm:prSet phldr="0"/>
      <dgm:spPr/>
      <dgm:t>
        <a:bodyPr/>
        <a:lstStyle/>
        <a:p>
          <a:pPr>
            <a:lnSpc>
              <a:spcPct val="100000"/>
            </a:lnSpc>
          </a:pPr>
          <a:r>
            <a:rPr lang="en-US">
              <a:latin typeface="Trebuchet MS" panose="020B0603020202020204"/>
            </a:rPr>
            <a:t>PHP</a:t>
          </a:r>
        </a:p>
      </dgm:t>
    </dgm:pt>
    <dgm:pt modelId="{58A49379-9414-48DA-80E1-552A8C7F5B6E}" type="parTrans" cxnId="{E01900AB-5169-4B65-BE11-79DEB612976F}">
      <dgm:prSet/>
      <dgm:spPr/>
    </dgm:pt>
    <dgm:pt modelId="{A61CDA1A-8B42-4D45-8B35-04864AAE0996}" type="sibTrans" cxnId="{E01900AB-5169-4B65-BE11-79DEB612976F}">
      <dgm:prSet/>
      <dgm:spPr/>
    </dgm:pt>
    <dgm:pt modelId="{D7A11330-9DD3-41FF-8ED3-41B89B0BD11F}" type="pres">
      <dgm:prSet presAssocID="{029F7DE4-B868-4738-A995-3C8B9EC423C7}" presName="root" presStyleCnt="0">
        <dgm:presLayoutVars>
          <dgm:dir/>
          <dgm:resizeHandles val="exact"/>
        </dgm:presLayoutVars>
      </dgm:prSet>
      <dgm:spPr/>
    </dgm:pt>
    <dgm:pt modelId="{620362A6-AE70-49B2-99F3-18B4CC5599A4}" type="pres">
      <dgm:prSet presAssocID="{52D7C7EC-8A8C-4710-A8E8-8A63E746F537}" presName="compNode" presStyleCnt="0"/>
      <dgm:spPr/>
    </dgm:pt>
    <dgm:pt modelId="{374AA07F-5C4B-42EC-B35D-928EC02C9BFB}" type="pres">
      <dgm:prSet presAssocID="{52D7C7EC-8A8C-4710-A8E8-8A63E746F537}" presName="bgRect" presStyleLbl="bgShp" presStyleIdx="0" presStyleCnt="7"/>
      <dgm:spPr/>
    </dgm:pt>
    <dgm:pt modelId="{CF4D6602-C8D1-4C68-ABAE-D2F8B4FD03E5}" type="pres">
      <dgm:prSet presAssocID="{52D7C7EC-8A8C-4710-A8E8-8A63E746F53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E786934-0270-4C66-9109-7063E80D3B74}" type="pres">
      <dgm:prSet presAssocID="{52D7C7EC-8A8C-4710-A8E8-8A63E746F537}" presName="spaceRect" presStyleCnt="0"/>
      <dgm:spPr/>
    </dgm:pt>
    <dgm:pt modelId="{D78D3A7B-7B31-442F-A15F-D96FD080E2D3}" type="pres">
      <dgm:prSet presAssocID="{52D7C7EC-8A8C-4710-A8E8-8A63E746F537}" presName="parTx" presStyleLbl="revTx" presStyleIdx="0" presStyleCnt="7">
        <dgm:presLayoutVars>
          <dgm:chMax val="0"/>
          <dgm:chPref val="0"/>
        </dgm:presLayoutVars>
      </dgm:prSet>
      <dgm:spPr/>
    </dgm:pt>
    <dgm:pt modelId="{B6C3E906-FD1F-4B3E-B10C-04D8F0CA9165}" type="pres">
      <dgm:prSet presAssocID="{BB2DE4C5-175B-409D-81C9-F464251CD2AB}" presName="sibTrans" presStyleCnt="0"/>
      <dgm:spPr/>
    </dgm:pt>
    <dgm:pt modelId="{99FFF235-95BF-413D-9FE3-7A1E411B821A}" type="pres">
      <dgm:prSet presAssocID="{8D588F0B-5E44-4AC0-B979-88A0269B0965}" presName="compNode" presStyleCnt="0"/>
      <dgm:spPr/>
    </dgm:pt>
    <dgm:pt modelId="{0DB19BF3-BD06-4A59-8F52-A3B6FAA8FB49}" type="pres">
      <dgm:prSet presAssocID="{8D588F0B-5E44-4AC0-B979-88A0269B0965}" presName="bgRect" presStyleLbl="bgShp" presStyleIdx="1" presStyleCnt="7"/>
      <dgm:spPr/>
    </dgm:pt>
    <dgm:pt modelId="{2896EC20-C52E-437F-92C3-10CAE6D67253}" type="pres">
      <dgm:prSet presAssocID="{8D588F0B-5E44-4AC0-B979-88A0269B096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B0A7001-099B-4FD0-8456-C2972DA74DD0}" type="pres">
      <dgm:prSet presAssocID="{8D588F0B-5E44-4AC0-B979-88A0269B0965}" presName="spaceRect" presStyleCnt="0"/>
      <dgm:spPr/>
    </dgm:pt>
    <dgm:pt modelId="{7C42A158-8B9A-4C33-8B50-F356D6E1AE26}" type="pres">
      <dgm:prSet presAssocID="{8D588F0B-5E44-4AC0-B979-88A0269B0965}" presName="parTx" presStyleLbl="revTx" presStyleIdx="1" presStyleCnt="7">
        <dgm:presLayoutVars>
          <dgm:chMax val="0"/>
          <dgm:chPref val="0"/>
        </dgm:presLayoutVars>
      </dgm:prSet>
      <dgm:spPr/>
    </dgm:pt>
    <dgm:pt modelId="{DDA146F2-C0FF-4CBD-84FC-17B2BD70BF71}" type="pres">
      <dgm:prSet presAssocID="{7A222353-06CF-4F06-8AFA-3DB8486023BA}" presName="sibTrans" presStyleCnt="0"/>
      <dgm:spPr/>
    </dgm:pt>
    <dgm:pt modelId="{4CE51367-B41B-4842-8F74-60D0EDB44B63}" type="pres">
      <dgm:prSet presAssocID="{89E8E7A5-4262-48F7-9A4B-748BD8AE46D3}" presName="compNode" presStyleCnt="0"/>
      <dgm:spPr/>
    </dgm:pt>
    <dgm:pt modelId="{859DB024-4BC7-432B-B7CF-D946B4E69E44}" type="pres">
      <dgm:prSet presAssocID="{89E8E7A5-4262-48F7-9A4B-748BD8AE46D3}" presName="bgRect" presStyleLbl="bgShp" presStyleIdx="2" presStyleCnt="7"/>
      <dgm:spPr/>
    </dgm:pt>
    <dgm:pt modelId="{2D2CC6CE-2940-4A22-AA3B-4776105B4A0B}" type="pres">
      <dgm:prSet presAssocID="{89E8E7A5-4262-48F7-9A4B-748BD8AE46D3}" presName="iconRect" presStyleLbl="node1" presStyleIdx="2" presStyleCnt="7"/>
      <dgm:spPr/>
    </dgm:pt>
    <dgm:pt modelId="{E070A667-DFED-4A76-A43B-6AB0E4446F48}" type="pres">
      <dgm:prSet presAssocID="{89E8E7A5-4262-48F7-9A4B-748BD8AE46D3}" presName="spaceRect" presStyleCnt="0"/>
      <dgm:spPr/>
    </dgm:pt>
    <dgm:pt modelId="{D2A9B40E-7B17-4D8A-A297-7428B0B8572D}" type="pres">
      <dgm:prSet presAssocID="{89E8E7A5-4262-48F7-9A4B-748BD8AE46D3}" presName="parTx" presStyleLbl="revTx" presStyleIdx="2" presStyleCnt="7">
        <dgm:presLayoutVars>
          <dgm:chMax val="0"/>
          <dgm:chPref val="0"/>
        </dgm:presLayoutVars>
      </dgm:prSet>
      <dgm:spPr/>
    </dgm:pt>
    <dgm:pt modelId="{E2A8943B-7E0F-471A-AAEF-788A9817517F}" type="pres">
      <dgm:prSet presAssocID="{A61CDA1A-8B42-4D45-8B35-04864AAE0996}" presName="sibTrans" presStyleCnt="0"/>
      <dgm:spPr/>
    </dgm:pt>
    <dgm:pt modelId="{C305D7BB-1BC6-4AF8-9F87-39F32350CFFC}" type="pres">
      <dgm:prSet presAssocID="{2E3BB492-A7C4-46F2-B320-3BF9EB833F27}" presName="compNode" presStyleCnt="0"/>
      <dgm:spPr/>
    </dgm:pt>
    <dgm:pt modelId="{C3B9E5D2-2346-4F07-BB9B-5A72FFC669CB}" type="pres">
      <dgm:prSet presAssocID="{2E3BB492-A7C4-46F2-B320-3BF9EB833F27}" presName="bgRect" presStyleLbl="bgShp" presStyleIdx="3" presStyleCnt="7"/>
      <dgm:spPr/>
    </dgm:pt>
    <dgm:pt modelId="{9EBF4623-147E-4D23-8DDA-5B90AB454F7E}" type="pres">
      <dgm:prSet presAssocID="{2E3BB492-A7C4-46F2-B320-3BF9EB833F27}" presName="iconRect" presStyleLbl="node1" presStyleIdx="3"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02A7DE2D-F352-4E29-BB0D-A603F6639D81}" type="pres">
      <dgm:prSet presAssocID="{2E3BB492-A7C4-46F2-B320-3BF9EB833F27}" presName="spaceRect" presStyleCnt="0"/>
      <dgm:spPr/>
    </dgm:pt>
    <dgm:pt modelId="{8A36B638-839C-489C-8D71-C19D1F1C3D49}" type="pres">
      <dgm:prSet presAssocID="{2E3BB492-A7C4-46F2-B320-3BF9EB833F27}" presName="parTx" presStyleLbl="revTx" presStyleIdx="3" presStyleCnt="7">
        <dgm:presLayoutVars>
          <dgm:chMax val="0"/>
          <dgm:chPref val="0"/>
        </dgm:presLayoutVars>
      </dgm:prSet>
      <dgm:spPr/>
    </dgm:pt>
    <dgm:pt modelId="{6EE9ABF7-E6F7-4786-9EC3-8E0A5C828072}" type="pres">
      <dgm:prSet presAssocID="{7764D548-724C-467E-8DA1-A7B1D90F0F89}" presName="sibTrans" presStyleCnt="0"/>
      <dgm:spPr/>
    </dgm:pt>
    <dgm:pt modelId="{19F8FEF3-5A6E-44CE-AC88-D4CB311E0829}" type="pres">
      <dgm:prSet presAssocID="{798F52C4-B531-414F-8480-04FE3B1C0937}" presName="compNode" presStyleCnt="0"/>
      <dgm:spPr/>
    </dgm:pt>
    <dgm:pt modelId="{DD9EDC44-9293-478F-A686-D9AA938138C7}" type="pres">
      <dgm:prSet presAssocID="{798F52C4-B531-414F-8480-04FE3B1C0937}" presName="bgRect" presStyleLbl="bgShp" presStyleIdx="4" presStyleCnt="7"/>
      <dgm:spPr/>
    </dgm:pt>
    <dgm:pt modelId="{813DE0C4-C9CB-42B6-8A00-A894319E0FC1}" type="pres">
      <dgm:prSet presAssocID="{798F52C4-B531-414F-8480-04FE3B1C0937}" presName="iconRect" presStyleLbl="node1" presStyleIdx="4"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CB99A47-4F57-4E3D-B704-323F2D5389D1}" type="pres">
      <dgm:prSet presAssocID="{798F52C4-B531-414F-8480-04FE3B1C0937}" presName="spaceRect" presStyleCnt="0"/>
      <dgm:spPr/>
    </dgm:pt>
    <dgm:pt modelId="{ECAF005B-B07A-4679-BAD5-FA6C47C59319}" type="pres">
      <dgm:prSet presAssocID="{798F52C4-B531-414F-8480-04FE3B1C0937}" presName="parTx" presStyleLbl="revTx" presStyleIdx="4" presStyleCnt="7">
        <dgm:presLayoutVars>
          <dgm:chMax val="0"/>
          <dgm:chPref val="0"/>
        </dgm:presLayoutVars>
      </dgm:prSet>
      <dgm:spPr/>
    </dgm:pt>
    <dgm:pt modelId="{8BA6F1D4-21AF-401C-8B46-A6ED7BE99AE4}" type="pres">
      <dgm:prSet presAssocID="{98693ED7-0A67-448C-B197-A4419C9BB4F1}" presName="sibTrans" presStyleCnt="0"/>
      <dgm:spPr/>
    </dgm:pt>
    <dgm:pt modelId="{DFF42586-A735-4A76-9111-2CFBD24E8F61}" type="pres">
      <dgm:prSet presAssocID="{8415D6E2-C08A-48F0-962A-7B16CB9FA623}" presName="compNode" presStyleCnt="0"/>
      <dgm:spPr/>
    </dgm:pt>
    <dgm:pt modelId="{D0C173F7-AF20-4812-A4FC-08F7F5D306F7}" type="pres">
      <dgm:prSet presAssocID="{8415D6E2-C08A-48F0-962A-7B16CB9FA623}" presName="bgRect" presStyleLbl="bgShp" presStyleIdx="5" presStyleCnt="7"/>
      <dgm:spPr/>
    </dgm:pt>
    <dgm:pt modelId="{A6DE276F-84E0-4D68-B555-3496B623FE5D}" type="pres">
      <dgm:prSet presAssocID="{8415D6E2-C08A-48F0-962A-7B16CB9FA623}"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loud"/>
        </a:ext>
      </dgm:extLst>
    </dgm:pt>
    <dgm:pt modelId="{D874B4B3-3D75-452B-95F1-36DB492B7A1F}" type="pres">
      <dgm:prSet presAssocID="{8415D6E2-C08A-48F0-962A-7B16CB9FA623}" presName="spaceRect" presStyleCnt="0"/>
      <dgm:spPr/>
    </dgm:pt>
    <dgm:pt modelId="{749A8149-C888-4D44-BF83-493A26B8F96C}" type="pres">
      <dgm:prSet presAssocID="{8415D6E2-C08A-48F0-962A-7B16CB9FA623}" presName="parTx" presStyleLbl="revTx" presStyleIdx="5" presStyleCnt="7">
        <dgm:presLayoutVars>
          <dgm:chMax val="0"/>
          <dgm:chPref val="0"/>
        </dgm:presLayoutVars>
      </dgm:prSet>
      <dgm:spPr/>
    </dgm:pt>
    <dgm:pt modelId="{EDA03D93-862D-499B-B58A-6FD03DAE7FA2}" type="pres">
      <dgm:prSet presAssocID="{6C21F28C-AB70-4576-AAD2-BD563279AC2A}" presName="sibTrans" presStyleCnt="0"/>
      <dgm:spPr/>
    </dgm:pt>
    <dgm:pt modelId="{C3BF1C31-8289-4BE7-B524-AED16E4A1E23}" type="pres">
      <dgm:prSet presAssocID="{F6F19698-63CC-40AF-8F2A-6A880D554C46}" presName="compNode" presStyleCnt="0"/>
      <dgm:spPr/>
    </dgm:pt>
    <dgm:pt modelId="{0EB8141B-76DA-4ECA-80A2-9BE71533BB23}" type="pres">
      <dgm:prSet presAssocID="{F6F19698-63CC-40AF-8F2A-6A880D554C46}" presName="bgRect" presStyleLbl="bgShp" presStyleIdx="6" presStyleCnt="7"/>
      <dgm:spPr/>
    </dgm:pt>
    <dgm:pt modelId="{FADB85C7-9E24-4848-8A01-B2D6B7BFD1A5}" type="pres">
      <dgm:prSet presAssocID="{F6F19698-63CC-40AF-8F2A-6A880D554C46}" presName="iconRect" presStyleLbl="node1" presStyleIdx="6"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Link"/>
        </a:ext>
      </dgm:extLst>
    </dgm:pt>
    <dgm:pt modelId="{B559B60A-5753-4036-870F-1A5253703BA0}" type="pres">
      <dgm:prSet presAssocID="{F6F19698-63CC-40AF-8F2A-6A880D554C46}" presName="spaceRect" presStyleCnt="0"/>
      <dgm:spPr/>
    </dgm:pt>
    <dgm:pt modelId="{0015CC0F-4FEB-43EC-877A-3111A2F7FFFB}" type="pres">
      <dgm:prSet presAssocID="{F6F19698-63CC-40AF-8F2A-6A880D554C46}" presName="parTx" presStyleLbl="revTx" presStyleIdx="6" presStyleCnt="7">
        <dgm:presLayoutVars>
          <dgm:chMax val="0"/>
          <dgm:chPref val="0"/>
        </dgm:presLayoutVars>
      </dgm:prSet>
      <dgm:spPr/>
    </dgm:pt>
  </dgm:ptLst>
  <dgm:cxnLst>
    <dgm:cxn modelId="{64ECE705-28E7-425A-9410-93627297FD3E}" type="presOf" srcId="{F6F19698-63CC-40AF-8F2A-6A880D554C46}" destId="{0015CC0F-4FEB-43EC-877A-3111A2F7FFFB}" srcOrd="0" destOrd="0" presId="urn:microsoft.com/office/officeart/2018/2/layout/IconVerticalSolidList"/>
    <dgm:cxn modelId="{08B01D09-1710-4F4D-BB28-4D6A2235F6A7}" type="presOf" srcId="{52D7C7EC-8A8C-4710-A8E8-8A63E746F537}" destId="{D78D3A7B-7B31-442F-A15F-D96FD080E2D3}" srcOrd="0" destOrd="0" presId="urn:microsoft.com/office/officeart/2018/2/layout/IconVerticalSolidList"/>
    <dgm:cxn modelId="{17349E15-33E1-404C-BDE7-156C3828A0B1}" type="presOf" srcId="{798F52C4-B531-414F-8480-04FE3B1C0937}" destId="{ECAF005B-B07A-4679-BAD5-FA6C47C59319}" srcOrd="0" destOrd="0" presId="urn:microsoft.com/office/officeart/2018/2/layout/IconVerticalSolidList"/>
    <dgm:cxn modelId="{F771C21D-7EA7-4CD5-AC54-08A74F7478AC}" type="presOf" srcId="{2E3BB492-A7C4-46F2-B320-3BF9EB833F27}" destId="{8A36B638-839C-489C-8D71-C19D1F1C3D49}" srcOrd="0" destOrd="0" presId="urn:microsoft.com/office/officeart/2018/2/layout/IconVerticalSolidList"/>
    <dgm:cxn modelId="{5017372D-8BAF-4E27-BBF6-800CC9D2639E}" srcId="{029F7DE4-B868-4738-A995-3C8B9EC423C7}" destId="{8415D6E2-C08A-48F0-962A-7B16CB9FA623}" srcOrd="5" destOrd="0" parTransId="{46D8BB58-B011-493F-999B-20D0EF92259E}" sibTransId="{6C21F28C-AB70-4576-AAD2-BD563279AC2A}"/>
    <dgm:cxn modelId="{EB085363-6316-4963-A6C1-083C74E83272}" srcId="{029F7DE4-B868-4738-A995-3C8B9EC423C7}" destId="{F6F19698-63CC-40AF-8F2A-6A880D554C46}" srcOrd="6" destOrd="0" parTransId="{4429C72E-F9F0-4AEF-BF6D-81B8E306C3BA}" sibTransId="{AD432279-75A7-4B07-8257-66E66DE438A4}"/>
    <dgm:cxn modelId="{274F9E44-9382-456F-BC82-550DF0E60FA4}" type="presOf" srcId="{89E8E7A5-4262-48F7-9A4B-748BD8AE46D3}" destId="{D2A9B40E-7B17-4D8A-A297-7428B0B8572D}" srcOrd="0" destOrd="0" presId="urn:microsoft.com/office/officeart/2018/2/layout/IconVerticalSolidList"/>
    <dgm:cxn modelId="{CF2F514A-C153-41CC-95D8-CE30FE052513}" type="presOf" srcId="{8415D6E2-C08A-48F0-962A-7B16CB9FA623}" destId="{749A8149-C888-4D44-BF83-493A26B8F96C}" srcOrd="0" destOrd="0" presId="urn:microsoft.com/office/officeart/2018/2/layout/IconVerticalSolidList"/>
    <dgm:cxn modelId="{BB565F89-9FFE-47A6-B6D6-66DE7BFA2ABF}" type="presOf" srcId="{029F7DE4-B868-4738-A995-3C8B9EC423C7}" destId="{D7A11330-9DD3-41FF-8ED3-41B89B0BD11F}" srcOrd="0" destOrd="0" presId="urn:microsoft.com/office/officeart/2018/2/layout/IconVerticalSolidList"/>
    <dgm:cxn modelId="{E01900AB-5169-4B65-BE11-79DEB612976F}" srcId="{029F7DE4-B868-4738-A995-3C8B9EC423C7}" destId="{89E8E7A5-4262-48F7-9A4B-748BD8AE46D3}" srcOrd="2" destOrd="0" parTransId="{58A49379-9414-48DA-80E1-552A8C7F5B6E}" sibTransId="{A61CDA1A-8B42-4D45-8B35-04864AAE0996}"/>
    <dgm:cxn modelId="{49B41EAD-7518-4B63-B77F-BD182953DC54}" srcId="{029F7DE4-B868-4738-A995-3C8B9EC423C7}" destId="{8D588F0B-5E44-4AC0-B979-88A0269B0965}" srcOrd="1" destOrd="0" parTransId="{E2DC2B2F-96A4-4085-B223-8850DE9A202A}" sibTransId="{7A222353-06CF-4F06-8AFA-3DB8486023BA}"/>
    <dgm:cxn modelId="{C1BB0CB2-D735-4598-9A29-227CB6A0D2A4}" srcId="{029F7DE4-B868-4738-A995-3C8B9EC423C7}" destId="{2E3BB492-A7C4-46F2-B320-3BF9EB833F27}" srcOrd="3" destOrd="0" parTransId="{0AE23CF9-05B4-4065-9F7A-917B7E85CE9E}" sibTransId="{7764D548-724C-467E-8DA1-A7B1D90F0F89}"/>
    <dgm:cxn modelId="{B5B92EB5-F656-4E09-B0E8-39C89CA2A6A6}" srcId="{029F7DE4-B868-4738-A995-3C8B9EC423C7}" destId="{52D7C7EC-8A8C-4710-A8E8-8A63E746F537}" srcOrd="0" destOrd="0" parTransId="{13F22D91-CAEA-482C-A97A-623BC90B19A9}" sibTransId="{BB2DE4C5-175B-409D-81C9-F464251CD2AB}"/>
    <dgm:cxn modelId="{432549BF-3655-43CF-8D86-84D97907D017}" type="presOf" srcId="{8D588F0B-5E44-4AC0-B979-88A0269B0965}" destId="{7C42A158-8B9A-4C33-8B50-F356D6E1AE26}" srcOrd="0" destOrd="0" presId="urn:microsoft.com/office/officeart/2018/2/layout/IconVerticalSolidList"/>
    <dgm:cxn modelId="{1B7AAFD6-980F-4395-841D-6DA2EC0C67EF}" srcId="{029F7DE4-B868-4738-A995-3C8B9EC423C7}" destId="{798F52C4-B531-414F-8480-04FE3B1C0937}" srcOrd="4" destOrd="0" parTransId="{CE3CF1E0-9BC5-4707-9D92-3796A344C398}" sibTransId="{98693ED7-0A67-448C-B197-A4419C9BB4F1}"/>
    <dgm:cxn modelId="{D266EF62-9DDF-424F-85ED-B9385871A7AD}" type="presParOf" srcId="{D7A11330-9DD3-41FF-8ED3-41B89B0BD11F}" destId="{620362A6-AE70-49B2-99F3-18B4CC5599A4}" srcOrd="0" destOrd="0" presId="urn:microsoft.com/office/officeart/2018/2/layout/IconVerticalSolidList"/>
    <dgm:cxn modelId="{3B857E2D-AAE4-44BA-BFAA-C110BB945F59}" type="presParOf" srcId="{620362A6-AE70-49B2-99F3-18B4CC5599A4}" destId="{374AA07F-5C4B-42EC-B35D-928EC02C9BFB}" srcOrd="0" destOrd="0" presId="urn:microsoft.com/office/officeart/2018/2/layout/IconVerticalSolidList"/>
    <dgm:cxn modelId="{81F58320-A021-445D-A50C-65223308AE62}" type="presParOf" srcId="{620362A6-AE70-49B2-99F3-18B4CC5599A4}" destId="{CF4D6602-C8D1-4C68-ABAE-D2F8B4FD03E5}" srcOrd="1" destOrd="0" presId="urn:microsoft.com/office/officeart/2018/2/layout/IconVerticalSolidList"/>
    <dgm:cxn modelId="{453B08A7-0BAE-47AF-BFBA-D07C276D9C03}" type="presParOf" srcId="{620362A6-AE70-49B2-99F3-18B4CC5599A4}" destId="{AE786934-0270-4C66-9109-7063E80D3B74}" srcOrd="2" destOrd="0" presId="urn:microsoft.com/office/officeart/2018/2/layout/IconVerticalSolidList"/>
    <dgm:cxn modelId="{DDB5A048-F6B0-4FB4-A74E-4C34B514A9C6}" type="presParOf" srcId="{620362A6-AE70-49B2-99F3-18B4CC5599A4}" destId="{D78D3A7B-7B31-442F-A15F-D96FD080E2D3}" srcOrd="3" destOrd="0" presId="urn:microsoft.com/office/officeart/2018/2/layout/IconVerticalSolidList"/>
    <dgm:cxn modelId="{DB2EC42E-B42F-4908-92F1-252B9F09A703}" type="presParOf" srcId="{D7A11330-9DD3-41FF-8ED3-41B89B0BD11F}" destId="{B6C3E906-FD1F-4B3E-B10C-04D8F0CA9165}" srcOrd="1" destOrd="0" presId="urn:microsoft.com/office/officeart/2018/2/layout/IconVerticalSolidList"/>
    <dgm:cxn modelId="{6D17F6A6-A35D-4561-9ADF-B3A1728DC2F4}" type="presParOf" srcId="{D7A11330-9DD3-41FF-8ED3-41B89B0BD11F}" destId="{99FFF235-95BF-413D-9FE3-7A1E411B821A}" srcOrd="2" destOrd="0" presId="urn:microsoft.com/office/officeart/2018/2/layout/IconVerticalSolidList"/>
    <dgm:cxn modelId="{7420B034-09D8-4464-A199-0C76ECA90658}" type="presParOf" srcId="{99FFF235-95BF-413D-9FE3-7A1E411B821A}" destId="{0DB19BF3-BD06-4A59-8F52-A3B6FAA8FB49}" srcOrd="0" destOrd="0" presId="urn:microsoft.com/office/officeart/2018/2/layout/IconVerticalSolidList"/>
    <dgm:cxn modelId="{2F293F24-2C49-42C3-8816-F472B4B35B07}" type="presParOf" srcId="{99FFF235-95BF-413D-9FE3-7A1E411B821A}" destId="{2896EC20-C52E-437F-92C3-10CAE6D67253}" srcOrd="1" destOrd="0" presId="urn:microsoft.com/office/officeart/2018/2/layout/IconVerticalSolidList"/>
    <dgm:cxn modelId="{2B20C148-52AF-4109-AC2E-C46FA12857E2}" type="presParOf" srcId="{99FFF235-95BF-413D-9FE3-7A1E411B821A}" destId="{0B0A7001-099B-4FD0-8456-C2972DA74DD0}" srcOrd="2" destOrd="0" presId="urn:microsoft.com/office/officeart/2018/2/layout/IconVerticalSolidList"/>
    <dgm:cxn modelId="{EF1BE95F-FCEE-4EE4-A69C-20F6AE938C26}" type="presParOf" srcId="{99FFF235-95BF-413D-9FE3-7A1E411B821A}" destId="{7C42A158-8B9A-4C33-8B50-F356D6E1AE26}" srcOrd="3" destOrd="0" presId="urn:microsoft.com/office/officeart/2018/2/layout/IconVerticalSolidList"/>
    <dgm:cxn modelId="{7ED9633E-813E-49F5-9BB0-7CD6F3B366C0}" type="presParOf" srcId="{D7A11330-9DD3-41FF-8ED3-41B89B0BD11F}" destId="{DDA146F2-C0FF-4CBD-84FC-17B2BD70BF71}" srcOrd="3" destOrd="0" presId="urn:microsoft.com/office/officeart/2018/2/layout/IconVerticalSolidList"/>
    <dgm:cxn modelId="{B8659843-C511-4D42-ABE8-624B91FC5007}" type="presParOf" srcId="{D7A11330-9DD3-41FF-8ED3-41B89B0BD11F}" destId="{4CE51367-B41B-4842-8F74-60D0EDB44B63}" srcOrd="4" destOrd="0" presId="urn:microsoft.com/office/officeart/2018/2/layout/IconVerticalSolidList"/>
    <dgm:cxn modelId="{C9D6476A-6DC7-43C4-9FF6-DD1E2B0759E9}" type="presParOf" srcId="{4CE51367-B41B-4842-8F74-60D0EDB44B63}" destId="{859DB024-4BC7-432B-B7CF-D946B4E69E44}" srcOrd="0" destOrd="0" presId="urn:microsoft.com/office/officeart/2018/2/layout/IconVerticalSolidList"/>
    <dgm:cxn modelId="{02F06AAC-377B-42D4-97B9-D0834B4F8AA3}" type="presParOf" srcId="{4CE51367-B41B-4842-8F74-60D0EDB44B63}" destId="{2D2CC6CE-2940-4A22-AA3B-4776105B4A0B}" srcOrd="1" destOrd="0" presId="urn:microsoft.com/office/officeart/2018/2/layout/IconVerticalSolidList"/>
    <dgm:cxn modelId="{C1E9F22A-19A6-49AE-857A-1447C5C8203A}" type="presParOf" srcId="{4CE51367-B41B-4842-8F74-60D0EDB44B63}" destId="{E070A667-DFED-4A76-A43B-6AB0E4446F48}" srcOrd="2" destOrd="0" presId="urn:microsoft.com/office/officeart/2018/2/layout/IconVerticalSolidList"/>
    <dgm:cxn modelId="{829DF7C7-DB17-42A5-828C-595DFC5BA87C}" type="presParOf" srcId="{4CE51367-B41B-4842-8F74-60D0EDB44B63}" destId="{D2A9B40E-7B17-4D8A-A297-7428B0B8572D}" srcOrd="3" destOrd="0" presId="urn:microsoft.com/office/officeart/2018/2/layout/IconVerticalSolidList"/>
    <dgm:cxn modelId="{5FA41480-9D73-4CC7-83C5-492040E99F0F}" type="presParOf" srcId="{D7A11330-9DD3-41FF-8ED3-41B89B0BD11F}" destId="{E2A8943B-7E0F-471A-AAEF-788A9817517F}" srcOrd="5" destOrd="0" presId="urn:microsoft.com/office/officeart/2018/2/layout/IconVerticalSolidList"/>
    <dgm:cxn modelId="{E9FD156B-ACEC-42BE-A0F7-511A0ECC9DA6}" type="presParOf" srcId="{D7A11330-9DD3-41FF-8ED3-41B89B0BD11F}" destId="{C305D7BB-1BC6-4AF8-9F87-39F32350CFFC}" srcOrd="6" destOrd="0" presId="urn:microsoft.com/office/officeart/2018/2/layout/IconVerticalSolidList"/>
    <dgm:cxn modelId="{B13DD67D-71B9-4984-B04D-4A3D5086ED9F}" type="presParOf" srcId="{C305D7BB-1BC6-4AF8-9F87-39F32350CFFC}" destId="{C3B9E5D2-2346-4F07-BB9B-5A72FFC669CB}" srcOrd="0" destOrd="0" presId="urn:microsoft.com/office/officeart/2018/2/layout/IconVerticalSolidList"/>
    <dgm:cxn modelId="{75CD2E7C-135C-49E9-B5FE-1B2143CDF453}" type="presParOf" srcId="{C305D7BB-1BC6-4AF8-9F87-39F32350CFFC}" destId="{9EBF4623-147E-4D23-8DDA-5B90AB454F7E}" srcOrd="1" destOrd="0" presId="urn:microsoft.com/office/officeart/2018/2/layout/IconVerticalSolidList"/>
    <dgm:cxn modelId="{AA787620-CA84-4911-B3FD-51DBF5138CB8}" type="presParOf" srcId="{C305D7BB-1BC6-4AF8-9F87-39F32350CFFC}" destId="{02A7DE2D-F352-4E29-BB0D-A603F6639D81}" srcOrd="2" destOrd="0" presId="urn:microsoft.com/office/officeart/2018/2/layout/IconVerticalSolidList"/>
    <dgm:cxn modelId="{93B41C99-E829-43ED-8A07-886B8A2ADCE9}" type="presParOf" srcId="{C305D7BB-1BC6-4AF8-9F87-39F32350CFFC}" destId="{8A36B638-839C-489C-8D71-C19D1F1C3D49}" srcOrd="3" destOrd="0" presId="urn:microsoft.com/office/officeart/2018/2/layout/IconVerticalSolidList"/>
    <dgm:cxn modelId="{E91D682E-6B33-4FAB-8D6D-30963AEC5683}" type="presParOf" srcId="{D7A11330-9DD3-41FF-8ED3-41B89B0BD11F}" destId="{6EE9ABF7-E6F7-4786-9EC3-8E0A5C828072}" srcOrd="7" destOrd="0" presId="urn:microsoft.com/office/officeart/2018/2/layout/IconVerticalSolidList"/>
    <dgm:cxn modelId="{D3457121-64D2-40B2-9F8B-F612A4DAAE0A}" type="presParOf" srcId="{D7A11330-9DD3-41FF-8ED3-41B89B0BD11F}" destId="{19F8FEF3-5A6E-44CE-AC88-D4CB311E0829}" srcOrd="8" destOrd="0" presId="urn:microsoft.com/office/officeart/2018/2/layout/IconVerticalSolidList"/>
    <dgm:cxn modelId="{15BD4F24-6295-455D-A1EE-1EAF4574ADC0}" type="presParOf" srcId="{19F8FEF3-5A6E-44CE-AC88-D4CB311E0829}" destId="{DD9EDC44-9293-478F-A686-D9AA938138C7}" srcOrd="0" destOrd="0" presId="urn:microsoft.com/office/officeart/2018/2/layout/IconVerticalSolidList"/>
    <dgm:cxn modelId="{1F67DB7F-B09A-4E9C-850A-B2ADF325269C}" type="presParOf" srcId="{19F8FEF3-5A6E-44CE-AC88-D4CB311E0829}" destId="{813DE0C4-C9CB-42B6-8A00-A894319E0FC1}" srcOrd="1" destOrd="0" presId="urn:microsoft.com/office/officeart/2018/2/layout/IconVerticalSolidList"/>
    <dgm:cxn modelId="{17100BCA-E81B-4FF2-9AC4-AAADCA07D846}" type="presParOf" srcId="{19F8FEF3-5A6E-44CE-AC88-D4CB311E0829}" destId="{5CB99A47-4F57-4E3D-B704-323F2D5389D1}" srcOrd="2" destOrd="0" presId="urn:microsoft.com/office/officeart/2018/2/layout/IconVerticalSolidList"/>
    <dgm:cxn modelId="{B22E1125-1D37-4A54-ABB2-3AC43A75136D}" type="presParOf" srcId="{19F8FEF3-5A6E-44CE-AC88-D4CB311E0829}" destId="{ECAF005B-B07A-4679-BAD5-FA6C47C59319}" srcOrd="3" destOrd="0" presId="urn:microsoft.com/office/officeart/2018/2/layout/IconVerticalSolidList"/>
    <dgm:cxn modelId="{186EB147-23E8-41EA-8B41-68B0F565B48E}" type="presParOf" srcId="{D7A11330-9DD3-41FF-8ED3-41B89B0BD11F}" destId="{8BA6F1D4-21AF-401C-8B46-A6ED7BE99AE4}" srcOrd="9" destOrd="0" presId="urn:microsoft.com/office/officeart/2018/2/layout/IconVerticalSolidList"/>
    <dgm:cxn modelId="{7E5B313C-22FD-42DC-BCF2-C91ED8B1B14D}" type="presParOf" srcId="{D7A11330-9DD3-41FF-8ED3-41B89B0BD11F}" destId="{DFF42586-A735-4A76-9111-2CFBD24E8F61}" srcOrd="10" destOrd="0" presId="urn:microsoft.com/office/officeart/2018/2/layout/IconVerticalSolidList"/>
    <dgm:cxn modelId="{C63C578B-C3D9-41EC-AEDE-705B14132AFC}" type="presParOf" srcId="{DFF42586-A735-4A76-9111-2CFBD24E8F61}" destId="{D0C173F7-AF20-4812-A4FC-08F7F5D306F7}" srcOrd="0" destOrd="0" presId="urn:microsoft.com/office/officeart/2018/2/layout/IconVerticalSolidList"/>
    <dgm:cxn modelId="{5933EFC9-A3BA-4DAD-A28A-E8E0EEE64343}" type="presParOf" srcId="{DFF42586-A735-4A76-9111-2CFBD24E8F61}" destId="{A6DE276F-84E0-4D68-B555-3496B623FE5D}" srcOrd="1" destOrd="0" presId="urn:microsoft.com/office/officeart/2018/2/layout/IconVerticalSolidList"/>
    <dgm:cxn modelId="{7824DD03-AD8F-4A91-A598-B5C34A5E9D84}" type="presParOf" srcId="{DFF42586-A735-4A76-9111-2CFBD24E8F61}" destId="{D874B4B3-3D75-452B-95F1-36DB492B7A1F}" srcOrd="2" destOrd="0" presId="urn:microsoft.com/office/officeart/2018/2/layout/IconVerticalSolidList"/>
    <dgm:cxn modelId="{42036273-60A3-41DD-ADC6-91A0E2720055}" type="presParOf" srcId="{DFF42586-A735-4A76-9111-2CFBD24E8F61}" destId="{749A8149-C888-4D44-BF83-493A26B8F96C}" srcOrd="3" destOrd="0" presId="urn:microsoft.com/office/officeart/2018/2/layout/IconVerticalSolidList"/>
    <dgm:cxn modelId="{5B55B007-4CE8-410A-A1DD-26D6CAEDD034}" type="presParOf" srcId="{D7A11330-9DD3-41FF-8ED3-41B89B0BD11F}" destId="{EDA03D93-862D-499B-B58A-6FD03DAE7FA2}" srcOrd="11" destOrd="0" presId="urn:microsoft.com/office/officeart/2018/2/layout/IconVerticalSolidList"/>
    <dgm:cxn modelId="{F2654FDA-7672-4A32-8AD4-9EE62D0288F6}" type="presParOf" srcId="{D7A11330-9DD3-41FF-8ED3-41B89B0BD11F}" destId="{C3BF1C31-8289-4BE7-B524-AED16E4A1E23}" srcOrd="12" destOrd="0" presId="urn:microsoft.com/office/officeart/2018/2/layout/IconVerticalSolidList"/>
    <dgm:cxn modelId="{4BFFE03C-E4AD-4F38-933C-D67239D60C20}" type="presParOf" srcId="{C3BF1C31-8289-4BE7-B524-AED16E4A1E23}" destId="{0EB8141B-76DA-4ECA-80A2-9BE71533BB23}" srcOrd="0" destOrd="0" presId="urn:microsoft.com/office/officeart/2018/2/layout/IconVerticalSolidList"/>
    <dgm:cxn modelId="{6C17B356-B5CF-480D-937E-99EA25BC2970}" type="presParOf" srcId="{C3BF1C31-8289-4BE7-B524-AED16E4A1E23}" destId="{FADB85C7-9E24-4848-8A01-B2D6B7BFD1A5}" srcOrd="1" destOrd="0" presId="urn:microsoft.com/office/officeart/2018/2/layout/IconVerticalSolidList"/>
    <dgm:cxn modelId="{2B98B8EB-B9D7-4030-8334-251431DF0A6B}" type="presParOf" srcId="{C3BF1C31-8289-4BE7-B524-AED16E4A1E23}" destId="{B559B60A-5753-4036-870F-1A5253703BA0}" srcOrd="2" destOrd="0" presId="urn:microsoft.com/office/officeart/2018/2/layout/IconVerticalSolidList"/>
    <dgm:cxn modelId="{A6521726-7399-4D56-BFD5-C784E395C13C}" type="presParOf" srcId="{C3BF1C31-8289-4BE7-B524-AED16E4A1E23}" destId="{0015CC0F-4FEB-43EC-877A-3111A2F7FFFB}"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9B59C-1268-414D-B6E6-3345121E9671}">
      <dsp:nvSpPr>
        <dsp:cNvPr id="0" name=""/>
        <dsp:cNvSpPr/>
      </dsp:nvSpPr>
      <dsp:spPr>
        <a:xfrm>
          <a:off x="0" y="5288"/>
          <a:ext cx="6871878" cy="7557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5B511-953B-4330-B1CE-629176860FC1}">
      <dsp:nvSpPr>
        <dsp:cNvPr id="0" name=""/>
        <dsp:cNvSpPr/>
      </dsp:nvSpPr>
      <dsp:spPr>
        <a:xfrm>
          <a:off x="228607" y="175326"/>
          <a:ext cx="416056" cy="415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8E7E8-80C3-48CE-A4C6-BFC88E241CC4}">
      <dsp:nvSpPr>
        <dsp:cNvPr id="0" name=""/>
        <dsp:cNvSpPr/>
      </dsp:nvSpPr>
      <dsp:spPr>
        <a:xfrm>
          <a:off x="873270" y="5288"/>
          <a:ext cx="5920149" cy="897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78" tIns="94978" rIns="94978" bIns="94978" numCol="1" spcCol="1270" anchor="ctr" anchorCtr="0">
          <a:noAutofit/>
        </a:bodyPr>
        <a:lstStyle/>
        <a:p>
          <a:pPr marL="0" lvl="0" indent="0" algn="l" defTabSz="622300">
            <a:lnSpc>
              <a:spcPct val="100000"/>
            </a:lnSpc>
            <a:spcBef>
              <a:spcPct val="0"/>
            </a:spcBef>
            <a:spcAft>
              <a:spcPct val="35000"/>
            </a:spcAft>
            <a:buNone/>
          </a:pPr>
          <a:r>
            <a:rPr lang="en-US" sz="1400" kern="1200"/>
            <a:t>1. Crop Distribution network across India</a:t>
          </a:r>
        </a:p>
      </dsp:txBody>
      <dsp:txXfrm>
        <a:off x="873270" y="5288"/>
        <a:ext cx="5920149" cy="897425"/>
      </dsp:txXfrm>
    </dsp:sp>
    <dsp:sp modelId="{3B2F0380-7DCC-4080-9E9E-009A50CFA71B}">
      <dsp:nvSpPr>
        <dsp:cNvPr id="0" name=""/>
        <dsp:cNvSpPr/>
      </dsp:nvSpPr>
      <dsp:spPr>
        <a:xfrm>
          <a:off x="0" y="1127070"/>
          <a:ext cx="6871878" cy="7557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0A86DD-4A91-40C2-94EE-BD11421004DF}">
      <dsp:nvSpPr>
        <dsp:cNvPr id="0" name=""/>
        <dsp:cNvSpPr/>
      </dsp:nvSpPr>
      <dsp:spPr>
        <a:xfrm>
          <a:off x="228607" y="1297108"/>
          <a:ext cx="416056" cy="415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21475D-B75F-4382-BD34-7718B2B0BDC0}">
      <dsp:nvSpPr>
        <dsp:cNvPr id="0" name=""/>
        <dsp:cNvSpPr/>
      </dsp:nvSpPr>
      <dsp:spPr>
        <a:xfrm>
          <a:off x="873270" y="1127070"/>
          <a:ext cx="5920149" cy="897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78" tIns="94978" rIns="94978" bIns="94978" numCol="1" spcCol="1270" anchor="ctr" anchorCtr="0">
          <a:noAutofit/>
        </a:bodyPr>
        <a:lstStyle/>
        <a:p>
          <a:pPr marL="0" lvl="0" indent="0" algn="l" defTabSz="622300">
            <a:lnSpc>
              <a:spcPct val="100000"/>
            </a:lnSpc>
            <a:spcBef>
              <a:spcPct val="0"/>
            </a:spcBef>
            <a:spcAft>
              <a:spcPct val="35000"/>
            </a:spcAft>
            <a:buNone/>
          </a:pPr>
          <a:r>
            <a:rPr lang="en-US" sz="1400" kern="1200" dirty="0"/>
            <a:t>Farmers sells their yields to the local distributor, who uses his sources to sell the yield instead of focusing on where it needed most or where it would be economically feasible for consumer, they sell with  sole main of making </a:t>
          </a:r>
          <a:r>
            <a:rPr lang="en-US" sz="1400" kern="1200" dirty="0" err="1"/>
            <a:t>profit,helping</a:t>
          </a:r>
          <a:r>
            <a:rPr lang="en-US" sz="1400" kern="1200" dirty="0"/>
            <a:t> small farmer on the side.</a:t>
          </a:r>
        </a:p>
      </dsp:txBody>
      <dsp:txXfrm>
        <a:off x="873270" y="1127070"/>
        <a:ext cx="5920149" cy="897425"/>
      </dsp:txXfrm>
    </dsp:sp>
    <dsp:sp modelId="{48D66EB9-68DA-4578-81A9-87A1B66D0DD1}">
      <dsp:nvSpPr>
        <dsp:cNvPr id="0" name=""/>
        <dsp:cNvSpPr/>
      </dsp:nvSpPr>
      <dsp:spPr>
        <a:xfrm>
          <a:off x="0" y="2248852"/>
          <a:ext cx="6871878" cy="7557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05FE7-FA5C-4C7E-95E1-976A6917050E}">
      <dsp:nvSpPr>
        <dsp:cNvPr id="0" name=""/>
        <dsp:cNvSpPr/>
      </dsp:nvSpPr>
      <dsp:spPr>
        <a:xfrm>
          <a:off x="228607" y="2418891"/>
          <a:ext cx="416056" cy="415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434805-B8EF-41CC-8A6F-7504EEC3469A}">
      <dsp:nvSpPr>
        <dsp:cNvPr id="0" name=""/>
        <dsp:cNvSpPr/>
      </dsp:nvSpPr>
      <dsp:spPr>
        <a:xfrm>
          <a:off x="873270" y="2248852"/>
          <a:ext cx="5920149" cy="897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78" tIns="94978" rIns="94978" bIns="94978" numCol="1" spcCol="1270" anchor="ctr" anchorCtr="0">
          <a:noAutofit/>
        </a:bodyPr>
        <a:lstStyle/>
        <a:p>
          <a:pPr marL="0" lvl="0" indent="0" algn="l" defTabSz="622300">
            <a:lnSpc>
              <a:spcPct val="100000"/>
            </a:lnSpc>
            <a:spcBef>
              <a:spcPct val="0"/>
            </a:spcBef>
            <a:spcAft>
              <a:spcPct val="35000"/>
            </a:spcAft>
            <a:buNone/>
          </a:pPr>
          <a:r>
            <a:rPr lang="en-US" sz="1400" kern="1200" dirty="0"/>
            <a:t>2. </a:t>
          </a:r>
          <a:r>
            <a:rPr lang="en-US" sz="1400" kern="1200" dirty="0" err="1"/>
            <a:t>Inadequete</a:t>
          </a:r>
          <a:r>
            <a:rPr lang="en-US" sz="1400" kern="1200" dirty="0"/>
            <a:t> </a:t>
          </a:r>
          <a:r>
            <a:rPr lang="en-US" sz="1400" kern="1200" dirty="0" err="1"/>
            <a:t>Coldchain</a:t>
          </a:r>
          <a:endParaRPr lang="en-US" sz="1400" kern="1200" dirty="0"/>
        </a:p>
      </dsp:txBody>
      <dsp:txXfrm>
        <a:off x="873270" y="2248852"/>
        <a:ext cx="5920149" cy="897425"/>
      </dsp:txXfrm>
    </dsp:sp>
    <dsp:sp modelId="{4BFE748D-0472-4422-9AA0-0A23A826B4A3}">
      <dsp:nvSpPr>
        <dsp:cNvPr id="0" name=""/>
        <dsp:cNvSpPr/>
      </dsp:nvSpPr>
      <dsp:spPr>
        <a:xfrm>
          <a:off x="0" y="3370634"/>
          <a:ext cx="6871878" cy="75572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2F48BC-219D-4365-B542-E88680BA6C08}">
      <dsp:nvSpPr>
        <dsp:cNvPr id="0" name=""/>
        <dsp:cNvSpPr/>
      </dsp:nvSpPr>
      <dsp:spPr>
        <a:xfrm>
          <a:off x="228607" y="3540673"/>
          <a:ext cx="416056" cy="415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5780EC-F8B3-45DD-80D3-2D8EC014ACB1}">
      <dsp:nvSpPr>
        <dsp:cNvPr id="0" name=""/>
        <dsp:cNvSpPr/>
      </dsp:nvSpPr>
      <dsp:spPr>
        <a:xfrm>
          <a:off x="873270" y="3370634"/>
          <a:ext cx="5920149" cy="897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78" tIns="94978" rIns="94978" bIns="94978" numCol="1" spcCol="1270" anchor="ctr" anchorCtr="0">
          <a:noAutofit/>
        </a:bodyPr>
        <a:lstStyle/>
        <a:p>
          <a:pPr marL="0" lvl="0" indent="0" algn="l" defTabSz="622300">
            <a:lnSpc>
              <a:spcPct val="100000"/>
            </a:lnSpc>
            <a:spcBef>
              <a:spcPct val="0"/>
            </a:spcBef>
            <a:spcAft>
              <a:spcPct val="35000"/>
            </a:spcAft>
            <a:buNone/>
          </a:pPr>
          <a:r>
            <a:rPr lang="en-US" sz="1400" kern="1200" dirty="0"/>
            <a:t>Food transporting from one place to another place doesn’t always need cold storage, the path can be broken into the segments where it is needed and places where it is not necessary.</a:t>
          </a:r>
        </a:p>
      </dsp:txBody>
      <dsp:txXfrm>
        <a:off x="873270" y="3370634"/>
        <a:ext cx="5920149" cy="897425"/>
      </dsp:txXfrm>
    </dsp:sp>
    <dsp:sp modelId="{17FCDECA-E0B0-4486-AF40-E3DE1AC43A41}">
      <dsp:nvSpPr>
        <dsp:cNvPr id="0" name=""/>
        <dsp:cNvSpPr/>
      </dsp:nvSpPr>
      <dsp:spPr>
        <a:xfrm>
          <a:off x="0" y="4492416"/>
          <a:ext cx="6871878" cy="75572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33983-781F-43D9-984D-2E5B5E99A4AD}">
      <dsp:nvSpPr>
        <dsp:cNvPr id="0" name=""/>
        <dsp:cNvSpPr/>
      </dsp:nvSpPr>
      <dsp:spPr>
        <a:xfrm>
          <a:off x="228607" y="4662455"/>
          <a:ext cx="416056" cy="4156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60CBC7-D59E-4988-BAEC-E6D3379D7030}">
      <dsp:nvSpPr>
        <dsp:cNvPr id="0" name=""/>
        <dsp:cNvSpPr/>
      </dsp:nvSpPr>
      <dsp:spPr>
        <a:xfrm>
          <a:off x="873270" y="4492416"/>
          <a:ext cx="5920149" cy="897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78" tIns="94978" rIns="94978" bIns="94978" numCol="1" spcCol="1270" anchor="ctr" anchorCtr="0">
          <a:noAutofit/>
        </a:bodyPr>
        <a:lstStyle/>
        <a:p>
          <a:pPr marL="0" lvl="0" indent="0" algn="l" defTabSz="622300">
            <a:lnSpc>
              <a:spcPct val="100000"/>
            </a:lnSpc>
            <a:spcBef>
              <a:spcPct val="0"/>
            </a:spcBef>
            <a:spcAft>
              <a:spcPct val="35000"/>
            </a:spcAft>
            <a:buNone/>
          </a:pPr>
          <a:r>
            <a:rPr lang="en-US" sz="1400" kern="1200"/>
            <a:t>3. Yield Support Price</a:t>
          </a:r>
        </a:p>
      </dsp:txBody>
      <dsp:txXfrm>
        <a:off x="873270" y="4492416"/>
        <a:ext cx="5920149" cy="897425"/>
      </dsp:txXfrm>
    </dsp:sp>
    <dsp:sp modelId="{FD1AB4C3-F695-4176-ABF6-A29E77DFD373}">
      <dsp:nvSpPr>
        <dsp:cNvPr id="0" name=""/>
        <dsp:cNvSpPr/>
      </dsp:nvSpPr>
      <dsp:spPr>
        <a:xfrm>
          <a:off x="0" y="5614199"/>
          <a:ext cx="6871878" cy="7557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ED17E-E9E0-4794-B9AC-859F5531C193}">
      <dsp:nvSpPr>
        <dsp:cNvPr id="0" name=""/>
        <dsp:cNvSpPr/>
      </dsp:nvSpPr>
      <dsp:spPr>
        <a:xfrm>
          <a:off x="228607" y="5784237"/>
          <a:ext cx="416056" cy="4156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CBD71-DACE-4D90-B201-899970B3403B}">
      <dsp:nvSpPr>
        <dsp:cNvPr id="0" name=""/>
        <dsp:cNvSpPr/>
      </dsp:nvSpPr>
      <dsp:spPr>
        <a:xfrm>
          <a:off x="873270" y="5614199"/>
          <a:ext cx="5920149" cy="897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78" tIns="94978" rIns="94978" bIns="94978" numCol="1" spcCol="1270" anchor="ctr" anchorCtr="0">
          <a:noAutofit/>
        </a:bodyPr>
        <a:lstStyle/>
        <a:p>
          <a:pPr marL="0" lvl="0" indent="0" algn="l" defTabSz="622300">
            <a:lnSpc>
              <a:spcPct val="100000"/>
            </a:lnSpc>
            <a:spcBef>
              <a:spcPct val="0"/>
            </a:spcBef>
            <a:spcAft>
              <a:spcPct val="35000"/>
            </a:spcAft>
            <a:buNone/>
          </a:pPr>
          <a:r>
            <a:rPr lang="en-US" sz="1400" kern="1200"/>
            <a:t>MSP has been a subject of politics ever since it was introduced. Parties don’t increase MNP on crops per year as per recommend and suddenly  increase the MNP before the election season, causing problems in primary production level that is with farmers during off season. </a:t>
          </a:r>
        </a:p>
      </dsp:txBody>
      <dsp:txXfrm>
        <a:off x="873270" y="5614199"/>
        <a:ext cx="5920149" cy="897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EB271-2F96-4792-BAFC-632A1C5C8A7B}">
      <dsp:nvSpPr>
        <dsp:cNvPr id="0" name=""/>
        <dsp:cNvSpPr/>
      </dsp:nvSpPr>
      <dsp:spPr>
        <a:xfrm>
          <a:off x="845782" y="0"/>
          <a:ext cx="727945" cy="727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564A13-3479-4F67-B5F7-9F5E143C4525}">
      <dsp:nvSpPr>
        <dsp:cNvPr id="0" name=""/>
        <dsp:cNvSpPr/>
      </dsp:nvSpPr>
      <dsp:spPr>
        <a:xfrm>
          <a:off x="142390" y="728714"/>
          <a:ext cx="2079843" cy="721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solidFill>
                <a:schemeClr val="bg1"/>
              </a:solidFill>
            </a:rPr>
            <a:t>Food Network Portal</a:t>
          </a:r>
        </a:p>
      </dsp:txBody>
      <dsp:txXfrm>
        <a:off x="142390" y="728714"/>
        <a:ext cx="2079843" cy="721445"/>
      </dsp:txXfrm>
    </dsp:sp>
    <dsp:sp modelId="{B13B4D07-1D49-4B3C-ACA1-2AC50FA1E61A}">
      <dsp:nvSpPr>
        <dsp:cNvPr id="0" name=""/>
        <dsp:cNvSpPr/>
      </dsp:nvSpPr>
      <dsp:spPr>
        <a:xfrm>
          <a:off x="166370" y="1499997"/>
          <a:ext cx="2079843" cy="356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We are building a network portal which will connect the farmers, logistics and the single point sellers /large scale consumers like Industries with the ease like a single click</a:t>
          </a:r>
        </a:p>
      </dsp:txBody>
      <dsp:txXfrm>
        <a:off x="166370" y="1499997"/>
        <a:ext cx="2079843" cy="3562754"/>
      </dsp:txXfrm>
    </dsp:sp>
    <dsp:sp modelId="{5D397C7A-AEA7-480F-ABFA-73D2023BD90C}">
      <dsp:nvSpPr>
        <dsp:cNvPr id="0" name=""/>
        <dsp:cNvSpPr/>
      </dsp:nvSpPr>
      <dsp:spPr>
        <a:xfrm>
          <a:off x="3173987" y="0"/>
          <a:ext cx="727945" cy="727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37C2D9-FF99-4D2C-82BB-7A64651E22CD}">
      <dsp:nvSpPr>
        <dsp:cNvPr id="0" name=""/>
        <dsp:cNvSpPr/>
      </dsp:nvSpPr>
      <dsp:spPr>
        <a:xfrm>
          <a:off x="2428970" y="728714"/>
          <a:ext cx="2079843" cy="721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solidFill>
                <a:schemeClr val="bg1"/>
              </a:solidFill>
            </a:rPr>
            <a:t>Cold</a:t>
          </a:r>
          <a:r>
            <a:rPr lang="en-US" sz="2400" kern="1200">
              <a:solidFill>
                <a:schemeClr val="bg1"/>
              </a:solidFill>
              <a:latin typeface="Trebuchet MS" panose="020B0603020202020204"/>
            </a:rPr>
            <a:t> chain</a:t>
          </a:r>
          <a:r>
            <a:rPr lang="en-US" sz="2400" kern="1200">
              <a:solidFill>
                <a:schemeClr val="bg1"/>
              </a:solidFill>
            </a:rPr>
            <a:t> 2.0</a:t>
          </a:r>
        </a:p>
      </dsp:txBody>
      <dsp:txXfrm>
        <a:off x="2428970" y="728714"/>
        <a:ext cx="2079843" cy="721445"/>
      </dsp:txXfrm>
    </dsp:sp>
    <dsp:sp modelId="{49602D18-DC92-4C6C-8101-57341F0DBDEB}">
      <dsp:nvSpPr>
        <dsp:cNvPr id="0" name=""/>
        <dsp:cNvSpPr/>
      </dsp:nvSpPr>
      <dsp:spPr>
        <a:xfrm>
          <a:off x="2446586" y="2299943"/>
          <a:ext cx="2079843" cy="3562754"/>
        </a:xfrm>
        <a:prstGeom prst="rect">
          <a:avLst/>
        </a:prstGeom>
        <a:noFill/>
        <a:ln>
          <a:noFill/>
        </a:ln>
        <a:effectLst/>
      </dsp:spPr>
      <dsp:style>
        <a:lnRef idx="0">
          <a:scrgbClr r="0" g="0" b="0"/>
        </a:lnRef>
        <a:fillRef idx="0">
          <a:scrgbClr r="0" g="0" b="0"/>
        </a:fillRef>
        <a:effectRef idx="0">
          <a:scrgbClr r="0" g="0" b="0"/>
        </a:effectRef>
        <a:fontRef idx="minor"/>
      </dsp:style>
    </dsp:sp>
    <dsp:sp modelId="{108CBCF4-DC1C-4C72-8EF3-CD2F730128E7}">
      <dsp:nvSpPr>
        <dsp:cNvPr id="0" name=""/>
        <dsp:cNvSpPr/>
      </dsp:nvSpPr>
      <dsp:spPr>
        <a:xfrm>
          <a:off x="5551655" y="0"/>
          <a:ext cx="727945" cy="727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C56341-81BC-41EC-8CC2-9A36B4A2A0D4}">
      <dsp:nvSpPr>
        <dsp:cNvPr id="0" name=""/>
        <dsp:cNvSpPr/>
      </dsp:nvSpPr>
      <dsp:spPr>
        <a:xfrm>
          <a:off x="4893173" y="728714"/>
          <a:ext cx="2079843" cy="721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a:solidFill>
                <a:schemeClr val="bg1"/>
              </a:solidFill>
            </a:rPr>
            <a:t>Crop’s Support Price</a:t>
          </a:r>
        </a:p>
      </dsp:txBody>
      <dsp:txXfrm>
        <a:off x="4893173" y="728714"/>
        <a:ext cx="2079843" cy="721445"/>
      </dsp:txXfrm>
    </dsp:sp>
    <dsp:sp modelId="{F3397836-7E69-4693-87BA-012F3B9EC72F}">
      <dsp:nvSpPr>
        <dsp:cNvPr id="0" name=""/>
        <dsp:cNvSpPr/>
      </dsp:nvSpPr>
      <dsp:spPr>
        <a:xfrm>
          <a:off x="4890403" y="2299943"/>
          <a:ext cx="2079843" cy="356275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7CBEB-583D-4115-B68A-B31F62944073}">
      <dsp:nvSpPr>
        <dsp:cNvPr id="0" name=""/>
        <dsp:cNvSpPr/>
      </dsp:nvSpPr>
      <dsp:spPr>
        <a:xfrm>
          <a:off x="0" y="2315"/>
          <a:ext cx="6261100" cy="11734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97DB2-AD11-40E5-AA55-0BABC32F62BE}">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C29273-053F-43FF-BCBE-D52CD30BE25D}">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666750">
            <a:lnSpc>
              <a:spcPct val="100000"/>
            </a:lnSpc>
            <a:spcBef>
              <a:spcPct val="0"/>
            </a:spcBef>
            <a:spcAft>
              <a:spcPct val="35000"/>
            </a:spcAft>
            <a:buNone/>
          </a:pPr>
          <a:r>
            <a:rPr lang="en-US" sz="1500" kern="1200"/>
            <a:t>Due to uncertain weather condition transferring farm yield can be enhanced by using distributed ledger system </a:t>
          </a:r>
        </a:p>
      </dsp:txBody>
      <dsp:txXfrm>
        <a:off x="1355324" y="2315"/>
        <a:ext cx="4905775" cy="1173440"/>
      </dsp:txXfrm>
    </dsp:sp>
    <dsp:sp modelId="{28487598-BD5F-4060-8A42-CF27CEB40123}">
      <dsp:nvSpPr>
        <dsp:cNvPr id="0" name=""/>
        <dsp:cNvSpPr/>
      </dsp:nvSpPr>
      <dsp:spPr>
        <a:xfrm>
          <a:off x="0" y="1469116"/>
          <a:ext cx="6261100" cy="11734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30458-EFFC-4023-93F7-73DCBC557246}">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D02AE8-5BC2-47F3-B1BC-EF25DF520640}">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666750">
            <a:lnSpc>
              <a:spcPct val="100000"/>
            </a:lnSpc>
            <a:spcBef>
              <a:spcPct val="0"/>
            </a:spcBef>
            <a:spcAft>
              <a:spcPct val="35000"/>
            </a:spcAft>
            <a:buNone/>
          </a:pPr>
          <a:r>
            <a:rPr lang="en-IN" sz="1500" kern="1200"/>
            <a:t>Sensors on sensitive products can record temperature, humidity, vibration, and other environmental conditions.</a:t>
          </a:r>
          <a:endParaRPr lang="en-US" sz="1500" kern="1200"/>
        </a:p>
      </dsp:txBody>
      <dsp:txXfrm>
        <a:off x="1355324" y="1469116"/>
        <a:ext cx="4905775" cy="1173440"/>
      </dsp:txXfrm>
    </dsp:sp>
    <dsp:sp modelId="{E245D4FC-52B3-4DF2-BCC9-246214FE9379}">
      <dsp:nvSpPr>
        <dsp:cNvPr id="0" name=""/>
        <dsp:cNvSpPr/>
      </dsp:nvSpPr>
      <dsp:spPr>
        <a:xfrm>
          <a:off x="0" y="2935917"/>
          <a:ext cx="6261100" cy="11734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756D00-8FA5-433D-A9AF-7171FAB59174}">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458CFB-219A-4A2B-ABA8-84320CEFC8B8}">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666750">
            <a:lnSpc>
              <a:spcPct val="100000"/>
            </a:lnSpc>
            <a:spcBef>
              <a:spcPct val="0"/>
            </a:spcBef>
            <a:spcAft>
              <a:spcPct val="35000"/>
            </a:spcAft>
            <a:buNone/>
          </a:pPr>
          <a:r>
            <a:rPr lang="en-IN" sz="1500" kern="1200" dirty="0"/>
            <a:t>These sensor readings can then be stored on a blockchain. They are tamper proof and if one block  data changes it changes the rest respectively</a:t>
          </a:r>
          <a:endParaRPr lang="en-US" sz="1500" kern="1200" dirty="0"/>
        </a:p>
      </dsp:txBody>
      <dsp:txXfrm>
        <a:off x="1355324" y="2935917"/>
        <a:ext cx="4905775" cy="1173440"/>
      </dsp:txXfrm>
    </dsp:sp>
    <dsp:sp modelId="{73362D62-3E68-4352-9A88-86EBA06F8CBC}">
      <dsp:nvSpPr>
        <dsp:cNvPr id="0" name=""/>
        <dsp:cNvSpPr/>
      </dsp:nvSpPr>
      <dsp:spPr>
        <a:xfrm>
          <a:off x="0" y="4402718"/>
          <a:ext cx="6261100" cy="11734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7437F-4914-44B8-BA24-102CD7253D9E}">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83656-8DC7-4C42-887E-88A0AD8A7A76}">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666750">
            <a:lnSpc>
              <a:spcPct val="100000"/>
            </a:lnSpc>
            <a:spcBef>
              <a:spcPct val="0"/>
            </a:spcBef>
            <a:spcAft>
              <a:spcPct val="35000"/>
            </a:spcAft>
            <a:buNone/>
          </a:pPr>
          <a:r>
            <a:rPr lang="en-US" sz="1500" kern="1200" dirty="0"/>
            <a:t>Blockchain in supply chain cold storage will reduce the unnecessary transaction across the path.</a:t>
          </a:r>
        </a:p>
        <a:p>
          <a:pPr marL="0" lvl="0" indent="0" algn="l" defTabSz="666750">
            <a:lnSpc>
              <a:spcPct val="100000"/>
            </a:lnSpc>
            <a:spcBef>
              <a:spcPct val="0"/>
            </a:spcBef>
            <a:spcAft>
              <a:spcPct val="35000"/>
            </a:spcAft>
            <a:buNone/>
          </a:pPr>
          <a:endParaRPr lang="en-US" sz="1500" kern="1200" dirty="0"/>
        </a:p>
      </dsp:txBody>
      <dsp:txXfrm>
        <a:off x="1355324" y="4402718"/>
        <a:ext cx="4905775" cy="1173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AA07F-5C4B-42EC-B35D-928EC02C9BFB}">
      <dsp:nvSpPr>
        <dsp:cNvPr id="0" name=""/>
        <dsp:cNvSpPr/>
      </dsp:nvSpPr>
      <dsp:spPr>
        <a:xfrm>
          <a:off x="0" y="476"/>
          <a:ext cx="6261100" cy="6561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D6602-C8D1-4C68-ABAE-D2F8B4FD03E5}">
      <dsp:nvSpPr>
        <dsp:cNvPr id="0" name=""/>
        <dsp:cNvSpPr/>
      </dsp:nvSpPr>
      <dsp:spPr>
        <a:xfrm>
          <a:off x="198494" y="148116"/>
          <a:ext cx="360898" cy="360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8D3A7B-7B31-442F-A15F-D96FD080E2D3}">
      <dsp:nvSpPr>
        <dsp:cNvPr id="0" name=""/>
        <dsp:cNvSpPr/>
      </dsp:nvSpPr>
      <dsp:spPr>
        <a:xfrm>
          <a:off x="757886" y="476"/>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100000"/>
            </a:lnSpc>
            <a:spcBef>
              <a:spcPct val="0"/>
            </a:spcBef>
            <a:spcAft>
              <a:spcPct val="35000"/>
            </a:spcAft>
            <a:buNone/>
          </a:pPr>
          <a:endParaRPr lang="en-US" sz="1600" b="0" i="0" u="none" strike="noStrike" kern="1200" cap="none" baseline="0" noProof="0">
            <a:solidFill>
              <a:srgbClr val="010000"/>
            </a:solidFill>
            <a:latin typeface="Trebuchet MS"/>
          </a:endParaRPr>
        </a:p>
      </dsp:txBody>
      <dsp:txXfrm>
        <a:off x="757886" y="476"/>
        <a:ext cx="5503213" cy="656179"/>
      </dsp:txXfrm>
    </dsp:sp>
    <dsp:sp modelId="{0DB19BF3-BD06-4A59-8F52-A3B6FAA8FB49}">
      <dsp:nvSpPr>
        <dsp:cNvPr id="0" name=""/>
        <dsp:cNvSpPr/>
      </dsp:nvSpPr>
      <dsp:spPr>
        <a:xfrm>
          <a:off x="0" y="820700"/>
          <a:ext cx="6261100" cy="6561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6EC20-C52E-437F-92C3-10CAE6D67253}">
      <dsp:nvSpPr>
        <dsp:cNvPr id="0" name=""/>
        <dsp:cNvSpPr/>
      </dsp:nvSpPr>
      <dsp:spPr>
        <a:xfrm>
          <a:off x="198494" y="968340"/>
          <a:ext cx="360898" cy="360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42A158-8B9A-4C33-8B50-F356D6E1AE26}">
      <dsp:nvSpPr>
        <dsp:cNvPr id="0" name=""/>
        <dsp:cNvSpPr/>
      </dsp:nvSpPr>
      <dsp:spPr>
        <a:xfrm>
          <a:off x="757886" y="820700"/>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100000"/>
            </a:lnSpc>
            <a:spcBef>
              <a:spcPct val="0"/>
            </a:spcBef>
            <a:spcAft>
              <a:spcPct val="35000"/>
            </a:spcAft>
            <a:buNone/>
          </a:pPr>
          <a:r>
            <a:rPr lang="en-US" sz="1600" kern="1200"/>
            <a:t>HTML </a:t>
          </a:r>
          <a:r>
            <a:rPr lang="en-US" sz="1600" kern="1200">
              <a:latin typeface="Trebuchet MS" panose="020B0603020202020204"/>
            </a:rPr>
            <a:t>, CSS and</a:t>
          </a:r>
          <a:r>
            <a:rPr lang="en-US" sz="1600" kern="1200"/>
            <a:t> Bootstrap</a:t>
          </a:r>
        </a:p>
      </dsp:txBody>
      <dsp:txXfrm>
        <a:off x="757886" y="820700"/>
        <a:ext cx="5503213" cy="656179"/>
      </dsp:txXfrm>
    </dsp:sp>
    <dsp:sp modelId="{859DB024-4BC7-432B-B7CF-D946B4E69E44}">
      <dsp:nvSpPr>
        <dsp:cNvPr id="0" name=""/>
        <dsp:cNvSpPr/>
      </dsp:nvSpPr>
      <dsp:spPr>
        <a:xfrm>
          <a:off x="0" y="1640924"/>
          <a:ext cx="6261100" cy="6561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CC6CE-2940-4A22-AA3B-4776105B4A0B}">
      <dsp:nvSpPr>
        <dsp:cNvPr id="0" name=""/>
        <dsp:cNvSpPr/>
      </dsp:nvSpPr>
      <dsp:spPr>
        <a:xfrm>
          <a:off x="198494" y="1788564"/>
          <a:ext cx="360898" cy="360898"/>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9B40E-7B17-4D8A-A297-7428B0B8572D}">
      <dsp:nvSpPr>
        <dsp:cNvPr id="0" name=""/>
        <dsp:cNvSpPr/>
      </dsp:nvSpPr>
      <dsp:spPr>
        <a:xfrm>
          <a:off x="757886" y="1640924"/>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100000"/>
            </a:lnSpc>
            <a:spcBef>
              <a:spcPct val="0"/>
            </a:spcBef>
            <a:spcAft>
              <a:spcPct val="35000"/>
            </a:spcAft>
            <a:buNone/>
          </a:pPr>
          <a:r>
            <a:rPr lang="en-US" sz="1600" kern="1200">
              <a:latin typeface="Trebuchet MS" panose="020B0603020202020204"/>
            </a:rPr>
            <a:t>PHP</a:t>
          </a:r>
        </a:p>
      </dsp:txBody>
      <dsp:txXfrm>
        <a:off x="757886" y="1640924"/>
        <a:ext cx="5503213" cy="656179"/>
      </dsp:txXfrm>
    </dsp:sp>
    <dsp:sp modelId="{C3B9E5D2-2346-4F07-BB9B-5A72FFC669CB}">
      <dsp:nvSpPr>
        <dsp:cNvPr id="0" name=""/>
        <dsp:cNvSpPr/>
      </dsp:nvSpPr>
      <dsp:spPr>
        <a:xfrm>
          <a:off x="0" y="2461147"/>
          <a:ext cx="6261100" cy="65617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F4623-147E-4D23-8DDA-5B90AB454F7E}">
      <dsp:nvSpPr>
        <dsp:cNvPr id="0" name=""/>
        <dsp:cNvSpPr/>
      </dsp:nvSpPr>
      <dsp:spPr>
        <a:xfrm>
          <a:off x="198494" y="2608788"/>
          <a:ext cx="360898" cy="360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36B638-839C-489C-8D71-C19D1F1C3D49}">
      <dsp:nvSpPr>
        <dsp:cNvPr id="0" name=""/>
        <dsp:cNvSpPr/>
      </dsp:nvSpPr>
      <dsp:spPr>
        <a:xfrm>
          <a:off x="757886" y="2461147"/>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100000"/>
            </a:lnSpc>
            <a:spcBef>
              <a:spcPct val="0"/>
            </a:spcBef>
            <a:spcAft>
              <a:spcPct val="35000"/>
            </a:spcAft>
            <a:buNone/>
          </a:pPr>
          <a:r>
            <a:rPr lang="en-US" sz="1600" kern="1200"/>
            <a:t>Java Script for backend</a:t>
          </a:r>
        </a:p>
      </dsp:txBody>
      <dsp:txXfrm>
        <a:off x="757886" y="2461147"/>
        <a:ext cx="5503213" cy="656179"/>
      </dsp:txXfrm>
    </dsp:sp>
    <dsp:sp modelId="{DD9EDC44-9293-478F-A686-D9AA938138C7}">
      <dsp:nvSpPr>
        <dsp:cNvPr id="0" name=""/>
        <dsp:cNvSpPr/>
      </dsp:nvSpPr>
      <dsp:spPr>
        <a:xfrm>
          <a:off x="0" y="3281371"/>
          <a:ext cx="6261100" cy="65617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DE0C4-C9CB-42B6-8A00-A894319E0FC1}">
      <dsp:nvSpPr>
        <dsp:cNvPr id="0" name=""/>
        <dsp:cNvSpPr/>
      </dsp:nvSpPr>
      <dsp:spPr>
        <a:xfrm>
          <a:off x="198494" y="3429012"/>
          <a:ext cx="360898" cy="3608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AF005B-B07A-4679-BAD5-FA6C47C59319}">
      <dsp:nvSpPr>
        <dsp:cNvPr id="0" name=""/>
        <dsp:cNvSpPr/>
      </dsp:nvSpPr>
      <dsp:spPr>
        <a:xfrm>
          <a:off x="757886" y="3281371"/>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100000"/>
            </a:lnSpc>
            <a:spcBef>
              <a:spcPct val="0"/>
            </a:spcBef>
            <a:spcAft>
              <a:spcPct val="35000"/>
            </a:spcAft>
            <a:buNone/>
          </a:pPr>
          <a:r>
            <a:rPr lang="en-US" sz="1600" kern="1200"/>
            <a:t>Node JS</a:t>
          </a:r>
        </a:p>
      </dsp:txBody>
      <dsp:txXfrm>
        <a:off x="757886" y="3281371"/>
        <a:ext cx="5503213" cy="656179"/>
      </dsp:txXfrm>
    </dsp:sp>
    <dsp:sp modelId="{D0C173F7-AF20-4812-A4FC-08F7F5D306F7}">
      <dsp:nvSpPr>
        <dsp:cNvPr id="0" name=""/>
        <dsp:cNvSpPr/>
      </dsp:nvSpPr>
      <dsp:spPr>
        <a:xfrm>
          <a:off x="0" y="4101595"/>
          <a:ext cx="6261100" cy="6561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E276F-84E0-4D68-B555-3496B623FE5D}">
      <dsp:nvSpPr>
        <dsp:cNvPr id="0" name=""/>
        <dsp:cNvSpPr/>
      </dsp:nvSpPr>
      <dsp:spPr>
        <a:xfrm>
          <a:off x="198494" y="4249235"/>
          <a:ext cx="360898" cy="3608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A8149-C888-4D44-BF83-493A26B8F96C}">
      <dsp:nvSpPr>
        <dsp:cNvPr id="0" name=""/>
        <dsp:cNvSpPr/>
      </dsp:nvSpPr>
      <dsp:spPr>
        <a:xfrm>
          <a:off x="757886" y="4101595"/>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100000"/>
            </a:lnSpc>
            <a:spcBef>
              <a:spcPct val="0"/>
            </a:spcBef>
            <a:spcAft>
              <a:spcPct val="35000"/>
            </a:spcAft>
            <a:buNone/>
          </a:pPr>
          <a:r>
            <a:rPr lang="en-US" sz="1600" kern="1200"/>
            <a:t>SQL for Database management</a:t>
          </a:r>
        </a:p>
      </dsp:txBody>
      <dsp:txXfrm>
        <a:off x="757886" y="4101595"/>
        <a:ext cx="5503213" cy="656179"/>
      </dsp:txXfrm>
    </dsp:sp>
    <dsp:sp modelId="{0EB8141B-76DA-4ECA-80A2-9BE71533BB23}">
      <dsp:nvSpPr>
        <dsp:cNvPr id="0" name=""/>
        <dsp:cNvSpPr/>
      </dsp:nvSpPr>
      <dsp:spPr>
        <a:xfrm>
          <a:off x="0" y="4921819"/>
          <a:ext cx="6261100" cy="6561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B85C7-9E24-4848-8A01-B2D6B7BFD1A5}">
      <dsp:nvSpPr>
        <dsp:cNvPr id="0" name=""/>
        <dsp:cNvSpPr/>
      </dsp:nvSpPr>
      <dsp:spPr>
        <a:xfrm>
          <a:off x="198494" y="5069459"/>
          <a:ext cx="360898" cy="3608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5CC0F-4FEB-43EC-877A-3111A2F7FFFB}">
      <dsp:nvSpPr>
        <dsp:cNvPr id="0" name=""/>
        <dsp:cNvSpPr/>
      </dsp:nvSpPr>
      <dsp:spPr>
        <a:xfrm>
          <a:off x="757886" y="4921819"/>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100000"/>
            </a:lnSpc>
            <a:spcBef>
              <a:spcPct val="0"/>
            </a:spcBef>
            <a:spcAft>
              <a:spcPct val="35000"/>
            </a:spcAft>
            <a:buNone/>
          </a:pPr>
          <a:r>
            <a:rPr lang="en-US" sz="1600" kern="1200"/>
            <a:t>Block Chain for efficient data Handling</a:t>
          </a:r>
        </a:p>
      </dsp:txBody>
      <dsp:txXfrm>
        <a:off x="757886" y="4921819"/>
        <a:ext cx="5503213" cy="6561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12/7/2019</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12/7/2019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3</a:t>
            </a:fld>
            <a:endParaRPr lang="en-US" noProof="0" dirty="0"/>
          </a:p>
        </p:txBody>
      </p:sp>
    </p:spTree>
    <p:extLst>
      <p:ext uri="{BB962C8B-B14F-4D97-AF65-F5344CB8AC3E}">
        <p14:creationId xmlns:p14="http://schemas.microsoft.com/office/powerpoint/2010/main" val="356625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10</a:t>
            </a:fld>
            <a:endParaRPr lang="en-US" noProof="0" dirty="0"/>
          </a:p>
        </p:txBody>
      </p:sp>
    </p:spTree>
    <p:extLst>
      <p:ext uri="{BB962C8B-B14F-4D97-AF65-F5344CB8AC3E}">
        <p14:creationId xmlns:p14="http://schemas.microsoft.com/office/powerpoint/2010/main" val="72541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11</a:t>
            </a:fld>
            <a:endParaRPr lang="en-US" noProof="0" dirty="0"/>
          </a:p>
        </p:txBody>
      </p:sp>
    </p:spTree>
    <p:extLst>
      <p:ext uri="{BB962C8B-B14F-4D97-AF65-F5344CB8AC3E}">
        <p14:creationId xmlns:p14="http://schemas.microsoft.com/office/powerpoint/2010/main" val="189138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12</a:t>
            </a:fld>
            <a:endParaRPr lang="en-US" noProof="0" dirty="0"/>
          </a:p>
        </p:txBody>
      </p:sp>
    </p:spTree>
    <p:extLst>
      <p:ext uri="{BB962C8B-B14F-4D97-AF65-F5344CB8AC3E}">
        <p14:creationId xmlns:p14="http://schemas.microsoft.com/office/powerpoint/2010/main" val="15458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13</a:t>
            </a:fld>
            <a:endParaRPr lang="en-US" noProof="0" dirty="0"/>
          </a:p>
        </p:txBody>
      </p:sp>
    </p:spTree>
    <p:extLst>
      <p:ext uri="{BB962C8B-B14F-4D97-AF65-F5344CB8AC3E}">
        <p14:creationId xmlns:p14="http://schemas.microsoft.com/office/powerpoint/2010/main" val="272685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
        <p:nvSpPr>
          <p:cNvPr id="11" name="Freeform: Shape 10">
            <a:extLst>
              <a:ext uri="{FF2B5EF4-FFF2-40B4-BE49-F238E27FC236}">
                <a16:creationId xmlns:a16="http://schemas.microsoft.com/office/drawing/2014/main" id="{3F448D59-74EC-430D-AA44-49D9F3F5802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26022A8-AE8A-41A6-BAB3-35DCDE7C3F92}"/>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683FE615-92ED-440A-A46E-7FF9EE11DE74}"/>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EBA63E6B-F05B-4D6D-8C95-147D4969ADF3}"/>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D93AF3E-D5AD-4253-935B-34837ED5B9B3}"/>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C77FB3CE-19A3-4DEA-AED4-63CFC789A7B6}"/>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EC63AC42-EE3A-4F7D-B239-5FC51DA0BCBC}"/>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8BB7796C-A3BE-47D6-9891-B7A86009844A}"/>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8850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12/7/2019</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48514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12/7/2019</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77769761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12/7/2019</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19B51A1E-902D-48AF-9020-955120F399B6}" type="slidenum">
              <a:rPr lang="en-US" noProof="0" smtClean="0"/>
              <a:pPr/>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8280196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12/7/2019</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63732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12/7/2019</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8561351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12/7/2019</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2968662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12/7/2019</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73548063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noProof="0"/>
              <a:t>Add a footer</a:t>
            </a:r>
            <a:endParaRPr lang="en-US" noProof="0"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1551109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1041183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413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12/7/2019</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10">
            <a:extLst>
              <a:ext uri="{FF2B5EF4-FFF2-40B4-BE49-F238E27FC236}">
                <a16:creationId xmlns:a16="http://schemas.microsoft.com/office/drawing/2014/main" id="{9A8129AB-3E4E-4A60-B8EE-6361668FDD80}"/>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0775B79F-F370-4DC2-B70B-BC6C46EB2D10}"/>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6B40D1C9-6206-4CE9-A19A-5E19AE80A0E6}"/>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5DB59C05-41F2-4771-8705-5BD51A34CCBB}"/>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E744374E-54AF-46F6-ABF0-989243E42F2C}"/>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80B79C5-9FA1-4BFA-A5FF-35608280769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64F6448-C9B1-48B6-8115-8B201C7B0A6B}"/>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6C89CFB-EC64-4388-A45C-FC68B362B815}"/>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A53F6DF0-1F34-4EE5-B222-6FDE3B60382D}"/>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A372E42F-6590-46EC-8D9F-1900162CEB2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704A7B01-5696-4520-A1A1-80A3FA217FB0}"/>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829263CD-8557-496D-B5E6-FC9E2FB32FC0}"/>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1770B990-4674-4775-AF8A-A99B517177B0}"/>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2B6C227-A0DF-4861-A72C-3373FF46436E}"/>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54007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id="{EC221C1A-E955-4A4A-B47B-0028C57F6940}"/>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9F2F69-8DE5-40C8-9500-23B5BF43202A}"/>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56195C-F685-42C9-980B-24974E65EA89}"/>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5A3995-4F01-4D2E-A636-9AC8AF29B733}"/>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637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5A2F210-E29E-4509-86FF-5A92281F691D}"/>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CF080BFA-0CFA-4DFF-8658-916C22E7C2DE}"/>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066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6DFB56AF-75D4-4B38-B5A6-12AC8AD163EA}"/>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571A0042-84F7-4FAD-9DB9-A5B53E5F0AA3}"/>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275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6662760C-CBD5-4072-A5AC-2AC3DFF4187B}"/>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1E0F6676-ECF9-4320-A187-9C308A86D973}"/>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032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3E4EFE71-EB2D-4A3A-9F89-E0F4BC6EDF67}"/>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828900D3-AC25-4F06-9A05-C2EC74C464AB}"/>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368E533-3D52-489C-882C-CD6415A31460}"/>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35AAC85-436D-4981-8014-2E2E4942E13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Box 14">
            <a:extLst>
              <a:ext uri="{FF2B5EF4-FFF2-40B4-BE49-F238E27FC236}">
                <a16:creationId xmlns:a16="http://schemas.microsoft.com/office/drawing/2014/main" id="{43AF2E97-3F5D-4078-A941-91223A9FD036}"/>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6" name="Freeform: Shape 15">
            <a:extLst>
              <a:ext uri="{FF2B5EF4-FFF2-40B4-BE49-F238E27FC236}">
                <a16:creationId xmlns:a16="http://schemas.microsoft.com/office/drawing/2014/main" id="{1959E38A-BD11-4FC7-B973-709EB1F09C11}"/>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67831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2106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12/7/2019</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2" name="Freeform: Shape 11">
            <a:extLst>
              <a:ext uri="{FF2B5EF4-FFF2-40B4-BE49-F238E27FC236}">
                <a16:creationId xmlns:a16="http://schemas.microsoft.com/office/drawing/2014/main" id="{20CF69AB-5958-4197-BC9D-07BD67257227}"/>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EB8342A3-6F19-4CB7-A1F1-A0A13BE88C59}"/>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7143CCB-BDC5-4633-83BD-7527EE948ED3}"/>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D29E664E-E16F-445B-BDF5-38E2F8D3F42B}"/>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F497FD12-A80D-4374-8E6F-55E76A53CF2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E16E578D-A31C-4603-A5E9-16048E9CE0AA}"/>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0D31476-6D96-4423-B813-2BCC9AA6DF90}"/>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DEB508B8-C777-4757-A86E-9809D3112C6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96325C48-AB8B-40FB-A72D-BA9CE9396FB7}"/>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6A9BDCFC-CF64-47B1-88B3-0E132C94FB18}"/>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E576BBF-BBDC-42B4-B28D-F13535FB0E3E}"/>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CAC884E-19AD-4F55-9DF8-4D98988E9A2C}"/>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1DDC1F30-92EE-48CA-BE0E-E529D13CA79F}"/>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AC0E1F99-A307-48EF-B49F-C0680C9FE790}"/>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0538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12/7/2019</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BDF633A1-919B-4AF4-8E07-763E0DDC78E0}"/>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BF8C7ED1-7A71-4CFA-B05F-37BE631115CB}"/>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04612CB-80CF-43DA-866A-BACE8EC8D9A3}"/>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F0E687AA-3AFA-483E-B433-A01716E24475}"/>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0CE9234D-E946-4179-8B7A-93FB6D59DABC}"/>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3F5DF294-18D5-4659-9F98-6DF6407F9B4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C22C23EF-E73D-41E8-BE08-72E870E44A9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A85FB987-18A5-419B-BA67-351766B5C8E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1F932072-C2BD-4240-8D1A-46BF6F56378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51DCACA1-82B9-48AD-8B8E-B4E8E429D1EC}"/>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2292DD51-BA38-444B-8732-39B8D9A7E081}"/>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3B216150-3D46-4A16-A543-8CF97E2B962D}"/>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1DEF9519-FE2B-4F8C-82FE-04494B5D3563}"/>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8384E7BB-D547-4D98-9741-E92D716CB4DE}"/>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0521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12/7/2019</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Freeform: Shape 9">
            <a:extLst>
              <a:ext uri="{FF2B5EF4-FFF2-40B4-BE49-F238E27FC236}">
                <a16:creationId xmlns:a16="http://schemas.microsoft.com/office/drawing/2014/main" id="{5424B9A5-4442-441E-AFAA-6DBB94832AB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323A854D-E43D-4836-8C0A-1C085B2CA5A3}"/>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00BC34A-5975-4111-AC78-C898AE586F14}"/>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17FD705-2249-4BD1-B5E9-19CD33960CCA}"/>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FBF9D1D4-849C-4635-A02A-6F035BAA3C39}"/>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B26DD45-CA72-49B9-850B-9B8597464DED}"/>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D75B5650-E9A5-41FC-9F1D-4C8E677E916F}"/>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0633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12/7/2019</a:t>
            </a:fld>
            <a:endParaRPr lang="en-US"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Shape 6">
            <a:extLst>
              <a:ext uri="{FF2B5EF4-FFF2-40B4-BE49-F238E27FC236}">
                <a16:creationId xmlns:a16="http://schemas.microsoft.com/office/drawing/2014/main" id="{0DAC9C21-A23B-47E5-A177-44FBD7B030E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9E2B6CB9-F154-41D5-A573-1FED5B9CA063}"/>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D1FC46A-BC98-4D88-830D-8567F36EAE04}"/>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15FA0EFD-2EDF-46E0-A62A-D3898C2590C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06EA63BB-7B3A-44FE-BF8F-1C083CB16660}"/>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BD3B78EB-CAD2-4EB3-A8AF-3A0E1E3B8E3F}"/>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84A2FD4F-57C3-44FD-84D3-586DEB730DCD}"/>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A036D09F-AB69-442B-90BE-5E23256A8599}"/>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400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12/7/2019</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2" name="Freeform: Shape 11">
            <a:extLst>
              <a:ext uri="{FF2B5EF4-FFF2-40B4-BE49-F238E27FC236}">
                <a16:creationId xmlns:a16="http://schemas.microsoft.com/office/drawing/2014/main" id="{A2E49999-AFB8-4FFA-98A9-4694524D7E4C}"/>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16CF97-BDD0-41CA-8AE8-722A1E4B8D12}"/>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A137FAC7-71EC-4D57-A08B-3EB6011E7981}"/>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B07F06E3-42AF-4FED-98D7-A7F89EE1C01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22F6CCC-2639-4B59-A373-8A0BBE1662F2}"/>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2976A5B9-7A96-40BA-8447-6176777BAA25}"/>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07518E5E-D8EB-4AAF-9837-0EC22E276BDE}"/>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D0DD543-480B-4C51-BEC1-A0C7305541AE}"/>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5945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12/7/2019</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2" name="Freeform: Shape 11">
            <a:extLst>
              <a:ext uri="{FF2B5EF4-FFF2-40B4-BE49-F238E27FC236}">
                <a16:creationId xmlns:a16="http://schemas.microsoft.com/office/drawing/2014/main" id="{ED0716FB-4E2E-4FFC-AE8C-405528C4DBC3}"/>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46E0255B-DB43-42AD-A531-757BAE41A67E}"/>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DDF766E8-7D16-439D-A96E-161A8BEA5D79}"/>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0D3E1DD-5776-4207-AA77-AA139AF008C1}"/>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72C4F22D-F070-4F3B-AEA9-4495B39F5C91}"/>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217453D1-8507-4EA2-9E56-7706467FA57B}"/>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33596448-4645-4EAC-8146-79C9F1F04E11}"/>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200F6D40-D937-4616-8698-B837311F24DF}"/>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4544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7">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9B51A1E-902D-48AF-9020-955120F399B6}" type="slidenum">
              <a:rPr lang="en-US" noProof="0" smtClean="0"/>
              <a:pPr/>
              <a:t>‹#›</a:t>
            </a:fld>
            <a:endParaRPr lang="en-US" noProof="0" dirty="0"/>
          </a:p>
        </p:txBody>
      </p:sp>
      <p:sp>
        <p:nvSpPr>
          <p:cNvPr id="8" name="Octagon 7">
            <a:extLst>
              <a:ext uri="{FF2B5EF4-FFF2-40B4-BE49-F238E27FC236}">
                <a16:creationId xmlns:a16="http://schemas.microsoft.com/office/drawing/2014/main" id="{5F9009CA-0249-4BA8-B6EC-6068B5C02337}"/>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6FC7E9C9-A70C-43A1-9BB4-DF3962A9333C}"/>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A49547AF-D434-445F-B4B3-ACD7070C3E5E}"/>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B36B55F3-B0C1-421B-88C4-88AF28CD4C2C}"/>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2" name="Oval 11">
            <a:extLst>
              <a:ext uri="{FF2B5EF4-FFF2-40B4-BE49-F238E27FC236}">
                <a16:creationId xmlns:a16="http://schemas.microsoft.com/office/drawing/2014/main" id="{55035539-5D8A-4017-AEF3-49BB7E37CBEF}"/>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3" name="Rectangle 12">
            <a:extLst>
              <a:ext uri="{FF2B5EF4-FFF2-40B4-BE49-F238E27FC236}">
                <a16:creationId xmlns:a16="http://schemas.microsoft.com/office/drawing/2014/main" id="{89FBB9A2-23C5-4B4C-8CE9-EC6105528AD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DA6D871B-2ACD-4A54-B0DF-FBE08BAD651F}"/>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B51573DD-D809-4058-8652-542EF56B93B9}"/>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01DAC562-3DAA-4B5F-95EE-7E3B092ECDDC}"/>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0293089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8" r:id="rId23"/>
    <p:sldLayoutId id="2147483650" r:id="rId24"/>
    <p:sldLayoutId id="2147483688" r:id="rId25"/>
    <p:sldLayoutId id="2147483656" r:id="rId26"/>
    <p:sldLayoutId id="2147483657" r:id="rId27"/>
    <p:sldLayoutId id="2147483687" r:id="rId28"/>
    <p:sldLayoutId id="2147483660" r:id="rId29"/>
    <p:sldLayoutId id="2147483682" r:id="rId30"/>
    <p:sldLayoutId id="2147483683" r:id="rId31"/>
    <p:sldLayoutId id="2147483684" r:id="rId32"/>
    <p:sldLayoutId id="2147483685" r:id="rId33"/>
    <p:sldLayoutId id="2147483686" r:id="rId34"/>
    <p:sldLayoutId id="2147483756" r:id="rId35"/>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3" Type="http://schemas.openxmlformats.org/officeDocument/2006/relationships/image" Target="../media/image50.png"/><Relationship Id="rId7" Type="http://schemas.openxmlformats.org/officeDocument/2006/relationships/chart" Target="../charts/chart1.xml"/><Relationship Id="rId12" Type="http://schemas.openxmlformats.org/officeDocument/2006/relationships/image" Target="../media/image5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3.svg"/><Relationship Id="rId11" Type="http://schemas.openxmlformats.org/officeDocument/2006/relationships/image" Target="../media/image57.svg"/><Relationship Id="rId5" Type="http://schemas.openxmlformats.org/officeDocument/2006/relationships/image" Target="../media/image52.png"/><Relationship Id="rId10" Type="http://schemas.openxmlformats.org/officeDocument/2006/relationships/image" Target="../media/image56.png"/><Relationship Id="rId4" Type="http://schemas.openxmlformats.org/officeDocument/2006/relationships/image" Target="../media/image51.svg"/><Relationship Id="rId9" Type="http://schemas.openxmlformats.org/officeDocument/2006/relationships/image" Target="../media/image55.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27.svg"/><Relationship Id="rId5" Type="http://schemas.openxmlformats.org/officeDocument/2006/relationships/diagramData" Target="../diagrams/data2.xml"/><Relationship Id="rId10" Type="http://schemas.openxmlformats.org/officeDocument/2006/relationships/image" Target="../media/image26.png"/><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195754" y="2237328"/>
            <a:ext cx="8501639" cy="1449788"/>
          </a:xfrm>
        </p:spPr>
        <p:txBody>
          <a:bodyPr/>
          <a:lstStyle/>
          <a:p>
            <a:r>
              <a:rPr lang="en-US" dirty="0"/>
              <a:t>FOOD, ALIMENT and SUSTENANCE  SYSTEM</a:t>
            </a: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p:txBody>
          <a:bodyPr>
            <a:normAutofit fontScale="92500" lnSpcReduction="20000"/>
          </a:bodyPr>
          <a:lstStyle/>
          <a:p>
            <a:r>
              <a:rPr lang="en-US" dirty="0"/>
              <a:t>NEC Food Hackathon</a:t>
            </a:r>
          </a:p>
          <a:p>
            <a:r>
              <a:rPr lang="en-US" dirty="0"/>
              <a:t>Team : A S I S</a:t>
            </a:r>
            <a:br>
              <a:rPr lang="en-US" dirty="0"/>
            </a:br>
            <a:endParaRPr lang="en-US" dirty="0"/>
          </a:p>
        </p:txBody>
      </p:sp>
      <p:cxnSp>
        <p:nvCxnSpPr>
          <p:cNvPr id="15" name="Straight Connector 14">
            <a:extLst>
              <a:ext uri="{FF2B5EF4-FFF2-40B4-BE49-F238E27FC236}">
                <a16:creationId xmlns:a16="http://schemas.microsoft.com/office/drawing/2014/main" id="{E99227BA-E7FE-418C-A9C9-21C49E9DFD38}"/>
              </a:ext>
              <a:ext uri="{C183D7F6-B498-43B3-948B-1728B52AA6E4}">
                <adec:decorative xmlns:adec="http://schemas.microsoft.com/office/drawing/2017/decorative" val="1"/>
              </a:ext>
            </a:extLst>
          </p:cNvPr>
          <p:cNvCxnSpPr>
            <a:cxnSpLocks/>
          </p:cNvCxnSpPr>
          <p:nvPr/>
        </p:nvCxnSpPr>
        <p:spPr>
          <a:xfrm>
            <a:off x="7777113" y="2407072"/>
            <a:ext cx="0" cy="110019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83DDF3D-91CE-40FB-BC3D-FFB1B5D89E47}"/>
              </a:ext>
              <a:ext uri="{C183D7F6-B498-43B3-948B-1728B52AA6E4}">
                <adec:decorative xmlns:adec="http://schemas.microsoft.com/office/drawing/2017/decorative" val="1"/>
              </a:ext>
            </a:extLst>
          </p:cNvPr>
          <p:cNvGrpSpPr/>
          <p:nvPr/>
        </p:nvGrpSpPr>
        <p:grpSpPr>
          <a:xfrm rot="14400000">
            <a:off x="2652367" y="2055974"/>
            <a:ext cx="1166491" cy="1379850"/>
            <a:chOff x="2451164" y="891257"/>
            <a:chExt cx="2066510" cy="2444489"/>
          </a:xfrm>
        </p:grpSpPr>
        <p:sp>
          <p:nvSpPr>
            <p:cNvPr id="47" name="Freeform: Shape 46">
              <a:extLst>
                <a:ext uri="{FF2B5EF4-FFF2-40B4-BE49-F238E27FC236}">
                  <a16:creationId xmlns:a16="http://schemas.microsoft.com/office/drawing/2014/main" id="{B6D0B8EE-8E06-4051-87BF-62C153F3FBBB}"/>
                </a:ext>
              </a:extLst>
            </p:cNvPr>
            <p:cNvSpPr/>
            <p:nvPr/>
          </p:nvSpPr>
          <p:spPr>
            <a:xfrm rot="4308689">
              <a:off x="2494071" y="8483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98CE312-D679-4677-A70A-DD8680158C70}"/>
                </a:ext>
              </a:extLst>
            </p:cNvPr>
            <p:cNvSpPr/>
            <p:nvPr/>
          </p:nvSpPr>
          <p:spPr>
            <a:xfrm rot="17100000">
              <a:off x="2845997" y="2637537"/>
              <a:ext cx="749854" cy="646563"/>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F80DE4C-0C31-4F4F-BA78-30C6E52F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799E698-FF9B-4101-95EF-59189E5D01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0663CEEF-E862-497E-8B58-D5FC7B59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62DE490-9B76-4FCB-B722-75055E30A0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6" name="Rectangle 25">
            <a:extLst>
              <a:ext uri="{FF2B5EF4-FFF2-40B4-BE49-F238E27FC236}">
                <a16:creationId xmlns:a16="http://schemas.microsoft.com/office/drawing/2014/main" id="{F238B29C-0945-4ED7-825C-2662C6957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2D3881A4-E239-4B56-9996-A2DA3E663E55}"/>
              </a:ext>
            </a:extLst>
          </p:cNvPr>
          <p:cNvSpPr>
            <a:spLocks noGrp="1"/>
          </p:cNvSpPr>
          <p:nvPr>
            <p:ph type="title"/>
          </p:nvPr>
        </p:nvSpPr>
        <p:spPr>
          <a:xfrm>
            <a:off x="680321" y="2063262"/>
            <a:ext cx="3739279" cy="2661052"/>
          </a:xfrm>
        </p:spPr>
        <p:txBody>
          <a:bodyPr>
            <a:normAutofit/>
          </a:bodyPr>
          <a:lstStyle/>
          <a:p>
            <a:pPr algn="r"/>
            <a:r>
              <a:rPr lang="en-US" sz="4400"/>
              <a:t>Technology Stack</a:t>
            </a:r>
          </a:p>
        </p:txBody>
      </p:sp>
      <p:graphicFrame>
        <p:nvGraphicFramePr>
          <p:cNvPr id="13" name="Content Placeholder 10">
            <a:extLst>
              <a:ext uri="{FF2B5EF4-FFF2-40B4-BE49-F238E27FC236}">
                <a16:creationId xmlns:a16="http://schemas.microsoft.com/office/drawing/2014/main" id="{BF140070-73F9-4CAA-B1A8-A63F14B91578}"/>
              </a:ext>
            </a:extLst>
          </p:cNvPr>
          <p:cNvGraphicFramePr>
            <a:graphicFrameLocks noGrp="1"/>
          </p:cNvGraphicFramePr>
          <p:nvPr>
            <p:ph idx="1"/>
            <p:extLst>
              <p:ext uri="{D42A27DB-BD31-4B8C-83A1-F6EECF244321}">
                <p14:modId xmlns:p14="http://schemas.microsoft.com/office/powerpoint/2010/main" val="278604262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2086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D5F2DEA-EC45-4C45-9B01-9CD709AFC590}"/>
              </a:ext>
            </a:extLst>
          </p:cNvPr>
          <p:cNvSpPr>
            <a:spLocks noGrp="1"/>
          </p:cNvSpPr>
          <p:nvPr>
            <p:ph type="title"/>
          </p:nvPr>
        </p:nvSpPr>
        <p:spPr>
          <a:xfrm>
            <a:off x="159816" y="753228"/>
            <a:ext cx="9613861" cy="1080938"/>
          </a:xfrm>
        </p:spPr>
        <p:txBody>
          <a:bodyPr>
            <a:normAutofit/>
          </a:bodyPr>
          <a:lstStyle/>
          <a:p>
            <a:r>
              <a:rPr lang="en-US" sz="6000" dirty="0"/>
              <a:t>Benefits of </a:t>
            </a:r>
            <a:r>
              <a:rPr lang="en-US" sz="6000"/>
              <a:t>this Portal</a:t>
            </a:r>
            <a:endParaRPr lang="en-US" sz="6000" dirty="0"/>
          </a:p>
        </p:txBody>
      </p:sp>
      <p:sp>
        <p:nvSpPr>
          <p:cNvPr id="8" name="Content Placeholder 7">
            <a:extLst>
              <a:ext uri="{FF2B5EF4-FFF2-40B4-BE49-F238E27FC236}">
                <a16:creationId xmlns:a16="http://schemas.microsoft.com/office/drawing/2014/main" id="{841DD5B3-8651-4B9B-A7E5-6560B2FD9D31}"/>
              </a:ext>
            </a:extLst>
          </p:cNvPr>
          <p:cNvSpPr>
            <a:spLocks noGrp="1"/>
          </p:cNvSpPr>
          <p:nvPr>
            <p:ph idx="1"/>
          </p:nvPr>
        </p:nvSpPr>
        <p:spPr/>
        <p:txBody>
          <a:bodyPr vert="horz" lIns="91440" tIns="45720" rIns="91440" bIns="45720" rtlCol="0" anchor="t">
            <a:normAutofit fontScale="92500" lnSpcReduction="10000"/>
          </a:bodyPr>
          <a:lstStyle/>
          <a:p>
            <a:pPr marL="457200" indent="-457200">
              <a:buFont typeface="+mj-lt"/>
              <a:buAutoNum type="arabicPeriod"/>
            </a:pPr>
            <a:r>
              <a:rPr lang="en-US" dirty="0"/>
              <a:t>When a network is established , processing time for monetary, transportation and selling sorts of task will be less as compared to current system</a:t>
            </a:r>
          </a:p>
          <a:p>
            <a:pPr marL="457200" indent="-457200">
              <a:buFont typeface="+mj-lt"/>
              <a:buAutoNum type="arabicPeriod"/>
            </a:pPr>
            <a:r>
              <a:rPr lang="en-US" dirty="0"/>
              <a:t>As our portal works for all </a:t>
            </a:r>
            <a:r>
              <a:rPr lang="en-US" dirty="0" err="1"/>
              <a:t>farmer,distributer,will</a:t>
            </a:r>
            <a:r>
              <a:rPr lang="en-US" dirty="0"/>
              <a:t> connect just by sitting at home and will provide them with more choices and will also Be able to sort out according to use.</a:t>
            </a:r>
          </a:p>
          <a:p>
            <a:pPr marL="457200" indent="-457200">
              <a:buFont typeface="+mj-lt"/>
              <a:buAutoNum type="arabicPeriod"/>
            </a:pPr>
            <a:r>
              <a:rPr lang="en-US" dirty="0"/>
              <a:t>Right now, as  food distribution is uneven in India, their is chaos in the industry which can only be eliminated by something of this kind.</a:t>
            </a:r>
          </a:p>
          <a:p>
            <a:pPr marL="457200" indent="-457200">
              <a:buFont typeface="+mj-lt"/>
              <a:buAutoNum type="arabicPeriod"/>
            </a:pPr>
            <a:endParaRPr lang="en-US" dirty="0"/>
          </a:p>
          <a:p>
            <a:pPr marL="0" indent="0">
              <a:buNone/>
            </a:pPr>
            <a:r>
              <a:rPr lang="en-US" dirty="0"/>
              <a:t> </a:t>
            </a:r>
          </a:p>
        </p:txBody>
      </p:sp>
    </p:spTree>
    <p:extLst>
      <p:ext uri="{BB962C8B-B14F-4D97-AF65-F5344CB8AC3E}">
        <p14:creationId xmlns:p14="http://schemas.microsoft.com/office/powerpoint/2010/main" val="104600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66ED23-4FD1-4E82-A830-0FFC1B6F8070}"/>
              </a:ext>
            </a:extLst>
          </p:cNvPr>
          <p:cNvSpPr>
            <a:spLocks noGrp="1"/>
          </p:cNvSpPr>
          <p:nvPr>
            <p:ph type="title"/>
          </p:nvPr>
        </p:nvSpPr>
        <p:spPr>
          <a:xfrm>
            <a:off x="215012" y="730635"/>
            <a:ext cx="9613861" cy="1080938"/>
          </a:xfrm>
        </p:spPr>
        <p:txBody>
          <a:bodyPr>
            <a:normAutofit/>
          </a:bodyPr>
          <a:lstStyle/>
          <a:p>
            <a:r>
              <a:rPr lang="en-US" sz="6000" dirty="0"/>
              <a:t>Business Model</a:t>
            </a:r>
          </a:p>
        </p:txBody>
      </p:sp>
      <p:sp>
        <p:nvSpPr>
          <p:cNvPr id="15" name="Text Placeholder 14">
            <a:extLst>
              <a:ext uri="{FF2B5EF4-FFF2-40B4-BE49-F238E27FC236}">
                <a16:creationId xmlns:a16="http://schemas.microsoft.com/office/drawing/2014/main" id="{FC7A0458-F32A-49CF-9495-28592AEBA2F4}"/>
              </a:ext>
            </a:extLst>
          </p:cNvPr>
          <p:cNvSpPr>
            <a:spLocks noGrp="1"/>
          </p:cNvSpPr>
          <p:nvPr>
            <p:ph sz="half" idx="1"/>
          </p:nvPr>
        </p:nvSpPr>
        <p:spPr>
          <a:xfrm>
            <a:off x="246743" y="2220759"/>
            <a:ext cx="4775200" cy="3599316"/>
          </a:xfrm>
        </p:spPr>
        <p:txBody>
          <a:bodyPr vert="horz" lIns="91440" tIns="45720" rIns="91440" bIns="45720" rtlCol="0" anchor="t">
            <a:normAutofit/>
          </a:bodyPr>
          <a:lstStyle/>
          <a:p>
            <a:pPr marL="0" indent="0" algn="ctr">
              <a:buNone/>
            </a:pPr>
            <a:r>
              <a:rPr lang="en-US" sz="4800" dirty="0"/>
              <a:t>Scalable Model</a:t>
            </a:r>
            <a:endParaRPr lang="en-US"/>
          </a:p>
          <a:p>
            <a:pPr marL="0" indent="0" algn="just">
              <a:buNone/>
            </a:pPr>
            <a:endParaRPr lang="en-US" sz="2400"/>
          </a:p>
          <a:p>
            <a:pPr marL="0" indent="0" algn="just">
              <a:buNone/>
            </a:pPr>
            <a:endParaRPr lang="en-US" sz="2400"/>
          </a:p>
          <a:p>
            <a:pPr marL="0" indent="0" algn="just">
              <a:buNone/>
            </a:pPr>
            <a:r>
              <a:rPr lang="en-US" sz="2400" dirty="0"/>
              <a:t>This business model can be applied to areas as small as a city to areas as big as a country or even it can work between nations</a:t>
            </a:r>
            <a:endParaRPr lang="en-US"/>
          </a:p>
        </p:txBody>
      </p:sp>
      <p:sp>
        <p:nvSpPr>
          <p:cNvPr id="16" name="Text Placeholder 15">
            <a:extLst>
              <a:ext uri="{FF2B5EF4-FFF2-40B4-BE49-F238E27FC236}">
                <a16:creationId xmlns:a16="http://schemas.microsoft.com/office/drawing/2014/main" id="{BFEB8D05-C4DC-4D45-A8B0-4428698040AB}"/>
              </a:ext>
            </a:extLst>
          </p:cNvPr>
          <p:cNvSpPr>
            <a:spLocks noGrp="1"/>
          </p:cNvSpPr>
          <p:nvPr>
            <p:ph sz="half" idx="2"/>
          </p:nvPr>
        </p:nvSpPr>
        <p:spPr>
          <a:xfrm>
            <a:off x="6162987" y="2221854"/>
            <a:ext cx="5727665" cy="4092956"/>
          </a:xfrm>
        </p:spPr>
        <p:txBody>
          <a:bodyPr vert="horz" lIns="91440" tIns="45720" rIns="91440" bIns="45720" rtlCol="0" anchor="t">
            <a:normAutofit/>
          </a:bodyPr>
          <a:lstStyle/>
          <a:p>
            <a:pPr marL="0" indent="0" algn="ctr">
              <a:buNone/>
            </a:pPr>
            <a:r>
              <a:rPr lang="en-US" sz="6000"/>
              <a:t>Significant Profit Share</a:t>
            </a:r>
          </a:p>
          <a:p>
            <a:pPr marL="0" indent="0" algn="just">
              <a:buNone/>
            </a:pPr>
            <a:r>
              <a:rPr lang="en-US" sz="2400" dirty="0"/>
              <a:t>All segments of the deal i.e. farmers, logistics, support funds and the company will get significant amount of profit share, which will rise with time</a:t>
            </a:r>
            <a:endParaRPr lang="en-US" sz="2400"/>
          </a:p>
        </p:txBody>
      </p:sp>
    </p:spTree>
    <p:extLst>
      <p:ext uri="{BB962C8B-B14F-4D97-AF65-F5344CB8AC3E}">
        <p14:creationId xmlns:p14="http://schemas.microsoft.com/office/powerpoint/2010/main" val="124815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9E91-9331-4D7D-9534-00A6BAB64D7C}"/>
              </a:ext>
            </a:extLst>
          </p:cNvPr>
          <p:cNvSpPr>
            <a:spLocks noGrp="1"/>
          </p:cNvSpPr>
          <p:nvPr>
            <p:ph type="title"/>
          </p:nvPr>
        </p:nvSpPr>
        <p:spPr/>
        <p:txBody>
          <a:bodyPr/>
          <a:lstStyle/>
          <a:p>
            <a:r>
              <a:rPr lang="en-US" dirty="0"/>
              <a:t>Funding</a:t>
            </a:r>
          </a:p>
        </p:txBody>
      </p:sp>
      <p:grpSp>
        <p:nvGrpSpPr>
          <p:cNvPr id="10" name="Group 9" title="Fund Category (Grouped)">
            <a:extLst>
              <a:ext uri="{FF2B5EF4-FFF2-40B4-BE49-F238E27FC236}">
                <a16:creationId xmlns:a16="http://schemas.microsoft.com/office/drawing/2014/main" id="{7991DB0A-528C-4F75-B29F-30E8300DA02C}"/>
              </a:ext>
            </a:extLst>
          </p:cNvPr>
          <p:cNvGrpSpPr/>
          <p:nvPr/>
        </p:nvGrpSpPr>
        <p:grpSpPr>
          <a:xfrm>
            <a:off x="680321" y="1497049"/>
            <a:ext cx="2456706" cy="1634164"/>
            <a:chOff x="635303" y="993330"/>
            <a:chExt cx="2456706" cy="1634164"/>
          </a:xfrm>
        </p:grpSpPr>
        <p:pic>
          <p:nvPicPr>
            <p:cNvPr id="14" name="Graphic 13" descr="Network" title="Placeholder Icon">
              <a:extLst>
                <a:ext uri="{FF2B5EF4-FFF2-40B4-BE49-F238E27FC236}">
                  <a16:creationId xmlns:a16="http://schemas.microsoft.com/office/drawing/2014/main" id="{18424AB1-887D-4FB3-BE95-50D84780EE6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575854" y="993330"/>
              <a:ext cx="516155" cy="516155"/>
            </a:xfrm>
            <a:prstGeom prst="rect">
              <a:avLst/>
            </a:prstGeom>
          </p:spPr>
        </p:pic>
        <p:sp>
          <p:nvSpPr>
            <p:cNvPr id="12" name="Text Placeholder 80">
              <a:extLst>
                <a:ext uri="{FF2B5EF4-FFF2-40B4-BE49-F238E27FC236}">
                  <a16:creationId xmlns:a16="http://schemas.microsoft.com/office/drawing/2014/main" id="{90281C71-0600-4FA5-BF84-8F72BE03A85D}"/>
                </a:ext>
              </a:extLst>
            </p:cNvPr>
            <p:cNvSpPr txBox="1">
              <a:spLocks/>
            </p:cNvSpPr>
            <p:nvPr/>
          </p:nvSpPr>
          <p:spPr>
            <a:xfrm>
              <a:off x="635303" y="1504110"/>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tx1">
                      <a:lumMod val="75000"/>
                      <a:lumOff val="25000"/>
                    </a:schemeClr>
                  </a:solidFill>
                </a:rPr>
                <a:t>Farmer’s Share</a:t>
              </a:r>
            </a:p>
          </p:txBody>
        </p:sp>
        <p:sp>
          <p:nvSpPr>
            <p:cNvPr id="11" name="Text Placeholder 80">
              <a:extLst>
                <a:ext uri="{FF2B5EF4-FFF2-40B4-BE49-F238E27FC236}">
                  <a16:creationId xmlns:a16="http://schemas.microsoft.com/office/drawing/2014/main" id="{3BF28A40-3F44-4C6A-81B5-2161EEF431B8}"/>
                </a:ext>
              </a:extLst>
            </p:cNvPr>
            <p:cNvSpPr txBox="1">
              <a:spLocks/>
            </p:cNvSpPr>
            <p:nvPr/>
          </p:nvSpPr>
          <p:spPr>
            <a:xfrm>
              <a:off x="635303" y="1910839"/>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solidFill>
                    <a:schemeClr val="tx1">
                      <a:lumMod val="75000"/>
                      <a:lumOff val="25000"/>
                    </a:schemeClr>
                  </a:solidFill>
                </a:rPr>
                <a:t>Farmers will get 20% of the total calculated deal amount for the deal. It will be always above the MSP set and the share ratio will rise by certain ratio every year</a:t>
              </a:r>
            </a:p>
          </p:txBody>
        </p:sp>
      </p:grpSp>
      <p:grpSp>
        <p:nvGrpSpPr>
          <p:cNvPr id="20" name="Group 19" title="Fund Category (Grouped)">
            <a:extLst>
              <a:ext uri="{FF2B5EF4-FFF2-40B4-BE49-F238E27FC236}">
                <a16:creationId xmlns:a16="http://schemas.microsoft.com/office/drawing/2014/main" id="{9E1D0716-8092-4CF7-A12E-F1BCC99E89C3}"/>
              </a:ext>
            </a:extLst>
          </p:cNvPr>
          <p:cNvGrpSpPr/>
          <p:nvPr/>
        </p:nvGrpSpPr>
        <p:grpSpPr>
          <a:xfrm>
            <a:off x="294674" y="-2139581249"/>
            <a:ext cx="2689456" cy="2147483647"/>
            <a:chOff x="315409" y="-2147483648"/>
            <a:chExt cx="2490033" cy="2147483647"/>
          </a:xfrm>
        </p:grpSpPr>
        <p:pic>
          <p:nvPicPr>
            <p:cNvPr id="24" name="Graphic 23" descr="Newspaper" title="Placeholder Icon">
              <a:extLst>
                <a:ext uri="{FF2B5EF4-FFF2-40B4-BE49-F238E27FC236}">
                  <a16:creationId xmlns:a16="http://schemas.microsoft.com/office/drawing/2014/main" id="{87FF2375-B49A-4319-B4DC-3C80BAD9BB84}"/>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289287" y="200663549"/>
              <a:ext cx="516155" cy="3470545"/>
            </a:xfrm>
            <a:prstGeom prst="rect">
              <a:avLst/>
            </a:prstGeom>
          </p:spPr>
        </p:pic>
        <p:sp>
          <p:nvSpPr>
            <p:cNvPr id="22" name="Text Placeholder 80">
              <a:extLst>
                <a:ext uri="{FF2B5EF4-FFF2-40B4-BE49-F238E27FC236}">
                  <a16:creationId xmlns:a16="http://schemas.microsoft.com/office/drawing/2014/main" id="{84749242-C662-4254-B6A3-246DC1FF6808}"/>
                </a:ext>
              </a:extLst>
            </p:cNvPr>
            <p:cNvSpPr txBox="1">
              <a:spLocks/>
            </p:cNvSpPr>
            <p:nvPr/>
          </p:nvSpPr>
          <p:spPr>
            <a:xfrm>
              <a:off x="315409" y="-2147483648"/>
              <a:ext cx="1678400" cy="1291857383"/>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solidFill>
                    <a:schemeClr val="tx1">
                      <a:lumMod val="75000"/>
                      <a:lumOff val="25000"/>
                    </a:schemeClr>
                  </a:solidFill>
                </a:rPr>
                <a:t>Fund Category</a:t>
              </a:r>
            </a:p>
          </p:txBody>
        </p:sp>
        <p:sp>
          <p:nvSpPr>
            <p:cNvPr id="21" name="Text Placeholder 80">
              <a:extLst>
                <a:ext uri="{FF2B5EF4-FFF2-40B4-BE49-F238E27FC236}">
                  <a16:creationId xmlns:a16="http://schemas.microsoft.com/office/drawing/2014/main" id="{C3483C53-05C7-41D1-985C-79B44C4DB3B7}"/>
                </a:ext>
              </a:extLst>
            </p:cNvPr>
            <p:cNvSpPr txBox="1">
              <a:spLocks/>
            </p:cNvSpPr>
            <p:nvPr/>
          </p:nvSpPr>
          <p:spPr>
            <a:xfrm>
              <a:off x="545296" y="-9798398"/>
              <a:ext cx="2227587" cy="645458"/>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sz="1400">
                <a:solidFill>
                  <a:schemeClr val="tx1">
                    <a:lumMod val="75000"/>
                    <a:lumOff val="25000"/>
                  </a:schemeClr>
                </a:solidFill>
              </a:endParaRPr>
            </a:p>
          </p:txBody>
        </p:sp>
      </p:grpSp>
      <p:graphicFrame>
        <p:nvGraphicFramePr>
          <p:cNvPr id="4" name="Chart 3" title="Funding Chart">
            <a:extLst>
              <a:ext uri="{FF2B5EF4-FFF2-40B4-BE49-F238E27FC236}">
                <a16:creationId xmlns:a16="http://schemas.microsoft.com/office/drawing/2014/main" id="{1ABE75E8-2998-4AD8-8098-39EDE88A00FB}"/>
              </a:ext>
            </a:extLst>
          </p:cNvPr>
          <p:cNvGraphicFramePr/>
          <p:nvPr>
            <p:extLst>
              <p:ext uri="{D42A27DB-BD31-4B8C-83A1-F6EECF244321}">
                <p14:modId xmlns:p14="http://schemas.microsoft.com/office/powerpoint/2010/main" val="930093234"/>
              </p:ext>
            </p:extLst>
          </p:nvPr>
        </p:nvGraphicFramePr>
        <p:xfrm>
          <a:off x="3048533" y="1368498"/>
          <a:ext cx="5905628" cy="5334849"/>
        </p:xfrm>
        <a:graphic>
          <a:graphicData uri="http://schemas.openxmlformats.org/drawingml/2006/chart">
            <c:chart xmlns:c="http://schemas.openxmlformats.org/drawingml/2006/chart" xmlns:r="http://schemas.openxmlformats.org/officeDocument/2006/relationships" r:id="rId7"/>
          </a:graphicData>
        </a:graphic>
      </p:graphicFrame>
      <p:grpSp>
        <p:nvGrpSpPr>
          <p:cNvPr id="25" name="Group 24" title="Fund Category (Grouped)">
            <a:extLst>
              <a:ext uri="{FF2B5EF4-FFF2-40B4-BE49-F238E27FC236}">
                <a16:creationId xmlns:a16="http://schemas.microsoft.com/office/drawing/2014/main" id="{C08AEB7B-A2ED-4C07-8C5A-156DA6D715BE}"/>
              </a:ext>
            </a:extLst>
          </p:cNvPr>
          <p:cNvGrpSpPr/>
          <p:nvPr/>
        </p:nvGrpSpPr>
        <p:grpSpPr>
          <a:xfrm>
            <a:off x="8881417" y="1497049"/>
            <a:ext cx="2497783" cy="1962347"/>
            <a:chOff x="8881417" y="2258575"/>
            <a:chExt cx="2497783" cy="1962347"/>
          </a:xfrm>
        </p:grpSpPr>
        <p:pic>
          <p:nvPicPr>
            <p:cNvPr id="29" name="Graphic 28" descr="Money">
              <a:extLst>
                <a:ext uri="{FF2B5EF4-FFF2-40B4-BE49-F238E27FC236}">
                  <a16:creationId xmlns:a16="http://schemas.microsoft.com/office/drawing/2014/main" id="{E0E3C227-EFA0-47A9-BAEC-A3B06FCAFB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81417" y="2258575"/>
              <a:ext cx="567771" cy="567771"/>
            </a:xfrm>
            <a:prstGeom prst="rect">
              <a:avLst/>
            </a:prstGeom>
          </p:spPr>
        </p:pic>
        <p:sp>
          <p:nvSpPr>
            <p:cNvPr id="27" name="Text Placeholder 80">
              <a:extLst>
                <a:ext uri="{FF2B5EF4-FFF2-40B4-BE49-F238E27FC236}">
                  <a16:creationId xmlns:a16="http://schemas.microsoft.com/office/drawing/2014/main" id="{E691EA48-9FD0-4A91-A269-A8156DBAA8A1}"/>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Company’s Profit</a:t>
              </a:r>
            </a:p>
          </p:txBody>
        </p:sp>
        <p:sp>
          <p:nvSpPr>
            <p:cNvPr id="26" name="Text Placeholder 80">
              <a:extLst>
                <a:ext uri="{FF2B5EF4-FFF2-40B4-BE49-F238E27FC236}">
                  <a16:creationId xmlns:a16="http://schemas.microsoft.com/office/drawing/2014/main" id="{CF9BA5D5-8439-442E-A476-F8D139086D8D}"/>
                </a:ext>
              </a:extLst>
            </p:cNvPr>
            <p:cNvSpPr txBox="1">
              <a:spLocks/>
            </p:cNvSpPr>
            <p:nvPr/>
          </p:nvSpPr>
          <p:spPr>
            <a:xfrm>
              <a:off x="8987806" y="3316332"/>
              <a:ext cx="2391394"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75000"/>
                      <a:lumOff val="25000"/>
                    </a:schemeClr>
                  </a:solidFill>
                </a:rPr>
                <a:t>The Company will save 20% share for its own expenses and profit</a:t>
              </a:r>
            </a:p>
          </p:txBody>
        </p:sp>
      </p:grpSp>
      <p:grpSp>
        <p:nvGrpSpPr>
          <p:cNvPr id="5" name="Group 4" title="Fund Category (Grouped)">
            <a:extLst>
              <a:ext uri="{FF2B5EF4-FFF2-40B4-BE49-F238E27FC236}">
                <a16:creationId xmlns:a16="http://schemas.microsoft.com/office/drawing/2014/main" id="{9D2FFF25-64F0-47A5-BE16-964530465F5E}"/>
              </a:ext>
            </a:extLst>
          </p:cNvPr>
          <p:cNvGrpSpPr/>
          <p:nvPr/>
        </p:nvGrpSpPr>
        <p:grpSpPr>
          <a:xfrm>
            <a:off x="8881417" y="3927174"/>
            <a:ext cx="2477837" cy="2151525"/>
            <a:chOff x="8881417" y="2258575"/>
            <a:chExt cx="2477837" cy="2151525"/>
          </a:xfrm>
        </p:grpSpPr>
        <p:pic>
          <p:nvPicPr>
            <p:cNvPr id="9" name="Graphic 8" descr="Bullseye" title="Placeholder Icon">
              <a:extLst>
                <a:ext uri="{FF2B5EF4-FFF2-40B4-BE49-F238E27FC236}">
                  <a16:creationId xmlns:a16="http://schemas.microsoft.com/office/drawing/2014/main" id="{CE6069C6-95DD-4ED1-982A-DC78C0F4C81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881417" y="2258575"/>
              <a:ext cx="567771" cy="567771"/>
            </a:xfrm>
            <a:prstGeom prst="rect">
              <a:avLst/>
            </a:prstGeom>
          </p:spPr>
        </p:pic>
        <p:sp>
          <p:nvSpPr>
            <p:cNvPr id="7" name="Text Placeholder 80">
              <a:extLst>
                <a:ext uri="{FF2B5EF4-FFF2-40B4-BE49-F238E27FC236}">
                  <a16:creationId xmlns:a16="http://schemas.microsoft.com/office/drawing/2014/main" id="{2ABA949D-514D-46F1-9EA0-0044B954A1B5}"/>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1">
                      <a:lumMod val="75000"/>
                      <a:lumOff val="25000"/>
                    </a:schemeClr>
                  </a:solidFill>
                </a:rPr>
                <a:t>Logistics Charges and Development Fund</a:t>
              </a:r>
            </a:p>
          </p:txBody>
        </p:sp>
        <p:sp>
          <p:nvSpPr>
            <p:cNvPr id="6" name="Text Placeholder 80">
              <a:extLst>
                <a:ext uri="{FF2B5EF4-FFF2-40B4-BE49-F238E27FC236}">
                  <a16:creationId xmlns:a16="http://schemas.microsoft.com/office/drawing/2014/main" id="{A0FE60BC-B552-4E0C-A2F3-D99FDA7DA656}"/>
                </a:ext>
              </a:extLst>
            </p:cNvPr>
            <p:cNvSpPr txBox="1">
              <a:spLocks/>
            </p:cNvSpPr>
            <p:nvPr/>
          </p:nvSpPr>
          <p:spPr>
            <a:xfrm>
              <a:off x="8967860" y="3505510"/>
              <a:ext cx="2391394"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solidFill>
                    <a:schemeClr val="tx1">
                      <a:lumMod val="75000"/>
                      <a:lumOff val="25000"/>
                    </a:schemeClr>
                  </a:solidFill>
                </a:rPr>
                <a:t>About 15% of the total deal amount will be saved for logistics  expenses , its support and its development </a:t>
              </a:r>
            </a:p>
          </p:txBody>
        </p:sp>
      </p:grpSp>
      <p:grpSp>
        <p:nvGrpSpPr>
          <p:cNvPr id="23" name="Group 22" title="Fund Category (Grouped)">
            <a:extLst>
              <a:ext uri="{FF2B5EF4-FFF2-40B4-BE49-F238E27FC236}">
                <a16:creationId xmlns:a16="http://schemas.microsoft.com/office/drawing/2014/main" id="{1406345B-027E-4FA7-81E2-C6E0861C5617}"/>
              </a:ext>
            </a:extLst>
          </p:cNvPr>
          <p:cNvGrpSpPr/>
          <p:nvPr/>
        </p:nvGrpSpPr>
        <p:grpSpPr>
          <a:xfrm>
            <a:off x="656243" y="3822504"/>
            <a:ext cx="2525102" cy="2190590"/>
            <a:chOff x="618523" y="993330"/>
            <a:chExt cx="2525102" cy="1498442"/>
          </a:xfrm>
        </p:grpSpPr>
        <p:pic>
          <p:nvPicPr>
            <p:cNvPr id="28" name="Graphic 27" descr="Piggy Bank">
              <a:extLst>
                <a:ext uri="{FF2B5EF4-FFF2-40B4-BE49-F238E27FC236}">
                  <a16:creationId xmlns:a16="http://schemas.microsoft.com/office/drawing/2014/main" id="{F786F7D1-E1B4-4F1D-BCF4-1A1E6BEE56C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75854" y="993330"/>
              <a:ext cx="567771" cy="388375"/>
            </a:xfrm>
            <a:prstGeom prst="rect">
              <a:avLst/>
            </a:prstGeom>
          </p:spPr>
        </p:pic>
        <p:sp>
          <p:nvSpPr>
            <p:cNvPr id="30" name="Text Placeholder 80">
              <a:extLst>
                <a:ext uri="{FF2B5EF4-FFF2-40B4-BE49-F238E27FC236}">
                  <a16:creationId xmlns:a16="http://schemas.microsoft.com/office/drawing/2014/main" id="{E185A377-E4E2-4A9F-AF57-3C757A1BB42D}"/>
                </a:ext>
              </a:extLst>
            </p:cNvPr>
            <p:cNvSpPr txBox="1">
              <a:spLocks/>
            </p:cNvSpPr>
            <p:nvPr/>
          </p:nvSpPr>
          <p:spPr>
            <a:xfrm>
              <a:off x="618523" y="1369736"/>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tx1">
                      <a:lumMod val="75000"/>
                      <a:lumOff val="25000"/>
                    </a:schemeClr>
                  </a:solidFill>
                </a:rPr>
                <a:t>Farmer’s Future Support Fund</a:t>
              </a:r>
            </a:p>
          </p:txBody>
        </p:sp>
        <p:sp>
          <p:nvSpPr>
            <p:cNvPr id="31" name="Text Placeholder 80">
              <a:extLst>
                <a:ext uri="{FF2B5EF4-FFF2-40B4-BE49-F238E27FC236}">
                  <a16:creationId xmlns:a16="http://schemas.microsoft.com/office/drawing/2014/main" id="{65855872-1117-48CE-9FEA-334766BC2F40}"/>
                </a:ext>
              </a:extLst>
            </p:cNvPr>
            <p:cNvSpPr txBox="1">
              <a:spLocks/>
            </p:cNvSpPr>
            <p:nvPr/>
          </p:nvSpPr>
          <p:spPr>
            <a:xfrm>
              <a:off x="635465" y="1775117"/>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solidFill>
                    <a:schemeClr val="tx1">
                      <a:lumMod val="75000"/>
                      <a:lumOff val="25000"/>
                    </a:schemeClr>
                  </a:solidFill>
                </a:rPr>
                <a:t>About 45% of the total calculated deal amount will be saved as support fund . It will be used in future to support the farmers who either got their crops failed or can't produce enough to meet the profit margin</a:t>
              </a:r>
            </a:p>
          </p:txBody>
        </p:sp>
      </p:grpSp>
    </p:spTree>
    <p:extLst>
      <p:ext uri="{BB962C8B-B14F-4D97-AF65-F5344CB8AC3E}">
        <p14:creationId xmlns:p14="http://schemas.microsoft.com/office/powerpoint/2010/main" val="131380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F80DE4C-0C31-4F4F-BA78-30C6E52F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799E698-FF9B-4101-95EF-59189E5D01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0663CEEF-E862-497E-8B58-D5FC7B59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F62DE490-9B76-4FCB-B722-75055E30A0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0" name="Rectangle 29">
            <a:extLst>
              <a:ext uri="{FF2B5EF4-FFF2-40B4-BE49-F238E27FC236}">
                <a16:creationId xmlns:a16="http://schemas.microsoft.com/office/drawing/2014/main" id="{F238B29C-0945-4ED7-825C-2662C6957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3">
            <a:extLst>
              <a:ext uri="{FF2B5EF4-FFF2-40B4-BE49-F238E27FC236}">
                <a16:creationId xmlns:a16="http://schemas.microsoft.com/office/drawing/2014/main" id="{8323EC64-20EA-4E50-AC1D-A39E6688746A}"/>
              </a:ext>
            </a:extLst>
          </p:cNvPr>
          <p:cNvSpPr>
            <a:spLocks noGrp="1"/>
          </p:cNvSpPr>
          <p:nvPr>
            <p:ph type="title"/>
          </p:nvPr>
        </p:nvSpPr>
        <p:spPr>
          <a:xfrm>
            <a:off x="680321" y="2063262"/>
            <a:ext cx="3739279" cy="2661052"/>
          </a:xfrm>
        </p:spPr>
        <p:txBody>
          <a:bodyPr>
            <a:normAutofit/>
          </a:bodyPr>
          <a:lstStyle/>
          <a:p>
            <a:pPr algn="r"/>
            <a:r>
              <a:rPr lang="en-US" sz="4400" dirty="0"/>
              <a:t>Problem Factor</a:t>
            </a:r>
            <a:endParaRPr lang="en-US" sz="4400"/>
          </a:p>
        </p:txBody>
      </p:sp>
      <p:graphicFrame>
        <p:nvGraphicFramePr>
          <p:cNvPr id="17" name="Content Placeholder 14">
            <a:extLst>
              <a:ext uri="{FF2B5EF4-FFF2-40B4-BE49-F238E27FC236}">
                <a16:creationId xmlns:a16="http://schemas.microsoft.com/office/drawing/2014/main" id="{786BFEDE-0B1F-49B5-8EBA-E7F675D1AD35}"/>
              </a:ext>
            </a:extLst>
          </p:cNvPr>
          <p:cNvGraphicFramePr>
            <a:graphicFrameLocks noGrp="1"/>
          </p:cNvGraphicFramePr>
          <p:nvPr>
            <p:ph idx="1"/>
            <p:extLst>
              <p:ext uri="{D42A27DB-BD31-4B8C-83A1-F6EECF244321}">
                <p14:modId xmlns:p14="http://schemas.microsoft.com/office/powerpoint/2010/main" val="2617027985"/>
              </p:ext>
            </p:extLst>
          </p:nvPr>
        </p:nvGraphicFramePr>
        <p:xfrm>
          <a:off x="5189493" y="271064"/>
          <a:ext cx="6871878" cy="65169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1945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F80DE4C-0C31-4F4F-BA78-30C6E52F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799E698-FF9B-4101-95EF-59189E5D01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0663CEEF-E862-497E-8B58-D5FC7B59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62DE490-9B76-4FCB-B722-75055E30A0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5" name="Rectangle 24">
            <a:extLst>
              <a:ext uri="{FF2B5EF4-FFF2-40B4-BE49-F238E27FC236}">
                <a16:creationId xmlns:a16="http://schemas.microsoft.com/office/drawing/2014/main" id="{F238B29C-0945-4ED7-825C-2662C6957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a:xfrm>
            <a:off x="680321" y="2063262"/>
            <a:ext cx="3739279" cy="2661052"/>
          </a:xfrm>
        </p:spPr>
        <p:txBody>
          <a:bodyPr>
            <a:normAutofit/>
          </a:bodyPr>
          <a:lstStyle/>
          <a:p>
            <a:pPr algn="r"/>
            <a:r>
              <a:rPr lang="en-US" sz="4400"/>
              <a:t>The Solution </a:t>
            </a:r>
          </a:p>
        </p:txBody>
      </p:sp>
      <p:graphicFrame>
        <p:nvGraphicFramePr>
          <p:cNvPr id="12" name="Text Placeholder 9">
            <a:extLst>
              <a:ext uri="{FF2B5EF4-FFF2-40B4-BE49-F238E27FC236}">
                <a16:creationId xmlns:a16="http://schemas.microsoft.com/office/drawing/2014/main" id="{465410CC-F3E1-49F3-B8E3-7F6340925A49}"/>
              </a:ext>
            </a:extLst>
          </p:cNvPr>
          <p:cNvGraphicFramePr>
            <a:graphicFrameLocks noGrp="1"/>
          </p:cNvGraphicFramePr>
          <p:nvPr>
            <p:ph idx="1"/>
            <p:extLst>
              <p:ext uri="{D42A27DB-BD31-4B8C-83A1-F6EECF244321}">
                <p14:modId xmlns:p14="http://schemas.microsoft.com/office/powerpoint/2010/main" val="1846696815"/>
              </p:ext>
            </p:extLst>
          </p:nvPr>
        </p:nvGraphicFramePr>
        <p:xfrm>
          <a:off x="5099921" y="365774"/>
          <a:ext cx="6973017" cy="63762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5" name="Picture Placeholder 94" descr="foliage">
            <a:extLst>
              <a:ext uri="{FF2B5EF4-FFF2-40B4-BE49-F238E27FC236}">
                <a16:creationId xmlns:a16="http://schemas.microsoft.com/office/drawing/2014/main" id="{1B98F2ED-22A7-8047-A12B-3AE19B270198}"/>
              </a:ext>
            </a:extLst>
          </p:cNvPr>
          <p:cNvPicPr>
            <a:picLocks noGrp="1" noChangeAspect="1"/>
          </p:cNvPicPr>
          <p:nvPr>
            <p:ph type="pic" sz="quarter" idx="4294967295"/>
          </p:nvPr>
        </p:nvPicPr>
        <p:blipFill>
          <a:blip r:embed="rId10">
            <a:extLst>
              <a:ext uri="{96DAC541-7B7A-43D3-8B79-37D633B846F1}">
                <asvg:svgBlip xmlns:asvg="http://schemas.microsoft.com/office/drawing/2016/SVG/main" r:embed="rId11"/>
              </a:ext>
            </a:extLst>
          </a:blip>
          <a:srcRect/>
          <a:stretch>
            <a:fillRect/>
          </a:stretch>
        </p:blipFill>
        <p:spPr>
          <a:xfrm>
            <a:off x="0" y="2357438"/>
            <a:ext cx="854075" cy="854075"/>
          </a:xfrm>
        </p:spPr>
      </p:pic>
      <p:sp>
        <p:nvSpPr>
          <p:cNvPr id="7" name="TextBox 6">
            <a:extLst>
              <a:ext uri="{FF2B5EF4-FFF2-40B4-BE49-F238E27FC236}">
                <a16:creationId xmlns:a16="http://schemas.microsoft.com/office/drawing/2014/main" id="{CEA7F27F-76BF-4BC6-87EE-1363B24559F8}"/>
              </a:ext>
            </a:extLst>
          </p:cNvPr>
          <p:cNvSpPr txBox="1"/>
          <p:nvPr/>
        </p:nvSpPr>
        <p:spPr>
          <a:xfrm>
            <a:off x="7797800" y="2063262"/>
            <a:ext cx="2286000" cy="2585323"/>
          </a:xfrm>
          <a:prstGeom prst="rect">
            <a:avLst/>
          </a:prstGeom>
          <a:noFill/>
        </p:spPr>
        <p:txBody>
          <a:bodyPr wrap="square" rtlCol="0">
            <a:spAutoFit/>
          </a:bodyPr>
          <a:lstStyle/>
          <a:p>
            <a:r>
              <a:rPr lang="en-US"/>
              <a:t>A </a:t>
            </a:r>
            <a:r>
              <a:rPr lang="en-US" dirty="0"/>
              <a:t>better way </a:t>
            </a:r>
            <a:r>
              <a:rPr lang="en-US"/>
              <a:t>of transportation </a:t>
            </a:r>
            <a:r>
              <a:rPr lang="en-US" dirty="0"/>
              <a:t>of yield from </a:t>
            </a:r>
            <a:r>
              <a:rPr lang="en-US"/>
              <a:t>one place to another by</a:t>
            </a:r>
            <a:r>
              <a:rPr lang="en-US" dirty="0"/>
              <a:t> </a:t>
            </a:r>
            <a:r>
              <a:rPr lang="en-US"/>
              <a:t>using blockchain </a:t>
            </a:r>
            <a:r>
              <a:rPr lang="en-US" dirty="0"/>
              <a:t>in the food supply </a:t>
            </a:r>
            <a:r>
              <a:rPr lang="en-US"/>
              <a:t>chain,</a:t>
            </a:r>
            <a:r>
              <a:rPr lang="en-US" dirty="0"/>
              <a:t> </a:t>
            </a:r>
            <a:r>
              <a:rPr lang="en-US"/>
              <a:t>avoiding </a:t>
            </a:r>
            <a:r>
              <a:rPr lang="en-US" dirty="0"/>
              <a:t>extra cost and wastage of energy.</a:t>
            </a:r>
            <a:endParaRPr lang="en-IN" dirty="0"/>
          </a:p>
        </p:txBody>
      </p:sp>
      <p:sp>
        <p:nvSpPr>
          <p:cNvPr id="11" name="TextBox 10">
            <a:extLst>
              <a:ext uri="{FF2B5EF4-FFF2-40B4-BE49-F238E27FC236}">
                <a16:creationId xmlns:a16="http://schemas.microsoft.com/office/drawing/2014/main" id="{74133697-7D85-4C51-8602-7E917BB01CF9}"/>
              </a:ext>
            </a:extLst>
          </p:cNvPr>
          <p:cNvSpPr txBox="1"/>
          <p:nvPr/>
        </p:nvSpPr>
        <p:spPr>
          <a:xfrm>
            <a:off x="10083800" y="2184400"/>
            <a:ext cx="1879600" cy="3139321"/>
          </a:xfrm>
          <a:prstGeom prst="rect">
            <a:avLst/>
          </a:prstGeom>
          <a:noFill/>
        </p:spPr>
        <p:txBody>
          <a:bodyPr wrap="square" rtlCol="0">
            <a:spAutoFit/>
          </a:bodyPr>
          <a:lstStyle/>
          <a:p>
            <a:r>
              <a:rPr lang="en-US" dirty="0"/>
              <a:t>Due to enhanced </a:t>
            </a:r>
            <a:r>
              <a:rPr lang="en-US"/>
              <a:t>profit  </a:t>
            </a:r>
            <a:r>
              <a:rPr lang="en-US" dirty="0"/>
              <a:t>because of </a:t>
            </a:r>
            <a:r>
              <a:rPr lang="en-US"/>
              <a:t>the elimination of the unnecessary </a:t>
            </a:r>
            <a:r>
              <a:rPr lang="en-US" dirty="0"/>
              <a:t>distributors, farmers can </a:t>
            </a:r>
            <a:r>
              <a:rPr lang="en-US"/>
              <a:t>be provide </a:t>
            </a:r>
            <a:r>
              <a:rPr lang="en-US" dirty="0"/>
              <a:t>with </a:t>
            </a:r>
            <a:r>
              <a:rPr lang="en-US"/>
              <a:t>support </a:t>
            </a:r>
            <a:r>
              <a:rPr lang="en-US" dirty="0"/>
              <a:t>price in case of adversity</a:t>
            </a:r>
            <a:endParaRPr lang="en-IN"/>
          </a:p>
        </p:txBody>
      </p:sp>
    </p:spTree>
    <p:extLst>
      <p:ext uri="{BB962C8B-B14F-4D97-AF65-F5344CB8AC3E}">
        <p14:creationId xmlns:p14="http://schemas.microsoft.com/office/powerpoint/2010/main" val="3301068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E0CD91-F0E3-4406-98E7-A84B6757B523}"/>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Farm yield distribution network</a:t>
            </a:r>
            <a:endParaRPr lang="en-IN" sz="4400">
              <a:solidFill>
                <a:srgbClr val="FFFFFF"/>
              </a:solidFill>
            </a:endParaRPr>
          </a:p>
        </p:txBody>
      </p:sp>
      <p:sp>
        <p:nvSpPr>
          <p:cNvPr id="3" name="Content Placeholder 2">
            <a:extLst>
              <a:ext uri="{FF2B5EF4-FFF2-40B4-BE49-F238E27FC236}">
                <a16:creationId xmlns:a16="http://schemas.microsoft.com/office/drawing/2014/main" id="{C066F4B3-D348-415A-9292-2A85B58BB982}"/>
              </a:ext>
            </a:extLst>
          </p:cNvPr>
          <p:cNvSpPr>
            <a:spLocks noGrp="1"/>
          </p:cNvSpPr>
          <p:nvPr>
            <p:ph idx="1"/>
          </p:nvPr>
        </p:nvSpPr>
        <p:spPr>
          <a:xfrm>
            <a:off x="5287995" y="661106"/>
            <a:ext cx="6257362" cy="5503101"/>
          </a:xfrm>
        </p:spPr>
        <p:txBody>
          <a:bodyPr anchor="ctr">
            <a:normAutofit/>
          </a:bodyPr>
          <a:lstStyle/>
          <a:p>
            <a:r>
              <a:rPr lang="en-US" sz="2000">
                <a:solidFill>
                  <a:srgbClr val="FFFFFF"/>
                </a:solidFill>
              </a:rPr>
              <a:t>Data will be collected from farmers about total yields</a:t>
            </a:r>
          </a:p>
          <a:p>
            <a:r>
              <a:rPr lang="en-US" sz="2000">
                <a:solidFill>
                  <a:srgbClr val="FFFFFF"/>
                </a:solidFill>
              </a:rPr>
              <a:t>Data about crops region wise will be collected</a:t>
            </a:r>
          </a:p>
          <a:p>
            <a:r>
              <a:rPr lang="en-US" sz="2000">
                <a:solidFill>
                  <a:srgbClr val="FFFFFF"/>
                </a:solidFill>
              </a:rPr>
              <a:t>We can compare data through out India </a:t>
            </a:r>
          </a:p>
          <a:p>
            <a:r>
              <a:rPr lang="en-IN" sz="2000">
                <a:solidFill>
                  <a:srgbClr val="FFFFFF"/>
                </a:solidFill>
              </a:rPr>
              <a:t>Then we will store it in nearest storage centre </a:t>
            </a:r>
          </a:p>
          <a:p>
            <a:r>
              <a:rPr lang="en-IN" sz="2000">
                <a:solidFill>
                  <a:srgbClr val="FFFFFF"/>
                </a:solidFill>
              </a:rPr>
              <a:t>From there we will deliver it to the nearest market seller</a:t>
            </a:r>
          </a:p>
          <a:p>
            <a:r>
              <a:rPr lang="en-IN" sz="2000">
                <a:solidFill>
                  <a:srgbClr val="FFFFFF"/>
                </a:solidFill>
              </a:rPr>
              <a:t>This will remove network of unnecessary distributors who  amplifies the cost </a:t>
            </a:r>
          </a:p>
          <a:p>
            <a:r>
              <a:rPr lang="en-IN" sz="2000">
                <a:solidFill>
                  <a:srgbClr val="FFFFFF"/>
                </a:solidFill>
              </a:rPr>
              <a:t>Saving money and gaining profit  which will be benefit farmers</a:t>
            </a:r>
          </a:p>
        </p:txBody>
      </p:sp>
    </p:spTree>
    <p:extLst>
      <p:ext uri="{BB962C8B-B14F-4D97-AF65-F5344CB8AC3E}">
        <p14:creationId xmlns:p14="http://schemas.microsoft.com/office/powerpoint/2010/main" val="195477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7B876E-AE25-439B-B894-EE7DC503F816}"/>
              </a:ext>
            </a:extLst>
          </p:cNvPr>
          <p:cNvPicPr>
            <a:picLocks noChangeAspect="1"/>
          </p:cNvPicPr>
          <p:nvPr/>
        </p:nvPicPr>
        <p:blipFill>
          <a:blip r:embed="rId2"/>
          <a:stretch>
            <a:fillRect/>
          </a:stretch>
        </p:blipFill>
        <p:spPr>
          <a:xfrm>
            <a:off x="225084" y="218049"/>
            <a:ext cx="11802794" cy="6421902"/>
          </a:xfrm>
          <a:prstGeom prst="rect">
            <a:avLst/>
          </a:prstGeom>
        </p:spPr>
      </p:pic>
      <p:sp>
        <p:nvSpPr>
          <p:cNvPr id="2" name="TextBox 1">
            <a:extLst>
              <a:ext uri="{FF2B5EF4-FFF2-40B4-BE49-F238E27FC236}">
                <a16:creationId xmlns:a16="http://schemas.microsoft.com/office/drawing/2014/main" id="{B24B1B1A-9545-401E-B661-E89EC5BE5624}"/>
              </a:ext>
            </a:extLst>
          </p:cNvPr>
          <p:cNvSpPr txBox="1"/>
          <p:nvPr/>
        </p:nvSpPr>
        <p:spPr>
          <a:xfrm>
            <a:off x="1952206" y="1583906"/>
            <a:ext cx="1219200" cy="369332"/>
          </a:xfrm>
          <a:prstGeom prst="rect">
            <a:avLst/>
          </a:prstGeom>
          <a:solidFill>
            <a:schemeClr val="bg1"/>
          </a:solidFill>
        </p:spPr>
        <p:txBody>
          <a:bodyPr wrap="square" rtlCol="0">
            <a:spAutoFit/>
          </a:bodyPr>
          <a:lstStyle/>
          <a:p>
            <a:r>
              <a:rPr lang="en-US" dirty="0"/>
              <a:t>2.1 km</a:t>
            </a:r>
            <a:endParaRPr lang="en-IN" dirty="0"/>
          </a:p>
        </p:txBody>
      </p:sp>
      <p:sp>
        <p:nvSpPr>
          <p:cNvPr id="3" name="TextBox 2">
            <a:extLst>
              <a:ext uri="{FF2B5EF4-FFF2-40B4-BE49-F238E27FC236}">
                <a16:creationId xmlns:a16="http://schemas.microsoft.com/office/drawing/2014/main" id="{7DBC9520-0020-4FAB-8608-3F324B6A4189}"/>
              </a:ext>
            </a:extLst>
          </p:cNvPr>
          <p:cNvSpPr txBox="1"/>
          <p:nvPr/>
        </p:nvSpPr>
        <p:spPr>
          <a:xfrm>
            <a:off x="3042009" y="2326736"/>
            <a:ext cx="952500" cy="369332"/>
          </a:xfrm>
          <a:prstGeom prst="rect">
            <a:avLst/>
          </a:prstGeom>
          <a:solidFill>
            <a:schemeClr val="bg1"/>
          </a:solidFill>
          <a:ln>
            <a:solidFill>
              <a:schemeClr val="bg1"/>
            </a:solidFill>
          </a:ln>
        </p:spPr>
        <p:txBody>
          <a:bodyPr wrap="square" rtlCol="0">
            <a:spAutoFit/>
          </a:bodyPr>
          <a:lstStyle/>
          <a:p>
            <a:r>
              <a:rPr lang="en-US" dirty="0"/>
              <a:t>1.8 km</a:t>
            </a:r>
            <a:endParaRPr lang="en-IN" dirty="0"/>
          </a:p>
        </p:txBody>
      </p:sp>
      <p:sp>
        <p:nvSpPr>
          <p:cNvPr id="4" name="TextBox 3">
            <a:extLst>
              <a:ext uri="{FF2B5EF4-FFF2-40B4-BE49-F238E27FC236}">
                <a16:creationId xmlns:a16="http://schemas.microsoft.com/office/drawing/2014/main" id="{DEDFBFE6-4CA4-437F-890E-38B340A9348C}"/>
              </a:ext>
            </a:extLst>
          </p:cNvPr>
          <p:cNvSpPr txBox="1"/>
          <p:nvPr/>
        </p:nvSpPr>
        <p:spPr>
          <a:xfrm>
            <a:off x="4339566" y="4358736"/>
            <a:ext cx="1435100" cy="369332"/>
          </a:xfrm>
          <a:prstGeom prst="rect">
            <a:avLst/>
          </a:prstGeom>
          <a:solidFill>
            <a:schemeClr val="bg1"/>
          </a:solidFill>
          <a:ln>
            <a:solidFill>
              <a:schemeClr val="bg1"/>
            </a:solidFill>
          </a:ln>
        </p:spPr>
        <p:txBody>
          <a:bodyPr wrap="square" rtlCol="0">
            <a:spAutoFit/>
          </a:bodyPr>
          <a:lstStyle/>
          <a:p>
            <a:r>
              <a:rPr lang="en-US" dirty="0"/>
              <a:t>5.1 km</a:t>
            </a:r>
            <a:endParaRPr lang="en-IN" dirty="0"/>
          </a:p>
        </p:txBody>
      </p:sp>
      <p:sp>
        <p:nvSpPr>
          <p:cNvPr id="5" name="TextBox 4">
            <a:extLst>
              <a:ext uri="{FF2B5EF4-FFF2-40B4-BE49-F238E27FC236}">
                <a16:creationId xmlns:a16="http://schemas.microsoft.com/office/drawing/2014/main" id="{50CAD88B-A9C8-4467-84E9-34DF1C5CA2AC}"/>
              </a:ext>
            </a:extLst>
          </p:cNvPr>
          <p:cNvSpPr txBox="1"/>
          <p:nvPr/>
        </p:nvSpPr>
        <p:spPr>
          <a:xfrm>
            <a:off x="2098615" y="4814332"/>
            <a:ext cx="1130300" cy="369332"/>
          </a:xfrm>
          <a:prstGeom prst="rect">
            <a:avLst/>
          </a:prstGeom>
          <a:solidFill>
            <a:schemeClr val="bg1"/>
          </a:solidFill>
          <a:ln>
            <a:solidFill>
              <a:schemeClr val="tx1"/>
            </a:solidFill>
          </a:ln>
        </p:spPr>
        <p:txBody>
          <a:bodyPr wrap="square" rtlCol="0">
            <a:spAutoFit/>
          </a:bodyPr>
          <a:lstStyle/>
          <a:p>
            <a:r>
              <a:rPr lang="en-US" dirty="0"/>
              <a:t>3.1 km</a:t>
            </a:r>
            <a:endParaRPr lang="en-IN" dirty="0"/>
          </a:p>
        </p:txBody>
      </p:sp>
    </p:spTree>
    <p:extLst>
      <p:ext uri="{BB962C8B-B14F-4D97-AF65-F5344CB8AC3E}">
        <p14:creationId xmlns:p14="http://schemas.microsoft.com/office/powerpoint/2010/main" val="9558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F80DE4C-0C31-4F4F-BA78-30C6E52F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799E698-FF9B-4101-95EF-59189E5D01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Rectangle 39">
            <a:extLst>
              <a:ext uri="{FF2B5EF4-FFF2-40B4-BE49-F238E27FC236}">
                <a16:creationId xmlns:a16="http://schemas.microsoft.com/office/drawing/2014/main" id="{0663CEEF-E862-497E-8B58-D5FC7B59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F62DE490-9B76-4FCB-B722-75055E30A0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4" name="Rectangle 43">
            <a:extLst>
              <a:ext uri="{FF2B5EF4-FFF2-40B4-BE49-F238E27FC236}">
                <a16:creationId xmlns:a16="http://schemas.microsoft.com/office/drawing/2014/main" id="{F238B29C-0945-4ED7-825C-2662C6957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itle 28">
            <a:extLst>
              <a:ext uri="{FF2B5EF4-FFF2-40B4-BE49-F238E27FC236}">
                <a16:creationId xmlns:a16="http://schemas.microsoft.com/office/drawing/2014/main" id="{5B040A11-170E-4BE2-8FE4-493514AD49B5}"/>
              </a:ext>
            </a:extLst>
          </p:cNvPr>
          <p:cNvSpPr>
            <a:spLocks noGrp="1"/>
          </p:cNvSpPr>
          <p:nvPr>
            <p:ph type="title"/>
          </p:nvPr>
        </p:nvSpPr>
        <p:spPr>
          <a:xfrm>
            <a:off x="680321" y="2063262"/>
            <a:ext cx="3739279" cy="2661052"/>
          </a:xfrm>
        </p:spPr>
        <p:txBody>
          <a:bodyPr>
            <a:normAutofit/>
          </a:bodyPr>
          <a:lstStyle/>
          <a:p>
            <a:pPr algn="r"/>
            <a:r>
              <a:rPr lang="en-US" sz="4400"/>
              <a:t>Cold Chain 2.0</a:t>
            </a:r>
            <a:endParaRPr lang="en-IN" sz="4400"/>
          </a:p>
        </p:txBody>
      </p:sp>
      <p:graphicFrame>
        <p:nvGraphicFramePr>
          <p:cNvPr id="31" name="Text Placeholder 11">
            <a:extLst>
              <a:ext uri="{FF2B5EF4-FFF2-40B4-BE49-F238E27FC236}">
                <a16:creationId xmlns:a16="http://schemas.microsoft.com/office/drawing/2014/main" id="{C65CB0DF-13A5-4FC9-A1D1-F8B4BDC83946}"/>
              </a:ext>
            </a:extLst>
          </p:cNvPr>
          <p:cNvGraphicFramePr>
            <a:graphicFrameLocks noGrp="1"/>
          </p:cNvGraphicFramePr>
          <p:nvPr>
            <p:ph idx="1"/>
            <p:extLst>
              <p:ext uri="{D42A27DB-BD31-4B8C-83A1-F6EECF244321}">
                <p14:modId xmlns:p14="http://schemas.microsoft.com/office/powerpoint/2010/main" val="222993140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2408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1216C3-C4C8-4225-ACB5-45B2CF1DE6C3}"/>
              </a:ext>
            </a:extLst>
          </p:cNvPr>
          <p:cNvSpPr>
            <a:spLocks noGrp="1"/>
          </p:cNvSpPr>
          <p:nvPr>
            <p:ph type="sldNum" sz="quarter" idx="12"/>
          </p:nvPr>
        </p:nvSpPr>
        <p:spPr/>
        <p:txBody>
          <a:bodyPr>
            <a:normAutofit/>
          </a:bodyPr>
          <a:lstStyle/>
          <a:p>
            <a:pPr>
              <a:spcAft>
                <a:spcPts val="600"/>
              </a:spcAft>
            </a:pPr>
            <a:fld id="{19B51A1E-902D-48AF-9020-955120F399B6}" type="slidenum">
              <a:rPr lang="en-US" sz="1050" noProof="0">
                <a:solidFill>
                  <a:prstClr val="white">
                    <a:tint val="75000"/>
                  </a:prstClr>
                </a:solidFill>
              </a:rPr>
              <a:pPr>
                <a:spcAft>
                  <a:spcPts val="600"/>
                </a:spcAft>
              </a:pPr>
              <a:t>7</a:t>
            </a:fld>
            <a:endParaRPr lang="en-US" sz="1050" noProof="0">
              <a:solidFill>
                <a:prstClr val="white">
                  <a:tint val="75000"/>
                </a:prstClr>
              </a:solidFill>
            </a:endParaRPr>
          </a:p>
        </p:txBody>
      </p:sp>
      <p:pic>
        <p:nvPicPr>
          <p:cNvPr id="6" name="Content Placeholder 5" descr="A picture containing clock&#10;&#10;Description automatically generated">
            <a:extLst>
              <a:ext uri="{FF2B5EF4-FFF2-40B4-BE49-F238E27FC236}">
                <a16:creationId xmlns:a16="http://schemas.microsoft.com/office/drawing/2014/main" id="{5BF9A8CA-22D8-495C-8DC8-5A40555B2FEC}"/>
              </a:ext>
            </a:extLst>
          </p:cNvPr>
          <p:cNvPicPr>
            <a:picLocks noChangeAspect="1"/>
          </p:cNvPicPr>
          <p:nvPr/>
        </p:nvPicPr>
        <p:blipFill>
          <a:blip r:embed="rId2"/>
          <a:stretch>
            <a:fillRect/>
          </a:stretch>
        </p:blipFill>
        <p:spPr>
          <a:xfrm>
            <a:off x="431800" y="2612367"/>
            <a:ext cx="11982003" cy="4071665"/>
          </a:xfrm>
          <a:prstGeom prst="rect">
            <a:avLst/>
          </a:prstGeom>
          <a:ln>
            <a:noFill/>
          </a:ln>
          <a:effectLst>
            <a:outerShdw blurRad="76200" dist="63500" dir="5040000" algn="tl" rotWithShape="0">
              <a:srgbClr val="000000">
                <a:alpha val="41000"/>
              </a:srgbClr>
            </a:outerShdw>
          </a:effectLst>
        </p:spPr>
      </p:pic>
      <p:sp>
        <p:nvSpPr>
          <p:cNvPr id="7" name="TextBox 6">
            <a:extLst>
              <a:ext uri="{FF2B5EF4-FFF2-40B4-BE49-F238E27FC236}">
                <a16:creationId xmlns:a16="http://schemas.microsoft.com/office/drawing/2014/main" id="{F877604B-95F7-42C5-8629-1F63560A4D6A}"/>
              </a:ext>
            </a:extLst>
          </p:cNvPr>
          <p:cNvSpPr txBox="1"/>
          <p:nvPr/>
        </p:nvSpPr>
        <p:spPr>
          <a:xfrm>
            <a:off x="9053056" y="4648200"/>
            <a:ext cx="1676399" cy="369332"/>
          </a:xfrm>
          <a:prstGeom prst="rect">
            <a:avLst/>
          </a:prstGeom>
          <a:noFill/>
        </p:spPr>
        <p:txBody>
          <a:bodyPr wrap="square" rtlCol="0">
            <a:spAutoFit/>
          </a:bodyPr>
          <a:lstStyle/>
          <a:p>
            <a:r>
              <a:rPr lang="en-US" dirty="0"/>
              <a:t>Checkpoint 2</a:t>
            </a:r>
            <a:endParaRPr lang="en-IN" dirty="0"/>
          </a:p>
        </p:txBody>
      </p:sp>
      <p:sp>
        <p:nvSpPr>
          <p:cNvPr id="10" name="TextBox 9">
            <a:extLst>
              <a:ext uri="{FF2B5EF4-FFF2-40B4-BE49-F238E27FC236}">
                <a16:creationId xmlns:a16="http://schemas.microsoft.com/office/drawing/2014/main" id="{50D7C3B3-3E3C-40DF-BF31-30F70B128208}"/>
              </a:ext>
            </a:extLst>
          </p:cNvPr>
          <p:cNvSpPr txBox="1"/>
          <p:nvPr/>
        </p:nvSpPr>
        <p:spPr>
          <a:xfrm>
            <a:off x="4762500" y="5676900"/>
            <a:ext cx="1752600" cy="646331"/>
          </a:xfrm>
          <a:prstGeom prst="rect">
            <a:avLst/>
          </a:prstGeom>
          <a:noFill/>
        </p:spPr>
        <p:txBody>
          <a:bodyPr wrap="square" rtlCol="0">
            <a:spAutoFit/>
          </a:bodyPr>
          <a:lstStyle/>
          <a:p>
            <a:r>
              <a:rPr lang="en-US" dirty="0"/>
              <a:t>Storage location</a:t>
            </a:r>
            <a:endParaRPr lang="en-IN" dirty="0"/>
          </a:p>
        </p:txBody>
      </p:sp>
      <p:sp>
        <p:nvSpPr>
          <p:cNvPr id="11" name="TextBox 10">
            <a:extLst>
              <a:ext uri="{FF2B5EF4-FFF2-40B4-BE49-F238E27FC236}">
                <a16:creationId xmlns:a16="http://schemas.microsoft.com/office/drawing/2014/main" id="{6FA22E4F-4208-47FC-869F-A8BC7B4E13F4}"/>
              </a:ext>
            </a:extLst>
          </p:cNvPr>
          <p:cNvSpPr txBox="1"/>
          <p:nvPr/>
        </p:nvSpPr>
        <p:spPr>
          <a:xfrm>
            <a:off x="10312400" y="4278868"/>
            <a:ext cx="1879600" cy="369332"/>
          </a:xfrm>
          <a:prstGeom prst="rect">
            <a:avLst/>
          </a:prstGeom>
          <a:noFill/>
        </p:spPr>
        <p:txBody>
          <a:bodyPr wrap="square" rtlCol="0">
            <a:spAutoFit/>
          </a:bodyPr>
          <a:lstStyle/>
          <a:p>
            <a:r>
              <a:rPr lang="en-US"/>
              <a:t>Market location</a:t>
            </a:r>
            <a:endParaRPr lang="en-IN"/>
          </a:p>
        </p:txBody>
      </p:sp>
      <p:sp>
        <p:nvSpPr>
          <p:cNvPr id="12" name="Rectangle 11">
            <a:extLst>
              <a:ext uri="{FF2B5EF4-FFF2-40B4-BE49-F238E27FC236}">
                <a16:creationId xmlns:a16="http://schemas.microsoft.com/office/drawing/2014/main" id="{CB9F61B5-1B28-45B3-B66A-CCFDEC2FA8C7}"/>
              </a:ext>
            </a:extLst>
          </p:cNvPr>
          <p:cNvSpPr/>
          <p:nvPr/>
        </p:nvSpPr>
        <p:spPr>
          <a:xfrm>
            <a:off x="622300" y="534769"/>
            <a:ext cx="1308100" cy="51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5336E0A9-BEB5-4BBA-87C8-D5FC668C36CD}"/>
              </a:ext>
            </a:extLst>
          </p:cNvPr>
          <p:cNvSpPr/>
          <p:nvPr/>
        </p:nvSpPr>
        <p:spPr>
          <a:xfrm>
            <a:off x="2525255" y="355600"/>
            <a:ext cx="1485900" cy="78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 1</a:t>
            </a:r>
            <a:endParaRPr lang="en-IN" dirty="0"/>
          </a:p>
          <a:p>
            <a:pPr algn="ctr"/>
            <a:endParaRPr lang="en-IN"/>
          </a:p>
        </p:txBody>
      </p:sp>
      <p:sp>
        <p:nvSpPr>
          <p:cNvPr id="16" name="Rectangle 15">
            <a:extLst>
              <a:ext uri="{FF2B5EF4-FFF2-40B4-BE49-F238E27FC236}">
                <a16:creationId xmlns:a16="http://schemas.microsoft.com/office/drawing/2014/main" id="{0DE95ABB-BD20-4907-88C1-31004195B2C9}"/>
              </a:ext>
            </a:extLst>
          </p:cNvPr>
          <p:cNvSpPr/>
          <p:nvPr/>
        </p:nvSpPr>
        <p:spPr>
          <a:xfrm>
            <a:off x="4559300" y="520700"/>
            <a:ext cx="1485900"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 2</a:t>
            </a:r>
            <a:endParaRPr lang="en-IN"/>
          </a:p>
        </p:txBody>
      </p:sp>
      <p:sp>
        <p:nvSpPr>
          <p:cNvPr id="18" name="Rectangle 17">
            <a:extLst>
              <a:ext uri="{FF2B5EF4-FFF2-40B4-BE49-F238E27FC236}">
                <a16:creationId xmlns:a16="http://schemas.microsoft.com/office/drawing/2014/main" id="{51CCBFD0-5ADB-4601-8435-F53BD9D1443B}"/>
              </a:ext>
            </a:extLst>
          </p:cNvPr>
          <p:cNvSpPr/>
          <p:nvPr/>
        </p:nvSpPr>
        <p:spPr>
          <a:xfrm>
            <a:off x="6743700" y="520700"/>
            <a:ext cx="1333500"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Connector: Elbow 21">
            <a:extLst>
              <a:ext uri="{FF2B5EF4-FFF2-40B4-BE49-F238E27FC236}">
                <a16:creationId xmlns:a16="http://schemas.microsoft.com/office/drawing/2014/main" id="{177FBD7F-F6EE-4753-9B69-D5937751B8A6}"/>
              </a:ext>
            </a:extLst>
          </p:cNvPr>
          <p:cNvCxnSpPr/>
          <p:nvPr/>
        </p:nvCxnSpPr>
        <p:spPr>
          <a:xfrm>
            <a:off x="1907045" y="534769"/>
            <a:ext cx="594855" cy="51933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5E855AC-C998-4474-9190-8AE5FEA99479}"/>
              </a:ext>
            </a:extLst>
          </p:cNvPr>
          <p:cNvCxnSpPr/>
          <p:nvPr/>
        </p:nvCxnSpPr>
        <p:spPr>
          <a:xfrm rot="16200000" flipH="1">
            <a:off x="3976122" y="636022"/>
            <a:ext cx="698500" cy="46785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4014D9A-91D4-4765-904F-06889CAD9D1C}"/>
              </a:ext>
            </a:extLst>
          </p:cNvPr>
          <p:cNvCxnSpPr/>
          <p:nvPr/>
        </p:nvCxnSpPr>
        <p:spPr>
          <a:xfrm rot="16200000" flipH="1">
            <a:off x="6077635" y="553134"/>
            <a:ext cx="684431" cy="64770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3F2285D-F64B-4FC0-ACF3-F78DCB7F05DA}"/>
              </a:ext>
            </a:extLst>
          </p:cNvPr>
          <p:cNvCxnSpPr/>
          <p:nvPr/>
        </p:nvCxnSpPr>
        <p:spPr>
          <a:xfrm rot="5400000" flipH="1" flipV="1">
            <a:off x="4521885" y="1181785"/>
            <a:ext cx="74831"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00E2370-966B-41B4-BD9C-4388AB33FEF4}"/>
              </a:ext>
            </a:extLst>
          </p:cNvPr>
          <p:cNvSpPr txBox="1"/>
          <p:nvPr/>
        </p:nvSpPr>
        <p:spPr>
          <a:xfrm>
            <a:off x="739667" y="449797"/>
            <a:ext cx="1255255" cy="646331"/>
          </a:xfrm>
          <a:prstGeom prst="rect">
            <a:avLst/>
          </a:prstGeom>
          <a:noFill/>
        </p:spPr>
        <p:txBody>
          <a:bodyPr wrap="square" rtlCol="0">
            <a:spAutoFit/>
          </a:bodyPr>
          <a:lstStyle/>
          <a:p>
            <a:r>
              <a:rPr lang="en-US"/>
              <a:t>Storage location</a:t>
            </a:r>
            <a:endParaRPr lang="en-IN" dirty="0"/>
          </a:p>
        </p:txBody>
      </p:sp>
      <p:sp>
        <p:nvSpPr>
          <p:cNvPr id="32" name="TextBox 31">
            <a:extLst>
              <a:ext uri="{FF2B5EF4-FFF2-40B4-BE49-F238E27FC236}">
                <a16:creationId xmlns:a16="http://schemas.microsoft.com/office/drawing/2014/main" id="{2D83683D-709B-409B-8CD5-8F2BE9F22386}"/>
              </a:ext>
            </a:extLst>
          </p:cNvPr>
          <p:cNvSpPr txBox="1"/>
          <p:nvPr/>
        </p:nvSpPr>
        <p:spPr>
          <a:xfrm>
            <a:off x="6743700" y="2687199"/>
            <a:ext cx="1917700" cy="369332"/>
          </a:xfrm>
          <a:prstGeom prst="rect">
            <a:avLst/>
          </a:prstGeom>
          <a:noFill/>
        </p:spPr>
        <p:txBody>
          <a:bodyPr wrap="square" rtlCol="0">
            <a:spAutoFit/>
          </a:bodyPr>
          <a:lstStyle/>
          <a:p>
            <a:r>
              <a:rPr lang="en-US"/>
              <a:t>Checkpoint 1</a:t>
            </a:r>
            <a:endParaRPr lang="en-IN"/>
          </a:p>
        </p:txBody>
      </p:sp>
      <p:sp>
        <p:nvSpPr>
          <p:cNvPr id="33" name="TextBox 32">
            <a:extLst>
              <a:ext uri="{FF2B5EF4-FFF2-40B4-BE49-F238E27FC236}">
                <a16:creationId xmlns:a16="http://schemas.microsoft.com/office/drawing/2014/main" id="{AE9B2042-537F-45C2-B7CD-BA0F27B9D7E8}"/>
              </a:ext>
            </a:extLst>
          </p:cNvPr>
          <p:cNvSpPr txBox="1"/>
          <p:nvPr/>
        </p:nvSpPr>
        <p:spPr>
          <a:xfrm>
            <a:off x="6807203" y="585768"/>
            <a:ext cx="1092198" cy="646331"/>
          </a:xfrm>
          <a:prstGeom prst="rect">
            <a:avLst/>
          </a:prstGeom>
          <a:noFill/>
        </p:spPr>
        <p:txBody>
          <a:bodyPr wrap="square" rtlCol="0">
            <a:spAutoFit/>
          </a:bodyPr>
          <a:lstStyle/>
          <a:p>
            <a:r>
              <a:rPr lang="en-US" dirty="0"/>
              <a:t>Market location</a:t>
            </a:r>
            <a:endParaRPr lang="en-IN" dirty="0"/>
          </a:p>
        </p:txBody>
      </p:sp>
      <p:sp>
        <p:nvSpPr>
          <p:cNvPr id="34" name="TextBox 33">
            <a:extLst>
              <a:ext uri="{FF2B5EF4-FFF2-40B4-BE49-F238E27FC236}">
                <a16:creationId xmlns:a16="http://schemas.microsoft.com/office/drawing/2014/main" id="{1DE8278C-FCE9-4795-AAD9-D5AFB6934119}"/>
              </a:ext>
            </a:extLst>
          </p:cNvPr>
          <p:cNvSpPr txBox="1"/>
          <p:nvPr/>
        </p:nvSpPr>
        <p:spPr>
          <a:xfrm>
            <a:off x="1193800" y="1384300"/>
            <a:ext cx="6184886" cy="523220"/>
          </a:xfrm>
          <a:prstGeom prst="rect">
            <a:avLst/>
          </a:prstGeom>
          <a:noFill/>
        </p:spPr>
        <p:txBody>
          <a:bodyPr wrap="square" rtlCol="0">
            <a:spAutoFit/>
          </a:bodyPr>
          <a:lstStyle/>
          <a:p>
            <a:r>
              <a:rPr lang="en-US" sz="2800" dirty="0"/>
              <a:t>                       Blockchain </a:t>
            </a:r>
            <a:endParaRPr lang="en-IN" sz="2800" dirty="0"/>
          </a:p>
        </p:txBody>
      </p:sp>
    </p:spTree>
    <p:extLst>
      <p:ext uri="{BB962C8B-B14F-4D97-AF65-F5344CB8AC3E}">
        <p14:creationId xmlns:p14="http://schemas.microsoft.com/office/powerpoint/2010/main" val="318901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7488-ABAF-4073-9392-B829009CB209}"/>
              </a:ext>
            </a:extLst>
          </p:cNvPr>
          <p:cNvSpPr>
            <a:spLocks noGrp="1"/>
          </p:cNvSpPr>
          <p:nvPr>
            <p:ph type="title"/>
          </p:nvPr>
        </p:nvSpPr>
        <p:spPr/>
        <p:txBody>
          <a:bodyPr/>
          <a:lstStyle/>
          <a:p>
            <a:r>
              <a:rPr lang="en-US"/>
              <a:t>M.S.P </a:t>
            </a:r>
            <a:r>
              <a:rPr lang="en-US" dirty="0"/>
              <a:t>Remastered </a:t>
            </a:r>
            <a:endParaRPr lang="en-IN"/>
          </a:p>
        </p:txBody>
      </p:sp>
      <p:sp>
        <p:nvSpPr>
          <p:cNvPr id="3" name="Content Placeholder 2">
            <a:extLst>
              <a:ext uri="{FF2B5EF4-FFF2-40B4-BE49-F238E27FC236}">
                <a16:creationId xmlns:a16="http://schemas.microsoft.com/office/drawing/2014/main" id="{3248D4AD-67A5-4603-9F98-8B6B5CA867E7}"/>
              </a:ext>
            </a:extLst>
          </p:cNvPr>
          <p:cNvSpPr>
            <a:spLocks noGrp="1"/>
          </p:cNvSpPr>
          <p:nvPr>
            <p:ph idx="1"/>
          </p:nvPr>
        </p:nvSpPr>
        <p:spPr/>
        <p:txBody>
          <a:bodyPr>
            <a:normAutofit/>
          </a:bodyPr>
          <a:lstStyle/>
          <a:p>
            <a:r>
              <a:rPr lang="en-IN" sz="2800" dirty="0"/>
              <a:t>Removing distributors will enhance profit rate of the our central organization which can be saved for farmers in adverse condition.</a:t>
            </a:r>
          </a:p>
          <a:p>
            <a:r>
              <a:rPr lang="en-IN" sz="2800" dirty="0"/>
              <a:t>Minimum support price will </a:t>
            </a:r>
            <a:r>
              <a:rPr lang="en-IN" sz="2800"/>
              <a:t>be provided </a:t>
            </a:r>
            <a:r>
              <a:rPr lang="en-IN" sz="2800" dirty="0"/>
              <a:t>in case of adverse condition and in other cases that money will be used for development of infrastructure of the farmers.</a:t>
            </a:r>
          </a:p>
          <a:p>
            <a:pPr marL="0" indent="0">
              <a:buNone/>
            </a:pPr>
            <a:endParaRPr lang="en-IN" sz="2800" dirty="0"/>
          </a:p>
          <a:p>
            <a:endParaRPr lang="en-IN" sz="2800" dirty="0"/>
          </a:p>
          <a:p>
            <a:endParaRPr lang="en-US" dirty="0"/>
          </a:p>
        </p:txBody>
      </p:sp>
    </p:spTree>
    <p:extLst>
      <p:ext uri="{BB962C8B-B14F-4D97-AF65-F5344CB8AC3E}">
        <p14:creationId xmlns:p14="http://schemas.microsoft.com/office/powerpoint/2010/main" val="51657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32175471-8DCE-459B-BD58-C877A8C82D1F}"/>
              </a:ext>
            </a:extLst>
          </p:cNvPr>
          <p:cNvSpPr>
            <a:spLocks noGrp="1"/>
          </p:cNvSpPr>
          <p:nvPr>
            <p:ph type="title"/>
          </p:nvPr>
        </p:nvSpPr>
        <p:spPr/>
        <p:txBody>
          <a:bodyPr/>
          <a:lstStyle/>
          <a:p>
            <a:r>
              <a:rPr lang="en-US"/>
              <a:t>APPROACH</a:t>
            </a:r>
            <a:endParaRPr lang="en-US" dirty="0"/>
          </a:p>
        </p:txBody>
      </p:sp>
      <p:sp>
        <p:nvSpPr>
          <p:cNvPr id="27" name="Content Placeholder 26">
            <a:extLst>
              <a:ext uri="{FF2B5EF4-FFF2-40B4-BE49-F238E27FC236}">
                <a16:creationId xmlns:a16="http://schemas.microsoft.com/office/drawing/2014/main" id="{1C8C80FC-4B38-4FF1-9842-B534ED3F14AD}"/>
              </a:ext>
            </a:extLst>
          </p:cNvPr>
          <p:cNvSpPr>
            <a:spLocks noGrp="1"/>
          </p:cNvSpPr>
          <p:nvPr>
            <p:ph idx="1"/>
          </p:nvPr>
        </p:nvSpPr>
        <p:spPr>
          <a:xfrm>
            <a:off x="613561" y="2261041"/>
            <a:ext cx="10476501" cy="4088146"/>
          </a:xfrm>
        </p:spPr>
        <p:txBody>
          <a:bodyPr vert="horz" lIns="91440" tIns="45720" rIns="91440" bIns="45720" rtlCol="0" anchor="t">
            <a:normAutofit/>
          </a:bodyPr>
          <a:lstStyle/>
          <a:p>
            <a:r>
              <a:rPr lang="en-US" dirty="0"/>
              <a:t>To connect the various aspects of the food sectors of India irrespective of the region or services. So, we  are building a portal that will be used by every person involved.</a:t>
            </a:r>
          </a:p>
          <a:p>
            <a:r>
              <a:rPr lang="en-US" dirty="0"/>
              <a:t>For various type users the interactive menu and options will be different, respectively. For example farmer will have an option to track his yield, contact directly with seller, see the complaints or compliments directly from the consumer.</a:t>
            </a:r>
          </a:p>
          <a:p>
            <a:r>
              <a:rPr lang="en-US" dirty="0"/>
              <a:t>To make the portal interactive and revenue generating we have given it an social network type of interface were our different types of tenants will have an opportunity to see, understand and connect with the one other leading to better understanding hence better growth rate.</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11205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152C10DDE899469B84B38FFE833B18" ma:contentTypeVersion="0" ma:contentTypeDescription="Create a new document." ma:contentTypeScope="" ma:versionID="fe7fec54e8ff28d8cd00b586432ba5c1">
  <xsd:schema xmlns:xsd="http://www.w3.org/2001/XMLSchema" xmlns:xs="http://www.w3.org/2001/XMLSchema" xmlns:p="http://schemas.microsoft.com/office/2006/metadata/properties" targetNamespace="http://schemas.microsoft.com/office/2006/metadata/properties" ma:root="true" ma:fieldsID="08fa1548ee82a8d1dda11cecdf199d0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C5C908-4F22-4D49-B2AD-A48F9AB51175}">
  <ds:schemaRefs>
    <ds:schemaRef ds:uri="http://www.w3.org/XML/1998/namespace"/>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6DB9DAA-588F-4E7A-A8D1-E2EBF048F1AE}">
  <ds:schemaRefs>
    <ds:schemaRef ds:uri="http://schemas.microsoft.com/sharepoint/v3/contenttype/forms"/>
  </ds:schemaRefs>
</ds:datastoreItem>
</file>

<file path=customXml/itemProps3.xml><?xml version="1.0" encoding="utf-8"?>
<ds:datastoreItem xmlns:ds="http://schemas.openxmlformats.org/officeDocument/2006/customXml" ds:itemID="{0DBC6684-95E0-4B39-9704-CBB4FF3C7E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927</Words>
  <Application>Microsoft Office PowerPoint</Application>
  <PresentationFormat>Widescreen</PresentationFormat>
  <Paragraphs>94</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Berlin</vt:lpstr>
      <vt:lpstr>FOOD, ALIMENT and SUSTENANCE  SYSTEM</vt:lpstr>
      <vt:lpstr>Problem Factor</vt:lpstr>
      <vt:lpstr>The Solution </vt:lpstr>
      <vt:lpstr>Farm yield distribution network</vt:lpstr>
      <vt:lpstr>PowerPoint Presentation</vt:lpstr>
      <vt:lpstr>Cold Chain 2.0</vt:lpstr>
      <vt:lpstr>PowerPoint Presentation</vt:lpstr>
      <vt:lpstr>M.S.P Remastered </vt:lpstr>
      <vt:lpstr>APPROACH</vt:lpstr>
      <vt:lpstr>Technology Stack</vt:lpstr>
      <vt:lpstr>Benefits of this Portal</vt:lpstr>
      <vt:lpstr>Business Model</vt:lpstr>
      <vt:lpstr>Funding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ALIMENT and SUSTENANCE  SYSTEM</dc:title>
  <dc:creator/>
  <cp:lastModifiedBy/>
  <cp:revision>1</cp:revision>
  <dcterms:created xsi:type="dcterms:W3CDTF">2019-11-17T17:32:48Z</dcterms:created>
  <dcterms:modified xsi:type="dcterms:W3CDTF">2019-12-07T06:29:19Z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0x010100FC152C10DDE899469B84B38FFE833B18</vt:lpwstr>
  </property>
</Properties>
</file>