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60525-1D59-5CB2-4230-DCBE3372D0A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DD412C2-177D-0D2D-2545-1F0BB730E7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D315793-10AB-83FE-995E-96258AEAB9EC}"/>
              </a:ext>
            </a:extLst>
          </p:cNvPr>
          <p:cNvSpPr>
            <a:spLocks noGrp="1"/>
          </p:cNvSpPr>
          <p:nvPr>
            <p:ph type="dt" sz="half" idx="10"/>
          </p:nvPr>
        </p:nvSpPr>
        <p:spPr/>
        <p:txBody>
          <a:bodyPr/>
          <a:lstStyle/>
          <a:p>
            <a:fld id="{CD332779-1CF5-4B72-BE3A-85FA66B77946}"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733DC5F4-B120-3A73-4839-3D3FCA66AC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F79276-447D-2CD2-3B2B-C41D5A20C6EB}"/>
              </a:ext>
            </a:extLst>
          </p:cNvPr>
          <p:cNvSpPr>
            <a:spLocks noGrp="1"/>
          </p:cNvSpPr>
          <p:nvPr>
            <p:ph type="sldNum" sz="quarter" idx="12"/>
          </p:nvPr>
        </p:nvSpPr>
        <p:spPr/>
        <p:txBody>
          <a:body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181001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0EB05-31E7-E690-AB11-0869E26B1C0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DCBFA3-9B14-DEB5-4C66-A4E63D3480E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E769C2-0650-1620-102C-5170CFC30445}"/>
              </a:ext>
            </a:extLst>
          </p:cNvPr>
          <p:cNvSpPr>
            <a:spLocks noGrp="1"/>
          </p:cNvSpPr>
          <p:nvPr>
            <p:ph type="dt" sz="half" idx="10"/>
          </p:nvPr>
        </p:nvSpPr>
        <p:spPr/>
        <p:txBody>
          <a:bodyPr/>
          <a:lstStyle/>
          <a:p>
            <a:fld id="{CD332779-1CF5-4B72-BE3A-85FA66B77946}"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8DB526E0-4291-564B-8302-3BF97BDBDA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173417-1593-B44C-DBC7-42CE6D501C3D}"/>
              </a:ext>
            </a:extLst>
          </p:cNvPr>
          <p:cNvSpPr>
            <a:spLocks noGrp="1"/>
          </p:cNvSpPr>
          <p:nvPr>
            <p:ph type="sldNum" sz="quarter" idx="12"/>
          </p:nvPr>
        </p:nvSpPr>
        <p:spPr/>
        <p:txBody>
          <a:body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420849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E9552B9-5095-3EBA-3F5C-327A5195633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A315EF-2311-60E4-C850-ECC43A39039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7612CC-CFB5-0D13-657A-D348169F7F17}"/>
              </a:ext>
            </a:extLst>
          </p:cNvPr>
          <p:cNvSpPr>
            <a:spLocks noGrp="1"/>
          </p:cNvSpPr>
          <p:nvPr>
            <p:ph type="dt" sz="half" idx="10"/>
          </p:nvPr>
        </p:nvSpPr>
        <p:spPr/>
        <p:txBody>
          <a:bodyPr/>
          <a:lstStyle/>
          <a:p>
            <a:fld id="{CD332779-1CF5-4B72-BE3A-85FA66B77946}"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8458E123-CEA1-B178-B5B6-D8D8FC6A36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9AD5DB-649C-1B02-D2AA-AD76627BFF85}"/>
              </a:ext>
            </a:extLst>
          </p:cNvPr>
          <p:cNvSpPr>
            <a:spLocks noGrp="1"/>
          </p:cNvSpPr>
          <p:nvPr>
            <p:ph type="sldNum" sz="quarter" idx="12"/>
          </p:nvPr>
        </p:nvSpPr>
        <p:spPr/>
        <p:txBody>
          <a:body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379284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5157B-6D25-BACA-B2DD-C8A37A081B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5DF9A2-E974-88C3-74F8-A77C399A320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547730-E153-8402-A47E-2F2397B91F84}"/>
              </a:ext>
            </a:extLst>
          </p:cNvPr>
          <p:cNvSpPr>
            <a:spLocks noGrp="1"/>
          </p:cNvSpPr>
          <p:nvPr>
            <p:ph type="dt" sz="half" idx="10"/>
          </p:nvPr>
        </p:nvSpPr>
        <p:spPr/>
        <p:txBody>
          <a:bodyPr/>
          <a:lstStyle/>
          <a:p>
            <a:fld id="{CD332779-1CF5-4B72-BE3A-85FA66B77946}"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0F1CEBB1-3992-C10C-DC73-E58976EE4C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1896B5-DE90-4DE1-94F9-24A3DCE2FDF2}"/>
              </a:ext>
            </a:extLst>
          </p:cNvPr>
          <p:cNvSpPr>
            <a:spLocks noGrp="1"/>
          </p:cNvSpPr>
          <p:nvPr>
            <p:ph type="sldNum" sz="quarter" idx="12"/>
          </p:nvPr>
        </p:nvSpPr>
        <p:spPr/>
        <p:txBody>
          <a:body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68077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EE2C63-C761-DC78-AFF6-ED096EF510B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83EC4C-41D8-6A3F-5736-D6AA2008E4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A0C7868-BE75-015F-F9E7-A53BE7A7D5E5}"/>
              </a:ext>
            </a:extLst>
          </p:cNvPr>
          <p:cNvSpPr>
            <a:spLocks noGrp="1"/>
          </p:cNvSpPr>
          <p:nvPr>
            <p:ph type="dt" sz="half" idx="10"/>
          </p:nvPr>
        </p:nvSpPr>
        <p:spPr/>
        <p:txBody>
          <a:bodyPr/>
          <a:lstStyle/>
          <a:p>
            <a:fld id="{CD332779-1CF5-4B72-BE3A-85FA66B77946}"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2159170B-8827-56F5-B023-BD59161AB2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3000FA-B19E-89F4-8BC0-3B3978B1748F}"/>
              </a:ext>
            </a:extLst>
          </p:cNvPr>
          <p:cNvSpPr>
            <a:spLocks noGrp="1"/>
          </p:cNvSpPr>
          <p:nvPr>
            <p:ph type="sldNum" sz="quarter" idx="12"/>
          </p:nvPr>
        </p:nvSpPr>
        <p:spPr/>
        <p:txBody>
          <a:body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83847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C32414-E3A5-5A0F-3D02-03ABAC8E4E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527244-51BC-B579-4BBA-14C9EDB8FBD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06971B-4B79-2046-089C-28349CAF8EB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5E7D55-0A03-A65C-E252-45B286F5BAF3}"/>
              </a:ext>
            </a:extLst>
          </p:cNvPr>
          <p:cNvSpPr>
            <a:spLocks noGrp="1"/>
          </p:cNvSpPr>
          <p:nvPr>
            <p:ph type="dt" sz="half" idx="10"/>
          </p:nvPr>
        </p:nvSpPr>
        <p:spPr/>
        <p:txBody>
          <a:bodyPr/>
          <a:lstStyle/>
          <a:p>
            <a:fld id="{CD332779-1CF5-4B72-BE3A-85FA66B77946}" type="datetimeFigureOut">
              <a:rPr kumimoji="1" lang="ja-JP" altLang="en-US" smtClean="0"/>
              <a:t>2024/2/6</a:t>
            </a:fld>
            <a:endParaRPr kumimoji="1" lang="ja-JP" altLang="en-US"/>
          </a:p>
        </p:txBody>
      </p:sp>
      <p:sp>
        <p:nvSpPr>
          <p:cNvPr id="6" name="フッター プレースホルダー 5">
            <a:extLst>
              <a:ext uri="{FF2B5EF4-FFF2-40B4-BE49-F238E27FC236}">
                <a16:creationId xmlns:a16="http://schemas.microsoft.com/office/drawing/2014/main" id="{2DAD39FB-B348-B4ED-29C1-DC008F89BF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CA7137-2A9C-8506-6E06-608EA5FED8A1}"/>
              </a:ext>
            </a:extLst>
          </p:cNvPr>
          <p:cNvSpPr>
            <a:spLocks noGrp="1"/>
          </p:cNvSpPr>
          <p:nvPr>
            <p:ph type="sldNum" sz="quarter" idx="12"/>
          </p:nvPr>
        </p:nvSpPr>
        <p:spPr/>
        <p:txBody>
          <a:body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325848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C075B8-6066-34E1-8CB4-9D12AA0A3F7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FFA4D2-86C3-F1C6-B9E9-B78B7E825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1EF866D-1DF1-8DB9-5A15-3B11B92388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0C32D83-4216-D2EC-9897-086C7D1F74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7683E50-1062-D456-B8FB-2DB290D867E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ADB44D8-5144-2A1F-2C39-383DB2AB12EB}"/>
              </a:ext>
            </a:extLst>
          </p:cNvPr>
          <p:cNvSpPr>
            <a:spLocks noGrp="1"/>
          </p:cNvSpPr>
          <p:nvPr>
            <p:ph type="dt" sz="half" idx="10"/>
          </p:nvPr>
        </p:nvSpPr>
        <p:spPr/>
        <p:txBody>
          <a:bodyPr/>
          <a:lstStyle/>
          <a:p>
            <a:fld id="{CD332779-1CF5-4B72-BE3A-85FA66B77946}" type="datetimeFigureOut">
              <a:rPr kumimoji="1" lang="ja-JP" altLang="en-US" smtClean="0"/>
              <a:t>2024/2/6</a:t>
            </a:fld>
            <a:endParaRPr kumimoji="1" lang="ja-JP" altLang="en-US"/>
          </a:p>
        </p:txBody>
      </p:sp>
      <p:sp>
        <p:nvSpPr>
          <p:cNvPr id="8" name="フッター プレースホルダー 7">
            <a:extLst>
              <a:ext uri="{FF2B5EF4-FFF2-40B4-BE49-F238E27FC236}">
                <a16:creationId xmlns:a16="http://schemas.microsoft.com/office/drawing/2014/main" id="{487C0F8C-F58B-1ADA-0881-A3D2873B99D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6C2A340-42E8-46EE-0646-5B8002CB1256}"/>
              </a:ext>
            </a:extLst>
          </p:cNvPr>
          <p:cNvSpPr>
            <a:spLocks noGrp="1"/>
          </p:cNvSpPr>
          <p:nvPr>
            <p:ph type="sldNum" sz="quarter" idx="12"/>
          </p:nvPr>
        </p:nvSpPr>
        <p:spPr/>
        <p:txBody>
          <a:body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143106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81B2D4-119F-989D-75D2-25AD0FFB52E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A662C0-0D40-916C-0A80-6002BFADF00C}"/>
              </a:ext>
            </a:extLst>
          </p:cNvPr>
          <p:cNvSpPr>
            <a:spLocks noGrp="1"/>
          </p:cNvSpPr>
          <p:nvPr>
            <p:ph type="dt" sz="half" idx="10"/>
          </p:nvPr>
        </p:nvSpPr>
        <p:spPr/>
        <p:txBody>
          <a:bodyPr/>
          <a:lstStyle/>
          <a:p>
            <a:fld id="{CD332779-1CF5-4B72-BE3A-85FA66B77946}" type="datetimeFigureOut">
              <a:rPr kumimoji="1" lang="ja-JP" altLang="en-US" smtClean="0"/>
              <a:t>2024/2/6</a:t>
            </a:fld>
            <a:endParaRPr kumimoji="1" lang="ja-JP" altLang="en-US"/>
          </a:p>
        </p:txBody>
      </p:sp>
      <p:sp>
        <p:nvSpPr>
          <p:cNvPr id="4" name="フッター プレースホルダー 3">
            <a:extLst>
              <a:ext uri="{FF2B5EF4-FFF2-40B4-BE49-F238E27FC236}">
                <a16:creationId xmlns:a16="http://schemas.microsoft.com/office/drawing/2014/main" id="{D481AA63-1F5C-FF65-CC07-EB42241FB4D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01F7DF-9D9E-B82B-DC3F-2C18C057E384}"/>
              </a:ext>
            </a:extLst>
          </p:cNvPr>
          <p:cNvSpPr>
            <a:spLocks noGrp="1"/>
          </p:cNvSpPr>
          <p:nvPr>
            <p:ph type="sldNum" sz="quarter" idx="12"/>
          </p:nvPr>
        </p:nvSpPr>
        <p:spPr/>
        <p:txBody>
          <a:body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223092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3AFAABF-EAF2-4C1B-352B-EAC98100A636}"/>
              </a:ext>
            </a:extLst>
          </p:cNvPr>
          <p:cNvSpPr>
            <a:spLocks noGrp="1"/>
          </p:cNvSpPr>
          <p:nvPr>
            <p:ph type="dt" sz="half" idx="10"/>
          </p:nvPr>
        </p:nvSpPr>
        <p:spPr/>
        <p:txBody>
          <a:bodyPr/>
          <a:lstStyle/>
          <a:p>
            <a:fld id="{CD332779-1CF5-4B72-BE3A-85FA66B77946}" type="datetimeFigureOut">
              <a:rPr kumimoji="1" lang="ja-JP" altLang="en-US" smtClean="0"/>
              <a:t>2024/2/6</a:t>
            </a:fld>
            <a:endParaRPr kumimoji="1" lang="ja-JP" altLang="en-US"/>
          </a:p>
        </p:txBody>
      </p:sp>
      <p:sp>
        <p:nvSpPr>
          <p:cNvPr id="3" name="フッター プレースホルダー 2">
            <a:extLst>
              <a:ext uri="{FF2B5EF4-FFF2-40B4-BE49-F238E27FC236}">
                <a16:creationId xmlns:a16="http://schemas.microsoft.com/office/drawing/2014/main" id="{43B88F4D-7FE9-C3AA-714F-CA0BC57B2C2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46B2A7-EA8D-0AB9-44C2-CADEE4C5B39D}"/>
              </a:ext>
            </a:extLst>
          </p:cNvPr>
          <p:cNvSpPr>
            <a:spLocks noGrp="1"/>
          </p:cNvSpPr>
          <p:nvPr>
            <p:ph type="sldNum" sz="quarter" idx="12"/>
          </p:nvPr>
        </p:nvSpPr>
        <p:spPr/>
        <p:txBody>
          <a:body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604400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62DB6-4589-9B7E-7479-4BE426780EC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5B2646-1CE0-F9A3-60C5-86AEDEA8A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8989242-A66A-EAF8-E5E9-09BCC9C84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2F4CAE-D715-5F3A-E5F2-3F9D633F1802}"/>
              </a:ext>
            </a:extLst>
          </p:cNvPr>
          <p:cNvSpPr>
            <a:spLocks noGrp="1"/>
          </p:cNvSpPr>
          <p:nvPr>
            <p:ph type="dt" sz="half" idx="10"/>
          </p:nvPr>
        </p:nvSpPr>
        <p:spPr/>
        <p:txBody>
          <a:bodyPr/>
          <a:lstStyle/>
          <a:p>
            <a:fld id="{CD332779-1CF5-4B72-BE3A-85FA66B77946}" type="datetimeFigureOut">
              <a:rPr kumimoji="1" lang="ja-JP" altLang="en-US" smtClean="0"/>
              <a:t>2024/2/6</a:t>
            </a:fld>
            <a:endParaRPr kumimoji="1" lang="ja-JP" altLang="en-US"/>
          </a:p>
        </p:txBody>
      </p:sp>
      <p:sp>
        <p:nvSpPr>
          <p:cNvPr id="6" name="フッター プレースホルダー 5">
            <a:extLst>
              <a:ext uri="{FF2B5EF4-FFF2-40B4-BE49-F238E27FC236}">
                <a16:creationId xmlns:a16="http://schemas.microsoft.com/office/drawing/2014/main" id="{86AE4DA6-D9B1-00F4-6552-AF4CE9D172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9962D8-B0A5-94D8-6B7A-3824102BE79A}"/>
              </a:ext>
            </a:extLst>
          </p:cNvPr>
          <p:cNvSpPr>
            <a:spLocks noGrp="1"/>
          </p:cNvSpPr>
          <p:nvPr>
            <p:ph type="sldNum" sz="quarter" idx="12"/>
          </p:nvPr>
        </p:nvSpPr>
        <p:spPr/>
        <p:txBody>
          <a:body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219415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1286A8-46D0-C84A-A1B5-5DDC4FF3C4D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BFFA29-79EE-7809-6615-2F82A6E18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D4E8BE-368B-53A7-D6EE-F5E031462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ACFB19-BE32-3FE0-57BA-41D314AFEA38}"/>
              </a:ext>
            </a:extLst>
          </p:cNvPr>
          <p:cNvSpPr>
            <a:spLocks noGrp="1"/>
          </p:cNvSpPr>
          <p:nvPr>
            <p:ph type="dt" sz="half" idx="10"/>
          </p:nvPr>
        </p:nvSpPr>
        <p:spPr/>
        <p:txBody>
          <a:bodyPr/>
          <a:lstStyle/>
          <a:p>
            <a:fld id="{CD332779-1CF5-4B72-BE3A-85FA66B77946}" type="datetimeFigureOut">
              <a:rPr kumimoji="1" lang="ja-JP" altLang="en-US" smtClean="0"/>
              <a:t>2024/2/6</a:t>
            </a:fld>
            <a:endParaRPr kumimoji="1" lang="ja-JP" altLang="en-US"/>
          </a:p>
        </p:txBody>
      </p:sp>
      <p:sp>
        <p:nvSpPr>
          <p:cNvPr id="6" name="フッター プレースホルダー 5">
            <a:extLst>
              <a:ext uri="{FF2B5EF4-FFF2-40B4-BE49-F238E27FC236}">
                <a16:creationId xmlns:a16="http://schemas.microsoft.com/office/drawing/2014/main" id="{9DF595E7-583F-243C-F3A1-E595752CFF4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EBF013-5341-F076-3DA3-40251A181F23}"/>
              </a:ext>
            </a:extLst>
          </p:cNvPr>
          <p:cNvSpPr>
            <a:spLocks noGrp="1"/>
          </p:cNvSpPr>
          <p:nvPr>
            <p:ph type="sldNum" sz="quarter" idx="12"/>
          </p:nvPr>
        </p:nvSpPr>
        <p:spPr/>
        <p:txBody>
          <a:body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189639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2B0EA30-D0FA-58FF-637B-BAFC6E2F4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750EAE-B7F5-B6DB-1064-12D09FAA7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5961E1-3AB2-BA64-FF25-2D37E796D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332779-1CF5-4B72-BE3A-85FA66B77946}" type="datetimeFigureOut">
              <a:rPr kumimoji="1" lang="ja-JP" altLang="en-US" smtClean="0"/>
              <a:t>2024/2/6</a:t>
            </a:fld>
            <a:endParaRPr kumimoji="1" lang="ja-JP" altLang="en-US"/>
          </a:p>
        </p:txBody>
      </p:sp>
      <p:sp>
        <p:nvSpPr>
          <p:cNvPr id="5" name="フッター プレースホルダー 4">
            <a:extLst>
              <a:ext uri="{FF2B5EF4-FFF2-40B4-BE49-F238E27FC236}">
                <a16:creationId xmlns:a16="http://schemas.microsoft.com/office/drawing/2014/main" id="{D9EAF28D-445F-8FF5-61B1-EFDE8ECA2B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4B42913-50AF-4C5E-EA86-DF895D115B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11007D-867D-42D8-956C-B78198E2CE4F}" type="slidenum">
              <a:rPr kumimoji="1" lang="ja-JP" altLang="en-US" smtClean="0"/>
              <a:t>‹#›</a:t>
            </a:fld>
            <a:endParaRPr kumimoji="1" lang="ja-JP" altLang="en-US"/>
          </a:p>
        </p:txBody>
      </p:sp>
    </p:spTree>
    <p:extLst>
      <p:ext uri="{BB962C8B-B14F-4D97-AF65-F5344CB8AC3E}">
        <p14:creationId xmlns:p14="http://schemas.microsoft.com/office/powerpoint/2010/main" val="195842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72E99-9369-648B-C778-D02B1D88154F}"/>
              </a:ext>
            </a:extLst>
          </p:cNvPr>
          <p:cNvSpPr>
            <a:spLocks noGrp="1"/>
          </p:cNvSpPr>
          <p:nvPr>
            <p:ph type="ctrTitle"/>
          </p:nvPr>
        </p:nvSpPr>
        <p:spPr/>
        <p:txBody>
          <a:bodyPr>
            <a:normAutofit/>
          </a:bodyPr>
          <a:lstStyle/>
          <a:p>
            <a:r>
              <a:rPr kumimoji="1" lang="ja-JP" altLang="en-US" sz="4600" dirty="0"/>
              <a:t>遅延聴覚フィードバックがもたらす影響の客観的な評価方法の検討と年齢による影響の変化の分析</a:t>
            </a:r>
          </a:p>
        </p:txBody>
      </p:sp>
      <p:sp>
        <p:nvSpPr>
          <p:cNvPr id="3" name="字幕 2">
            <a:extLst>
              <a:ext uri="{FF2B5EF4-FFF2-40B4-BE49-F238E27FC236}">
                <a16:creationId xmlns:a16="http://schemas.microsoft.com/office/drawing/2014/main" id="{B3A2105B-61A9-ECF8-6B42-9295F0D2A44C}"/>
              </a:ext>
            </a:extLst>
          </p:cNvPr>
          <p:cNvSpPr>
            <a:spLocks noGrp="1"/>
          </p:cNvSpPr>
          <p:nvPr>
            <p:ph type="subTitle" idx="1"/>
          </p:nvPr>
        </p:nvSpPr>
        <p:spPr>
          <a:xfrm>
            <a:off x="1524000" y="4079875"/>
            <a:ext cx="9144000" cy="1655762"/>
          </a:xfrm>
        </p:spPr>
        <p:txBody>
          <a:bodyPr/>
          <a:lstStyle/>
          <a:p>
            <a:pPr algn="r"/>
            <a:r>
              <a:rPr kumimoji="1" lang="ja-JP" altLang="en-US" dirty="0"/>
              <a:t>理工学研究科　電気工学専攻</a:t>
            </a:r>
            <a:endParaRPr kumimoji="1" lang="en-US" altLang="ja-JP" dirty="0"/>
          </a:p>
          <a:p>
            <a:pPr algn="r"/>
            <a:r>
              <a:rPr kumimoji="1" lang="ja-JP" altLang="en-US" dirty="0"/>
              <a:t>知能信号処理研究室</a:t>
            </a:r>
            <a:endParaRPr kumimoji="1" lang="en-US" altLang="ja-JP" dirty="0"/>
          </a:p>
          <a:p>
            <a:pPr algn="r"/>
            <a:r>
              <a:rPr lang="ja-JP" altLang="en-US" dirty="0"/>
              <a:t>山下一樹</a:t>
            </a:r>
            <a:endParaRPr kumimoji="1" lang="ja-JP" altLang="en-US" dirty="0"/>
          </a:p>
        </p:txBody>
      </p:sp>
      <p:cxnSp>
        <p:nvCxnSpPr>
          <p:cNvPr id="5" name="直線コネクタ 4">
            <a:extLst>
              <a:ext uri="{FF2B5EF4-FFF2-40B4-BE49-F238E27FC236}">
                <a16:creationId xmlns:a16="http://schemas.microsoft.com/office/drawing/2014/main" id="{9509FE26-12AE-F193-E953-BFD28F3E09A7}"/>
              </a:ext>
            </a:extLst>
          </p:cNvPr>
          <p:cNvCxnSpPr>
            <a:cxnSpLocks/>
          </p:cNvCxnSpPr>
          <p:nvPr/>
        </p:nvCxnSpPr>
        <p:spPr>
          <a:xfrm>
            <a:off x="1408922" y="3668584"/>
            <a:ext cx="925907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3020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2CB51-1F06-3488-FF67-6A73401CFCF4}"/>
              </a:ext>
            </a:extLst>
          </p:cNvPr>
          <p:cNvSpPr>
            <a:spLocks noGrp="1"/>
          </p:cNvSpPr>
          <p:nvPr>
            <p:ph type="title"/>
          </p:nvPr>
        </p:nvSpPr>
        <p:spPr>
          <a:xfrm>
            <a:off x="838200" y="196204"/>
            <a:ext cx="10515600" cy="875846"/>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909F425-8D0D-0AAE-10D7-314021666989}"/>
              </a:ext>
            </a:extLst>
          </p:cNvPr>
          <p:cNvSpPr>
            <a:spLocks noGrp="1"/>
          </p:cNvSpPr>
          <p:nvPr>
            <p:ph idx="1"/>
          </p:nvPr>
        </p:nvSpPr>
        <p:spPr>
          <a:xfrm>
            <a:off x="838199" y="1573698"/>
            <a:ext cx="10515600" cy="4351338"/>
          </a:xfrm>
        </p:spPr>
        <p:txBody>
          <a:bodyPr/>
          <a:lstStyle/>
          <a:p>
            <a:r>
              <a:rPr kumimoji="1" lang="ja-JP" altLang="en-US" dirty="0"/>
              <a:t>序論</a:t>
            </a:r>
            <a:endParaRPr kumimoji="1" lang="en-US" altLang="ja-JP" dirty="0"/>
          </a:p>
          <a:p>
            <a:pPr lvl="1"/>
            <a:r>
              <a:rPr lang="ja-JP" altLang="en-US" dirty="0"/>
              <a:t>背景</a:t>
            </a:r>
            <a:endParaRPr lang="en-US" altLang="ja-JP" dirty="0"/>
          </a:p>
          <a:p>
            <a:pPr lvl="1"/>
            <a:r>
              <a:rPr kumimoji="1" lang="ja-JP" altLang="en-US" dirty="0"/>
              <a:t>目的</a:t>
            </a:r>
            <a:endParaRPr kumimoji="1" lang="en-US" altLang="ja-JP" dirty="0"/>
          </a:p>
          <a:p>
            <a:r>
              <a:rPr lang="ja-JP" altLang="en-US" dirty="0"/>
              <a:t>先行研究</a:t>
            </a:r>
            <a:endParaRPr lang="en-US" altLang="ja-JP" dirty="0"/>
          </a:p>
          <a:p>
            <a:r>
              <a:rPr kumimoji="1" lang="ja-JP" altLang="en-US" dirty="0"/>
              <a:t>身体運動に与える影響の調査</a:t>
            </a:r>
            <a:endParaRPr kumimoji="1" lang="en-US" altLang="ja-JP" dirty="0"/>
          </a:p>
          <a:p>
            <a:r>
              <a:rPr lang="ja-JP" altLang="en-US" dirty="0"/>
              <a:t>結論</a:t>
            </a:r>
            <a:endParaRPr lang="en-US" altLang="ja-JP" dirty="0"/>
          </a:p>
          <a:p>
            <a:pPr lvl="1"/>
            <a:r>
              <a:rPr kumimoji="1" lang="ja-JP" altLang="en-US" dirty="0"/>
              <a:t>まとめ</a:t>
            </a:r>
            <a:endParaRPr kumimoji="1" lang="en-US" altLang="ja-JP" dirty="0"/>
          </a:p>
          <a:p>
            <a:pPr lvl="1"/>
            <a:r>
              <a:rPr lang="ja-JP" altLang="en-US" dirty="0"/>
              <a:t>今後の課題</a:t>
            </a:r>
            <a:endParaRPr kumimoji="1" lang="ja-JP" altLang="en-US" dirty="0"/>
          </a:p>
        </p:txBody>
      </p:sp>
      <p:cxnSp>
        <p:nvCxnSpPr>
          <p:cNvPr id="5" name="直線コネクタ 4">
            <a:extLst>
              <a:ext uri="{FF2B5EF4-FFF2-40B4-BE49-F238E27FC236}">
                <a16:creationId xmlns:a16="http://schemas.microsoft.com/office/drawing/2014/main" id="{711D766B-E6EF-4363-43C7-3CD3A3EA49D6}"/>
              </a:ext>
            </a:extLst>
          </p:cNvPr>
          <p:cNvCxnSpPr/>
          <p:nvPr/>
        </p:nvCxnSpPr>
        <p:spPr>
          <a:xfrm>
            <a:off x="292359" y="1138335"/>
            <a:ext cx="1160728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523477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878</TotalTime>
  <Words>51</Words>
  <Application>Microsoft Office PowerPoint</Application>
  <PresentationFormat>ワイド画面</PresentationFormat>
  <Paragraphs>13</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遅延聴覚フィードバックがもたらす影響の客観的な評価方法の検討と年齢による影響の変化の分析</vt:lpstr>
      <vt:lpstr>目次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遅延聴覚フィードバックがもたらす影響の客観的な評価方法の検討と年齢による影響の変化の分析</dc:title>
  <dc:creator>KAZUKI YAMASHITA</dc:creator>
  <cp:lastModifiedBy>KAZUKI YAMASHITA</cp:lastModifiedBy>
  <cp:revision>1</cp:revision>
  <dcterms:created xsi:type="dcterms:W3CDTF">2024-02-06T11:12:21Z</dcterms:created>
  <dcterms:modified xsi:type="dcterms:W3CDTF">2024-02-07T01:50:45Z</dcterms:modified>
</cp:coreProperties>
</file>