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35878-6442-4256-86FD-4092D23083B5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4FEFF-1A39-455D-930A-3227C695E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89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219002"/>
            <a:ext cx="7772400" cy="865617"/>
          </a:xfrm>
        </p:spPr>
        <p:txBody>
          <a:bodyPr anchor="b">
            <a:normAutofit/>
          </a:bodyPr>
          <a:lstStyle>
            <a:lvl1pPr algn="ctr">
              <a:defRPr sz="4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665" y="3692396"/>
            <a:ext cx="6858000" cy="582784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48B-F0F7-4D9F-BED1-097BBC13B25F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8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0001-6A80-4F55-A247-2F747CE86E5B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84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BE5A-5DB1-4133-8862-B2CF7722647A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9754"/>
            <a:ext cx="7886700" cy="524560"/>
          </a:xfrm>
        </p:spPr>
        <p:txBody>
          <a:bodyPr>
            <a:noAutofit/>
          </a:bodyPr>
          <a:lstStyle>
            <a:lvl1pPr>
              <a:defRPr sz="32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3602"/>
            <a:ext cx="7886700" cy="4970591"/>
          </a:xfrm>
        </p:spPr>
        <p:txBody>
          <a:bodyPr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6519" y="269189"/>
            <a:ext cx="738831" cy="36512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7682C8-82D1-46D0-9478-90028B6C6E2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8650" y="634314"/>
            <a:ext cx="78867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05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D5AA-6C75-4126-8825-505EF198B9EB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8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9D10-C416-4A61-BB9F-A0AB7143DE23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98EF-6CA4-4400-8662-CDEF96A96097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26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6921-3C2A-4FBB-9B72-9D655B75E323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3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5DF1-405E-458A-98C3-A1288C147C8F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E5F-3A5B-4C50-A3C3-0B6ADDDE58F7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1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5B48-1A58-486E-9FB8-2AB2197ECDA9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BCED-0C07-4166-8365-153EA3A99818}" type="datetime1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82C8-82D1-46D0-9478-90028B6C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1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従来手法の説明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選定基準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アルゴリズム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画出し、問題点の考察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 smtClean="0"/>
          </a:p>
          <a:p>
            <a:r>
              <a:rPr lang="ja-JP" altLang="en-US" dirty="0" smtClean="0"/>
              <a:t>提案手法の説明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今後の流れ、研究スケジュール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804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21" y="2243809"/>
            <a:ext cx="2435630" cy="161152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96" y="2582370"/>
            <a:ext cx="1185602" cy="934403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6870209" y="2945768"/>
            <a:ext cx="365760" cy="30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7235969" y="2599247"/>
            <a:ext cx="657227" cy="346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7235969" y="3253340"/>
            <a:ext cx="657227" cy="263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コンテンツ プレースホルダー 2"/>
          <p:cNvSpPr txBox="1">
            <a:spLocks/>
          </p:cNvSpPr>
          <p:nvPr/>
        </p:nvSpPr>
        <p:spPr>
          <a:xfrm>
            <a:off x="1794500" y="868097"/>
            <a:ext cx="5967895" cy="94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低照度画像は光量の不足により、情報量が低下す</a:t>
            </a:r>
            <a:r>
              <a:rPr lang="ja-JP" altLang="en-US" sz="2000" dirty="0"/>
              <a:t>る</a:t>
            </a:r>
            <a:r>
              <a:rPr lang="ja-JP" altLang="en-US" sz="2000" dirty="0" smtClean="0"/>
              <a:t>ため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屋外</a:t>
            </a:r>
            <a:r>
              <a:rPr lang="ja-JP" altLang="en-US" sz="2000" dirty="0" smtClean="0"/>
              <a:t>のビジョンアプリケーションに</a:t>
            </a:r>
            <a:r>
              <a:rPr lang="ja-JP" altLang="en-US" sz="2000" dirty="0"/>
              <a:t>望</a:t>
            </a:r>
            <a:r>
              <a:rPr lang="ja-JP" altLang="en-US" sz="2000" dirty="0" smtClean="0"/>
              <a:t>ましくない</a:t>
            </a:r>
            <a:endParaRPr lang="en-US" altLang="ja-JP" sz="2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874583" y="2535672"/>
            <a:ext cx="39038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視認性・コントラストが低い</a:t>
            </a:r>
            <a:endParaRPr lang="en-US" altLang="ja-JP" sz="2000" dirty="0" smtClean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検出率に影響を及ぼす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ノイズ</a:t>
            </a:r>
            <a:r>
              <a:rPr lang="ja-JP" altLang="en-US" sz="20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ja-JP" altLang="en-US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多い</a:t>
            </a:r>
            <a:endParaRPr lang="en-US" altLang="ja-JP" sz="2000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ja-JP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画像品質に影響を及ぼす</a:t>
            </a:r>
            <a:endParaRPr lang="en-US" altLang="ja-JP" sz="2000" dirty="0" smtClean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17155" y="2258993"/>
            <a:ext cx="3630657" cy="16812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7927" y="2023060"/>
            <a:ext cx="2710162" cy="471867"/>
          </a:xfrm>
          <a:solidFill>
            <a:schemeClr val="accent4"/>
          </a:solidFill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kumimoji="1" lang="ja-JP" altLang="en-US" sz="2000" dirty="0" smtClean="0">
                <a:solidFill>
                  <a:schemeClr val="bg1"/>
                </a:solidFill>
              </a:rPr>
              <a:t>低照度</a:t>
            </a:r>
            <a:r>
              <a:rPr lang="ja-JP" altLang="en-US" sz="2000" dirty="0" smtClean="0">
                <a:solidFill>
                  <a:schemeClr val="bg1"/>
                </a:solidFill>
              </a:rPr>
              <a:t>画像の特徴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74583" y="4695374"/>
            <a:ext cx="39038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露光時間を長くする</a:t>
            </a:r>
            <a:endParaRPr lang="en-US" altLang="ja-JP" sz="2000" dirty="0" smtClean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モーションブラーが生じる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ISO</a:t>
            </a:r>
            <a:r>
              <a:rPr lang="ja-JP" altLang="en-US" sz="2000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感度を上げる</a:t>
            </a:r>
            <a:endParaRPr lang="en-US" altLang="ja-JP" sz="20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altLang="ja-JP" sz="2000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ノイズが増幅する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17155" y="4378183"/>
            <a:ext cx="3630657" cy="17316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コンテンツ プレースホルダー 2"/>
          <p:cNvSpPr txBox="1">
            <a:spLocks/>
          </p:cNvSpPr>
          <p:nvPr/>
        </p:nvSpPr>
        <p:spPr>
          <a:xfrm>
            <a:off x="1197927" y="4142250"/>
            <a:ext cx="2708113" cy="4718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対策</a:t>
            </a:r>
            <a:r>
              <a:rPr lang="en-US" altLang="ja-JP" sz="2000" dirty="0" smtClean="0">
                <a:solidFill>
                  <a:schemeClr val="bg1"/>
                </a:solidFill>
              </a:rPr>
              <a:t>(</a:t>
            </a:r>
            <a:r>
              <a:rPr lang="ja-JP" altLang="en-US" sz="2000" dirty="0" smtClean="0">
                <a:solidFill>
                  <a:schemeClr val="bg1"/>
                </a:solidFill>
              </a:rPr>
              <a:t>ハードウェア</a:t>
            </a:r>
            <a:r>
              <a:rPr lang="en-US" altLang="ja-JP" sz="2000" dirty="0" smtClean="0">
                <a:solidFill>
                  <a:schemeClr val="bg1"/>
                </a:solidFill>
              </a:rPr>
              <a:t>)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32615" y="2774469"/>
            <a:ext cx="365760" cy="30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9" y="4160686"/>
            <a:ext cx="3749046" cy="2266359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7502756" y="2853229"/>
            <a:ext cx="19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ノイズが存在</a:t>
            </a:r>
            <a:endParaRPr kumimoji="1" lang="ja-JP" altLang="en-US" sz="2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33604" y="5052374"/>
            <a:ext cx="19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低値に密集</a:t>
            </a:r>
            <a:endParaRPr kumimoji="1" lang="ja-JP" altLang="en-US" sz="2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79619" y="2251347"/>
            <a:ext cx="19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視認性が低い</a:t>
            </a:r>
            <a:endParaRPr kumimoji="1" lang="ja-JP" altLang="en-US" sz="20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230490" y="6408552"/>
            <a:ext cx="201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RGB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ヒストグラム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224834" y="3893537"/>
            <a:ext cx="140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低照度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56722" y="6226990"/>
            <a:ext cx="415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ソフトウェアレベルで対処を行うべき！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546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従来手法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82C8-82D1-46D0-9478-90028B6C6E2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28650" y="1396537"/>
            <a:ext cx="3901786" cy="4630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1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123</Words>
  <Application>Microsoft Office PowerPoint</Application>
  <PresentationFormat>画面に合わせる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アジェンダ</vt:lpstr>
      <vt:lpstr>研究背景</vt:lpstr>
      <vt:lpstr>従来手法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栗原 一樹</dc:creator>
  <cp:lastModifiedBy>栗原 一樹</cp:lastModifiedBy>
  <cp:revision>12</cp:revision>
  <dcterms:created xsi:type="dcterms:W3CDTF">2019-04-19T05:08:17Z</dcterms:created>
  <dcterms:modified xsi:type="dcterms:W3CDTF">2019-04-19T07:02:54Z</dcterms:modified>
</cp:coreProperties>
</file>