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ctcad\Desktop\Capstone_I_final_presentation\WebClasses.vsdx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file:///C:\Users\sctcad\Desktop\Capstone_I_final_presentation\AndroidClassDiagram.vsdx" TargetMode="Externa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ctcad\Desktop\Capstone_I_final_presentation\Web%20Client%20Mockup.pdf" TargetMode="Externa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Cross Campus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</a:t>
            </a:r>
            <a:r>
              <a:rPr lang="en-CA" dirty="0" err="1" smtClean="0"/>
              <a:t>XCampus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35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 Beyond: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9258009" cy="24765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CROSS CAMPUS COLLABORATIVE LEARNING ENVIRONMENT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89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 For Staying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005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424" y="922636"/>
            <a:ext cx="4351025" cy="1614615"/>
          </a:xfrm>
        </p:spPr>
        <p:txBody>
          <a:bodyPr/>
          <a:lstStyle/>
          <a:p>
            <a:r>
              <a:rPr lang="en-CA" dirty="0" err="1" smtClean="0"/>
              <a:t>XCampus</a:t>
            </a:r>
            <a:r>
              <a:rPr lang="en-CA" dirty="0" smtClean="0"/>
              <a:t> is: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087" y="1236025"/>
            <a:ext cx="4744507" cy="2283824"/>
          </a:xfrm>
        </p:spPr>
        <p:txBody>
          <a:bodyPr/>
          <a:lstStyle/>
          <a:p>
            <a:r>
              <a:rPr lang="en-CA" dirty="0" smtClean="0"/>
              <a:t>A team based Collaborative By:</a:t>
            </a:r>
          </a:p>
          <a:p>
            <a:r>
              <a:rPr lang="en-CA" dirty="0" err="1" smtClean="0"/>
              <a:t>Pavle</a:t>
            </a:r>
            <a:r>
              <a:rPr lang="en-CA" dirty="0" smtClean="0"/>
              <a:t> </a:t>
            </a:r>
            <a:r>
              <a:rPr lang="en-CA" dirty="0" err="1" smtClean="0"/>
              <a:t>Boraniev</a:t>
            </a:r>
            <a:r>
              <a:rPr lang="en-CA" dirty="0" smtClean="0"/>
              <a:t>,</a:t>
            </a:r>
          </a:p>
          <a:p>
            <a:r>
              <a:rPr lang="en-CA" dirty="0" err="1" smtClean="0"/>
              <a:t>Kazuma</a:t>
            </a:r>
            <a:r>
              <a:rPr lang="en-CA" dirty="0" smtClean="0"/>
              <a:t> Sato,</a:t>
            </a:r>
          </a:p>
          <a:p>
            <a:r>
              <a:rPr lang="en-CA" dirty="0" smtClean="0"/>
              <a:t>Mark Gallant</a:t>
            </a:r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706087" y="2772384"/>
            <a:ext cx="4744507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Dedicated to free, open collaborations for students everywhere</a:t>
            </a:r>
            <a:endParaRPr lang="en-CA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06086" y="3814466"/>
            <a:ext cx="4744507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Passionate about making student interactions easy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9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Cross Campus is: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066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A multi-platform REST styled API service, supplied by a relational database</a:t>
            </a:r>
          </a:p>
          <a:p>
            <a:endParaRPr lang="en-CA" dirty="0" smtClean="0"/>
          </a:p>
          <a:p>
            <a:r>
              <a:rPr lang="en-CA" dirty="0"/>
              <a:t>An education based listing service (Tutoring, Study Groups, Textbooks)</a:t>
            </a:r>
          </a:p>
          <a:p>
            <a:endParaRPr lang="en-CA" dirty="0" smtClean="0"/>
          </a:p>
          <a:p>
            <a:r>
              <a:rPr lang="en-CA" dirty="0" smtClean="0"/>
              <a:t>User powered note repository, sorted institutionally, by program and more..</a:t>
            </a:r>
          </a:p>
          <a:p>
            <a:endParaRPr lang="en-CA" dirty="0" smtClean="0"/>
          </a:p>
          <a:p>
            <a:r>
              <a:rPr lang="en-CA" dirty="0" smtClean="0"/>
              <a:t>Content based commenting </a:t>
            </a:r>
          </a:p>
          <a:p>
            <a:endParaRPr lang="en-CA" dirty="0" smtClean="0"/>
          </a:p>
          <a:p>
            <a:r>
              <a:rPr lang="en-CA" dirty="0" smtClean="0"/>
              <a:t>User experience and rating system</a:t>
            </a:r>
          </a:p>
          <a:p>
            <a:endParaRPr lang="en-CA" dirty="0"/>
          </a:p>
          <a:p>
            <a:r>
              <a:rPr lang="en-CA" dirty="0" smtClean="0"/>
              <a:t>A base of real, registered users who can offer advice to each other and easily interact without worry of being “called out”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0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Cross Campus is not: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walled garden</a:t>
            </a:r>
          </a:p>
          <a:p>
            <a:endParaRPr lang="en-CA" dirty="0"/>
          </a:p>
          <a:p>
            <a:r>
              <a:rPr lang="en-CA" dirty="0" smtClean="0"/>
              <a:t>A social media platform</a:t>
            </a:r>
          </a:p>
          <a:p>
            <a:endParaRPr lang="en-CA" dirty="0"/>
          </a:p>
          <a:p>
            <a:r>
              <a:rPr lang="en-CA" dirty="0" smtClean="0"/>
              <a:t>A dedicated forum</a:t>
            </a:r>
          </a:p>
          <a:p>
            <a:endParaRPr lang="en-CA" dirty="0"/>
          </a:p>
          <a:p>
            <a:r>
              <a:rPr lang="en-CA" dirty="0" smtClean="0"/>
              <a:t>A piracy den</a:t>
            </a:r>
          </a:p>
        </p:txBody>
      </p:sp>
    </p:spTree>
    <p:extLst>
      <p:ext uri="{BB962C8B-B14F-4D97-AF65-F5344CB8AC3E}">
        <p14:creationId xmlns:p14="http://schemas.microsoft.com/office/powerpoint/2010/main" val="18343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252" y="712411"/>
            <a:ext cx="8761413" cy="706964"/>
          </a:xfrm>
        </p:spPr>
        <p:txBody>
          <a:bodyPr/>
          <a:lstStyle/>
          <a:p>
            <a:r>
              <a:rPr lang="en-CA" dirty="0" smtClean="0"/>
              <a:t>Take a Backend Look: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63" y="1963800"/>
            <a:ext cx="7073887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4914" y="1367598"/>
            <a:ext cx="173637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CA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relational tables</a:t>
            </a:r>
            <a:endParaRPr lang="en-CA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	Take a Backend Look: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	Making an account with social media login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9" y="93306"/>
            <a:ext cx="7096191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962" y="970143"/>
            <a:ext cx="4602034" cy="2283824"/>
          </a:xfrm>
        </p:spPr>
        <p:txBody>
          <a:bodyPr/>
          <a:lstStyle/>
          <a:p>
            <a:r>
              <a:rPr lang="en-CA" dirty="0" smtClean="0"/>
              <a:t>What we support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575" y="1166084"/>
            <a:ext cx="3757545" cy="2283824"/>
          </a:xfrm>
        </p:spPr>
        <p:txBody>
          <a:bodyPr/>
          <a:lstStyle/>
          <a:p>
            <a:r>
              <a:rPr lang="en-CA" dirty="0" smtClean="0"/>
              <a:t>Website</a:t>
            </a:r>
          </a:p>
          <a:p>
            <a:r>
              <a:rPr lang="en-CA" dirty="0" smtClean="0"/>
              <a:t>Android application</a:t>
            </a:r>
          </a:p>
          <a:p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26962" y="3298202"/>
            <a:ext cx="4602034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What we Could support***</a:t>
            </a:r>
            <a:endParaRPr lang="en-CA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9575" y="3449908"/>
            <a:ext cx="375754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IOS</a:t>
            </a:r>
          </a:p>
          <a:p>
            <a:r>
              <a:rPr lang="en-CA" dirty="0" smtClean="0"/>
              <a:t>Desktop Apps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39574" y="5123198"/>
            <a:ext cx="375754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00" dirty="0" smtClean="0"/>
              <a:t>***people power required!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5213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41" y="583801"/>
            <a:ext cx="6518055" cy="1218495"/>
          </a:xfrm>
        </p:spPr>
        <p:txBody>
          <a:bodyPr/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212" y="1524456"/>
            <a:ext cx="3757545" cy="2283824"/>
          </a:xfrm>
        </p:spPr>
        <p:txBody>
          <a:bodyPr>
            <a:normAutofit/>
          </a:bodyPr>
          <a:lstStyle/>
          <a:p>
            <a:r>
              <a:rPr lang="en-CA" sz="1800" cap="none" dirty="0" smtClean="0"/>
              <a:t>Our Web Classes:</a:t>
            </a:r>
            <a:endParaRPr lang="en-CA" sz="18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327368" y="2607951"/>
            <a:ext cx="361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Our Android Classes: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853273"/>
              </p:ext>
            </p:extLst>
          </p:nvPr>
        </p:nvGraphicFramePr>
        <p:xfrm>
          <a:off x="6445384" y="2912415"/>
          <a:ext cx="5290441" cy="348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18109982" imgH="11943180" progId="Visio.Drawing.15">
                  <p:link updateAutomatic="1"/>
                </p:oleObj>
              </mc:Choice>
              <mc:Fallback>
                <p:oleObj name="Visio" r:id="rId3" imgW="18109982" imgH="119431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5384" y="2912415"/>
                        <a:ext cx="5290441" cy="348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320905"/>
              </p:ext>
            </p:extLst>
          </p:nvPr>
        </p:nvGraphicFramePr>
        <p:xfrm>
          <a:off x="903528" y="3082828"/>
          <a:ext cx="4862367" cy="287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5" imgW="26898487" imgH="15931080" progId="Visio.Drawing.15">
                  <p:link updateAutomatic="1"/>
                </p:oleObj>
              </mc:Choice>
              <mc:Fallback>
                <p:oleObj name="Visio" r:id="rId5" imgW="26898487" imgH="159310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28" y="3082828"/>
                        <a:ext cx="4862367" cy="2879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0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Design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599574" y="3729448"/>
            <a:ext cx="8825659" cy="2476500"/>
          </a:xfrm>
        </p:spPr>
        <p:txBody>
          <a:bodyPr/>
          <a:lstStyle/>
          <a:p>
            <a:r>
              <a:rPr lang="en-CA" dirty="0" smtClean="0"/>
              <a:t>Web Wireframe: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Mobile Wireframe:</a:t>
            </a:r>
            <a:endParaRPr lang="en-CA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09260"/>
              </p:ext>
            </p:extLst>
          </p:nvPr>
        </p:nvGraphicFramePr>
        <p:xfrm>
          <a:off x="6647057" y="4042125"/>
          <a:ext cx="1160049" cy="65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12391920" imgH="7048440" progId="AcroExch.Document.DC">
                  <p:link updateAutomatic="1"/>
                </p:oleObj>
              </mc:Choice>
              <mc:Fallback>
                <p:oleObj name="Acrobat Document" r:id="rId3" imgW="12391920" imgH="704844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7057" y="4042125"/>
                        <a:ext cx="1160049" cy="659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08647"/>
              </p:ext>
            </p:extLst>
          </p:nvPr>
        </p:nvGraphicFramePr>
        <p:xfrm>
          <a:off x="6844475" y="4967698"/>
          <a:ext cx="765211" cy="99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5" imgW="5829480" imgH="7543800" progId="AcroExch.Document.DC">
                  <p:embed/>
                </p:oleObj>
              </mc:Choice>
              <mc:Fallback>
                <p:oleObj name="Acrobat Document" r:id="rId5" imgW="5829480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4475" y="4967698"/>
                        <a:ext cx="765211" cy="990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3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186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C:\Users\sctcad\Desktop\Capstone_I_final_presentation\Web Client Mockup.pdf</vt:lpstr>
      <vt:lpstr>C:\Users\sctcad\Desktop\Capstone_I_final_presentation\WebClasses.vsdx</vt:lpstr>
      <vt:lpstr>C:\Users\sctcad\Desktop\Capstone_I_final_presentation\AndroidClassDiagram.vsdx</vt:lpstr>
      <vt:lpstr>Adobe Acrobat Document</vt:lpstr>
      <vt:lpstr>Cross Campus</vt:lpstr>
      <vt:lpstr>XCampus is:</vt:lpstr>
      <vt:lpstr>Cross Campus is:</vt:lpstr>
      <vt:lpstr>Cross Campus is not:</vt:lpstr>
      <vt:lpstr>Take a Backend Look:</vt:lpstr>
      <vt:lpstr> Take a Backend Look:</vt:lpstr>
      <vt:lpstr>What we support</vt:lpstr>
      <vt:lpstr>Class Diagram</vt:lpstr>
      <vt:lpstr>Our Design</vt:lpstr>
      <vt:lpstr>And Beyond:</vt:lpstr>
      <vt:lpstr>Thank You For Staying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Campus</dc:title>
  <dc:creator>sctcad</dc:creator>
  <cp:lastModifiedBy>sctcad</cp:lastModifiedBy>
  <cp:revision>11</cp:revision>
  <dcterms:created xsi:type="dcterms:W3CDTF">2016-12-08T00:31:08Z</dcterms:created>
  <dcterms:modified xsi:type="dcterms:W3CDTF">2016-12-08T02:05:17Z</dcterms:modified>
</cp:coreProperties>
</file>