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Report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T13 - Cross Campus Collaborative Learning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7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 backed website and phone application</a:t>
            </a:r>
          </a:p>
          <a:p>
            <a:endParaRPr lang="en-US" dirty="0" smtClean="0"/>
          </a:p>
          <a:p>
            <a:r>
              <a:rPr lang="en-US" dirty="0" smtClean="0"/>
              <a:t>Focus on education</a:t>
            </a:r>
          </a:p>
          <a:p>
            <a:endParaRPr lang="en-US" dirty="0" smtClean="0"/>
          </a:p>
          <a:p>
            <a:r>
              <a:rPr lang="en-US" dirty="0" smtClean="0"/>
              <a:t>Note sharing</a:t>
            </a:r>
          </a:p>
          <a:p>
            <a:endParaRPr lang="en-US" dirty="0" smtClean="0"/>
          </a:p>
          <a:p>
            <a:r>
              <a:rPr lang="en-US" dirty="0" smtClean="0"/>
              <a:t>Student driven classifieds and posting</a:t>
            </a:r>
          </a:p>
          <a:p>
            <a:endParaRPr lang="en-US" dirty="0" smtClean="0"/>
          </a:p>
          <a:p>
            <a:r>
              <a:rPr lang="en-US" dirty="0" smtClean="0"/>
              <a:t>Student based membership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6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We Face (or faced)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suitable host</a:t>
            </a:r>
          </a:p>
          <a:p>
            <a:endParaRPr lang="en-US" dirty="0"/>
          </a:p>
          <a:p>
            <a:r>
              <a:rPr lang="en-US" dirty="0" smtClean="0"/>
              <a:t>Reworking our architecture</a:t>
            </a:r>
          </a:p>
          <a:p>
            <a:endParaRPr lang="en-US" dirty="0"/>
          </a:p>
          <a:p>
            <a:r>
              <a:rPr lang="en-US" dirty="0" smtClean="0"/>
              <a:t>Working across class sections / work schedules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applications are prepared and account is configured (RDS, s3, Route 53)</a:t>
            </a:r>
          </a:p>
          <a:p>
            <a:endParaRPr lang="en-US" dirty="0" smtClean="0"/>
          </a:p>
          <a:p>
            <a:r>
              <a:rPr lang="en-US" dirty="0" smtClean="0"/>
              <a:t>API is configured</a:t>
            </a:r>
          </a:p>
          <a:p>
            <a:endParaRPr lang="en-US" dirty="0"/>
          </a:p>
          <a:p>
            <a:r>
              <a:rPr lang="en-US" dirty="0" smtClean="0"/>
              <a:t>Database is written</a:t>
            </a:r>
          </a:p>
          <a:p>
            <a:endParaRPr lang="en-US" dirty="0"/>
          </a:p>
          <a:p>
            <a:r>
              <a:rPr lang="en-US" dirty="0" smtClean="0"/>
              <a:t>New architecture is established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4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Soon to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map prepared (along with lambda functions)</a:t>
            </a:r>
          </a:p>
          <a:p>
            <a:endParaRPr lang="en-US" dirty="0" smtClean="0"/>
          </a:p>
          <a:p>
            <a:r>
              <a:rPr lang="en-US" dirty="0" smtClean="0"/>
              <a:t>Connect our file hosting service to our API</a:t>
            </a:r>
          </a:p>
          <a:p>
            <a:endParaRPr lang="en-US" dirty="0"/>
          </a:p>
          <a:p>
            <a:r>
              <a:rPr lang="en-US" dirty="0" smtClean="0"/>
              <a:t>Client-server authentication launch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-Mark </a:t>
            </a:r>
            <a:r>
              <a:rPr lang="en-US" dirty="0" err="1" smtClean="0"/>
              <a:t>gallent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91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110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Progress Report #1</vt:lpstr>
      <vt:lpstr>Quick Recap</vt:lpstr>
      <vt:lpstr>Challenges We Face (or faced)</vt:lpstr>
      <vt:lpstr>Current Progress</vt:lpstr>
      <vt:lpstr>Soon to accomplish</vt:lpstr>
      <vt:lpstr>That’s 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#1</dc:title>
  <dc:creator>Windows User</dc:creator>
  <cp:lastModifiedBy>Windows User</cp:lastModifiedBy>
  <cp:revision>7</cp:revision>
  <dcterms:created xsi:type="dcterms:W3CDTF">2017-01-24T00:35:31Z</dcterms:created>
  <dcterms:modified xsi:type="dcterms:W3CDTF">2017-01-24T02:10:52Z</dcterms:modified>
</cp:coreProperties>
</file>