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xCampus</a:t>
            </a:r>
            <a:r>
              <a:rPr lang="en-CA" dirty="0" smtClean="0"/>
              <a:t> - Final Update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Mark Gallant, </a:t>
            </a:r>
            <a:r>
              <a:rPr lang="en-CA" dirty="0" err="1" smtClean="0"/>
              <a:t>pavle</a:t>
            </a:r>
            <a:r>
              <a:rPr lang="en-CA" dirty="0" smtClean="0"/>
              <a:t> </a:t>
            </a:r>
            <a:r>
              <a:rPr lang="en-CA" dirty="0" err="1" smtClean="0"/>
              <a:t>boraniev</a:t>
            </a:r>
            <a:r>
              <a:rPr lang="en-CA" dirty="0" smtClean="0"/>
              <a:t>, </a:t>
            </a:r>
            <a:r>
              <a:rPr lang="en-CA" dirty="0" err="1" smtClean="0"/>
              <a:t>kazuma</a:t>
            </a:r>
            <a:r>
              <a:rPr lang="en-CA" dirty="0" smtClean="0"/>
              <a:t> </a:t>
            </a:r>
            <a:r>
              <a:rPr lang="en-CA" dirty="0" err="1" smtClean="0"/>
              <a:t>sato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040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Was it a success?</a:t>
            </a:r>
          </a:p>
          <a:p>
            <a:endParaRPr lang="en-CA" dirty="0" smtClean="0"/>
          </a:p>
          <a:p>
            <a:r>
              <a:rPr lang="en-CA" dirty="0" smtClean="0"/>
              <a:t>What was the most valuable thing we took?</a:t>
            </a:r>
          </a:p>
          <a:p>
            <a:endParaRPr lang="en-CA" dirty="0"/>
          </a:p>
          <a:p>
            <a:r>
              <a:rPr lang="en-CA" dirty="0" smtClean="0"/>
              <a:t>Are we left satisfied?</a:t>
            </a:r>
          </a:p>
          <a:p>
            <a:endParaRPr lang="en-CA" dirty="0"/>
          </a:p>
          <a:p>
            <a:r>
              <a:rPr lang="en-CA" dirty="0" smtClean="0"/>
              <a:t>Comments </a:t>
            </a:r>
            <a:r>
              <a:rPr lang="en-CA" smtClean="0"/>
              <a:t>on capstone</a:t>
            </a:r>
          </a:p>
        </p:txBody>
      </p:sp>
    </p:spTree>
    <p:extLst>
      <p:ext uri="{BB962C8B-B14F-4D97-AF65-F5344CB8AC3E}">
        <p14:creationId xmlns:p14="http://schemas.microsoft.com/office/powerpoint/2010/main" val="37527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</a:p>
          <a:p>
            <a:r>
              <a:rPr lang="en-CA" dirty="0" smtClean="0"/>
              <a:t>Features</a:t>
            </a:r>
          </a:p>
          <a:p>
            <a:r>
              <a:rPr lang="en-CA" dirty="0" smtClean="0"/>
              <a:t>Problems</a:t>
            </a:r>
          </a:p>
          <a:p>
            <a:r>
              <a:rPr lang="en-CA" dirty="0" smtClean="0"/>
              <a:t>Solutions</a:t>
            </a:r>
          </a:p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86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862" y="1569029"/>
            <a:ext cx="4351025" cy="1301578"/>
          </a:xfrm>
        </p:spPr>
        <p:txBody>
          <a:bodyPr/>
          <a:lstStyle/>
          <a:p>
            <a:r>
              <a:rPr lang="en-CA" dirty="0" smtClean="0"/>
              <a:t>Our team…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516619" y="1569029"/>
            <a:ext cx="5164635" cy="1192113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Kazuma</a:t>
            </a:r>
            <a:r>
              <a:rPr lang="en-CA" dirty="0" smtClean="0"/>
              <a:t> </a:t>
            </a:r>
            <a:r>
              <a:rPr lang="en-CA" dirty="0" err="1" smtClean="0"/>
              <a:t>sato</a:t>
            </a:r>
            <a:r>
              <a:rPr lang="en-CA" dirty="0" smtClean="0"/>
              <a:t> – backend &amp; Database </a:t>
            </a:r>
          </a:p>
          <a:p>
            <a:r>
              <a:rPr lang="en-CA" dirty="0" smtClean="0"/>
              <a:t>Mark Gallant – Backend &amp; Services</a:t>
            </a:r>
          </a:p>
          <a:p>
            <a:r>
              <a:rPr lang="en-CA" dirty="0" err="1" smtClean="0"/>
              <a:t>Pavle</a:t>
            </a:r>
            <a:r>
              <a:rPr lang="en-CA" dirty="0" smtClean="0"/>
              <a:t> </a:t>
            </a:r>
            <a:r>
              <a:rPr lang="en-CA" dirty="0" err="1" smtClean="0"/>
              <a:t>Boraniev</a:t>
            </a:r>
            <a:r>
              <a:rPr lang="en-CA" dirty="0" smtClean="0"/>
              <a:t> – Mobile app</a:t>
            </a:r>
            <a:endParaRPr lang="en-CA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gray">
          <a:xfrm>
            <a:off x="1047862" y="3237192"/>
            <a:ext cx="4351025" cy="1301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Our product…</a:t>
            </a:r>
            <a:endParaRPr lang="en-CA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516618" y="3657323"/>
            <a:ext cx="5164635" cy="2504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 smtClean="0"/>
              <a:t>xCampus</a:t>
            </a:r>
            <a:r>
              <a:rPr lang="en-CA" dirty="0" smtClean="0"/>
              <a:t> - full stack application</a:t>
            </a:r>
          </a:p>
          <a:p>
            <a:r>
              <a:rPr lang="en-CA" dirty="0" smtClean="0"/>
              <a:t>	- </a:t>
            </a:r>
            <a:r>
              <a:rPr lang="en-CA" dirty="0" err="1" smtClean="0"/>
              <a:t>Aws</a:t>
            </a:r>
            <a:r>
              <a:rPr lang="en-CA" dirty="0" smtClean="0"/>
              <a:t> </a:t>
            </a:r>
            <a:r>
              <a:rPr lang="en-CA" dirty="0" err="1" smtClean="0"/>
              <a:t>api</a:t>
            </a:r>
            <a:r>
              <a:rPr lang="en-CA" dirty="0" smtClean="0"/>
              <a:t> gateway </a:t>
            </a:r>
          </a:p>
          <a:p>
            <a:r>
              <a:rPr lang="en-CA" dirty="0" smtClean="0"/>
              <a:t>	- Android Application</a:t>
            </a:r>
          </a:p>
          <a:p>
            <a:r>
              <a:rPr lang="en-CA" dirty="0"/>
              <a:t>	</a:t>
            </a:r>
            <a:r>
              <a:rPr lang="en-CA" dirty="0" smtClean="0"/>
              <a:t>- RDS Database</a:t>
            </a:r>
          </a:p>
          <a:p>
            <a:r>
              <a:rPr lang="en-CA" dirty="0"/>
              <a:t>	</a:t>
            </a:r>
            <a:r>
              <a:rPr lang="en-CA" dirty="0" smtClean="0"/>
              <a:t>- AWS webhosting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58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URL based resource management</a:t>
            </a:r>
          </a:p>
          <a:p>
            <a:r>
              <a:rPr lang="en-CA" dirty="0" smtClean="0"/>
              <a:t>Structured API gateway (using node)</a:t>
            </a:r>
          </a:p>
          <a:p>
            <a:r>
              <a:rPr lang="en-CA" dirty="0" smtClean="0"/>
              <a:t>All data is available through endpoints</a:t>
            </a:r>
          </a:p>
          <a:p>
            <a:r>
              <a:rPr lang="en-CA" dirty="0" smtClean="0"/>
              <a:t>Computation is largely client 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63" y="2455905"/>
            <a:ext cx="4572000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8400" y="4473146"/>
            <a:ext cx="848497" cy="14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5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Authentication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AWS </a:t>
            </a:r>
            <a:r>
              <a:rPr lang="en-CA" dirty="0" err="1" smtClean="0"/>
              <a:t>Cognito</a:t>
            </a:r>
            <a:endParaRPr lang="en-CA" dirty="0" smtClean="0"/>
          </a:p>
          <a:p>
            <a:r>
              <a:rPr lang="en-CA" dirty="0" smtClean="0"/>
              <a:t>Client certificate requires validation to access various resources</a:t>
            </a:r>
          </a:p>
          <a:p>
            <a:r>
              <a:rPr lang="en-CA" dirty="0" smtClean="0"/>
              <a:t>API handles incoming user data to provide appropriate access token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00" y="4311650"/>
            <a:ext cx="2043719" cy="23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friendly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Original designs were cluttered &amp; non-functional</a:t>
            </a:r>
          </a:p>
          <a:p>
            <a:r>
              <a:rPr lang="en-CA" dirty="0" smtClean="0"/>
              <a:t>Reduced our use-cases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98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Specific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Group disorganization</a:t>
            </a:r>
          </a:p>
          <a:p>
            <a:r>
              <a:rPr lang="en-CA" dirty="0" smtClean="0"/>
              <a:t>Scope overload</a:t>
            </a:r>
          </a:p>
          <a:p>
            <a:r>
              <a:rPr lang="en-CA" dirty="0" smtClean="0"/>
              <a:t>Weak 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09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Cleaned up some documentation</a:t>
            </a:r>
          </a:p>
          <a:p>
            <a:r>
              <a:rPr lang="en-CA" dirty="0" smtClean="0"/>
              <a:t>Lots of reading</a:t>
            </a:r>
          </a:p>
          <a:p>
            <a:r>
              <a:rPr lang="en-CA" dirty="0" smtClean="0"/>
              <a:t>Reduced use cases</a:t>
            </a:r>
          </a:p>
          <a:p>
            <a:r>
              <a:rPr lang="en-CA" dirty="0" smtClean="0"/>
              <a:t>Took initiative to inquire about progress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35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Product Demo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58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153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xCampus - Final Update</vt:lpstr>
      <vt:lpstr>Introduction</vt:lpstr>
      <vt:lpstr>Our team…</vt:lpstr>
      <vt:lpstr>REST</vt:lpstr>
      <vt:lpstr>Authentication</vt:lpstr>
      <vt:lpstr>User friendly design</vt:lpstr>
      <vt:lpstr>Specific problems</vt:lpstr>
      <vt:lpstr>General solutions</vt:lpstr>
      <vt:lpstr>Product Demo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xCampus - Final Update</dc:title>
  <dc:creator>Mark Gallant-Wheeler</dc:creator>
  <cp:lastModifiedBy>Mark Gallant-Wheeler</cp:lastModifiedBy>
  <cp:revision>8</cp:revision>
  <dcterms:created xsi:type="dcterms:W3CDTF">2017-04-18T21:39:03Z</dcterms:created>
  <dcterms:modified xsi:type="dcterms:W3CDTF">2017-04-18T22:27:19Z</dcterms:modified>
</cp:coreProperties>
</file>