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Noto Sans" panose="020B0604020202020204" charset="0"/>
      <p:regular r:id="rId19"/>
    </p:embeddedFont>
    <p:embeddedFont>
      <p:font typeface="Noto Sans Bold" panose="020B0604020202020204" charset="0"/>
      <p:regular r:id="rId20"/>
    </p:embeddedFont>
    <p:embeddedFont>
      <p:font typeface="DejaVu Serif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ejaVu Serif Bold" panose="020B0604020202020204" charset="0"/>
      <p:regular r:id="rId26"/>
    </p:embeddedFont>
    <p:embeddedFont>
      <p:font typeface="Noto Sans Bold Italics" panose="020B0604020202020204" charset="0"/>
      <p:regular r:id="rId27"/>
    </p:embeddedFont>
    <p:embeddedFont>
      <p:font typeface="Open Sauce" panose="020B0604020202020204" charset="0"/>
      <p:regular r:id="rId28"/>
    </p:embeddedFont>
    <p:embeddedFont>
      <p:font typeface="Noto Serif Display Black" panose="020B0604020202020204"/>
      <p:regular r:id="rId29"/>
    </p:embeddedFont>
    <p:embeddedFont>
      <p:font typeface="Open Sauce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8937"/>
            <a:ext cx="15430500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Open Sauce Bold"/>
              </a:rPr>
              <a:t>Báo cáo môn Thiết kế cài đặt mạng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4289712" y="2618740"/>
            <a:ext cx="11870774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DejaVu Serif"/>
              </a:rPr>
              <a:t>Đề tài: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460115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Noto Sans Bold"/>
              </a:rPr>
              <a:t>Thiết kế hệ thống mạng cho Trường THPT XYZ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906" y="8037251"/>
            <a:ext cx="9144000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SVTH: Lý Diệp Quang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712" y="9153525"/>
            <a:ext cx="10223599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 Bold"/>
              </a:rPr>
              <a:t>GVHD: Ths. Tô Khánh Toàn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86817" y="3397403"/>
            <a:ext cx="12279479" cy="66957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453" lvl="1" indent="-701726" algn="ctr">
              <a:lnSpc>
                <a:spcPts val="9100"/>
              </a:lnSpc>
              <a:buFont typeface="Arial"/>
              <a:buChar char="•"/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Chia IP theo từng phòng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1636" y="2168173"/>
            <a:ext cx="3748088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Noto Serif Display Black"/>
              </a:rPr>
              <a:t>IP phòng máy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5592" y="4547519"/>
            <a:ext cx="15092408" cy="53783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453" lvl="1" indent="-701726" algn="ctr">
              <a:lnSpc>
                <a:spcPts val="9100"/>
              </a:lnSpc>
              <a:buFont typeface="Arial"/>
              <a:buChar char="•"/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Chia IP theo từng phòng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149123"/>
            <a:ext cx="6714563" cy="76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4440">
                <a:solidFill>
                  <a:srgbClr val="000000"/>
                </a:solidFill>
                <a:latin typeface="Noto Serif Display Black"/>
              </a:rPr>
              <a:t>IP phòng hội trường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7030" y="1318566"/>
            <a:ext cx="11540970" cy="925961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2. Danh sách VLAN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8789" y="2330032"/>
            <a:ext cx="16352988" cy="73903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3. Sơ đồ logic trên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892" y="1983986"/>
            <a:ext cx="11215360" cy="44106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12330" y="4636600"/>
            <a:ext cx="8633375" cy="523980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77043" y="159703"/>
            <a:ext cx="13291357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"/>
              </a:rPr>
              <a:t>Thiết kế mạng vật lý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9657" y="1726247"/>
            <a:ext cx="11586240" cy="85607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3714" y="159703"/>
            <a:ext cx="1028324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Noto Sans Bold"/>
              </a:rPr>
              <a:t>Dự trù kinh phí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8391"/>
            <a:ext cx="115443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"/>
              </a:rPr>
              <a:t>Kết quả đạt được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6329" y="3052684"/>
            <a:ext cx="14988739" cy="620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8527" lvl="1" indent="-544264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000000"/>
                </a:solidFill>
                <a:latin typeface="Noto Serif Display Black"/>
              </a:rPr>
              <a:t>Đã thiết kế sơ quát hệ thống mạng theo yêu cầu</a:t>
            </a:r>
          </a:p>
          <a:p>
            <a:pPr marL="1088527" lvl="1" indent="-544264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000000"/>
                </a:solidFill>
                <a:latin typeface="Noto Serif Display Black"/>
              </a:rPr>
              <a:t>Đảm bảo các phòng ban sẽ không thể nhìn thấy nhau</a:t>
            </a:r>
          </a:p>
          <a:p>
            <a:pPr marL="1088527" lvl="1" indent="-544264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000000"/>
                </a:solidFill>
                <a:latin typeface="Noto Serif Display Black"/>
              </a:rPr>
              <a:t>Đã thiết lập được DNS/Mail server </a:t>
            </a:r>
          </a:p>
          <a:p>
            <a:pPr marL="1088527" lvl="1" indent="-544264">
              <a:lnSpc>
                <a:spcPts val="7058"/>
              </a:lnSpc>
              <a:buFont typeface="Arial"/>
              <a:buChar char="•"/>
            </a:pPr>
            <a:r>
              <a:rPr lang="en-US" sz="5041">
                <a:solidFill>
                  <a:srgbClr val="000000"/>
                </a:solidFill>
                <a:latin typeface="Noto Serif Display Black"/>
              </a:rPr>
              <a:t>Kinh phí dự trù ít hơn kinh phí khách hàng cung cấp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0767" y="2642693"/>
            <a:ext cx="13486881" cy="513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4"/>
              </a:lnSpc>
            </a:pPr>
            <a:r>
              <a:rPr lang="en-US" sz="14781">
                <a:solidFill>
                  <a:srgbClr val="000000"/>
                </a:solidFill>
                <a:latin typeface="Noto Sans Bold"/>
              </a:rPr>
              <a:t>Cảm ơn thầy đã lắng nghe!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132" y="3581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404E3B"/>
                </a:solidFill>
                <a:latin typeface="Open Sauce"/>
              </a:rPr>
              <a:t>Giới thiệu Trường THPT XYZ: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4742" y="2314574"/>
            <a:ext cx="14980890" cy="7944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- Dãy nhà A (2 tầng):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     + Tầng 1:  các phòng ban và tổ bộ môn.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     + Tầng 2: phòng Hiệu trưởng, Hiệu phó và Đảng ủy. 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-Dãy nhà B (2 tầng):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+ Tầng 1: 2 phòng máy và thư viện.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+ Tầng 2: phòng kỹ thuật và văn phòng đoàn thanh niên.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- Dãy nhà C (3 tầng):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     + Tầng 1,2: Các lớp học.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     + Tâng 3: Hội trường.       </a:t>
            </a:r>
          </a:p>
          <a:p>
            <a:pPr>
              <a:lnSpc>
                <a:spcPts val="5739"/>
              </a:lnSpc>
            </a:pPr>
            <a:r>
              <a:rPr lang="en-US" sz="4099" dirty="0">
                <a:solidFill>
                  <a:srgbClr val="404E3B"/>
                </a:solidFill>
                <a:latin typeface="Noto Serif Display Black"/>
              </a:rPr>
              <a:t>-Dãy nhà D (2 tầng): các lớp học.</a:t>
            </a:r>
          </a:p>
          <a:p>
            <a:pPr>
              <a:lnSpc>
                <a:spcPts val="5739"/>
              </a:lnSpc>
            </a:pPr>
            <a:endParaRPr lang="en-US" sz="4099" dirty="0">
              <a:solidFill>
                <a:srgbClr val="404E3B"/>
              </a:solidFill>
              <a:latin typeface="Noto Serif Display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620" y="159703"/>
            <a:ext cx="1098318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"/>
              </a:rPr>
              <a:t>Mục tiêu </a:t>
            </a:r>
            <a:r>
              <a:rPr lang="en-US" sz="9200" dirty="0" smtClean="0">
                <a:solidFill>
                  <a:srgbClr val="000000"/>
                </a:solidFill>
                <a:latin typeface="Noto Sans Bold"/>
              </a:rPr>
              <a:t>cần đạt</a:t>
            </a:r>
            <a:endParaRPr lang="en-US" sz="9200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17447" y="2475141"/>
            <a:ext cx="16200765" cy="725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Noto Serif Display Black"/>
              </a:rPr>
              <a:t>1. Yêu cầu hệ thống đáp ứng tốt kết nối đa dạng của các phòng ban, học sinh và dự trù nhu cầu mở rộng trong tương lai.</a:t>
            </a:r>
          </a:p>
          <a:p>
            <a:pPr algn="just">
              <a:lnSpc>
                <a:spcPts val="6439"/>
              </a:lnSpc>
            </a:pPr>
            <a:endParaRPr lang="en-US" sz="4599" dirty="0">
              <a:solidFill>
                <a:srgbClr val="000000"/>
              </a:solidFill>
              <a:latin typeface="Noto Serif Display Black"/>
            </a:endParaRPr>
          </a:p>
          <a:p>
            <a:pPr algn="just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Noto Serif Display Black"/>
              </a:rPr>
              <a:t>2. Đảm bảo tính an toàn, các phòng ban không nhìn thấy nhau, đặc biệt là không sinh không thể xây nhập vào các phòng ban.</a:t>
            </a:r>
          </a:p>
          <a:p>
            <a:pPr algn="just">
              <a:lnSpc>
                <a:spcPts val="6439"/>
              </a:lnSpc>
            </a:pPr>
            <a:endParaRPr lang="en-US" sz="4599" dirty="0">
              <a:solidFill>
                <a:srgbClr val="000000"/>
              </a:solidFill>
              <a:latin typeface="Noto Serif Display Black"/>
            </a:endParaRPr>
          </a:p>
          <a:p>
            <a:pPr algn="just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Noto Serif Display Black"/>
              </a:rPr>
              <a:t>3. Sự dụng email server riêng cho trường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959" y="159703"/>
            <a:ext cx="11111641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"/>
              </a:rPr>
              <a:t>Hướng giải quyết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0906" y="3703520"/>
            <a:ext cx="16588394" cy="449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0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Noto Sans"/>
              </a:rPr>
              <a:t>1. Thu thập yêu cầu của khách hàng</a:t>
            </a:r>
          </a:p>
          <a:p>
            <a:pPr>
              <a:lnSpc>
                <a:spcPts val="7140"/>
              </a:lnSpc>
              <a:spcBef>
                <a:spcPct val="0"/>
              </a:spcBef>
            </a:pPr>
            <a:endParaRPr lang="en-US" sz="510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7140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Noto Sans"/>
              </a:rPr>
              <a:t>2. Thiết kế hệ thống mạng thep yêu ầu khách hàng</a:t>
            </a:r>
          </a:p>
          <a:p>
            <a:pPr>
              <a:lnSpc>
                <a:spcPts val="7140"/>
              </a:lnSpc>
              <a:spcBef>
                <a:spcPct val="0"/>
              </a:spcBef>
            </a:pPr>
            <a:endParaRPr lang="en-US" sz="510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7140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Noto Sans"/>
              </a:rPr>
              <a:t>3. Xây dựng mail server và DNS riêng cho trường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97828" y="2892033"/>
            <a:ext cx="10977875" cy="63662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59703"/>
            <a:ext cx="107823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"/>
              </a:rPr>
              <a:t>Thu thập yêu cầu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264912" y="6008491"/>
            <a:ext cx="109778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 Black"/>
              </a:rPr>
              <a:t>Kinh phí: 800 triệu đồng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0930" y="159703"/>
            <a:ext cx="1399807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Noto Sans Bold Italics"/>
              </a:rPr>
              <a:t>Thiết kế hệ thống mạng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62867" y="5019675"/>
            <a:ext cx="13238411" cy="3062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07" lvl="1" indent="-626103" algn="just">
              <a:lnSpc>
                <a:spcPts val="8119"/>
              </a:lnSpc>
              <a:buFont typeface="Arial"/>
              <a:buChar char="•"/>
            </a:pPr>
            <a:r>
              <a:rPr lang="en-US" sz="5799">
                <a:solidFill>
                  <a:srgbClr val="000000"/>
                </a:solidFill>
                <a:latin typeface="Noto Serif Display Black"/>
              </a:rPr>
              <a:t>Chia địa chỉ IP theo từng phòng</a:t>
            </a:r>
          </a:p>
          <a:p>
            <a:pPr marL="1252207" lvl="1" indent="-626103" algn="just">
              <a:lnSpc>
                <a:spcPts val="8119"/>
              </a:lnSpc>
              <a:buFont typeface="Arial"/>
              <a:buChar char="•"/>
            </a:pPr>
            <a:r>
              <a:rPr lang="en-US" sz="5799">
                <a:solidFill>
                  <a:srgbClr val="000000"/>
                </a:solidFill>
                <a:latin typeface="Noto Serif Display Black"/>
              </a:rPr>
              <a:t>Đặt VLAN cho từng phòng</a:t>
            </a:r>
          </a:p>
          <a:p>
            <a:pPr marL="1252207" lvl="1" indent="-626103" algn="just">
              <a:lnSpc>
                <a:spcPts val="8119"/>
              </a:lnSpc>
              <a:buFont typeface="Arial"/>
              <a:buChar char="•"/>
            </a:pPr>
            <a:r>
              <a:rPr lang="en-US" sz="5799">
                <a:solidFill>
                  <a:srgbClr val="000000"/>
                </a:solidFill>
                <a:latin typeface="Noto Serif Display Black"/>
              </a:rPr>
              <a:t>Kết nối các thiết bị lại với nhau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84"/>
          <a:stretch>
            <a:fillRect/>
          </a:stretch>
        </p:blipFill>
        <p:spPr>
          <a:xfrm>
            <a:off x="8807476" y="200418"/>
            <a:ext cx="9480524" cy="100865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7644503" cy="2263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453" lvl="1" indent="-701726" algn="ctr">
              <a:lnSpc>
                <a:spcPts val="9100"/>
              </a:lnSpc>
              <a:buFont typeface="Arial"/>
              <a:buChar char="•"/>
            </a:pPr>
            <a:r>
              <a:rPr lang="en-US" sz="6500" dirty="0">
                <a:solidFill>
                  <a:srgbClr val="000000"/>
                </a:solidFill>
                <a:latin typeface="Noto Sans Bold"/>
              </a:rPr>
              <a:t>Chia IP theo từng phòng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17967" y="5907896"/>
            <a:ext cx="13623935" cy="38020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453" lvl="1" indent="-701726" algn="ctr">
              <a:lnSpc>
                <a:spcPts val="9100"/>
              </a:lnSpc>
              <a:buFont typeface="Arial"/>
              <a:buChar char="•"/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Chia IP theo từng phòng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6233" y="3615497"/>
            <a:ext cx="17655533" cy="132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0"/>
              </a:lnSpc>
            </a:pPr>
            <a:r>
              <a:rPr lang="en-US" sz="3850">
                <a:solidFill>
                  <a:srgbClr val="000000"/>
                </a:solidFill>
                <a:latin typeface="Noto Serif Display Black"/>
              </a:rPr>
              <a:t>Chia IP chi tiết cho từng phòng (trừ phòng kỹ thuật, các phòng máy và hội trường)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69844" y="4757901"/>
            <a:ext cx="14548975" cy="45019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07328"/>
            <a:ext cx="11997879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3453" lvl="1" indent="-701726" algn="ctr">
              <a:lnSpc>
                <a:spcPts val="9100"/>
              </a:lnSpc>
              <a:buFont typeface="Arial"/>
              <a:buChar char="•"/>
            </a:pPr>
            <a:r>
              <a:rPr lang="en-US" sz="6500">
                <a:solidFill>
                  <a:srgbClr val="000000"/>
                </a:solidFill>
                <a:latin typeface="Noto Sans Bold"/>
              </a:rPr>
              <a:t>Chia IP theo từng phòng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1696" y="2645256"/>
            <a:ext cx="4896296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Noto Serif Display Black"/>
              </a:rPr>
              <a:t>IP phòng kỹ thuật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</Words>
  <Application>Microsoft Office PowerPoint</Application>
  <PresentationFormat>Custom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Noto Sans</vt:lpstr>
      <vt:lpstr>Noto Sans Bold</vt:lpstr>
      <vt:lpstr>DejaVu Serif</vt:lpstr>
      <vt:lpstr>Calibri</vt:lpstr>
      <vt:lpstr>DejaVu Serif Bold</vt:lpstr>
      <vt:lpstr>Noto Sans Bold Italics</vt:lpstr>
      <vt:lpstr>Open Sauce</vt:lpstr>
      <vt:lpstr>Arial</vt:lpstr>
      <vt:lpstr>Noto Serif Display Black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Thiết kế cài đặt mạng</dc:title>
  <dc:creator>Aqua</dc:creator>
  <cp:lastModifiedBy>Aqua</cp:lastModifiedBy>
  <cp:revision>3</cp:revision>
  <dcterms:created xsi:type="dcterms:W3CDTF">2006-08-16T00:00:00Z</dcterms:created>
  <dcterms:modified xsi:type="dcterms:W3CDTF">2023-05-19T12:13:05Z</dcterms:modified>
  <dc:identifier>DAFi2SZ-238</dc:identifier>
</cp:coreProperties>
</file>