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7" r:id="rId8"/>
    <p:sldId id="269" r:id="rId9"/>
    <p:sldId id="268" r:id="rId10"/>
    <p:sldId id="265" r:id="rId11"/>
    <p:sldId id="266" r:id="rId12"/>
    <p:sldId id="257" r:id="rId13"/>
    <p:sldId id="258" r:id="rId14"/>
    <p:sldId id="25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CB56-B95E-44AB-BB6B-03EE6A18465C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497FE-1A65-4799-B01D-44564FDEC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2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最近注目されているのがシングルページウェブアプリケーション。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97FE-1A65-4799-B01D-44564FDEC19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6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7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9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366"/>
          </a:xfrm>
        </p:spPr>
        <p:txBody>
          <a:bodyPr>
            <a:normAutofit/>
          </a:bodyPr>
          <a:lstStyle>
            <a:lvl1pPr>
              <a:defRPr sz="40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4652963"/>
          </a:xfrm>
        </p:spPr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Ø"/>
              <a:defRPr sz="3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914400" indent="-457200">
              <a:buClr>
                <a:schemeClr val="accent5"/>
              </a:buClr>
              <a:buFont typeface="HGPｺﾞｼｯｸM" panose="020B0600000000000000" pitchFamily="50" charset="-128"/>
              <a:buChar char="-"/>
              <a:defRPr sz="2800" baseline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buClr>
                <a:schemeClr val="accent5"/>
              </a:buClr>
              <a:defRPr sz="20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buClr>
                <a:schemeClr val="accent5"/>
              </a:buClr>
              <a:defRPr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buClr>
                <a:schemeClr val="accent5"/>
              </a:buClr>
              <a:defRPr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58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6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1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10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5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94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3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14FA-2675-4DF3-B0FA-C3E73A75B004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F476-6E52-48A4-9511-77073BEB0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2021" y="1122363"/>
            <a:ext cx="8426669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Century" panose="02040604050505020304" pitchFamily="18" charset="0"/>
              </a:rPr>
              <a:t>Web</a:t>
            </a:r>
            <a:r>
              <a:rPr lang="ja-JP" altLang="ja-JP" dirty="0"/>
              <a:t>プログラミングを</a:t>
            </a:r>
            <a:r>
              <a:rPr lang="ja-JP" altLang="ja-JP" dirty="0" smtClean="0"/>
              <a:t>用いた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アプリケーション</a:t>
            </a:r>
            <a:r>
              <a:rPr lang="ja-JP" altLang="ja-JP" dirty="0"/>
              <a:t>の開発</a:t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879046"/>
            <a:ext cx="6858000" cy="1655762"/>
          </a:xfrm>
        </p:spPr>
        <p:txBody>
          <a:bodyPr/>
          <a:lstStyle/>
          <a:p>
            <a:r>
              <a:rPr kumimoji="1" lang="ja-JP" altLang="en-US" dirty="0" smtClean="0"/>
              <a:t>電子制御工学科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年　溝大貴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1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5913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プログラミングの現状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無料の学習環境</a:t>
            </a:r>
            <a:endParaRPr lang="en-US" altLang="ja-JP" dirty="0" smtClean="0"/>
          </a:p>
          <a:p>
            <a:pPr lvl="1"/>
            <a:r>
              <a:rPr lang="ja-JP" altLang="en-US" dirty="0"/>
              <a:t>ドット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Qiita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外部ライブラリの充実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各種フレームワークなど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1792" y="5333507"/>
            <a:ext cx="8261132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 smtClean="0"/>
              <a:t>WEB</a:t>
            </a:r>
            <a:r>
              <a:rPr lang="ja-JP" altLang="en-US" sz="3600" dirty="0" smtClean="0"/>
              <a:t>プログラミングの敷居が下がっている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5655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シングルページ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近年注目を集めている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アプリの仕様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特徴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デプロイ</a:t>
            </a:r>
            <a:r>
              <a:rPr lang="ja-JP" altLang="en-US" dirty="0" smtClean="0"/>
              <a:t>が簡単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クロスプラットフォームである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Twitter</a:t>
            </a:r>
            <a:r>
              <a:rPr lang="ja-JP" altLang="en-US" dirty="0" smtClean="0"/>
              <a:t>や</a:t>
            </a:r>
            <a:r>
              <a:rPr lang="en-US" altLang="ja-JP" dirty="0" smtClean="0"/>
              <a:t>Instagram</a:t>
            </a:r>
            <a:r>
              <a:rPr lang="ja-JP" altLang="en-US" dirty="0" smtClean="0"/>
              <a:t>な</a:t>
            </a:r>
            <a:r>
              <a:rPr lang="ja-JP" altLang="en-US" dirty="0"/>
              <a:t>ど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6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授業評価アンケートを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上で行う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長所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紙</a:t>
            </a:r>
            <a:r>
              <a:rPr lang="ja-JP" altLang="en-US" dirty="0"/>
              <a:t>資源</a:t>
            </a:r>
            <a:r>
              <a:rPr lang="ja-JP" altLang="en-US" dirty="0" smtClean="0"/>
              <a:t>を消費しない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回答</a:t>
            </a:r>
            <a:r>
              <a:rPr lang="ja-JP" altLang="en-US" dirty="0"/>
              <a:t>用紙</a:t>
            </a:r>
            <a:r>
              <a:rPr lang="ja-JP" altLang="en-US" dirty="0" smtClean="0"/>
              <a:t>をスキャンする手間が省ける</a:t>
            </a:r>
            <a:endParaRPr lang="en-US" altLang="ja-JP" dirty="0" smtClean="0"/>
          </a:p>
          <a:p>
            <a:pPr lvl="1"/>
            <a:r>
              <a:rPr lang="ja-JP" altLang="ja-JP" dirty="0"/>
              <a:t>ユーザ体験の</a:t>
            </a:r>
            <a:r>
              <a:rPr lang="ja-JP" altLang="ja-JP" dirty="0" smtClean="0"/>
              <a:t>向上</a:t>
            </a:r>
            <a:r>
              <a:rPr lang="ja-JP" altLang="en-US" dirty="0" smtClean="0"/>
              <a:t>が期待できる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56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上で授業評価アンケートを実施する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89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従来の授業評価アンケート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マークシート方式が主流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紙</a:t>
            </a:r>
            <a:r>
              <a:rPr lang="ja-JP" altLang="en-US" dirty="0"/>
              <a:t>資源</a:t>
            </a:r>
            <a:r>
              <a:rPr lang="ja-JP" altLang="en-US" dirty="0" smtClean="0"/>
              <a:t>の大量消費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教員がアンケートを集計する必要がある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47404" y="5178829"/>
            <a:ext cx="6666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ＷＥＢ上で行うことでこれらの欠点を克服できる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8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上で実施する利点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経済性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紙</a:t>
            </a:r>
            <a:r>
              <a:rPr lang="ja-JP" altLang="en-US" dirty="0"/>
              <a:t>資源</a:t>
            </a:r>
            <a:r>
              <a:rPr lang="ja-JP" altLang="en-US" dirty="0" smtClean="0"/>
              <a:t>を使わない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教員の労力削減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回答用紙をスキャンする必要がない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回答データの自動集計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ユーザ</a:t>
            </a:r>
            <a:r>
              <a:rPr lang="ja-JP" altLang="en-US" dirty="0"/>
              <a:t>体験</a:t>
            </a:r>
            <a:r>
              <a:rPr lang="ja-JP" altLang="en-US" dirty="0" smtClean="0"/>
              <a:t>の向上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動きのあるＵＩで楽しくアンケートに回答できる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6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作成した授業評価アンケート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達成</a:t>
            </a:r>
            <a:r>
              <a:rPr lang="ja-JP" altLang="en-US" dirty="0" smtClean="0"/>
              <a:t>した項目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経済性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ユーザ体験の</a:t>
            </a:r>
            <a:r>
              <a:rPr kumimoji="1" lang="ja-JP" altLang="en-US" dirty="0" smtClean="0"/>
              <a:t>向上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教員の労力削減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77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新機能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lvl="1"/>
            <a:r>
              <a:rPr lang="ja-JP" altLang="en-US" dirty="0"/>
              <a:t>結果の自動</a:t>
            </a:r>
            <a:r>
              <a:rPr lang="ja-JP" altLang="en-US" dirty="0" smtClean="0"/>
              <a:t>集計機能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結果</a:t>
            </a:r>
            <a:r>
              <a:rPr kumimoji="1" lang="ja-JP" altLang="en-US" dirty="0" smtClean="0"/>
              <a:t>の自動配信機能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660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今回作成した</a:t>
            </a:r>
            <a:endParaRPr lang="en-US" altLang="ja-JP" dirty="0" smtClean="0"/>
          </a:p>
          <a:p>
            <a:pPr lvl="1"/>
            <a:r>
              <a:rPr lang="ja-JP" altLang="en-US" dirty="0"/>
              <a:t>結果の自動</a:t>
            </a:r>
            <a:r>
              <a:rPr lang="ja-JP" altLang="en-US" dirty="0" smtClean="0"/>
              <a:t>集計機能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結果</a:t>
            </a:r>
            <a:r>
              <a:rPr kumimoji="1" lang="ja-JP" altLang="en-US" dirty="0" smtClean="0"/>
              <a:t>の自動配信機能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5536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238</Words>
  <Application>Microsoft Office PowerPoint</Application>
  <PresentationFormat>画面に合わせる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HGPｺﾞｼｯｸM</vt:lpstr>
      <vt:lpstr>ＭＳ Ｐゴシック</vt:lpstr>
      <vt:lpstr>Arial</vt:lpstr>
      <vt:lpstr>Calibri</vt:lpstr>
      <vt:lpstr>Calibri Light</vt:lpstr>
      <vt:lpstr>Century</vt:lpstr>
      <vt:lpstr>Wingdings</vt:lpstr>
      <vt:lpstr>Office テーマ</vt:lpstr>
      <vt:lpstr>Webプログラミングを用いた アプリケーションの開発 </vt:lpstr>
      <vt:lpstr>目的</vt:lpstr>
      <vt:lpstr>研究背景</vt:lpstr>
      <vt:lpstr>Web上で実施する利点</vt:lpstr>
      <vt:lpstr>作成した授業評価アンケート</vt:lpstr>
      <vt:lpstr>結果</vt:lpstr>
      <vt:lpstr>今後の展望</vt:lpstr>
      <vt:lpstr>今後の展望</vt:lpstr>
      <vt:lpstr>PowerPoint プレゼンテーション</vt:lpstr>
      <vt:lpstr>PowerPoint プレゼンテーション</vt:lpstr>
      <vt:lpstr>PowerPoint プレゼンテーション</vt:lpstr>
      <vt:lpstr>WEBプログラミングの現状</vt:lpstr>
      <vt:lpstr>シングルページWEBアプリケーション</vt:lpstr>
      <vt:lpstr>本研究の目的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Webプログラミングを用いたアプリケーションの開発</dc:title>
  <dc:creator>mizo</dc:creator>
  <cp:lastModifiedBy>mizo</cp:lastModifiedBy>
  <cp:revision>21</cp:revision>
  <dcterms:created xsi:type="dcterms:W3CDTF">2017-02-01T01:44:34Z</dcterms:created>
  <dcterms:modified xsi:type="dcterms:W3CDTF">2017-02-15T04:20:43Z</dcterms:modified>
</cp:coreProperties>
</file>