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F36B7-F4FF-2B43-97A3-AE57E97FCA37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72748-8E6F-AA49-AEDB-6A5707C4C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10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212314" cy="1646302"/>
          </a:xfrm>
        </p:spPr>
        <p:txBody>
          <a:bodyPr/>
          <a:lstStyle/>
          <a:p>
            <a:r>
              <a:rPr kumimoji="1" lang="ja-JP" altLang="en-US" dirty="0" smtClean="0"/>
              <a:t>チーム</a:t>
            </a:r>
            <a:r>
              <a:rPr kumimoji="1" lang="en-US" altLang="ja-JP" dirty="0" smtClean="0"/>
              <a:t>5-3</a:t>
            </a:r>
            <a:r>
              <a:rPr kumimoji="1" lang="ja-JP" altLang="en-US" dirty="0" smtClean="0"/>
              <a:t>中間発表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pl-PL" dirty="0" smtClean="0"/>
              <a:t>野村 </a:t>
            </a:r>
            <a:r>
              <a:rPr lang="ja-JP" altLang="pl-PL" dirty="0"/>
              <a:t>和也</a:t>
            </a:r>
            <a:r>
              <a:rPr lang="pl-PL" altLang="ja-JP" dirty="0"/>
              <a:t>(</a:t>
            </a:r>
            <a:r>
              <a:rPr lang="pl-PL" altLang="ja-JP" dirty="0" smtClean="0"/>
              <a:t>1w153112-4)</a:t>
            </a:r>
            <a:endParaRPr lang="pl-PL" altLang="ja-JP" dirty="0"/>
          </a:p>
          <a:p>
            <a:r>
              <a:rPr lang="ja-JP" altLang="pl-PL" dirty="0" smtClean="0"/>
              <a:t>渡部 </a:t>
            </a:r>
            <a:r>
              <a:rPr lang="ja-JP" altLang="pl-PL" dirty="0"/>
              <a:t>拓</a:t>
            </a:r>
            <a:r>
              <a:rPr lang="pl-PL" altLang="ja-JP" dirty="0"/>
              <a:t>(</a:t>
            </a:r>
            <a:r>
              <a:rPr lang="pl-PL" altLang="ja-JP" dirty="0" smtClean="0"/>
              <a:t>1w152422-9)</a:t>
            </a:r>
            <a:r>
              <a:rPr lang="ja-JP" altLang="pl-PL" dirty="0"/>
              <a:t>　</a:t>
            </a:r>
            <a:endParaRPr lang="pl-PL" altLang="ja-JP" dirty="0"/>
          </a:p>
          <a:p>
            <a:r>
              <a:rPr lang="pl-PL" altLang="ja-JP" dirty="0"/>
              <a:t>    </a:t>
            </a:r>
            <a:r>
              <a:rPr lang="ja-JP" altLang="pl-PL" dirty="0"/>
              <a:t>李 睿筱</a:t>
            </a:r>
            <a:r>
              <a:rPr lang="pl-PL" altLang="ja-JP" dirty="0"/>
              <a:t>(</a:t>
            </a:r>
            <a:r>
              <a:rPr lang="pl-PL" altLang="ja-JP" dirty="0" smtClean="0"/>
              <a:t>1w153157-1) </a:t>
            </a:r>
            <a:endParaRPr lang="pl-PL" altLang="ja-JP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57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~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月中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○</a:t>
            </a:r>
            <a:r>
              <a:rPr lang="ja-JP" altLang="en-US" dirty="0"/>
              <a:t>ブラックジャックゲーム部分のロジック</a:t>
            </a:r>
            <a:r>
              <a:rPr lang="ja-JP" altLang="en-US" dirty="0" smtClean="0"/>
              <a:t>完成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en-US" altLang="ja-JP" dirty="0" smtClean="0"/>
              <a:t>4</a:t>
            </a:r>
            <a:r>
              <a:rPr lang="ja-JP" altLang="en-US" dirty="0"/>
              <a:t>月末</a:t>
            </a:r>
            <a:r>
              <a:rPr lang="en-US" altLang="ja-JP" dirty="0"/>
              <a:t>~</a:t>
            </a:r>
            <a:endParaRPr lang="ja-JP" altLang="en-US" dirty="0"/>
          </a:p>
          <a:p>
            <a:pPr lvl="1"/>
            <a:r>
              <a:rPr lang="ja-JP" altLang="en-US" dirty="0"/>
              <a:t>○ブラックジャックの</a:t>
            </a:r>
            <a:r>
              <a:rPr lang="en-US" altLang="ja-JP" dirty="0"/>
              <a:t>GUI</a:t>
            </a:r>
            <a:r>
              <a:rPr lang="ja-JP" altLang="en-US" dirty="0"/>
              <a:t>実装</a:t>
            </a:r>
            <a:r>
              <a:rPr lang="en-US" altLang="ja-JP" dirty="0"/>
              <a:t>(Swing</a:t>
            </a:r>
            <a:r>
              <a:rPr lang="en-US" altLang="ja-JP" dirty="0" smtClean="0"/>
              <a:t>)</a:t>
            </a:r>
          </a:p>
          <a:p>
            <a:pPr lvl="1"/>
            <a:endParaRPr lang="ja-JP" altLang="en-US" dirty="0"/>
          </a:p>
          <a:p>
            <a:r>
              <a:rPr lang="en-US" altLang="ja-JP" dirty="0" smtClean="0"/>
              <a:t>~</a:t>
            </a:r>
            <a:r>
              <a:rPr lang="en-US" altLang="ja-JP" dirty="0"/>
              <a:t>5/19(</a:t>
            </a:r>
            <a:r>
              <a:rPr lang="ja-JP" altLang="en-US" dirty="0"/>
              <a:t>中間発表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○通信部分、ゲーム部分のそれぞれ独立したモジュールを完成させる。</a:t>
            </a:r>
          </a:p>
          <a:p>
            <a:pPr lvl="1"/>
            <a:r>
              <a:rPr lang="ja-JP" altLang="en-US" dirty="0"/>
              <a:t>○ゲーム部分に関して、一人プレイができる程度</a:t>
            </a:r>
          </a:p>
          <a:p>
            <a:pPr lvl="1"/>
            <a:r>
              <a:rPr lang="ja-JP" altLang="en-US" dirty="0"/>
              <a:t>○通信部分に関して、双方向で数字などのやりとりができる程度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09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ここまでの分担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ja-JP" altLang="en-US" dirty="0"/>
              <a:t>○ゲーム部分</a:t>
            </a:r>
            <a:r>
              <a:rPr lang="ja-JP" altLang="en-US" dirty="0" smtClean="0"/>
              <a:t>→野村</a:t>
            </a:r>
            <a:endParaRPr lang="ja-JP" altLang="en-US" dirty="0"/>
          </a:p>
          <a:p>
            <a:r>
              <a:rPr lang="ja-JP" altLang="en-US" dirty="0"/>
              <a:t>○通信部分　→渡部　</a:t>
            </a:r>
            <a:r>
              <a:rPr lang="ja-JP" altLang="en-US" dirty="0" smtClean="0"/>
              <a:t>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348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通信部分の成果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双方向に通信ができるようになった！</a:t>
            </a:r>
            <a:endParaRPr kumimoji="1" lang="en-US" altLang="ja-JP" dirty="0" smtClean="0"/>
          </a:p>
          <a:p>
            <a:r>
              <a:rPr lang="en-US" altLang="ja-JP" dirty="0" smtClean="0"/>
              <a:t>Client, Server, </a:t>
            </a:r>
            <a:r>
              <a:rPr lang="en-US" altLang="ja-JP" dirty="0" err="1" smtClean="0"/>
              <a:t>ReadHandlerThread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WriteHandlerThread</a:t>
            </a:r>
            <a:r>
              <a:rPr lang="ja-JP" altLang="en-US" dirty="0" smtClean="0"/>
              <a:t>クラスの作成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477579"/>
            <a:ext cx="2552700" cy="762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3159917"/>
            <a:ext cx="2514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4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ゲーム部分の成果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ブラックジャックが一人プレイできるようになった！！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6" y="2600070"/>
            <a:ext cx="4410075" cy="36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800" dirty="0"/>
              <a:t>通信部分とゲーム部分をマージ</a:t>
            </a:r>
            <a:endParaRPr lang="en-US" altLang="ja-JP" sz="1800" dirty="0"/>
          </a:p>
          <a:p>
            <a:r>
              <a:rPr lang="ja-JP" altLang="en-US" sz="1800" dirty="0"/>
              <a:t>デバッグ</a:t>
            </a:r>
            <a:endParaRPr lang="en-US" altLang="ja-JP" sz="1800" dirty="0"/>
          </a:p>
          <a:p>
            <a:r>
              <a:rPr lang="en-US" altLang="ja-JP" sz="1800" dirty="0"/>
              <a:t>(</a:t>
            </a:r>
            <a:r>
              <a:rPr lang="ja-JP" altLang="en-US" sz="1800" dirty="0"/>
              <a:t>余裕があれば</a:t>
            </a:r>
            <a:r>
              <a:rPr lang="en-US" altLang="ja-JP" sz="1800" dirty="0"/>
              <a:t>)</a:t>
            </a:r>
            <a:r>
              <a:rPr lang="ja-JP" altLang="en-US" sz="1800" dirty="0"/>
              <a:t>拡張</a:t>
            </a:r>
            <a:endParaRPr lang="en-US" altLang="ja-JP" sz="1800" dirty="0"/>
          </a:p>
          <a:p>
            <a:pPr lvl="1"/>
            <a:r>
              <a:rPr lang="ja-JP" altLang="en-US" sz="1500" dirty="0"/>
              <a:t>二人以上での対戦</a:t>
            </a:r>
            <a:r>
              <a:rPr lang="en-US" altLang="ja-JP" sz="1500" dirty="0"/>
              <a:t>?</a:t>
            </a:r>
          </a:p>
          <a:p>
            <a:pPr lvl="1"/>
            <a:r>
              <a:rPr lang="en-US" altLang="ja-JP" sz="1500" dirty="0"/>
              <a:t>BGM?</a:t>
            </a:r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283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40857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162</Words>
  <Application>Microsoft Macintosh PowerPoint</Application>
  <PresentationFormat>画面に合わせる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Trebuchet MS</vt:lpstr>
      <vt:lpstr>Wingdings 3</vt:lpstr>
      <vt:lpstr>Yu Gothic</vt:lpstr>
      <vt:lpstr>メイリオ</vt:lpstr>
      <vt:lpstr>Arial</vt:lpstr>
      <vt:lpstr>ファセット</vt:lpstr>
      <vt:lpstr>チーム5-3中間発表</vt:lpstr>
      <vt:lpstr>ここまでの予定</vt:lpstr>
      <vt:lpstr>ここまでの分担</vt:lpstr>
      <vt:lpstr>通信部分の成果</vt:lpstr>
      <vt:lpstr>ゲーム部分の成果</vt:lpstr>
      <vt:lpstr>今後の予定</vt:lpstr>
      <vt:lpstr>参考資料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チーム5-3 中間発表</dc:title>
  <dc:creator>Kazuya Nomura</dc:creator>
  <cp:lastModifiedBy>Kazuya Nomura</cp:lastModifiedBy>
  <cp:revision>5</cp:revision>
  <dcterms:created xsi:type="dcterms:W3CDTF">2017-05-17T06:10:05Z</dcterms:created>
  <dcterms:modified xsi:type="dcterms:W3CDTF">2017-05-17T09:43:25Z</dcterms:modified>
</cp:coreProperties>
</file>