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61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8B9AE-D5C2-4C21-A385-458EA486A8BD}" type="datetimeFigureOut">
              <a:rPr kumimoji="1" lang="ja-JP" altLang="en-US" smtClean="0"/>
              <a:t>2016/2/22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62BB9-3067-4459-B703-4AD735CE13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1269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8B9AE-D5C2-4C21-A385-458EA486A8BD}" type="datetimeFigureOut">
              <a:rPr kumimoji="1" lang="ja-JP" altLang="en-US" smtClean="0"/>
              <a:t>2016/2/22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62BB9-3067-4459-B703-4AD735CE13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88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8B9AE-D5C2-4C21-A385-458EA486A8BD}" type="datetimeFigureOut">
              <a:rPr kumimoji="1" lang="ja-JP" altLang="en-US" smtClean="0"/>
              <a:t>2016/2/22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62BB9-3067-4459-B703-4AD735CE13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61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8B9AE-D5C2-4C21-A385-458EA486A8BD}" type="datetimeFigureOut">
              <a:rPr kumimoji="1" lang="ja-JP" altLang="en-US" smtClean="0"/>
              <a:t>2016/2/22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62BB9-3067-4459-B703-4AD735CE13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0268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8B9AE-D5C2-4C21-A385-458EA486A8BD}" type="datetimeFigureOut">
              <a:rPr kumimoji="1" lang="ja-JP" altLang="en-US" smtClean="0"/>
              <a:t>2016/2/22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62BB9-3067-4459-B703-4AD735CE13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0190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8B9AE-D5C2-4C21-A385-458EA486A8BD}" type="datetimeFigureOut">
              <a:rPr kumimoji="1" lang="ja-JP" altLang="en-US" smtClean="0"/>
              <a:t>2016/2/22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62BB9-3067-4459-B703-4AD735CE13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2617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8B9AE-D5C2-4C21-A385-458EA486A8BD}" type="datetimeFigureOut">
              <a:rPr kumimoji="1" lang="ja-JP" altLang="en-US" smtClean="0"/>
              <a:t>2016/2/22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62BB9-3067-4459-B703-4AD735CE13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6029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8B9AE-D5C2-4C21-A385-458EA486A8BD}" type="datetimeFigureOut">
              <a:rPr kumimoji="1" lang="ja-JP" altLang="en-US" smtClean="0"/>
              <a:t>2016/2/22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62BB9-3067-4459-B703-4AD735CE13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4123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8B9AE-D5C2-4C21-A385-458EA486A8BD}" type="datetimeFigureOut">
              <a:rPr kumimoji="1" lang="ja-JP" altLang="en-US" smtClean="0"/>
              <a:t>2016/2/22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62BB9-3067-4459-B703-4AD735CE13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8849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8B9AE-D5C2-4C21-A385-458EA486A8BD}" type="datetimeFigureOut">
              <a:rPr kumimoji="1" lang="ja-JP" altLang="en-US" smtClean="0"/>
              <a:t>2016/2/22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62BB9-3067-4459-B703-4AD735CE13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5999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8B9AE-D5C2-4C21-A385-458EA486A8BD}" type="datetimeFigureOut">
              <a:rPr kumimoji="1" lang="ja-JP" altLang="en-US" smtClean="0"/>
              <a:t>2016/2/22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62BB9-3067-4459-B703-4AD735CE13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7482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68B9AE-D5C2-4C21-A385-458EA486A8BD}" type="datetimeFigureOut">
              <a:rPr kumimoji="1" lang="ja-JP" altLang="en-US" smtClean="0"/>
              <a:t>2016/2/22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462BB9-3067-4459-B703-4AD735CE13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7302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9507" y="0"/>
            <a:ext cx="7852986" cy="6858000"/>
          </a:xfrm>
          <a:prstGeom prst="rect">
            <a:avLst/>
          </a:prstGeom>
        </p:spPr>
      </p:pic>
      <p:sp>
        <p:nvSpPr>
          <p:cNvPr id="5" name="正方形/長方形 4"/>
          <p:cNvSpPr/>
          <p:nvPr/>
        </p:nvSpPr>
        <p:spPr>
          <a:xfrm>
            <a:off x="8946292" y="111211"/>
            <a:ext cx="815546" cy="1977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6709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3546" y="0"/>
            <a:ext cx="7424907" cy="6858000"/>
          </a:xfrm>
          <a:prstGeom prst="rect">
            <a:avLst/>
          </a:prstGeom>
        </p:spPr>
      </p:pic>
      <p:sp>
        <p:nvSpPr>
          <p:cNvPr id="3" name="正方形/長方形 2"/>
          <p:cNvSpPr/>
          <p:nvPr/>
        </p:nvSpPr>
        <p:spPr>
          <a:xfrm>
            <a:off x="3574192" y="1600200"/>
            <a:ext cx="864458" cy="21366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0769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44" y="0"/>
            <a:ext cx="9816711" cy="6858000"/>
          </a:xfrm>
          <a:prstGeom prst="rect">
            <a:avLst/>
          </a:prstGeom>
        </p:spPr>
      </p:pic>
      <p:sp>
        <p:nvSpPr>
          <p:cNvPr id="3" name="正方形/長方形 2"/>
          <p:cNvSpPr/>
          <p:nvPr/>
        </p:nvSpPr>
        <p:spPr>
          <a:xfrm>
            <a:off x="1187644" y="1181100"/>
            <a:ext cx="2215956" cy="4267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1979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1440</TotalTime>
  <Words>0</Words>
  <Application>Microsoft Office PowerPoint</Application>
  <PresentationFormat>ワイド画面</PresentationFormat>
  <Paragraphs>0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8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kazushi</dc:creator>
  <cp:lastModifiedBy>kazushi</cp:lastModifiedBy>
  <cp:revision>5</cp:revision>
  <dcterms:created xsi:type="dcterms:W3CDTF">2016-02-22T10:18:42Z</dcterms:created>
  <dcterms:modified xsi:type="dcterms:W3CDTF">2016-02-23T10:18:44Z</dcterms:modified>
</cp:coreProperties>
</file>