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6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2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1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8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9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4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B9AE-D5C2-4C21-A385-458EA486A8BD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2BB9-3067-4459-B703-4AD735CE1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3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07" y="0"/>
            <a:ext cx="7852986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946292" y="111211"/>
            <a:ext cx="815546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70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46" y="0"/>
            <a:ext cx="7424907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574192" y="1600200"/>
            <a:ext cx="864458" cy="213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7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3</cp:revision>
  <dcterms:created xsi:type="dcterms:W3CDTF">2016-02-22T10:18:42Z</dcterms:created>
  <dcterms:modified xsi:type="dcterms:W3CDTF">2016-02-22T11:35:53Z</dcterms:modified>
</cp:coreProperties>
</file>