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6600CC"/>
    <a:srgbClr val="00BFBF"/>
    <a:srgbClr val="FF00FF"/>
    <a:srgbClr val="BF00BF"/>
    <a:srgbClr val="009999"/>
    <a:srgbClr val="6600FF"/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129" d="100"/>
          <a:sy n="129" d="100"/>
        </p:scale>
        <p:origin x="-108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2016/10/27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2016/10/27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2016/10/27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2016/10/27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2016/10/27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2016/10/27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2016/10/27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2016/10/27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2016/10/27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2016/10/27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2016/10/27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2016/10/27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46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12" Type="http://schemas.openxmlformats.org/officeDocument/2006/relationships/image" Target="../media/image45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png"/><Relationship Id="rId11" Type="http://schemas.openxmlformats.org/officeDocument/2006/relationships/image" Target="../media/image44.png"/><Relationship Id="rId5" Type="http://schemas.openxmlformats.org/officeDocument/2006/relationships/image" Target="../media/image38.png"/><Relationship Id="rId10" Type="http://schemas.openxmlformats.org/officeDocument/2006/relationships/image" Target="../media/image43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線矢印コネクタ 10"/>
          <p:cNvCxnSpPr/>
          <p:nvPr/>
        </p:nvCxnSpPr>
        <p:spPr>
          <a:xfrm flipV="1">
            <a:off x="2487283" y="1753945"/>
            <a:ext cx="0" cy="205534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/>
          <p:cNvCxnSpPr/>
          <p:nvPr/>
        </p:nvCxnSpPr>
        <p:spPr>
          <a:xfrm>
            <a:off x="2199251" y="3521256"/>
            <a:ext cx="4752528" cy="476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フリーフォーム 12"/>
          <p:cNvSpPr/>
          <p:nvPr/>
        </p:nvSpPr>
        <p:spPr>
          <a:xfrm>
            <a:off x="2631299" y="2009247"/>
            <a:ext cx="4068912" cy="1363127"/>
          </a:xfrm>
          <a:custGeom>
            <a:avLst/>
            <a:gdLst>
              <a:gd name="connsiteX0" fmla="*/ 0 w 1804988"/>
              <a:gd name="connsiteY0" fmla="*/ 1466850 h 1468534"/>
              <a:gd name="connsiteX1" fmla="*/ 785813 w 1804988"/>
              <a:gd name="connsiteY1" fmla="*/ 1390650 h 1468534"/>
              <a:gd name="connsiteX2" fmla="*/ 1452563 w 1804988"/>
              <a:gd name="connsiteY2" fmla="*/ 962025 h 1468534"/>
              <a:gd name="connsiteX3" fmla="*/ 1804988 w 1804988"/>
              <a:gd name="connsiteY3" fmla="*/ 0 h 1468534"/>
              <a:gd name="connsiteX0" fmla="*/ 0 w 1677393"/>
              <a:gd name="connsiteY0" fmla="*/ 319088 h 1412810"/>
              <a:gd name="connsiteX1" fmla="*/ 658218 w 1677393"/>
              <a:gd name="connsiteY1" fmla="*/ 1390650 h 1412810"/>
              <a:gd name="connsiteX2" fmla="*/ 1324968 w 1677393"/>
              <a:gd name="connsiteY2" fmla="*/ 962025 h 1412810"/>
              <a:gd name="connsiteX3" fmla="*/ 1677393 w 1677393"/>
              <a:gd name="connsiteY3" fmla="*/ 0 h 1412810"/>
              <a:gd name="connsiteX0" fmla="*/ 0 w 1677393"/>
              <a:gd name="connsiteY0" fmla="*/ 319088 h 1412810"/>
              <a:gd name="connsiteX1" fmla="*/ 658218 w 1677393"/>
              <a:gd name="connsiteY1" fmla="*/ 1390650 h 1412810"/>
              <a:gd name="connsiteX2" fmla="*/ 1324968 w 1677393"/>
              <a:gd name="connsiteY2" fmla="*/ 962025 h 1412810"/>
              <a:gd name="connsiteX3" fmla="*/ 1677393 w 1677393"/>
              <a:gd name="connsiteY3" fmla="*/ 0 h 1412810"/>
              <a:gd name="connsiteX0" fmla="*/ 0 w 1677393"/>
              <a:gd name="connsiteY0" fmla="*/ 319088 h 1410849"/>
              <a:gd name="connsiteX1" fmla="*/ 658218 w 1677393"/>
              <a:gd name="connsiteY1" fmla="*/ 1390650 h 1410849"/>
              <a:gd name="connsiteX2" fmla="*/ 1319420 w 1677393"/>
              <a:gd name="connsiteY2" fmla="*/ 942975 h 1410849"/>
              <a:gd name="connsiteX3" fmla="*/ 1677393 w 1677393"/>
              <a:gd name="connsiteY3" fmla="*/ 0 h 1410849"/>
              <a:gd name="connsiteX0" fmla="*/ 0 w 1677393"/>
              <a:gd name="connsiteY0" fmla="*/ 319088 h 1414717"/>
              <a:gd name="connsiteX1" fmla="*/ 658218 w 1677393"/>
              <a:gd name="connsiteY1" fmla="*/ 1390650 h 1414717"/>
              <a:gd name="connsiteX2" fmla="*/ 1319420 w 1677393"/>
              <a:gd name="connsiteY2" fmla="*/ 942975 h 1414717"/>
              <a:gd name="connsiteX3" fmla="*/ 1677393 w 1677393"/>
              <a:gd name="connsiteY3" fmla="*/ 0 h 1414717"/>
              <a:gd name="connsiteX0" fmla="*/ 0 w 5012954"/>
              <a:gd name="connsiteY0" fmla="*/ 0 h 1095629"/>
              <a:gd name="connsiteX1" fmla="*/ 658218 w 5012954"/>
              <a:gd name="connsiteY1" fmla="*/ 1071562 h 1095629"/>
              <a:gd name="connsiteX2" fmla="*/ 1319420 w 5012954"/>
              <a:gd name="connsiteY2" fmla="*/ 623887 h 1095629"/>
              <a:gd name="connsiteX3" fmla="*/ 5012954 w 5012954"/>
              <a:gd name="connsiteY3" fmla="*/ 28574 h 1095629"/>
              <a:gd name="connsiteX0" fmla="*/ 0 w 5012954"/>
              <a:gd name="connsiteY0" fmla="*/ 0 h 1087794"/>
              <a:gd name="connsiteX1" fmla="*/ 658218 w 5012954"/>
              <a:gd name="connsiteY1" fmla="*/ 1071562 h 1087794"/>
              <a:gd name="connsiteX2" fmla="*/ 1319420 w 5012954"/>
              <a:gd name="connsiteY2" fmla="*/ 623887 h 1087794"/>
              <a:gd name="connsiteX3" fmla="*/ 3606516 w 5012954"/>
              <a:gd name="connsiteY3" fmla="*/ 309660 h 1087794"/>
              <a:gd name="connsiteX4" fmla="*/ 5012954 w 5012954"/>
              <a:gd name="connsiteY4" fmla="*/ 28574 h 1087794"/>
              <a:gd name="connsiteX0" fmla="*/ 0 w 5012954"/>
              <a:gd name="connsiteY0" fmla="*/ 0 h 1087180"/>
              <a:gd name="connsiteX1" fmla="*/ 658218 w 5012954"/>
              <a:gd name="connsiteY1" fmla="*/ 1071562 h 1087180"/>
              <a:gd name="connsiteX2" fmla="*/ 1319420 w 5012954"/>
              <a:gd name="connsiteY2" fmla="*/ 623887 h 1087180"/>
              <a:gd name="connsiteX3" fmla="*/ 2518721 w 5012954"/>
              <a:gd name="connsiteY3" fmla="*/ 433485 h 1087180"/>
              <a:gd name="connsiteX4" fmla="*/ 3606516 w 5012954"/>
              <a:gd name="connsiteY4" fmla="*/ 309660 h 1087180"/>
              <a:gd name="connsiteX5" fmla="*/ 5012954 w 5012954"/>
              <a:gd name="connsiteY5" fmla="*/ 28574 h 1087180"/>
              <a:gd name="connsiteX0" fmla="*/ 0 w 5012954"/>
              <a:gd name="connsiteY0" fmla="*/ 0 h 1086824"/>
              <a:gd name="connsiteX1" fmla="*/ 658218 w 5012954"/>
              <a:gd name="connsiteY1" fmla="*/ 1071562 h 1086824"/>
              <a:gd name="connsiteX2" fmla="*/ 1319420 w 5012954"/>
              <a:gd name="connsiteY2" fmla="*/ 623887 h 1086824"/>
              <a:gd name="connsiteX3" fmla="*/ 1941313 w 5012954"/>
              <a:gd name="connsiteY3" fmla="*/ 509685 h 1086824"/>
              <a:gd name="connsiteX4" fmla="*/ 2518721 w 5012954"/>
              <a:gd name="connsiteY4" fmla="*/ 433485 h 1086824"/>
              <a:gd name="connsiteX5" fmla="*/ 3606516 w 5012954"/>
              <a:gd name="connsiteY5" fmla="*/ 309660 h 1086824"/>
              <a:gd name="connsiteX6" fmla="*/ 5012954 w 5012954"/>
              <a:gd name="connsiteY6" fmla="*/ 28574 h 1086824"/>
              <a:gd name="connsiteX0" fmla="*/ 0 w 5012954"/>
              <a:gd name="connsiteY0" fmla="*/ 91628 h 1178452"/>
              <a:gd name="connsiteX1" fmla="*/ 658218 w 5012954"/>
              <a:gd name="connsiteY1" fmla="*/ 1163190 h 1178452"/>
              <a:gd name="connsiteX2" fmla="*/ 1319420 w 5012954"/>
              <a:gd name="connsiteY2" fmla="*/ 715515 h 1178452"/>
              <a:gd name="connsiteX3" fmla="*/ 1853670 w 5012954"/>
              <a:gd name="connsiteY3" fmla="*/ 1238 h 1178452"/>
              <a:gd name="connsiteX4" fmla="*/ 2518721 w 5012954"/>
              <a:gd name="connsiteY4" fmla="*/ 525113 h 1178452"/>
              <a:gd name="connsiteX5" fmla="*/ 3606516 w 5012954"/>
              <a:gd name="connsiteY5" fmla="*/ 401288 h 1178452"/>
              <a:gd name="connsiteX6" fmla="*/ 5012954 w 5012954"/>
              <a:gd name="connsiteY6" fmla="*/ 120202 h 1178452"/>
              <a:gd name="connsiteX0" fmla="*/ 0 w 5012954"/>
              <a:gd name="connsiteY0" fmla="*/ 91628 h 1178452"/>
              <a:gd name="connsiteX1" fmla="*/ 658218 w 5012954"/>
              <a:gd name="connsiteY1" fmla="*/ 1163190 h 1178452"/>
              <a:gd name="connsiteX2" fmla="*/ 1319420 w 5012954"/>
              <a:gd name="connsiteY2" fmla="*/ 715515 h 1178452"/>
              <a:gd name="connsiteX3" fmla="*/ 1853670 w 5012954"/>
              <a:gd name="connsiteY3" fmla="*/ 1238 h 1178452"/>
              <a:gd name="connsiteX4" fmla="*/ 2518721 w 5012954"/>
              <a:gd name="connsiteY4" fmla="*/ 525113 h 1178452"/>
              <a:gd name="connsiteX5" fmla="*/ 3467320 w 5012954"/>
              <a:gd name="connsiteY5" fmla="*/ 1134713 h 1178452"/>
              <a:gd name="connsiteX6" fmla="*/ 5012954 w 5012954"/>
              <a:gd name="connsiteY6" fmla="*/ 120202 h 1178452"/>
              <a:gd name="connsiteX0" fmla="*/ 0 w 5012954"/>
              <a:gd name="connsiteY0" fmla="*/ 91768 h 1178592"/>
              <a:gd name="connsiteX1" fmla="*/ 658218 w 5012954"/>
              <a:gd name="connsiteY1" fmla="*/ 1163330 h 1178592"/>
              <a:gd name="connsiteX2" fmla="*/ 1319420 w 5012954"/>
              <a:gd name="connsiteY2" fmla="*/ 715655 h 1178592"/>
              <a:gd name="connsiteX3" fmla="*/ 1853670 w 5012954"/>
              <a:gd name="connsiteY3" fmla="*/ 1378 h 1178592"/>
              <a:gd name="connsiteX4" fmla="*/ 2503255 w 5012954"/>
              <a:gd name="connsiteY4" fmla="*/ 463340 h 1178592"/>
              <a:gd name="connsiteX5" fmla="*/ 3467320 w 5012954"/>
              <a:gd name="connsiteY5" fmla="*/ 1134853 h 1178592"/>
              <a:gd name="connsiteX6" fmla="*/ 5012954 w 5012954"/>
              <a:gd name="connsiteY6" fmla="*/ 120342 h 1178592"/>
              <a:gd name="connsiteX0" fmla="*/ 0 w 5012954"/>
              <a:gd name="connsiteY0" fmla="*/ 102314 h 1189138"/>
              <a:gd name="connsiteX1" fmla="*/ 658218 w 5012954"/>
              <a:gd name="connsiteY1" fmla="*/ 1173876 h 1189138"/>
              <a:gd name="connsiteX2" fmla="*/ 1319420 w 5012954"/>
              <a:gd name="connsiteY2" fmla="*/ 726201 h 1189138"/>
              <a:gd name="connsiteX3" fmla="*/ 1853670 w 5012954"/>
              <a:gd name="connsiteY3" fmla="*/ 11924 h 1189138"/>
              <a:gd name="connsiteX4" fmla="*/ 2193929 w 5012954"/>
              <a:gd name="connsiteY4" fmla="*/ 292912 h 1189138"/>
              <a:gd name="connsiteX5" fmla="*/ 2503255 w 5012954"/>
              <a:gd name="connsiteY5" fmla="*/ 473886 h 1189138"/>
              <a:gd name="connsiteX6" fmla="*/ 3467320 w 5012954"/>
              <a:gd name="connsiteY6" fmla="*/ 1145399 h 1189138"/>
              <a:gd name="connsiteX7" fmla="*/ 5012954 w 5012954"/>
              <a:gd name="connsiteY7" fmla="*/ 130888 h 1189138"/>
              <a:gd name="connsiteX0" fmla="*/ 0 w 5012954"/>
              <a:gd name="connsiteY0" fmla="*/ 101449 h 1188273"/>
              <a:gd name="connsiteX1" fmla="*/ 658218 w 5012954"/>
              <a:gd name="connsiteY1" fmla="*/ 1173011 h 1188273"/>
              <a:gd name="connsiteX2" fmla="*/ 1319420 w 5012954"/>
              <a:gd name="connsiteY2" fmla="*/ 725336 h 1188273"/>
              <a:gd name="connsiteX3" fmla="*/ 1853670 w 5012954"/>
              <a:gd name="connsiteY3" fmla="*/ 11059 h 1188273"/>
              <a:gd name="connsiteX4" fmla="*/ 2193929 w 5012954"/>
              <a:gd name="connsiteY4" fmla="*/ 292047 h 1188273"/>
              <a:gd name="connsiteX5" fmla="*/ 2302193 w 5012954"/>
              <a:gd name="connsiteY5" fmla="*/ 849259 h 1188273"/>
              <a:gd name="connsiteX6" fmla="*/ 2503255 w 5012954"/>
              <a:gd name="connsiteY6" fmla="*/ 473021 h 1188273"/>
              <a:gd name="connsiteX7" fmla="*/ 3467320 w 5012954"/>
              <a:gd name="connsiteY7" fmla="*/ 1144534 h 1188273"/>
              <a:gd name="connsiteX8" fmla="*/ 5012954 w 5012954"/>
              <a:gd name="connsiteY8" fmla="*/ 130023 h 1188273"/>
              <a:gd name="connsiteX0" fmla="*/ 0 w 5012954"/>
              <a:gd name="connsiteY0" fmla="*/ 100380 h 1187204"/>
              <a:gd name="connsiteX1" fmla="*/ 658218 w 5012954"/>
              <a:gd name="connsiteY1" fmla="*/ 1171942 h 1187204"/>
              <a:gd name="connsiteX2" fmla="*/ 1319420 w 5012954"/>
              <a:gd name="connsiteY2" fmla="*/ 724267 h 1187204"/>
              <a:gd name="connsiteX3" fmla="*/ 1853670 w 5012954"/>
              <a:gd name="connsiteY3" fmla="*/ 9990 h 1187204"/>
              <a:gd name="connsiteX4" fmla="*/ 2049577 w 5012954"/>
              <a:gd name="connsiteY4" fmla="*/ 329078 h 1187204"/>
              <a:gd name="connsiteX5" fmla="*/ 2302193 w 5012954"/>
              <a:gd name="connsiteY5" fmla="*/ 848190 h 1187204"/>
              <a:gd name="connsiteX6" fmla="*/ 2503255 w 5012954"/>
              <a:gd name="connsiteY6" fmla="*/ 471952 h 1187204"/>
              <a:gd name="connsiteX7" fmla="*/ 3467320 w 5012954"/>
              <a:gd name="connsiteY7" fmla="*/ 1143465 h 1187204"/>
              <a:gd name="connsiteX8" fmla="*/ 5012954 w 5012954"/>
              <a:gd name="connsiteY8" fmla="*/ 128954 h 1187204"/>
              <a:gd name="connsiteX0" fmla="*/ 0 w 5012954"/>
              <a:gd name="connsiteY0" fmla="*/ 100380 h 1187204"/>
              <a:gd name="connsiteX1" fmla="*/ 658218 w 5012954"/>
              <a:gd name="connsiteY1" fmla="*/ 1171942 h 1187204"/>
              <a:gd name="connsiteX2" fmla="*/ 1319420 w 5012954"/>
              <a:gd name="connsiteY2" fmla="*/ 724267 h 1187204"/>
              <a:gd name="connsiteX3" fmla="*/ 1853670 w 5012954"/>
              <a:gd name="connsiteY3" fmla="*/ 9990 h 1187204"/>
              <a:gd name="connsiteX4" fmla="*/ 2049577 w 5012954"/>
              <a:gd name="connsiteY4" fmla="*/ 329078 h 1187204"/>
              <a:gd name="connsiteX5" fmla="*/ 2199084 w 5012954"/>
              <a:gd name="connsiteY5" fmla="*/ 867240 h 1187204"/>
              <a:gd name="connsiteX6" fmla="*/ 2503255 w 5012954"/>
              <a:gd name="connsiteY6" fmla="*/ 471952 h 1187204"/>
              <a:gd name="connsiteX7" fmla="*/ 3467320 w 5012954"/>
              <a:gd name="connsiteY7" fmla="*/ 1143465 h 1187204"/>
              <a:gd name="connsiteX8" fmla="*/ 5012954 w 5012954"/>
              <a:gd name="connsiteY8" fmla="*/ 128954 h 1187204"/>
              <a:gd name="connsiteX0" fmla="*/ 0 w 4404614"/>
              <a:gd name="connsiteY0" fmla="*/ 100380 h 1187204"/>
              <a:gd name="connsiteX1" fmla="*/ 658218 w 4404614"/>
              <a:gd name="connsiteY1" fmla="*/ 1171942 h 1187204"/>
              <a:gd name="connsiteX2" fmla="*/ 1319420 w 4404614"/>
              <a:gd name="connsiteY2" fmla="*/ 724267 h 1187204"/>
              <a:gd name="connsiteX3" fmla="*/ 1853670 w 4404614"/>
              <a:gd name="connsiteY3" fmla="*/ 9990 h 1187204"/>
              <a:gd name="connsiteX4" fmla="*/ 2049577 w 4404614"/>
              <a:gd name="connsiteY4" fmla="*/ 329078 h 1187204"/>
              <a:gd name="connsiteX5" fmla="*/ 2199084 w 4404614"/>
              <a:gd name="connsiteY5" fmla="*/ 867240 h 1187204"/>
              <a:gd name="connsiteX6" fmla="*/ 2503255 w 4404614"/>
              <a:gd name="connsiteY6" fmla="*/ 471952 h 1187204"/>
              <a:gd name="connsiteX7" fmla="*/ 3467320 w 4404614"/>
              <a:gd name="connsiteY7" fmla="*/ 1143465 h 1187204"/>
              <a:gd name="connsiteX8" fmla="*/ 4404614 w 4404614"/>
              <a:gd name="connsiteY8" fmla="*/ 105141 h 1187204"/>
              <a:gd name="connsiteX0" fmla="*/ 0 w 4404614"/>
              <a:gd name="connsiteY0" fmla="*/ 100380 h 1187204"/>
              <a:gd name="connsiteX1" fmla="*/ 658218 w 4404614"/>
              <a:gd name="connsiteY1" fmla="*/ 1171942 h 1187204"/>
              <a:gd name="connsiteX2" fmla="*/ 1319420 w 4404614"/>
              <a:gd name="connsiteY2" fmla="*/ 724267 h 1187204"/>
              <a:gd name="connsiteX3" fmla="*/ 1853670 w 4404614"/>
              <a:gd name="connsiteY3" fmla="*/ 9990 h 1187204"/>
              <a:gd name="connsiteX4" fmla="*/ 2049577 w 4404614"/>
              <a:gd name="connsiteY4" fmla="*/ 329078 h 1187204"/>
              <a:gd name="connsiteX5" fmla="*/ 2199084 w 4404614"/>
              <a:gd name="connsiteY5" fmla="*/ 867240 h 1187204"/>
              <a:gd name="connsiteX6" fmla="*/ 2503255 w 4404614"/>
              <a:gd name="connsiteY6" fmla="*/ 471952 h 1187204"/>
              <a:gd name="connsiteX7" fmla="*/ 3467320 w 4404614"/>
              <a:gd name="connsiteY7" fmla="*/ 1143465 h 1187204"/>
              <a:gd name="connsiteX8" fmla="*/ 4404614 w 4404614"/>
              <a:gd name="connsiteY8" fmla="*/ 105141 h 1187204"/>
              <a:gd name="connsiteX0" fmla="*/ 0 w 4404614"/>
              <a:gd name="connsiteY0" fmla="*/ 100380 h 1187204"/>
              <a:gd name="connsiteX1" fmla="*/ 658218 w 4404614"/>
              <a:gd name="connsiteY1" fmla="*/ 1171942 h 1187204"/>
              <a:gd name="connsiteX2" fmla="*/ 1319420 w 4404614"/>
              <a:gd name="connsiteY2" fmla="*/ 724267 h 1187204"/>
              <a:gd name="connsiteX3" fmla="*/ 1853670 w 4404614"/>
              <a:gd name="connsiteY3" fmla="*/ 9990 h 1187204"/>
              <a:gd name="connsiteX4" fmla="*/ 2049577 w 4404614"/>
              <a:gd name="connsiteY4" fmla="*/ 329078 h 1187204"/>
              <a:gd name="connsiteX5" fmla="*/ 2199084 w 4404614"/>
              <a:gd name="connsiteY5" fmla="*/ 867240 h 1187204"/>
              <a:gd name="connsiteX6" fmla="*/ 2864135 w 4404614"/>
              <a:gd name="connsiteY6" fmla="*/ 248114 h 1187204"/>
              <a:gd name="connsiteX7" fmla="*/ 3467320 w 4404614"/>
              <a:gd name="connsiteY7" fmla="*/ 1143465 h 1187204"/>
              <a:gd name="connsiteX8" fmla="*/ 4404614 w 4404614"/>
              <a:gd name="connsiteY8" fmla="*/ 105141 h 1187204"/>
              <a:gd name="connsiteX0" fmla="*/ 0 w 4404614"/>
              <a:gd name="connsiteY0" fmla="*/ 100380 h 1187204"/>
              <a:gd name="connsiteX1" fmla="*/ 658218 w 4404614"/>
              <a:gd name="connsiteY1" fmla="*/ 1171942 h 1187204"/>
              <a:gd name="connsiteX2" fmla="*/ 1319420 w 4404614"/>
              <a:gd name="connsiteY2" fmla="*/ 724267 h 1187204"/>
              <a:gd name="connsiteX3" fmla="*/ 1853670 w 4404614"/>
              <a:gd name="connsiteY3" fmla="*/ 9990 h 1187204"/>
              <a:gd name="connsiteX4" fmla="*/ 2049577 w 4404614"/>
              <a:gd name="connsiteY4" fmla="*/ 329078 h 1187204"/>
              <a:gd name="connsiteX5" fmla="*/ 2199084 w 4404614"/>
              <a:gd name="connsiteY5" fmla="*/ 867240 h 1187204"/>
              <a:gd name="connsiteX6" fmla="*/ 2864135 w 4404614"/>
              <a:gd name="connsiteY6" fmla="*/ 248114 h 1187204"/>
              <a:gd name="connsiteX7" fmla="*/ 3642605 w 4404614"/>
              <a:gd name="connsiteY7" fmla="*/ 1167277 h 1187204"/>
              <a:gd name="connsiteX8" fmla="*/ 4404614 w 4404614"/>
              <a:gd name="connsiteY8" fmla="*/ 105141 h 1187204"/>
              <a:gd name="connsiteX0" fmla="*/ 0 w 4404614"/>
              <a:gd name="connsiteY0" fmla="*/ 100380 h 1187204"/>
              <a:gd name="connsiteX1" fmla="*/ 658218 w 4404614"/>
              <a:gd name="connsiteY1" fmla="*/ 1171942 h 1187204"/>
              <a:gd name="connsiteX2" fmla="*/ 1319420 w 4404614"/>
              <a:gd name="connsiteY2" fmla="*/ 724267 h 1187204"/>
              <a:gd name="connsiteX3" fmla="*/ 1853670 w 4404614"/>
              <a:gd name="connsiteY3" fmla="*/ 9990 h 1187204"/>
              <a:gd name="connsiteX4" fmla="*/ 2049577 w 4404614"/>
              <a:gd name="connsiteY4" fmla="*/ 329078 h 1187204"/>
              <a:gd name="connsiteX5" fmla="*/ 2199084 w 4404614"/>
              <a:gd name="connsiteY5" fmla="*/ 867240 h 1187204"/>
              <a:gd name="connsiteX6" fmla="*/ 2864135 w 4404614"/>
              <a:gd name="connsiteY6" fmla="*/ 248114 h 1187204"/>
              <a:gd name="connsiteX7" fmla="*/ 3786957 w 4404614"/>
              <a:gd name="connsiteY7" fmla="*/ 1172040 h 1187204"/>
              <a:gd name="connsiteX8" fmla="*/ 4404614 w 4404614"/>
              <a:gd name="connsiteY8" fmla="*/ 105141 h 1187204"/>
              <a:gd name="connsiteX0" fmla="*/ 0 w 4404614"/>
              <a:gd name="connsiteY0" fmla="*/ 100380 h 1187204"/>
              <a:gd name="connsiteX1" fmla="*/ 658218 w 4404614"/>
              <a:gd name="connsiteY1" fmla="*/ 1171942 h 1187204"/>
              <a:gd name="connsiteX2" fmla="*/ 1319420 w 4404614"/>
              <a:gd name="connsiteY2" fmla="*/ 724267 h 1187204"/>
              <a:gd name="connsiteX3" fmla="*/ 1853670 w 4404614"/>
              <a:gd name="connsiteY3" fmla="*/ 9990 h 1187204"/>
              <a:gd name="connsiteX4" fmla="*/ 2049577 w 4404614"/>
              <a:gd name="connsiteY4" fmla="*/ 329078 h 1187204"/>
              <a:gd name="connsiteX5" fmla="*/ 2199084 w 4404614"/>
              <a:gd name="connsiteY5" fmla="*/ 867240 h 1187204"/>
              <a:gd name="connsiteX6" fmla="*/ 2864135 w 4404614"/>
              <a:gd name="connsiteY6" fmla="*/ 248114 h 1187204"/>
              <a:gd name="connsiteX7" fmla="*/ 3786957 w 4404614"/>
              <a:gd name="connsiteY7" fmla="*/ 1172040 h 1187204"/>
              <a:gd name="connsiteX8" fmla="*/ 4404614 w 4404614"/>
              <a:gd name="connsiteY8" fmla="*/ 105141 h 1187204"/>
              <a:gd name="connsiteX0" fmla="*/ 0 w 4404614"/>
              <a:gd name="connsiteY0" fmla="*/ 91035 h 1177859"/>
              <a:gd name="connsiteX1" fmla="*/ 658218 w 4404614"/>
              <a:gd name="connsiteY1" fmla="*/ 1162597 h 1177859"/>
              <a:gd name="connsiteX2" fmla="*/ 1319420 w 4404614"/>
              <a:gd name="connsiteY2" fmla="*/ 714922 h 1177859"/>
              <a:gd name="connsiteX3" fmla="*/ 1853670 w 4404614"/>
              <a:gd name="connsiteY3" fmla="*/ 645 h 1177859"/>
              <a:gd name="connsiteX4" fmla="*/ 2199084 w 4404614"/>
              <a:gd name="connsiteY4" fmla="*/ 857895 h 1177859"/>
              <a:gd name="connsiteX5" fmla="*/ 2864135 w 4404614"/>
              <a:gd name="connsiteY5" fmla="*/ 238769 h 1177859"/>
              <a:gd name="connsiteX6" fmla="*/ 3786957 w 4404614"/>
              <a:gd name="connsiteY6" fmla="*/ 1162695 h 1177859"/>
              <a:gd name="connsiteX7" fmla="*/ 4404614 w 4404614"/>
              <a:gd name="connsiteY7" fmla="*/ 95796 h 1177859"/>
              <a:gd name="connsiteX0" fmla="*/ 0 w 4404614"/>
              <a:gd name="connsiteY0" fmla="*/ 90411 h 1177235"/>
              <a:gd name="connsiteX1" fmla="*/ 658218 w 4404614"/>
              <a:gd name="connsiteY1" fmla="*/ 1161973 h 1177235"/>
              <a:gd name="connsiteX2" fmla="*/ 1319420 w 4404614"/>
              <a:gd name="connsiteY2" fmla="*/ 714298 h 1177235"/>
              <a:gd name="connsiteX3" fmla="*/ 1853670 w 4404614"/>
              <a:gd name="connsiteY3" fmla="*/ 21 h 1177235"/>
              <a:gd name="connsiteX4" fmla="*/ 2199084 w 4404614"/>
              <a:gd name="connsiteY4" fmla="*/ 857271 h 1177235"/>
              <a:gd name="connsiteX5" fmla="*/ 2864135 w 4404614"/>
              <a:gd name="connsiteY5" fmla="*/ 238145 h 1177235"/>
              <a:gd name="connsiteX6" fmla="*/ 3786957 w 4404614"/>
              <a:gd name="connsiteY6" fmla="*/ 1162071 h 1177235"/>
              <a:gd name="connsiteX7" fmla="*/ 4404614 w 4404614"/>
              <a:gd name="connsiteY7" fmla="*/ 95172 h 1177235"/>
              <a:gd name="connsiteX0" fmla="*/ 0 w 4404614"/>
              <a:gd name="connsiteY0" fmla="*/ 90410 h 1177234"/>
              <a:gd name="connsiteX1" fmla="*/ 658218 w 4404614"/>
              <a:gd name="connsiteY1" fmla="*/ 1161972 h 1177234"/>
              <a:gd name="connsiteX2" fmla="*/ 1319420 w 4404614"/>
              <a:gd name="connsiteY2" fmla="*/ 714297 h 1177234"/>
              <a:gd name="connsiteX3" fmla="*/ 1853670 w 4404614"/>
              <a:gd name="connsiteY3" fmla="*/ 20 h 1177234"/>
              <a:gd name="connsiteX4" fmla="*/ 2199084 w 4404614"/>
              <a:gd name="connsiteY4" fmla="*/ 857270 h 1177234"/>
              <a:gd name="connsiteX5" fmla="*/ 2864135 w 4404614"/>
              <a:gd name="connsiteY5" fmla="*/ 238144 h 1177234"/>
              <a:gd name="connsiteX6" fmla="*/ 3786957 w 4404614"/>
              <a:gd name="connsiteY6" fmla="*/ 1162070 h 1177234"/>
              <a:gd name="connsiteX7" fmla="*/ 4404614 w 4404614"/>
              <a:gd name="connsiteY7" fmla="*/ 95171 h 1177234"/>
              <a:gd name="connsiteX0" fmla="*/ 0 w 4404614"/>
              <a:gd name="connsiteY0" fmla="*/ 90410 h 1177234"/>
              <a:gd name="connsiteX1" fmla="*/ 658218 w 4404614"/>
              <a:gd name="connsiteY1" fmla="*/ 1161972 h 1177234"/>
              <a:gd name="connsiteX2" fmla="*/ 1319420 w 4404614"/>
              <a:gd name="connsiteY2" fmla="*/ 714297 h 1177234"/>
              <a:gd name="connsiteX3" fmla="*/ 1853670 w 4404614"/>
              <a:gd name="connsiteY3" fmla="*/ 20 h 1177234"/>
              <a:gd name="connsiteX4" fmla="*/ 2199084 w 4404614"/>
              <a:gd name="connsiteY4" fmla="*/ 857270 h 1177234"/>
              <a:gd name="connsiteX5" fmla="*/ 2864135 w 4404614"/>
              <a:gd name="connsiteY5" fmla="*/ 238144 h 1177234"/>
              <a:gd name="connsiteX6" fmla="*/ 3786957 w 4404614"/>
              <a:gd name="connsiteY6" fmla="*/ 1162070 h 1177234"/>
              <a:gd name="connsiteX7" fmla="*/ 4404614 w 4404614"/>
              <a:gd name="connsiteY7" fmla="*/ 95171 h 1177234"/>
              <a:gd name="connsiteX0" fmla="*/ 0 w 4404614"/>
              <a:gd name="connsiteY0" fmla="*/ 90410 h 1177234"/>
              <a:gd name="connsiteX1" fmla="*/ 658218 w 4404614"/>
              <a:gd name="connsiteY1" fmla="*/ 1161972 h 1177234"/>
              <a:gd name="connsiteX2" fmla="*/ 1319420 w 4404614"/>
              <a:gd name="connsiteY2" fmla="*/ 714297 h 1177234"/>
              <a:gd name="connsiteX3" fmla="*/ 1853670 w 4404614"/>
              <a:gd name="connsiteY3" fmla="*/ 20 h 1177234"/>
              <a:gd name="connsiteX4" fmla="*/ 2199084 w 4404614"/>
              <a:gd name="connsiteY4" fmla="*/ 857270 h 1177234"/>
              <a:gd name="connsiteX5" fmla="*/ 2864135 w 4404614"/>
              <a:gd name="connsiteY5" fmla="*/ 238144 h 1177234"/>
              <a:gd name="connsiteX6" fmla="*/ 3786957 w 4404614"/>
              <a:gd name="connsiteY6" fmla="*/ 1162070 h 1177234"/>
              <a:gd name="connsiteX7" fmla="*/ 4404614 w 4404614"/>
              <a:gd name="connsiteY7" fmla="*/ 95171 h 1177234"/>
              <a:gd name="connsiteX0" fmla="*/ 0 w 4404614"/>
              <a:gd name="connsiteY0" fmla="*/ 90410 h 1177234"/>
              <a:gd name="connsiteX1" fmla="*/ 658218 w 4404614"/>
              <a:gd name="connsiteY1" fmla="*/ 1161972 h 1177234"/>
              <a:gd name="connsiteX2" fmla="*/ 1319420 w 4404614"/>
              <a:gd name="connsiteY2" fmla="*/ 714297 h 1177234"/>
              <a:gd name="connsiteX3" fmla="*/ 1853670 w 4404614"/>
              <a:gd name="connsiteY3" fmla="*/ 20 h 1177234"/>
              <a:gd name="connsiteX4" fmla="*/ 2199084 w 4404614"/>
              <a:gd name="connsiteY4" fmla="*/ 857270 h 1177234"/>
              <a:gd name="connsiteX5" fmla="*/ 2864135 w 4404614"/>
              <a:gd name="connsiteY5" fmla="*/ 238144 h 1177234"/>
              <a:gd name="connsiteX6" fmla="*/ 3786957 w 4404614"/>
              <a:gd name="connsiteY6" fmla="*/ 1162070 h 1177234"/>
              <a:gd name="connsiteX7" fmla="*/ 4404614 w 4404614"/>
              <a:gd name="connsiteY7" fmla="*/ 95171 h 1177234"/>
              <a:gd name="connsiteX0" fmla="*/ 0 w 4404614"/>
              <a:gd name="connsiteY0" fmla="*/ 90410 h 1178204"/>
              <a:gd name="connsiteX1" fmla="*/ 658218 w 4404614"/>
              <a:gd name="connsiteY1" fmla="*/ 1161972 h 1178204"/>
              <a:gd name="connsiteX2" fmla="*/ 1319420 w 4404614"/>
              <a:gd name="connsiteY2" fmla="*/ 714297 h 1178204"/>
              <a:gd name="connsiteX3" fmla="*/ 1853670 w 4404614"/>
              <a:gd name="connsiteY3" fmla="*/ 20 h 1178204"/>
              <a:gd name="connsiteX4" fmla="*/ 2199084 w 4404614"/>
              <a:gd name="connsiteY4" fmla="*/ 857270 h 1178204"/>
              <a:gd name="connsiteX5" fmla="*/ 2864135 w 4404614"/>
              <a:gd name="connsiteY5" fmla="*/ 238144 h 1178204"/>
              <a:gd name="connsiteX6" fmla="*/ 3786957 w 4404614"/>
              <a:gd name="connsiteY6" fmla="*/ 1162070 h 1178204"/>
              <a:gd name="connsiteX7" fmla="*/ 4404614 w 4404614"/>
              <a:gd name="connsiteY7" fmla="*/ 95171 h 1178204"/>
              <a:gd name="connsiteX0" fmla="*/ 0 w 4404614"/>
              <a:gd name="connsiteY0" fmla="*/ 90411 h 1178205"/>
              <a:gd name="connsiteX1" fmla="*/ 658218 w 4404614"/>
              <a:gd name="connsiteY1" fmla="*/ 1161973 h 1178205"/>
              <a:gd name="connsiteX2" fmla="*/ 1319420 w 4404614"/>
              <a:gd name="connsiteY2" fmla="*/ 714298 h 1178205"/>
              <a:gd name="connsiteX3" fmla="*/ 1853670 w 4404614"/>
              <a:gd name="connsiteY3" fmla="*/ 21 h 1178205"/>
              <a:gd name="connsiteX4" fmla="*/ 2199084 w 4404614"/>
              <a:gd name="connsiteY4" fmla="*/ 857271 h 1178205"/>
              <a:gd name="connsiteX5" fmla="*/ 2544498 w 4404614"/>
              <a:gd name="connsiteY5" fmla="*/ 528657 h 1178205"/>
              <a:gd name="connsiteX6" fmla="*/ 2864135 w 4404614"/>
              <a:gd name="connsiteY6" fmla="*/ 238145 h 1178205"/>
              <a:gd name="connsiteX7" fmla="*/ 3786957 w 4404614"/>
              <a:gd name="connsiteY7" fmla="*/ 1162071 h 1178205"/>
              <a:gd name="connsiteX8" fmla="*/ 4404614 w 4404614"/>
              <a:gd name="connsiteY8" fmla="*/ 95172 h 1178205"/>
              <a:gd name="connsiteX0" fmla="*/ 0 w 4404614"/>
              <a:gd name="connsiteY0" fmla="*/ 90411 h 1178205"/>
              <a:gd name="connsiteX1" fmla="*/ 658218 w 4404614"/>
              <a:gd name="connsiteY1" fmla="*/ 1161973 h 1178205"/>
              <a:gd name="connsiteX2" fmla="*/ 1319420 w 4404614"/>
              <a:gd name="connsiteY2" fmla="*/ 714298 h 1178205"/>
              <a:gd name="connsiteX3" fmla="*/ 1853670 w 4404614"/>
              <a:gd name="connsiteY3" fmla="*/ 21 h 1178205"/>
              <a:gd name="connsiteX4" fmla="*/ 2199084 w 4404614"/>
              <a:gd name="connsiteY4" fmla="*/ 857271 h 1178205"/>
              <a:gd name="connsiteX5" fmla="*/ 2544498 w 4404614"/>
              <a:gd name="connsiteY5" fmla="*/ 528657 h 1178205"/>
              <a:gd name="connsiteX6" fmla="*/ 2864135 w 4404614"/>
              <a:gd name="connsiteY6" fmla="*/ 238145 h 1178205"/>
              <a:gd name="connsiteX7" fmla="*/ 3786957 w 4404614"/>
              <a:gd name="connsiteY7" fmla="*/ 1162071 h 1178205"/>
              <a:gd name="connsiteX8" fmla="*/ 4404614 w 4404614"/>
              <a:gd name="connsiteY8" fmla="*/ 95172 h 1178205"/>
              <a:gd name="connsiteX0" fmla="*/ 0 w 4404614"/>
              <a:gd name="connsiteY0" fmla="*/ 91354 h 1179148"/>
              <a:gd name="connsiteX1" fmla="*/ 658218 w 4404614"/>
              <a:gd name="connsiteY1" fmla="*/ 1162916 h 1179148"/>
              <a:gd name="connsiteX2" fmla="*/ 1319420 w 4404614"/>
              <a:gd name="connsiteY2" fmla="*/ 715241 h 1179148"/>
              <a:gd name="connsiteX3" fmla="*/ 1853670 w 4404614"/>
              <a:gd name="connsiteY3" fmla="*/ 964 h 1179148"/>
              <a:gd name="connsiteX4" fmla="*/ 2276415 w 4404614"/>
              <a:gd name="connsiteY4" fmla="*/ 886789 h 1179148"/>
              <a:gd name="connsiteX5" fmla="*/ 2544498 w 4404614"/>
              <a:gd name="connsiteY5" fmla="*/ 529600 h 1179148"/>
              <a:gd name="connsiteX6" fmla="*/ 2864135 w 4404614"/>
              <a:gd name="connsiteY6" fmla="*/ 239088 h 1179148"/>
              <a:gd name="connsiteX7" fmla="*/ 3786957 w 4404614"/>
              <a:gd name="connsiteY7" fmla="*/ 1163014 h 1179148"/>
              <a:gd name="connsiteX8" fmla="*/ 4404614 w 4404614"/>
              <a:gd name="connsiteY8" fmla="*/ 96115 h 1179148"/>
              <a:gd name="connsiteX0" fmla="*/ 0 w 4404614"/>
              <a:gd name="connsiteY0" fmla="*/ 91354 h 1179148"/>
              <a:gd name="connsiteX1" fmla="*/ 658218 w 4404614"/>
              <a:gd name="connsiteY1" fmla="*/ 1162916 h 1179148"/>
              <a:gd name="connsiteX2" fmla="*/ 1319420 w 4404614"/>
              <a:gd name="connsiteY2" fmla="*/ 715241 h 1179148"/>
              <a:gd name="connsiteX3" fmla="*/ 1853670 w 4404614"/>
              <a:gd name="connsiteY3" fmla="*/ 964 h 1179148"/>
              <a:gd name="connsiteX4" fmla="*/ 2276415 w 4404614"/>
              <a:gd name="connsiteY4" fmla="*/ 886789 h 1179148"/>
              <a:gd name="connsiteX5" fmla="*/ 2544498 w 4404614"/>
              <a:gd name="connsiteY5" fmla="*/ 529600 h 1179148"/>
              <a:gd name="connsiteX6" fmla="*/ 2864135 w 4404614"/>
              <a:gd name="connsiteY6" fmla="*/ 239088 h 1179148"/>
              <a:gd name="connsiteX7" fmla="*/ 3786957 w 4404614"/>
              <a:gd name="connsiteY7" fmla="*/ 1163014 h 1179148"/>
              <a:gd name="connsiteX8" fmla="*/ 4404614 w 4404614"/>
              <a:gd name="connsiteY8" fmla="*/ 96115 h 1179148"/>
              <a:gd name="connsiteX0" fmla="*/ 0 w 4404614"/>
              <a:gd name="connsiteY0" fmla="*/ 91354 h 1179148"/>
              <a:gd name="connsiteX1" fmla="*/ 658218 w 4404614"/>
              <a:gd name="connsiteY1" fmla="*/ 1162916 h 1179148"/>
              <a:gd name="connsiteX2" fmla="*/ 1319420 w 4404614"/>
              <a:gd name="connsiteY2" fmla="*/ 715241 h 1179148"/>
              <a:gd name="connsiteX3" fmla="*/ 1853670 w 4404614"/>
              <a:gd name="connsiteY3" fmla="*/ 964 h 1179148"/>
              <a:gd name="connsiteX4" fmla="*/ 2276415 w 4404614"/>
              <a:gd name="connsiteY4" fmla="*/ 886789 h 1179148"/>
              <a:gd name="connsiteX5" fmla="*/ 2544498 w 4404614"/>
              <a:gd name="connsiteY5" fmla="*/ 529600 h 1179148"/>
              <a:gd name="connsiteX6" fmla="*/ 2864135 w 4404614"/>
              <a:gd name="connsiteY6" fmla="*/ 239088 h 1179148"/>
              <a:gd name="connsiteX7" fmla="*/ 3786957 w 4404614"/>
              <a:gd name="connsiteY7" fmla="*/ 1163014 h 1179148"/>
              <a:gd name="connsiteX8" fmla="*/ 4404614 w 4404614"/>
              <a:gd name="connsiteY8" fmla="*/ 96115 h 1179148"/>
              <a:gd name="connsiteX0" fmla="*/ 0 w 4404614"/>
              <a:gd name="connsiteY0" fmla="*/ 98940 h 1275659"/>
              <a:gd name="connsiteX1" fmla="*/ 658218 w 4404614"/>
              <a:gd name="connsiteY1" fmla="*/ 1170502 h 1275659"/>
              <a:gd name="connsiteX2" fmla="*/ 1319420 w 4404614"/>
              <a:gd name="connsiteY2" fmla="*/ 722827 h 1275659"/>
              <a:gd name="connsiteX3" fmla="*/ 1853670 w 4404614"/>
              <a:gd name="connsiteY3" fmla="*/ 8550 h 1275659"/>
              <a:gd name="connsiteX4" fmla="*/ 2255794 w 4404614"/>
              <a:gd name="connsiteY4" fmla="*/ 1275375 h 1275659"/>
              <a:gd name="connsiteX5" fmla="*/ 2544498 w 4404614"/>
              <a:gd name="connsiteY5" fmla="*/ 537186 h 1275659"/>
              <a:gd name="connsiteX6" fmla="*/ 2864135 w 4404614"/>
              <a:gd name="connsiteY6" fmla="*/ 246674 h 1275659"/>
              <a:gd name="connsiteX7" fmla="*/ 3786957 w 4404614"/>
              <a:gd name="connsiteY7" fmla="*/ 1170600 h 1275659"/>
              <a:gd name="connsiteX8" fmla="*/ 4404614 w 4404614"/>
              <a:gd name="connsiteY8" fmla="*/ 103701 h 1275659"/>
              <a:gd name="connsiteX0" fmla="*/ 0 w 4404614"/>
              <a:gd name="connsiteY0" fmla="*/ 98940 h 1275378"/>
              <a:gd name="connsiteX1" fmla="*/ 658218 w 4404614"/>
              <a:gd name="connsiteY1" fmla="*/ 1170502 h 1275378"/>
              <a:gd name="connsiteX2" fmla="*/ 1319420 w 4404614"/>
              <a:gd name="connsiteY2" fmla="*/ 722827 h 1275378"/>
              <a:gd name="connsiteX3" fmla="*/ 1853670 w 4404614"/>
              <a:gd name="connsiteY3" fmla="*/ 8550 h 1275378"/>
              <a:gd name="connsiteX4" fmla="*/ 2255794 w 4404614"/>
              <a:gd name="connsiteY4" fmla="*/ 1275375 h 1275378"/>
              <a:gd name="connsiteX5" fmla="*/ 2544498 w 4404614"/>
              <a:gd name="connsiteY5" fmla="*/ 537186 h 1275378"/>
              <a:gd name="connsiteX6" fmla="*/ 2864135 w 4404614"/>
              <a:gd name="connsiteY6" fmla="*/ 246674 h 1275378"/>
              <a:gd name="connsiteX7" fmla="*/ 3786957 w 4404614"/>
              <a:gd name="connsiteY7" fmla="*/ 1170600 h 1275378"/>
              <a:gd name="connsiteX8" fmla="*/ 4404614 w 4404614"/>
              <a:gd name="connsiteY8" fmla="*/ 103701 h 1275378"/>
              <a:gd name="connsiteX0" fmla="*/ 0 w 4404614"/>
              <a:gd name="connsiteY0" fmla="*/ 98940 h 1287592"/>
              <a:gd name="connsiteX1" fmla="*/ 658218 w 4404614"/>
              <a:gd name="connsiteY1" fmla="*/ 1170502 h 1287592"/>
              <a:gd name="connsiteX2" fmla="*/ 1319420 w 4404614"/>
              <a:gd name="connsiteY2" fmla="*/ 722827 h 1287592"/>
              <a:gd name="connsiteX3" fmla="*/ 1853670 w 4404614"/>
              <a:gd name="connsiteY3" fmla="*/ 8550 h 1287592"/>
              <a:gd name="connsiteX4" fmla="*/ 2255794 w 4404614"/>
              <a:gd name="connsiteY4" fmla="*/ 1275375 h 1287592"/>
              <a:gd name="connsiteX5" fmla="*/ 2554809 w 4404614"/>
              <a:gd name="connsiteY5" fmla="*/ 627673 h 1287592"/>
              <a:gd name="connsiteX6" fmla="*/ 2864135 w 4404614"/>
              <a:gd name="connsiteY6" fmla="*/ 246674 h 1287592"/>
              <a:gd name="connsiteX7" fmla="*/ 3786957 w 4404614"/>
              <a:gd name="connsiteY7" fmla="*/ 1170600 h 1287592"/>
              <a:gd name="connsiteX8" fmla="*/ 4404614 w 4404614"/>
              <a:gd name="connsiteY8" fmla="*/ 103701 h 1287592"/>
              <a:gd name="connsiteX0" fmla="*/ 0 w 4404614"/>
              <a:gd name="connsiteY0" fmla="*/ 98940 h 1286865"/>
              <a:gd name="connsiteX1" fmla="*/ 658218 w 4404614"/>
              <a:gd name="connsiteY1" fmla="*/ 1170502 h 1286865"/>
              <a:gd name="connsiteX2" fmla="*/ 1319420 w 4404614"/>
              <a:gd name="connsiteY2" fmla="*/ 722827 h 1286865"/>
              <a:gd name="connsiteX3" fmla="*/ 1853670 w 4404614"/>
              <a:gd name="connsiteY3" fmla="*/ 8550 h 1286865"/>
              <a:gd name="connsiteX4" fmla="*/ 2255794 w 4404614"/>
              <a:gd name="connsiteY4" fmla="*/ 1275375 h 1286865"/>
              <a:gd name="connsiteX5" fmla="*/ 2554809 w 4404614"/>
              <a:gd name="connsiteY5" fmla="*/ 627673 h 1286865"/>
              <a:gd name="connsiteX6" fmla="*/ 2864135 w 4404614"/>
              <a:gd name="connsiteY6" fmla="*/ 246674 h 1286865"/>
              <a:gd name="connsiteX7" fmla="*/ 3786957 w 4404614"/>
              <a:gd name="connsiteY7" fmla="*/ 1170600 h 1286865"/>
              <a:gd name="connsiteX8" fmla="*/ 4404614 w 4404614"/>
              <a:gd name="connsiteY8" fmla="*/ 103701 h 1286865"/>
              <a:gd name="connsiteX0" fmla="*/ 0 w 4404614"/>
              <a:gd name="connsiteY0" fmla="*/ 98940 h 1286865"/>
              <a:gd name="connsiteX1" fmla="*/ 658218 w 4404614"/>
              <a:gd name="connsiteY1" fmla="*/ 1170502 h 1286865"/>
              <a:gd name="connsiteX2" fmla="*/ 1319420 w 4404614"/>
              <a:gd name="connsiteY2" fmla="*/ 722827 h 1286865"/>
              <a:gd name="connsiteX3" fmla="*/ 1853670 w 4404614"/>
              <a:gd name="connsiteY3" fmla="*/ 8550 h 1286865"/>
              <a:gd name="connsiteX4" fmla="*/ 2255794 w 4404614"/>
              <a:gd name="connsiteY4" fmla="*/ 1275375 h 1286865"/>
              <a:gd name="connsiteX5" fmla="*/ 2554809 w 4404614"/>
              <a:gd name="connsiteY5" fmla="*/ 627673 h 1286865"/>
              <a:gd name="connsiteX6" fmla="*/ 2864135 w 4404614"/>
              <a:gd name="connsiteY6" fmla="*/ 246674 h 1286865"/>
              <a:gd name="connsiteX7" fmla="*/ 3493097 w 4404614"/>
              <a:gd name="connsiteY7" fmla="*/ 861037 h 1286865"/>
              <a:gd name="connsiteX8" fmla="*/ 4404614 w 4404614"/>
              <a:gd name="connsiteY8" fmla="*/ 103701 h 1286865"/>
              <a:gd name="connsiteX0" fmla="*/ 0 w 4404614"/>
              <a:gd name="connsiteY0" fmla="*/ 98940 h 1286865"/>
              <a:gd name="connsiteX1" fmla="*/ 658218 w 4404614"/>
              <a:gd name="connsiteY1" fmla="*/ 1170502 h 1286865"/>
              <a:gd name="connsiteX2" fmla="*/ 1319420 w 4404614"/>
              <a:gd name="connsiteY2" fmla="*/ 722827 h 1286865"/>
              <a:gd name="connsiteX3" fmla="*/ 1853670 w 4404614"/>
              <a:gd name="connsiteY3" fmla="*/ 8550 h 1286865"/>
              <a:gd name="connsiteX4" fmla="*/ 2255794 w 4404614"/>
              <a:gd name="connsiteY4" fmla="*/ 1275375 h 1286865"/>
              <a:gd name="connsiteX5" fmla="*/ 2554809 w 4404614"/>
              <a:gd name="connsiteY5" fmla="*/ 627673 h 1286865"/>
              <a:gd name="connsiteX6" fmla="*/ 2864135 w 4404614"/>
              <a:gd name="connsiteY6" fmla="*/ 246674 h 1286865"/>
              <a:gd name="connsiteX7" fmla="*/ 3493097 w 4404614"/>
              <a:gd name="connsiteY7" fmla="*/ 861037 h 1286865"/>
              <a:gd name="connsiteX8" fmla="*/ 4404614 w 4404614"/>
              <a:gd name="connsiteY8" fmla="*/ 103701 h 1286865"/>
              <a:gd name="connsiteX0" fmla="*/ 0 w 4404614"/>
              <a:gd name="connsiteY0" fmla="*/ 98940 h 1286865"/>
              <a:gd name="connsiteX1" fmla="*/ 658218 w 4404614"/>
              <a:gd name="connsiteY1" fmla="*/ 1170502 h 1286865"/>
              <a:gd name="connsiteX2" fmla="*/ 1319420 w 4404614"/>
              <a:gd name="connsiteY2" fmla="*/ 722827 h 1286865"/>
              <a:gd name="connsiteX3" fmla="*/ 1853670 w 4404614"/>
              <a:gd name="connsiteY3" fmla="*/ 8550 h 1286865"/>
              <a:gd name="connsiteX4" fmla="*/ 2255794 w 4404614"/>
              <a:gd name="connsiteY4" fmla="*/ 1275375 h 1286865"/>
              <a:gd name="connsiteX5" fmla="*/ 2554809 w 4404614"/>
              <a:gd name="connsiteY5" fmla="*/ 627673 h 1286865"/>
              <a:gd name="connsiteX6" fmla="*/ 2864135 w 4404614"/>
              <a:gd name="connsiteY6" fmla="*/ 246674 h 1286865"/>
              <a:gd name="connsiteX7" fmla="*/ 3493097 w 4404614"/>
              <a:gd name="connsiteY7" fmla="*/ 861037 h 1286865"/>
              <a:gd name="connsiteX8" fmla="*/ 4404614 w 4404614"/>
              <a:gd name="connsiteY8" fmla="*/ 103701 h 1286865"/>
              <a:gd name="connsiteX0" fmla="*/ 0 w 4404614"/>
              <a:gd name="connsiteY0" fmla="*/ 99568 h 1287493"/>
              <a:gd name="connsiteX1" fmla="*/ 678839 w 4404614"/>
              <a:gd name="connsiteY1" fmla="*/ 1085405 h 1287493"/>
              <a:gd name="connsiteX2" fmla="*/ 1319420 w 4404614"/>
              <a:gd name="connsiteY2" fmla="*/ 723455 h 1287493"/>
              <a:gd name="connsiteX3" fmla="*/ 1853670 w 4404614"/>
              <a:gd name="connsiteY3" fmla="*/ 9178 h 1287493"/>
              <a:gd name="connsiteX4" fmla="*/ 2255794 w 4404614"/>
              <a:gd name="connsiteY4" fmla="*/ 1276003 h 1287493"/>
              <a:gd name="connsiteX5" fmla="*/ 2554809 w 4404614"/>
              <a:gd name="connsiteY5" fmla="*/ 628301 h 1287493"/>
              <a:gd name="connsiteX6" fmla="*/ 2864135 w 4404614"/>
              <a:gd name="connsiteY6" fmla="*/ 247302 h 1287493"/>
              <a:gd name="connsiteX7" fmla="*/ 3493097 w 4404614"/>
              <a:gd name="connsiteY7" fmla="*/ 861665 h 1287493"/>
              <a:gd name="connsiteX8" fmla="*/ 4404614 w 4404614"/>
              <a:gd name="connsiteY8" fmla="*/ 104329 h 1287493"/>
              <a:gd name="connsiteX0" fmla="*/ 0 w 4404614"/>
              <a:gd name="connsiteY0" fmla="*/ 103809 h 1291734"/>
              <a:gd name="connsiteX1" fmla="*/ 678839 w 4404614"/>
              <a:gd name="connsiteY1" fmla="*/ 1089646 h 1291734"/>
              <a:gd name="connsiteX2" fmla="*/ 1303954 w 4404614"/>
              <a:gd name="connsiteY2" fmla="*/ 641971 h 1291734"/>
              <a:gd name="connsiteX3" fmla="*/ 1853670 w 4404614"/>
              <a:gd name="connsiteY3" fmla="*/ 13419 h 1291734"/>
              <a:gd name="connsiteX4" fmla="*/ 2255794 w 4404614"/>
              <a:gd name="connsiteY4" fmla="*/ 1280244 h 1291734"/>
              <a:gd name="connsiteX5" fmla="*/ 2554809 w 4404614"/>
              <a:gd name="connsiteY5" fmla="*/ 632542 h 1291734"/>
              <a:gd name="connsiteX6" fmla="*/ 2864135 w 4404614"/>
              <a:gd name="connsiteY6" fmla="*/ 251543 h 1291734"/>
              <a:gd name="connsiteX7" fmla="*/ 3493097 w 4404614"/>
              <a:gd name="connsiteY7" fmla="*/ 865906 h 1291734"/>
              <a:gd name="connsiteX8" fmla="*/ 4404614 w 4404614"/>
              <a:gd name="connsiteY8" fmla="*/ 108570 h 1291734"/>
              <a:gd name="connsiteX0" fmla="*/ 0 w 4404614"/>
              <a:gd name="connsiteY0" fmla="*/ 102903 h 1290828"/>
              <a:gd name="connsiteX1" fmla="*/ 678839 w 4404614"/>
              <a:gd name="connsiteY1" fmla="*/ 1088740 h 1290828"/>
              <a:gd name="connsiteX2" fmla="*/ 1303954 w 4404614"/>
              <a:gd name="connsiteY2" fmla="*/ 641065 h 1290828"/>
              <a:gd name="connsiteX3" fmla="*/ 1853670 w 4404614"/>
              <a:gd name="connsiteY3" fmla="*/ 12513 h 1290828"/>
              <a:gd name="connsiteX4" fmla="*/ 2255794 w 4404614"/>
              <a:gd name="connsiteY4" fmla="*/ 1279338 h 1290828"/>
              <a:gd name="connsiteX5" fmla="*/ 2554809 w 4404614"/>
              <a:gd name="connsiteY5" fmla="*/ 631636 h 1290828"/>
              <a:gd name="connsiteX6" fmla="*/ 2864135 w 4404614"/>
              <a:gd name="connsiteY6" fmla="*/ 250637 h 1290828"/>
              <a:gd name="connsiteX7" fmla="*/ 3493097 w 4404614"/>
              <a:gd name="connsiteY7" fmla="*/ 865000 h 1290828"/>
              <a:gd name="connsiteX8" fmla="*/ 4404614 w 4404614"/>
              <a:gd name="connsiteY8" fmla="*/ 107664 h 1290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404614" h="1290828">
                <a:moveTo>
                  <a:pt x="0" y="102903"/>
                </a:moveTo>
                <a:cubicBezTo>
                  <a:pt x="83241" y="478346"/>
                  <a:pt x="461513" y="999046"/>
                  <a:pt x="678839" y="1088740"/>
                </a:cubicBezTo>
                <a:cubicBezTo>
                  <a:pt x="896165" y="1178434"/>
                  <a:pt x="979263" y="772811"/>
                  <a:pt x="1303954" y="641065"/>
                </a:cubicBezTo>
                <a:cubicBezTo>
                  <a:pt x="1628645" y="509319"/>
                  <a:pt x="1695030" y="-93866"/>
                  <a:pt x="1853670" y="12513"/>
                </a:cubicBezTo>
                <a:cubicBezTo>
                  <a:pt x="2012310" y="118892"/>
                  <a:pt x="2138938" y="1176151"/>
                  <a:pt x="2255794" y="1279338"/>
                </a:cubicBezTo>
                <a:cubicBezTo>
                  <a:pt x="2372651" y="1382525"/>
                  <a:pt x="2334844" y="760223"/>
                  <a:pt x="2554809" y="631636"/>
                </a:cubicBezTo>
                <a:cubicBezTo>
                  <a:pt x="2774774" y="503049"/>
                  <a:pt x="2707754" y="211743"/>
                  <a:pt x="2864135" y="250637"/>
                </a:cubicBezTo>
                <a:cubicBezTo>
                  <a:pt x="3020516" y="289531"/>
                  <a:pt x="3289942" y="873732"/>
                  <a:pt x="3493097" y="865000"/>
                </a:cubicBezTo>
                <a:cubicBezTo>
                  <a:pt x="3696252" y="856268"/>
                  <a:pt x="3706222" y="325962"/>
                  <a:pt x="4404614" y="107664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/>
              <p:cNvSpPr txBox="1"/>
              <p:nvPr/>
            </p:nvSpPr>
            <p:spPr>
              <a:xfrm>
                <a:off x="6539625" y="3491716"/>
                <a:ext cx="3978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1" i="1" smtClean="0">
                          <a:latin typeface="Cambria Math"/>
                        </a:rPr>
                        <m:t>𝑿</m:t>
                      </m:r>
                    </m:oMath>
                  </m:oMathPara>
                </a14:m>
                <a:endParaRPr kumimoji="1" lang="ja-JP" altLang="en-US" b="1" dirty="0"/>
              </a:p>
            </p:txBody>
          </p:sp>
        </mc:Choice>
        <mc:Fallback xmlns="">
          <p:sp>
            <p:nvSpPr>
              <p:cNvPr id="17" name="テキスト ボックス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9625" y="3491716"/>
                <a:ext cx="397865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直線コネクタ 22"/>
          <p:cNvCxnSpPr/>
          <p:nvPr/>
        </p:nvCxnSpPr>
        <p:spPr>
          <a:xfrm>
            <a:off x="3313275" y="3209205"/>
            <a:ext cx="0" cy="307288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円/楕円 25"/>
          <p:cNvSpPr/>
          <p:nvPr/>
        </p:nvSpPr>
        <p:spPr>
          <a:xfrm>
            <a:off x="3255732" y="3470763"/>
            <a:ext cx="108012" cy="100985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テキスト ボックス 28"/>
              <p:cNvSpPr txBox="1"/>
              <p:nvPr/>
            </p:nvSpPr>
            <p:spPr>
              <a:xfrm>
                <a:off x="1835696" y="1821190"/>
                <a:ext cx="7235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/>
                        </a:rPr>
                        <m:t>𝑓</m:t>
                      </m:r>
                      <m:r>
                        <a:rPr kumimoji="1" lang="en-US" altLang="ja-JP" b="0" i="1" smtClean="0">
                          <a:latin typeface="Cambria Math"/>
                        </a:rPr>
                        <m:t>(</m:t>
                      </m:r>
                      <m:r>
                        <a:rPr kumimoji="1" lang="en-US" altLang="ja-JP" b="1" i="1" smtClean="0">
                          <a:latin typeface="Cambria Math"/>
                        </a:rPr>
                        <m:t>𝑿</m:t>
                      </m:r>
                      <m:r>
                        <a:rPr kumimoji="1" lang="en-US" altLang="ja-JP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9" name="テキスト ボックス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696" y="1821190"/>
                <a:ext cx="723595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直線コネクタ 35"/>
          <p:cNvCxnSpPr/>
          <p:nvPr/>
        </p:nvCxnSpPr>
        <p:spPr>
          <a:xfrm>
            <a:off x="4411884" y="3372374"/>
            <a:ext cx="653398" cy="0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/>
          <p:cNvCxnSpPr/>
          <p:nvPr/>
        </p:nvCxnSpPr>
        <p:spPr>
          <a:xfrm>
            <a:off x="5563216" y="2927458"/>
            <a:ext cx="562571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/>
          <p:cNvCxnSpPr/>
          <p:nvPr/>
        </p:nvCxnSpPr>
        <p:spPr>
          <a:xfrm flipV="1">
            <a:off x="3125033" y="3183873"/>
            <a:ext cx="370362" cy="143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/>
          <p:cNvCxnSpPr/>
          <p:nvPr/>
        </p:nvCxnSpPr>
        <p:spPr>
          <a:xfrm flipH="1">
            <a:off x="3313275" y="3676382"/>
            <a:ext cx="748659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/>
          <p:cNvCxnSpPr/>
          <p:nvPr/>
        </p:nvCxnSpPr>
        <p:spPr>
          <a:xfrm>
            <a:off x="4431499" y="3676382"/>
            <a:ext cx="307084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矢印コネクタ 48"/>
          <p:cNvCxnSpPr/>
          <p:nvPr/>
        </p:nvCxnSpPr>
        <p:spPr>
          <a:xfrm>
            <a:off x="5367603" y="3676382"/>
            <a:ext cx="495580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コネクタ 51"/>
          <p:cNvCxnSpPr/>
          <p:nvPr/>
        </p:nvCxnSpPr>
        <p:spPr>
          <a:xfrm>
            <a:off x="4061934" y="2492896"/>
            <a:ext cx="0" cy="1033123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コネクタ 53"/>
          <p:cNvCxnSpPr/>
          <p:nvPr/>
        </p:nvCxnSpPr>
        <p:spPr>
          <a:xfrm>
            <a:off x="4431499" y="2177679"/>
            <a:ext cx="0" cy="1338814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コネクタ 56"/>
          <p:cNvCxnSpPr/>
          <p:nvPr/>
        </p:nvCxnSpPr>
        <p:spPr>
          <a:xfrm>
            <a:off x="4738583" y="3381898"/>
            <a:ext cx="0" cy="153644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コネクタ 59"/>
          <p:cNvCxnSpPr/>
          <p:nvPr/>
        </p:nvCxnSpPr>
        <p:spPr>
          <a:xfrm>
            <a:off x="5367603" y="2359347"/>
            <a:ext cx="0" cy="1176195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コネクタ 61"/>
          <p:cNvCxnSpPr/>
          <p:nvPr/>
        </p:nvCxnSpPr>
        <p:spPr>
          <a:xfrm>
            <a:off x="5862133" y="2937921"/>
            <a:ext cx="0" cy="583335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円/楕円 63"/>
          <p:cNvSpPr/>
          <p:nvPr/>
        </p:nvSpPr>
        <p:spPr>
          <a:xfrm>
            <a:off x="4686190" y="3470763"/>
            <a:ext cx="108012" cy="100985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円/楕円 64"/>
          <p:cNvSpPr/>
          <p:nvPr/>
        </p:nvSpPr>
        <p:spPr>
          <a:xfrm>
            <a:off x="5809177" y="3470763"/>
            <a:ext cx="108012" cy="100985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7" name="テキスト ボックス 76"/>
          <p:cNvSpPr txBox="1"/>
          <p:nvPr/>
        </p:nvSpPr>
        <p:spPr>
          <a:xfrm>
            <a:off x="2407144" y="3014596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dirty="0">
                <a:latin typeface="小塚明朝 Pr6N R" pitchFamily="18" charset="-128"/>
                <a:ea typeface="小塚明朝 Pr6N R" pitchFamily="18" charset="-128"/>
              </a:rPr>
              <a:t>極小値</a:t>
            </a:r>
            <a:endParaRPr kumimoji="1" lang="ja-JP" altLang="en-US" sz="1600" dirty="0">
              <a:latin typeface="小塚明朝 Pr6N R" pitchFamily="18" charset="-128"/>
              <a:ea typeface="小塚明朝 Pr6N R" pitchFamily="18" charset="-128"/>
            </a:endParaRPr>
          </a:p>
        </p:txBody>
      </p:sp>
      <p:sp>
        <p:nvSpPr>
          <p:cNvPr id="78" name="テキスト ボックス 77"/>
          <p:cNvSpPr txBox="1"/>
          <p:nvPr/>
        </p:nvSpPr>
        <p:spPr>
          <a:xfrm>
            <a:off x="6073394" y="2752318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dirty="0">
                <a:latin typeface="小塚明朝 Pr6N R" pitchFamily="18" charset="-128"/>
                <a:ea typeface="小塚明朝 Pr6N R" pitchFamily="18" charset="-128"/>
              </a:rPr>
              <a:t>極小値</a:t>
            </a:r>
            <a:endParaRPr kumimoji="1" lang="ja-JP" altLang="en-US" sz="1600" dirty="0">
              <a:latin typeface="小塚明朝 Pr6N R" pitchFamily="18" charset="-128"/>
              <a:ea typeface="小塚明朝 Pr6N R" pitchFamily="18" charset="-128"/>
            </a:endParaRPr>
          </a:p>
        </p:txBody>
      </p:sp>
      <p:sp>
        <p:nvSpPr>
          <p:cNvPr id="80" name="テキスト ボックス 79"/>
          <p:cNvSpPr txBox="1"/>
          <p:nvPr/>
        </p:nvSpPr>
        <p:spPr>
          <a:xfrm>
            <a:off x="4762997" y="3071575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>
                <a:solidFill>
                  <a:srgbClr val="0000FF"/>
                </a:solidFill>
                <a:latin typeface="小塚明朝 Pr6N R" pitchFamily="18" charset="-128"/>
                <a:ea typeface="小塚明朝 Pr6N R" pitchFamily="18" charset="-128"/>
              </a:rPr>
              <a:t>最小値</a:t>
            </a:r>
            <a:endParaRPr kumimoji="1" lang="ja-JP" altLang="en-US" sz="1600" dirty="0">
              <a:solidFill>
                <a:srgbClr val="0000FF"/>
              </a:solidFill>
              <a:latin typeface="小塚明朝 Pr6N R" pitchFamily="18" charset="-128"/>
              <a:ea typeface="小塚明朝 Pr6N R" pitchFamily="18" charset="-128"/>
            </a:endParaRPr>
          </a:p>
        </p:txBody>
      </p:sp>
      <p:sp>
        <p:nvSpPr>
          <p:cNvPr id="83" name="円/楕円 82"/>
          <p:cNvSpPr/>
          <p:nvPr/>
        </p:nvSpPr>
        <p:spPr>
          <a:xfrm>
            <a:off x="5317310" y="3470763"/>
            <a:ext cx="108012" cy="10098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" name="円/楕円 83"/>
          <p:cNvSpPr/>
          <p:nvPr/>
        </p:nvSpPr>
        <p:spPr>
          <a:xfrm>
            <a:off x="4377493" y="3470763"/>
            <a:ext cx="108012" cy="10098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5" name="円/楕円 84"/>
          <p:cNvSpPr/>
          <p:nvPr/>
        </p:nvSpPr>
        <p:spPr>
          <a:xfrm>
            <a:off x="4007928" y="3470763"/>
            <a:ext cx="108012" cy="10098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4237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線コネクタ 13"/>
          <p:cNvCxnSpPr/>
          <p:nvPr/>
        </p:nvCxnSpPr>
        <p:spPr>
          <a:xfrm>
            <a:off x="1555795" y="3904805"/>
            <a:ext cx="6120680" cy="469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直線矢印コネクタ 1"/>
          <p:cNvCxnSpPr/>
          <p:nvPr/>
        </p:nvCxnSpPr>
        <p:spPr>
          <a:xfrm flipV="1">
            <a:off x="1555795" y="1556792"/>
            <a:ext cx="0" cy="295232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/>
          <p:cNvCxnSpPr/>
          <p:nvPr/>
        </p:nvCxnSpPr>
        <p:spPr>
          <a:xfrm>
            <a:off x="1555795" y="2420888"/>
            <a:ext cx="6048672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正方形/長方形 4"/>
              <p:cNvSpPr/>
              <p:nvPr/>
            </p:nvSpPr>
            <p:spPr>
              <a:xfrm>
                <a:off x="2275875" y="2204864"/>
                <a:ext cx="1944216" cy="43204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i="1" smtClean="0">
                          <a:solidFill>
                            <a:schemeClr val="tx1"/>
                          </a:solidFill>
                          <a:latin typeface="Cambria Math"/>
                          <a:ea typeface="小塚明朝 Pr6N R" pitchFamily="18" charset="-128"/>
                        </a:rPr>
                        <m:t>𝑓</m:t>
                      </m:r>
                      <m:r>
                        <a:rPr lang="en-US" altLang="ja-JP" i="1" smtClean="0">
                          <a:solidFill>
                            <a:schemeClr val="tx1"/>
                          </a:solidFill>
                          <a:latin typeface="Cambria Math"/>
                          <a:ea typeface="小塚明朝 Pr6N R" pitchFamily="18" charset="-128"/>
                        </a:rPr>
                        <m:t>(</m:t>
                      </m:r>
                      <m:sSup>
                        <m:sSupPr>
                          <m:ctrlPr>
                            <a:rPr lang="en-US" altLang="ja-JP" b="1" i="1" smtClean="0">
                              <a:solidFill>
                                <a:schemeClr val="tx1"/>
                              </a:solidFill>
                              <a:latin typeface="Cambria Math"/>
                              <a:ea typeface="小塚明朝 Pr6N R" pitchFamily="18" charset="-128"/>
                            </a:rPr>
                          </m:ctrlPr>
                        </m:sSupPr>
                        <m:e>
                          <m:r>
                            <a:rPr lang="en-US" altLang="ja-JP" b="1" i="1">
                              <a:solidFill>
                                <a:schemeClr val="tx1"/>
                              </a:solidFill>
                              <a:latin typeface="Cambria Math"/>
                              <a:ea typeface="小塚明朝 Pr6N R" pitchFamily="18" charset="-128"/>
                            </a:rPr>
                            <m:t>𝑿</m:t>
                          </m:r>
                        </m:e>
                        <m:sup>
                          <m:r>
                            <a:rPr lang="en-US" altLang="ja-JP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小塚明朝 Pr6N R" pitchFamily="18" charset="-128"/>
                            </a:rPr>
                            <m:t>(</m:t>
                          </m:r>
                          <m:r>
                            <a:rPr lang="en-US" altLang="ja-JP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小塚明朝 Pr6N R" pitchFamily="18" charset="-128"/>
                            </a:rPr>
                            <m:t>𝑘</m:t>
                          </m:r>
                          <m:r>
                            <a:rPr lang="en-US" altLang="ja-JP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小塚明朝 Pr6N R" pitchFamily="18" charset="-128"/>
                            </a:rPr>
                            <m:t>)</m:t>
                          </m:r>
                        </m:sup>
                      </m:sSup>
                      <m:r>
                        <a:rPr lang="en-US" altLang="ja-JP" i="1">
                          <a:solidFill>
                            <a:schemeClr val="tx1"/>
                          </a:solidFill>
                          <a:latin typeface="Cambria Math"/>
                          <a:ea typeface="小塚明朝 Pr6N R" pitchFamily="18" charset="-128"/>
                        </a:rPr>
                        <m:t>)</m:t>
                      </m:r>
                    </m:oMath>
                  </m:oMathPara>
                </a14:m>
                <a:endParaRPr lang="ja-JP" altLang="en-US" dirty="0">
                  <a:solidFill>
                    <a:schemeClr val="tx1"/>
                  </a:solidFill>
                  <a:latin typeface="小塚明朝 Pr6N R" pitchFamily="18" charset="-128"/>
                  <a:ea typeface="小塚明朝 Pr6N R" pitchFamily="18" charset="-128"/>
                </a:endParaRPr>
              </a:p>
            </p:txBody>
          </p:sp>
        </mc:Choice>
        <mc:Fallback xmlns="">
          <p:sp>
            <p:nvSpPr>
              <p:cNvPr id="5" name="正方形/長方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5875" y="2204864"/>
                <a:ext cx="1944216" cy="432048"/>
              </a:xfrm>
              <a:prstGeom prst="rect">
                <a:avLst/>
              </a:prstGeom>
              <a:blipFill rotWithShape="1">
                <a:blip r:embed="rId2"/>
                <a:stretch>
                  <a:fillRect b="-2667"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正方形/長方形 5"/>
              <p:cNvSpPr/>
              <p:nvPr/>
            </p:nvSpPr>
            <p:spPr>
              <a:xfrm>
                <a:off x="5095659" y="2204864"/>
                <a:ext cx="1944216" cy="43204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solidFill>
                            <a:schemeClr val="tx1"/>
                          </a:solidFill>
                          <a:latin typeface="Cambria Math"/>
                          <a:ea typeface="小塚明朝 Pr6N R" pitchFamily="18" charset="-128"/>
                        </a:rPr>
                        <m:t>𝑢</m:t>
                      </m:r>
                      <m:r>
                        <a:rPr lang="en-US" altLang="ja-JP" i="1" smtClean="0">
                          <a:solidFill>
                            <a:schemeClr val="tx1"/>
                          </a:solidFill>
                          <a:latin typeface="Cambria Math"/>
                          <a:ea typeface="小塚明朝 Pr6N R" pitchFamily="18" charset="-128"/>
                        </a:rPr>
                        <m:t>(</m:t>
                      </m:r>
                      <m:sSup>
                        <m:sSupPr>
                          <m:ctrlPr>
                            <a:rPr lang="en-US" altLang="ja-JP" b="1" i="1" smtClean="0">
                              <a:solidFill>
                                <a:schemeClr val="tx1"/>
                              </a:solidFill>
                              <a:latin typeface="Cambria Math"/>
                              <a:ea typeface="小塚明朝 Pr6N R" pitchFamily="18" charset="-128"/>
                            </a:rPr>
                          </m:ctrlPr>
                        </m:sSupPr>
                        <m:e>
                          <m:r>
                            <a:rPr lang="en-US" altLang="ja-JP" b="1" i="1">
                              <a:solidFill>
                                <a:schemeClr val="tx1"/>
                              </a:solidFill>
                              <a:latin typeface="Cambria Math"/>
                              <a:ea typeface="小塚明朝 Pr6N R" pitchFamily="18" charset="-128"/>
                            </a:rPr>
                            <m:t>𝑿</m:t>
                          </m:r>
                        </m:e>
                        <m:sup>
                          <m:d>
                            <m:dPr>
                              <m:ctrlPr>
                                <a:rPr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小塚明朝 Pr6N R" pitchFamily="18" charset="-128"/>
                                </a:rPr>
                              </m:ctrlPr>
                            </m:dPr>
                            <m:e>
                              <m:r>
                                <a:rPr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小塚明朝 Pr6N R" pitchFamily="18" charset="-128"/>
                                </a:rPr>
                                <m:t>𝑘</m:t>
                              </m:r>
                            </m:e>
                          </m:d>
                        </m:sup>
                      </m:sSup>
                      <m:r>
                        <a:rPr lang="en-US" altLang="ja-JP" b="0" i="1" smtClean="0">
                          <a:solidFill>
                            <a:schemeClr val="tx1"/>
                          </a:solidFill>
                          <a:latin typeface="Cambria Math"/>
                          <a:ea typeface="小塚明朝 Pr6N R" pitchFamily="18" charset="-128"/>
                        </a:rPr>
                        <m:t>,</m:t>
                      </m:r>
                      <m:sSup>
                        <m:sSupPr>
                          <m:ctrlPr>
                            <a:rPr lang="en-US" altLang="ja-JP" b="1" i="1" smtClean="0">
                              <a:solidFill>
                                <a:schemeClr val="tx1"/>
                              </a:solidFill>
                              <a:latin typeface="Cambria Math"/>
                              <a:ea typeface="小塚明朝 Pr6N R" pitchFamily="18" charset="-128"/>
                            </a:rPr>
                          </m:ctrlPr>
                        </m:sSupPr>
                        <m:e>
                          <m:r>
                            <a:rPr lang="en-US" altLang="ja-JP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小塚明朝 Pr6N R" pitchFamily="18" charset="-128"/>
                            </a:rPr>
                            <m:t>𝚯</m:t>
                          </m:r>
                        </m:e>
                        <m:sup>
                          <m:r>
                            <a:rPr lang="en-US" altLang="ja-JP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小塚明朝 Pr6N R" pitchFamily="18" charset="-128"/>
                            </a:rPr>
                            <m:t>(</m:t>
                          </m:r>
                          <m:r>
                            <a:rPr lang="en-US" altLang="ja-JP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小塚明朝 Pr6N R" pitchFamily="18" charset="-128"/>
                            </a:rPr>
                            <m:t>𝑘</m:t>
                          </m:r>
                          <m:r>
                            <a:rPr lang="en-US" altLang="ja-JP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小塚明朝 Pr6N R" pitchFamily="18" charset="-128"/>
                            </a:rPr>
                            <m:t>+1)</m:t>
                          </m:r>
                        </m:sup>
                      </m:sSup>
                      <m:r>
                        <a:rPr lang="en-US" altLang="ja-JP" i="1">
                          <a:solidFill>
                            <a:schemeClr val="tx1"/>
                          </a:solidFill>
                          <a:latin typeface="Cambria Math"/>
                          <a:ea typeface="小塚明朝 Pr6N R" pitchFamily="18" charset="-128"/>
                        </a:rPr>
                        <m:t>)</m:t>
                      </m:r>
                    </m:oMath>
                  </m:oMathPara>
                </a14:m>
                <a:endParaRPr lang="ja-JP" altLang="en-US" dirty="0">
                  <a:solidFill>
                    <a:schemeClr val="tx1"/>
                  </a:solidFill>
                  <a:latin typeface="小塚明朝 Pr6N R" pitchFamily="18" charset="-128"/>
                  <a:ea typeface="小塚明朝 Pr6N R" pitchFamily="18" charset="-128"/>
                </a:endParaRPr>
              </a:p>
            </p:txBody>
          </p:sp>
        </mc:Choice>
        <mc:Fallback xmlns="">
          <p:sp>
            <p:nvSpPr>
              <p:cNvPr id="6" name="正方形/長方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5659" y="2204864"/>
                <a:ext cx="1944216" cy="432048"/>
              </a:xfrm>
              <a:prstGeom prst="rect">
                <a:avLst/>
              </a:prstGeom>
              <a:blipFill rotWithShape="1">
                <a:blip r:embed="rId3"/>
                <a:stretch>
                  <a:fillRect b="-4000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正方形/長方形 6"/>
              <p:cNvSpPr/>
              <p:nvPr/>
            </p:nvSpPr>
            <p:spPr>
              <a:xfrm>
                <a:off x="5095659" y="1628800"/>
                <a:ext cx="1944216" cy="43204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solidFill>
                            <a:schemeClr val="tx1"/>
                          </a:solidFill>
                          <a:latin typeface="Cambria Math"/>
                          <a:ea typeface="小塚明朝 Pr6N R" pitchFamily="18" charset="-128"/>
                        </a:rPr>
                        <m:t>𝑢</m:t>
                      </m:r>
                      <m:r>
                        <a:rPr lang="en-US" altLang="ja-JP" i="1" smtClean="0">
                          <a:solidFill>
                            <a:schemeClr val="tx1"/>
                          </a:solidFill>
                          <a:latin typeface="Cambria Math"/>
                          <a:ea typeface="小塚明朝 Pr6N R" pitchFamily="18" charset="-128"/>
                        </a:rPr>
                        <m:t>(</m:t>
                      </m:r>
                      <m:sSup>
                        <m:sSupPr>
                          <m:ctrlPr>
                            <a:rPr lang="en-US" altLang="ja-JP" b="1" i="1" smtClean="0">
                              <a:solidFill>
                                <a:schemeClr val="tx1"/>
                              </a:solidFill>
                              <a:latin typeface="Cambria Math"/>
                              <a:ea typeface="小塚明朝 Pr6N R" pitchFamily="18" charset="-128"/>
                            </a:rPr>
                          </m:ctrlPr>
                        </m:sSupPr>
                        <m:e>
                          <m:r>
                            <a:rPr lang="en-US" altLang="ja-JP" b="1" i="1">
                              <a:solidFill>
                                <a:schemeClr val="tx1"/>
                              </a:solidFill>
                              <a:latin typeface="Cambria Math"/>
                              <a:ea typeface="小塚明朝 Pr6N R" pitchFamily="18" charset="-128"/>
                            </a:rPr>
                            <m:t>𝑿</m:t>
                          </m:r>
                        </m:e>
                        <m:sup>
                          <m:d>
                            <m:dPr>
                              <m:ctrlPr>
                                <a:rPr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小塚明朝 Pr6N R" pitchFamily="18" charset="-128"/>
                                </a:rPr>
                              </m:ctrlPr>
                            </m:dPr>
                            <m:e>
                              <m:r>
                                <a:rPr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小塚明朝 Pr6N R" pitchFamily="18" charset="-128"/>
                                </a:rPr>
                                <m:t>𝑘</m:t>
                              </m:r>
                            </m:e>
                          </m:d>
                        </m:sup>
                      </m:sSup>
                      <m:r>
                        <a:rPr lang="en-US" altLang="ja-JP" b="0" i="1" smtClean="0">
                          <a:solidFill>
                            <a:schemeClr val="tx1"/>
                          </a:solidFill>
                          <a:latin typeface="Cambria Math"/>
                          <a:ea typeface="小塚明朝 Pr6N R" pitchFamily="18" charset="-128"/>
                        </a:rPr>
                        <m:t>,</m:t>
                      </m:r>
                      <m:sSup>
                        <m:sSupPr>
                          <m:ctrlPr>
                            <a:rPr lang="en-US" altLang="ja-JP" b="1" i="1" smtClean="0">
                              <a:solidFill>
                                <a:schemeClr val="tx1"/>
                              </a:solidFill>
                              <a:latin typeface="Cambria Math"/>
                              <a:ea typeface="小塚明朝 Pr6N R" pitchFamily="18" charset="-128"/>
                            </a:rPr>
                          </m:ctrlPr>
                        </m:sSupPr>
                        <m:e>
                          <m:r>
                            <a:rPr lang="en-US" altLang="ja-JP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小塚明朝 Pr6N R" pitchFamily="18" charset="-128"/>
                            </a:rPr>
                            <m:t>𝚯</m:t>
                          </m:r>
                        </m:e>
                        <m:sup>
                          <m:r>
                            <a:rPr lang="en-US" altLang="ja-JP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小塚明朝 Pr6N R" pitchFamily="18" charset="-128"/>
                            </a:rPr>
                            <m:t>(</m:t>
                          </m:r>
                          <m:r>
                            <a:rPr lang="en-US" altLang="ja-JP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小塚明朝 Pr6N R" pitchFamily="18" charset="-128"/>
                            </a:rPr>
                            <m:t>𝑘</m:t>
                          </m:r>
                          <m:r>
                            <a:rPr lang="en-US" altLang="ja-JP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小塚明朝 Pr6N R" pitchFamily="18" charset="-128"/>
                            </a:rPr>
                            <m:t>)</m:t>
                          </m:r>
                        </m:sup>
                      </m:sSup>
                      <m:r>
                        <a:rPr lang="en-US" altLang="ja-JP" i="1">
                          <a:solidFill>
                            <a:schemeClr val="tx1"/>
                          </a:solidFill>
                          <a:latin typeface="Cambria Math"/>
                          <a:ea typeface="小塚明朝 Pr6N R" pitchFamily="18" charset="-128"/>
                        </a:rPr>
                        <m:t>)</m:t>
                      </m:r>
                    </m:oMath>
                  </m:oMathPara>
                </a14:m>
                <a:endParaRPr lang="ja-JP" altLang="en-US" dirty="0">
                  <a:solidFill>
                    <a:schemeClr val="tx1"/>
                  </a:solidFill>
                  <a:latin typeface="小塚明朝 Pr6N R" pitchFamily="18" charset="-128"/>
                  <a:ea typeface="小塚明朝 Pr6N R" pitchFamily="18" charset="-128"/>
                </a:endParaRPr>
              </a:p>
            </p:txBody>
          </p:sp>
        </mc:Choice>
        <mc:Fallback xmlns="">
          <p:sp>
            <p:nvSpPr>
              <p:cNvPr id="7" name="正方形/長方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5659" y="1628800"/>
                <a:ext cx="1944216" cy="432048"/>
              </a:xfrm>
              <a:prstGeom prst="rect">
                <a:avLst/>
              </a:prstGeom>
              <a:blipFill rotWithShape="1">
                <a:blip r:embed="rId4"/>
                <a:stretch>
                  <a:fillRect b="-4000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正方形/長方形 7"/>
              <p:cNvSpPr/>
              <p:nvPr/>
            </p:nvSpPr>
            <p:spPr>
              <a:xfrm>
                <a:off x="5095659" y="3698162"/>
                <a:ext cx="1944216" cy="43204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solidFill>
                            <a:schemeClr val="tx1"/>
                          </a:solidFill>
                          <a:latin typeface="Cambria Math"/>
                          <a:ea typeface="小塚明朝 Pr6N R" pitchFamily="18" charset="-128"/>
                        </a:rPr>
                        <m:t>𝑢</m:t>
                      </m:r>
                      <m:r>
                        <a:rPr lang="en-US" altLang="ja-JP" i="1" smtClean="0">
                          <a:solidFill>
                            <a:schemeClr val="tx1"/>
                          </a:solidFill>
                          <a:latin typeface="Cambria Math"/>
                          <a:ea typeface="小塚明朝 Pr6N R" pitchFamily="18" charset="-128"/>
                        </a:rPr>
                        <m:t>(</m:t>
                      </m:r>
                      <m:sSup>
                        <m:sSupPr>
                          <m:ctrlPr>
                            <a:rPr lang="en-US" altLang="ja-JP" b="1" i="1" smtClean="0">
                              <a:solidFill>
                                <a:schemeClr val="tx1"/>
                              </a:solidFill>
                              <a:latin typeface="Cambria Math"/>
                              <a:ea typeface="小塚明朝 Pr6N R" pitchFamily="18" charset="-128"/>
                            </a:rPr>
                          </m:ctrlPr>
                        </m:sSupPr>
                        <m:e>
                          <m:r>
                            <a:rPr lang="en-US" altLang="ja-JP" b="1" i="1">
                              <a:solidFill>
                                <a:schemeClr val="tx1"/>
                              </a:solidFill>
                              <a:latin typeface="Cambria Math"/>
                              <a:ea typeface="小塚明朝 Pr6N R" pitchFamily="18" charset="-128"/>
                            </a:rPr>
                            <m:t>𝑿</m:t>
                          </m:r>
                        </m:e>
                        <m:sup>
                          <m:d>
                            <m:dPr>
                              <m:ctrlPr>
                                <a:rPr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小塚明朝 Pr6N R" pitchFamily="18" charset="-128"/>
                                </a:rPr>
                              </m:ctrlPr>
                            </m:dPr>
                            <m:e>
                              <m:r>
                                <a:rPr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小塚明朝 Pr6N R" pitchFamily="18" charset="-128"/>
                                </a:rPr>
                                <m:t>𝑘</m:t>
                              </m:r>
                              <m:r>
                                <a:rPr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小塚明朝 Pr6N R" pitchFamily="18" charset="-128"/>
                                </a:rPr>
                                <m:t>+1</m:t>
                              </m:r>
                            </m:e>
                          </m:d>
                        </m:sup>
                      </m:sSup>
                      <m:r>
                        <a:rPr lang="en-US" altLang="ja-JP" b="0" i="1" smtClean="0">
                          <a:solidFill>
                            <a:schemeClr val="tx1"/>
                          </a:solidFill>
                          <a:latin typeface="Cambria Math"/>
                          <a:ea typeface="小塚明朝 Pr6N R" pitchFamily="18" charset="-128"/>
                        </a:rPr>
                        <m:t>,</m:t>
                      </m:r>
                      <m:sSup>
                        <m:sSupPr>
                          <m:ctrlPr>
                            <a:rPr lang="en-US" altLang="ja-JP" b="1" i="1" smtClean="0">
                              <a:solidFill>
                                <a:schemeClr val="tx1"/>
                              </a:solidFill>
                              <a:latin typeface="Cambria Math"/>
                              <a:ea typeface="小塚明朝 Pr6N R" pitchFamily="18" charset="-128"/>
                            </a:rPr>
                          </m:ctrlPr>
                        </m:sSupPr>
                        <m:e>
                          <m:r>
                            <a:rPr lang="en-US" altLang="ja-JP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小塚明朝 Pr6N R" pitchFamily="18" charset="-128"/>
                            </a:rPr>
                            <m:t>𝚯</m:t>
                          </m:r>
                        </m:e>
                        <m:sup>
                          <m:r>
                            <a:rPr lang="en-US" altLang="ja-JP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小塚明朝 Pr6N R" pitchFamily="18" charset="-128"/>
                            </a:rPr>
                            <m:t>(</m:t>
                          </m:r>
                          <m:r>
                            <a:rPr lang="en-US" altLang="ja-JP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小塚明朝 Pr6N R" pitchFamily="18" charset="-128"/>
                            </a:rPr>
                            <m:t>𝑘</m:t>
                          </m:r>
                          <m:r>
                            <a:rPr lang="en-US" altLang="ja-JP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小塚明朝 Pr6N R" pitchFamily="18" charset="-128"/>
                            </a:rPr>
                            <m:t>+2)</m:t>
                          </m:r>
                        </m:sup>
                      </m:sSup>
                      <m:r>
                        <a:rPr lang="en-US" altLang="ja-JP" i="1">
                          <a:solidFill>
                            <a:schemeClr val="tx1"/>
                          </a:solidFill>
                          <a:latin typeface="Cambria Math"/>
                          <a:ea typeface="小塚明朝 Pr6N R" pitchFamily="18" charset="-128"/>
                        </a:rPr>
                        <m:t>)</m:t>
                      </m:r>
                    </m:oMath>
                  </m:oMathPara>
                </a14:m>
                <a:endParaRPr lang="ja-JP" altLang="en-US" dirty="0">
                  <a:solidFill>
                    <a:schemeClr val="tx1"/>
                  </a:solidFill>
                  <a:latin typeface="小塚明朝 Pr6N R" pitchFamily="18" charset="-128"/>
                  <a:ea typeface="小塚明朝 Pr6N R" pitchFamily="18" charset="-128"/>
                </a:endParaRPr>
              </a:p>
            </p:txBody>
          </p:sp>
        </mc:Choice>
        <mc:Fallback xmlns="">
          <p:sp>
            <p:nvSpPr>
              <p:cNvPr id="8" name="正方形/長方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5659" y="3698162"/>
                <a:ext cx="1944216" cy="432048"/>
              </a:xfrm>
              <a:prstGeom prst="rect">
                <a:avLst/>
              </a:prstGeom>
              <a:blipFill rotWithShape="1">
                <a:blip r:embed="rId5"/>
                <a:stretch>
                  <a:fillRect b="-4000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正方形/長方形 8"/>
              <p:cNvSpPr/>
              <p:nvPr/>
            </p:nvSpPr>
            <p:spPr>
              <a:xfrm>
                <a:off x="5095659" y="2996952"/>
                <a:ext cx="1944216" cy="43204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solidFill>
                            <a:schemeClr val="tx1"/>
                          </a:solidFill>
                          <a:latin typeface="Cambria Math"/>
                          <a:ea typeface="小塚明朝 Pr6N R" pitchFamily="18" charset="-128"/>
                        </a:rPr>
                        <m:t>𝑢</m:t>
                      </m:r>
                      <m:r>
                        <a:rPr lang="en-US" altLang="ja-JP" i="1" smtClean="0">
                          <a:solidFill>
                            <a:schemeClr val="tx1"/>
                          </a:solidFill>
                          <a:latin typeface="Cambria Math"/>
                          <a:ea typeface="小塚明朝 Pr6N R" pitchFamily="18" charset="-128"/>
                        </a:rPr>
                        <m:t>(</m:t>
                      </m:r>
                      <m:sSup>
                        <m:sSupPr>
                          <m:ctrlPr>
                            <a:rPr lang="en-US" altLang="ja-JP" b="1" i="1" smtClean="0">
                              <a:solidFill>
                                <a:schemeClr val="tx1"/>
                              </a:solidFill>
                              <a:latin typeface="Cambria Math"/>
                              <a:ea typeface="小塚明朝 Pr6N R" pitchFamily="18" charset="-128"/>
                            </a:rPr>
                          </m:ctrlPr>
                        </m:sSupPr>
                        <m:e>
                          <m:r>
                            <a:rPr lang="en-US" altLang="ja-JP" b="1" i="1">
                              <a:solidFill>
                                <a:schemeClr val="tx1"/>
                              </a:solidFill>
                              <a:latin typeface="Cambria Math"/>
                              <a:ea typeface="小塚明朝 Pr6N R" pitchFamily="18" charset="-128"/>
                            </a:rPr>
                            <m:t>𝑿</m:t>
                          </m:r>
                        </m:e>
                        <m:sup>
                          <m:d>
                            <m:dPr>
                              <m:ctrlPr>
                                <a:rPr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小塚明朝 Pr6N R" pitchFamily="18" charset="-128"/>
                                </a:rPr>
                              </m:ctrlPr>
                            </m:dPr>
                            <m:e>
                              <m:r>
                                <a:rPr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小塚明朝 Pr6N R" pitchFamily="18" charset="-128"/>
                                </a:rPr>
                                <m:t>𝑘</m:t>
                              </m:r>
                              <m:r>
                                <a:rPr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小塚明朝 Pr6N R" pitchFamily="18" charset="-128"/>
                                </a:rPr>
                                <m:t>+1</m:t>
                              </m:r>
                            </m:e>
                          </m:d>
                        </m:sup>
                      </m:sSup>
                      <m:r>
                        <a:rPr lang="en-US" altLang="ja-JP" b="0" i="1" smtClean="0">
                          <a:solidFill>
                            <a:schemeClr val="tx1"/>
                          </a:solidFill>
                          <a:latin typeface="Cambria Math"/>
                          <a:ea typeface="小塚明朝 Pr6N R" pitchFamily="18" charset="-128"/>
                        </a:rPr>
                        <m:t>,</m:t>
                      </m:r>
                      <m:sSup>
                        <m:sSupPr>
                          <m:ctrlPr>
                            <a:rPr lang="en-US" altLang="ja-JP" b="1" i="1" smtClean="0">
                              <a:solidFill>
                                <a:schemeClr val="tx1"/>
                              </a:solidFill>
                              <a:latin typeface="Cambria Math"/>
                              <a:ea typeface="小塚明朝 Pr6N R" pitchFamily="18" charset="-128"/>
                            </a:rPr>
                          </m:ctrlPr>
                        </m:sSupPr>
                        <m:e>
                          <m:r>
                            <a:rPr lang="en-US" altLang="ja-JP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小塚明朝 Pr6N R" pitchFamily="18" charset="-128"/>
                            </a:rPr>
                            <m:t>𝚯</m:t>
                          </m:r>
                        </m:e>
                        <m:sup>
                          <m:r>
                            <a:rPr lang="en-US" altLang="ja-JP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小塚明朝 Pr6N R" pitchFamily="18" charset="-128"/>
                            </a:rPr>
                            <m:t>(</m:t>
                          </m:r>
                          <m:r>
                            <a:rPr lang="en-US" altLang="ja-JP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小塚明朝 Pr6N R" pitchFamily="18" charset="-128"/>
                            </a:rPr>
                            <m:t>𝑘</m:t>
                          </m:r>
                          <m:r>
                            <a:rPr lang="en-US" altLang="ja-JP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小塚明朝 Pr6N R" pitchFamily="18" charset="-128"/>
                            </a:rPr>
                            <m:t>+1)</m:t>
                          </m:r>
                        </m:sup>
                      </m:sSup>
                      <m:r>
                        <a:rPr lang="en-US" altLang="ja-JP" i="1">
                          <a:solidFill>
                            <a:schemeClr val="tx1"/>
                          </a:solidFill>
                          <a:latin typeface="Cambria Math"/>
                          <a:ea typeface="小塚明朝 Pr6N R" pitchFamily="18" charset="-128"/>
                        </a:rPr>
                        <m:t>)</m:t>
                      </m:r>
                    </m:oMath>
                  </m:oMathPara>
                </a14:m>
                <a:endParaRPr lang="ja-JP" altLang="en-US" dirty="0">
                  <a:solidFill>
                    <a:schemeClr val="tx1"/>
                  </a:solidFill>
                  <a:latin typeface="小塚明朝 Pr6N R" pitchFamily="18" charset="-128"/>
                  <a:ea typeface="小塚明朝 Pr6N R" pitchFamily="18" charset="-128"/>
                </a:endParaRPr>
              </a:p>
            </p:txBody>
          </p:sp>
        </mc:Choice>
        <mc:Fallback xmlns="">
          <p:sp>
            <p:nvSpPr>
              <p:cNvPr id="9" name="正方形/長方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5659" y="2996952"/>
                <a:ext cx="1944216" cy="432048"/>
              </a:xfrm>
              <a:prstGeom prst="rect">
                <a:avLst/>
              </a:prstGeom>
              <a:blipFill rotWithShape="1">
                <a:blip r:embed="rId6"/>
                <a:stretch>
                  <a:fillRect b="-4000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正方形/長方形 9"/>
              <p:cNvSpPr/>
              <p:nvPr/>
            </p:nvSpPr>
            <p:spPr>
              <a:xfrm>
                <a:off x="2275875" y="3688781"/>
                <a:ext cx="1944216" cy="43204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i="1" smtClean="0">
                          <a:solidFill>
                            <a:schemeClr val="tx1"/>
                          </a:solidFill>
                          <a:latin typeface="Cambria Math"/>
                          <a:ea typeface="小塚明朝 Pr6N R" pitchFamily="18" charset="-128"/>
                        </a:rPr>
                        <m:t>𝑓</m:t>
                      </m:r>
                      <m:r>
                        <a:rPr lang="en-US" altLang="ja-JP" i="1" smtClean="0">
                          <a:solidFill>
                            <a:schemeClr val="tx1"/>
                          </a:solidFill>
                          <a:latin typeface="Cambria Math"/>
                          <a:ea typeface="小塚明朝 Pr6N R" pitchFamily="18" charset="-128"/>
                        </a:rPr>
                        <m:t>(</m:t>
                      </m:r>
                      <m:sSup>
                        <m:sSupPr>
                          <m:ctrlPr>
                            <a:rPr lang="en-US" altLang="ja-JP" b="1" i="1" smtClean="0">
                              <a:solidFill>
                                <a:schemeClr val="tx1"/>
                              </a:solidFill>
                              <a:latin typeface="Cambria Math"/>
                              <a:ea typeface="小塚明朝 Pr6N R" pitchFamily="18" charset="-128"/>
                            </a:rPr>
                          </m:ctrlPr>
                        </m:sSupPr>
                        <m:e>
                          <m:r>
                            <a:rPr lang="en-US" altLang="ja-JP" b="1" i="1">
                              <a:solidFill>
                                <a:schemeClr val="tx1"/>
                              </a:solidFill>
                              <a:latin typeface="Cambria Math"/>
                              <a:ea typeface="小塚明朝 Pr6N R" pitchFamily="18" charset="-128"/>
                            </a:rPr>
                            <m:t>𝑿</m:t>
                          </m:r>
                        </m:e>
                        <m:sup>
                          <m:r>
                            <a:rPr lang="en-US" altLang="ja-JP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小塚明朝 Pr6N R" pitchFamily="18" charset="-128"/>
                            </a:rPr>
                            <m:t>(</m:t>
                          </m:r>
                          <m:r>
                            <a:rPr lang="en-US" altLang="ja-JP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小塚明朝 Pr6N R" pitchFamily="18" charset="-128"/>
                            </a:rPr>
                            <m:t>𝑘</m:t>
                          </m:r>
                          <m:r>
                            <a:rPr lang="en-US" altLang="ja-JP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小塚明朝 Pr6N R" pitchFamily="18" charset="-128"/>
                            </a:rPr>
                            <m:t>+1)</m:t>
                          </m:r>
                        </m:sup>
                      </m:sSup>
                      <m:r>
                        <a:rPr lang="en-US" altLang="ja-JP" i="1">
                          <a:solidFill>
                            <a:schemeClr val="tx1"/>
                          </a:solidFill>
                          <a:latin typeface="Cambria Math"/>
                          <a:ea typeface="小塚明朝 Pr6N R" pitchFamily="18" charset="-128"/>
                        </a:rPr>
                        <m:t>)</m:t>
                      </m:r>
                    </m:oMath>
                  </m:oMathPara>
                </a14:m>
                <a:endParaRPr lang="ja-JP" altLang="en-US" dirty="0">
                  <a:solidFill>
                    <a:schemeClr val="tx1"/>
                  </a:solidFill>
                  <a:latin typeface="小塚明朝 Pr6N R" pitchFamily="18" charset="-128"/>
                  <a:ea typeface="小塚明朝 Pr6N R" pitchFamily="18" charset="-128"/>
                </a:endParaRPr>
              </a:p>
            </p:txBody>
          </p:sp>
        </mc:Choice>
        <mc:Fallback xmlns="">
          <p:sp>
            <p:nvSpPr>
              <p:cNvPr id="10" name="正方形/長方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5875" y="3688781"/>
                <a:ext cx="1944216" cy="432048"/>
              </a:xfrm>
              <a:prstGeom prst="rect">
                <a:avLst/>
              </a:prstGeom>
              <a:blipFill rotWithShape="1">
                <a:blip r:embed="rId7"/>
                <a:stretch>
                  <a:fillRect b="-4000"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テキスト ボックス 23"/>
          <p:cNvSpPr txBox="1"/>
          <p:nvPr/>
        </p:nvSpPr>
        <p:spPr>
          <a:xfrm>
            <a:off x="755576" y="1700808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dirty="0" smtClean="0">
                <a:latin typeface="小塚明朝 Pr6N R" pitchFamily="18" charset="-128"/>
                <a:ea typeface="小塚明朝 Pr6N R" pitchFamily="18" charset="-128"/>
              </a:rPr>
              <a:t>関数値</a:t>
            </a:r>
            <a:endParaRPr kumimoji="1" lang="ja-JP" altLang="en-US" sz="1600" dirty="0">
              <a:latin typeface="小塚明朝 Pr6N R" pitchFamily="18" charset="-128"/>
              <a:ea typeface="小塚明朝 Pr6N R" pitchFamily="18" charset="-128"/>
            </a:endParaRPr>
          </a:p>
        </p:txBody>
      </p:sp>
      <p:sp>
        <p:nvSpPr>
          <p:cNvPr id="28" name="下矢印 27"/>
          <p:cNvSpPr/>
          <p:nvPr/>
        </p:nvSpPr>
        <p:spPr>
          <a:xfrm>
            <a:off x="1843827" y="2420886"/>
            <a:ext cx="334099" cy="1483918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下矢印 28"/>
          <p:cNvSpPr/>
          <p:nvPr/>
        </p:nvSpPr>
        <p:spPr>
          <a:xfrm>
            <a:off x="7126352" y="1844823"/>
            <a:ext cx="334099" cy="576063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下矢印 29"/>
          <p:cNvSpPr/>
          <p:nvPr/>
        </p:nvSpPr>
        <p:spPr>
          <a:xfrm>
            <a:off x="7126352" y="3238236"/>
            <a:ext cx="334099" cy="675950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下矢印 30"/>
          <p:cNvSpPr/>
          <p:nvPr/>
        </p:nvSpPr>
        <p:spPr>
          <a:xfrm>
            <a:off x="4678080" y="2420888"/>
            <a:ext cx="334099" cy="817348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テキスト ボックス 31"/>
              <p:cNvSpPr txBox="1"/>
              <p:nvPr/>
            </p:nvSpPr>
            <p:spPr>
              <a:xfrm>
                <a:off x="3861737" y="2697272"/>
                <a:ext cx="94288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sz="1600" b="1" i="1" smtClean="0">
                        <a:latin typeface="Cambria Math"/>
                        <a:ea typeface="小塚明朝 Pr6N R" pitchFamily="18" charset="-128"/>
                      </a:rPr>
                      <m:t>𝑿</m:t>
                    </m:r>
                  </m:oMath>
                </a14:m>
                <a:r>
                  <a:rPr kumimoji="1" lang="ja-JP" altLang="en-US" sz="1600" dirty="0" smtClean="0">
                    <a:latin typeface="小塚明朝 Pr6N R" pitchFamily="18" charset="-128"/>
                    <a:ea typeface="小塚明朝 Pr6N R" pitchFamily="18" charset="-128"/>
                  </a:rPr>
                  <a:t>を更新</a:t>
                </a:r>
                <a:endParaRPr kumimoji="1" lang="ja-JP" altLang="en-US" sz="1600" dirty="0">
                  <a:latin typeface="小塚明朝 Pr6N R" pitchFamily="18" charset="-128"/>
                  <a:ea typeface="小塚明朝 Pr6N R" pitchFamily="18" charset="-128"/>
                </a:endParaRPr>
              </a:p>
            </p:txBody>
          </p:sp>
        </mc:Choice>
        <mc:Fallback xmlns="">
          <p:sp>
            <p:nvSpPr>
              <p:cNvPr id="32" name="テキスト ボックス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1737" y="2697272"/>
                <a:ext cx="942887" cy="338554"/>
              </a:xfrm>
              <a:prstGeom prst="rect">
                <a:avLst/>
              </a:prstGeom>
              <a:blipFill rotWithShape="1">
                <a:blip r:embed="rId8"/>
                <a:stretch>
                  <a:fillRect t="-5357" r="-1935" b="-2142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テキスト ボックス 32"/>
              <p:cNvSpPr txBox="1"/>
              <p:nvPr/>
            </p:nvSpPr>
            <p:spPr>
              <a:xfrm>
                <a:off x="7333907" y="1889606"/>
                <a:ext cx="94769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sz="1600" b="1" i="0" smtClean="0">
                        <a:latin typeface="Cambria Math"/>
                        <a:ea typeface="小塚明朝 Pr6N R" pitchFamily="18" charset="-128"/>
                      </a:rPr>
                      <m:t>𝚯</m:t>
                    </m:r>
                  </m:oMath>
                </a14:m>
                <a:r>
                  <a:rPr kumimoji="1" lang="ja-JP" altLang="en-US" sz="1600" dirty="0" smtClean="0">
                    <a:latin typeface="小塚明朝 Pr6N R" pitchFamily="18" charset="-128"/>
                    <a:ea typeface="小塚明朝 Pr6N R" pitchFamily="18" charset="-128"/>
                  </a:rPr>
                  <a:t>を更新</a:t>
                </a:r>
                <a:endParaRPr kumimoji="1" lang="ja-JP" altLang="en-US" sz="1600" dirty="0">
                  <a:latin typeface="小塚明朝 Pr6N R" pitchFamily="18" charset="-128"/>
                  <a:ea typeface="小塚明朝 Pr6N R" pitchFamily="18" charset="-128"/>
                </a:endParaRPr>
              </a:p>
            </p:txBody>
          </p:sp>
        </mc:Choice>
        <mc:Fallback xmlns="">
          <p:sp>
            <p:nvSpPr>
              <p:cNvPr id="33" name="テキスト ボックス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3907" y="1889606"/>
                <a:ext cx="947695" cy="338554"/>
              </a:xfrm>
              <a:prstGeom prst="rect">
                <a:avLst/>
              </a:prstGeom>
              <a:blipFill rotWithShape="1">
                <a:blip r:embed="rId9"/>
                <a:stretch>
                  <a:fillRect t="-5357" r="-1923" b="-2142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テキスト ボックス 33"/>
              <p:cNvSpPr txBox="1"/>
              <p:nvPr/>
            </p:nvSpPr>
            <p:spPr>
              <a:xfrm>
                <a:off x="7345498" y="3306470"/>
                <a:ext cx="94769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sz="1600" b="1" i="0" smtClean="0">
                        <a:latin typeface="Cambria Math"/>
                        <a:ea typeface="小塚明朝 Pr6N R" pitchFamily="18" charset="-128"/>
                      </a:rPr>
                      <m:t>𝚯</m:t>
                    </m:r>
                  </m:oMath>
                </a14:m>
                <a:r>
                  <a:rPr kumimoji="1" lang="ja-JP" altLang="en-US" sz="1600" dirty="0" smtClean="0">
                    <a:latin typeface="小塚明朝 Pr6N R" pitchFamily="18" charset="-128"/>
                    <a:ea typeface="小塚明朝 Pr6N R" pitchFamily="18" charset="-128"/>
                  </a:rPr>
                  <a:t>を更新</a:t>
                </a:r>
                <a:endParaRPr kumimoji="1" lang="ja-JP" altLang="en-US" sz="1600" dirty="0">
                  <a:latin typeface="小塚明朝 Pr6N R" pitchFamily="18" charset="-128"/>
                  <a:ea typeface="小塚明朝 Pr6N R" pitchFamily="18" charset="-128"/>
                </a:endParaRPr>
              </a:p>
            </p:txBody>
          </p:sp>
        </mc:Choice>
        <mc:Fallback xmlns="">
          <p:sp>
            <p:nvSpPr>
              <p:cNvPr id="34" name="テキスト ボックス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5498" y="3306470"/>
                <a:ext cx="947695" cy="338554"/>
              </a:xfrm>
              <a:prstGeom prst="rect">
                <a:avLst/>
              </a:prstGeom>
              <a:blipFill rotWithShape="1">
                <a:blip r:embed="rId10"/>
                <a:stretch>
                  <a:fillRect t="-5357" r="-1935" b="-2142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テキスト ボックス 34"/>
          <p:cNvSpPr txBox="1"/>
          <p:nvPr/>
        </p:nvSpPr>
        <p:spPr>
          <a:xfrm>
            <a:off x="2642689" y="4214475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600" dirty="0" smtClean="0">
                <a:latin typeface="小塚明朝 Pr6N R" pitchFamily="18" charset="-128"/>
                <a:ea typeface="小塚明朝 Pr6N R" pitchFamily="18" charset="-128"/>
              </a:rPr>
              <a:t>コスト関数</a:t>
            </a:r>
            <a:endParaRPr kumimoji="1" lang="ja-JP" altLang="en-US" sz="1600" dirty="0">
              <a:latin typeface="小塚明朝 Pr6N R" pitchFamily="18" charset="-128"/>
              <a:ea typeface="小塚明朝 Pr6N R" pitchFamily="18" charset="-128"/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4949512" y="4219278"/>
            <a:ext cx="22365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600" dirty="0" smtClean="0">
                <a:latin typeface="小塚明朝 Pr6N R" pitchFamily="18" charset="-128"/>
                <a:ea typeface="小塚明朝 Pr6N R" pitchFamily="18" charset="-128"/>
              </a:rPr>
              <a:t>上限関数（補助関数）</a:t>
            </a:r>
            <a:endParaRPr kumimoji="1" lang="ja-JP" altLang="en-US" sz="1600" dirty="0">
              <a:latin typeface="小塚明朝 Pr6N R" pitchFamily="18" charset="-128"/>
              <a:ea typeface="小塚明朝 Pr6N R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52345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直線コネクタ 61"/>
          <p:cNvCxnSpPr/>
          <p:nvPr/>
        </p:nvCxnSpPr>
        <p:spPr>
          <a:xfrm>
            <a:off x="6657416" y="2903428"/>
            <a:ext cx="0" cy="95762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直線矢印コネクタ 1"/>
          <p:cNvCxnSpPr/>
          <p:nvPr/>
        </p:nvCxnSpPr>
        <p:spPr>
          <a:xfrm flipV="1">
            <a:off x="1133088" y="2093737"/>
            <a:ext cx="0" cy="205534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線矢印コネクタ 2"/>
          <p:cNvCxnSpPr/>
          <p:nvPr/>
        </p:nvCxnSpPr>
        <p:spPr>
          <a:xfrm>
            <a:off x="845056" y="3861048"/>
            <a:ext cx="345638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フリーフォーム 3"/>
          <p:cNvSpPr/>
          <p:nvPr/>
        </p:nvSpPr>
        <p:spPr>
          <a:xfrm>
            <a:off x="1630668" y="2286158"/>
            <a:ext cx="2454748" cy="1318823"/>
          </a:xfrm>
          <a:custGeom>
            <a:avLst/>
            <a:gdLst>
              <a:gd name="connsiteX0" fmla="*/ 0 w 3429000"/>
              <a:gd name="connsiteY0" fmla="*/ 0 h 1318823"/>
              <a:gd name="connsiteX1" fmla="*/ 992777 w 3429000"/>
              <a:gd name="connsiteY1" fmla="*/ 1012371 h 1318823"/>
              <a:gd name="connsiteX2" fmla="*/ 2129246 w 3429000"/>
              <a:gd name="connsiteY2" fmla="*/ 1273628 h 1318823"/>
              <a:gd name="connsiteX3" fmla="*/ 3429000 w 3429000"/>
              <a:gd name="connsiteY3" fmla="*/ 215537 h 1318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0" h="1318823">
                <a:moveTo>
                  <a:pt x="0" y="0"/>
                </a:moveTo>
                <a:cubicBezTo>
                  <a:pt x="318951" y="400050"/>
                  <a:pt x="637903" y="800100"/>
                  <a:pt x="992777" y="1012371"/>
                </a:cubicBezTo>
                <a:cubicBezTo>
                  <a:pt x="1347651" y="1224642"/>
                  <a:pt x="1723209" y="1406434"/>
                  <a:pt x="2129246" y="1273628"/>
                </a:cubicBezTo>
                <a:cubicBezTo>
                  <a:pt x="2535283" y="1140822"/>
                  <a:pt x="2982141" y="678179"/>
                  <a:pt x="3429000" y="215537"/>
                </a:cubicBezTo>
              </a:path>
            </a:pathLst>
          </a:cu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コネクタ 6"/>
          <p:cNvCxnSpPr/>
          <p:nvPr/>
        </p:nvCxnSpPr>
        <p:spPr>
          <a:xfrm>
            <a:off x="1493128" y="2564904"/>
            <a:ext cx="2736304" cy="792088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/>
          <p:cNvCxnSpPr/>
          <p:nvPr/>
        </p:nvCxnSpPr>
        <p:spPr>
          <a:xfrm>
            <a:off x="3587891" y="3212976"/>
            <a:ext cx="0" cy="64807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/>
          <p:cNvCxnSpPr/>
          <p:nvPr/>
        </p:nvCxnSpPr>
        <p:spPr>
          <a:xfrm>
            <a:off x="1835696" y="2636912"/>
            <a:ext cx="0" cy="1224136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/>
          <p:cNvCxnSpPr/>
          <p:nvPr/>
        </p:nvCxnSpPr>
        <p:spPr>
          <a:xfrm>
            <a:off x="2501240" y="2852936"/>
            <a:ext cx="0" cy="100811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正方形/長方形 19"/>
              <p:cNvSpPr/>
              <p:nvPr/>
            </p:nvSpPr>
            <p:spPr>
              <a:xfrm>
                <a:off x="1199466" y="2587802"/>
                <a:ext cx="79771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i="1" smtClean="0">
                          <a:latin typeface="Cambria Math"/>
                          <a:ea typeface="小塚明朝 Pr6N R" pitchFamily="18" charset="-128"/>
                        </a:rPr>
                        <m:t>𝑓</m:t>
                      </m:r>
                      <m:r>
                        <a:rPr lang="en-US" altLang="ja-JP" i="1" smtClean="0">
                          <a:latin typeface="Cambria Math"/>
                          <a:ea typeface="小塚明朝 Pr6N R" pitchFamily="18" charset="-128"/>
                        </a:rPr>
                        <m:t>(</m:t>
                      </m:r>
                      <m:sSub>
                        <m:sSubPr>
                          <m:ctrlPr>
                            <a:rPr lang="en-US" altLang="ja-JP" b="0" i="1" smtClean="0">
                              <a:latin typeface="Cambria Math"/>
                              <a:ea typeface="小塚明朝 Pr6N R" pitchFamily="18" charset="-128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/>
                              <a:ea typeface="小塚明朝 Pr6N R" pitchFamily="18" charset="-128"/>
                            </a:rPr>
                            <m:t>𝑥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/>
                              <a:ea typeface="小塚明朝 Pr6N R" pitchFamily="18" charset="-128"/>
                            </a:rPr>
                            <m:t>1</m:t>
                          </m:r>
                        </m:sub>
                      </m:sSub>
                      <m:r>
                        <a:rPr lang="en-US" altLang="ja-JP" i="1">
                          <a:latin typeface="Cambria Math"/>
                          <a:ea typeface="小塚明朝 Pr6N R" pitchFamily="18" charset="-128"/>
                        </a:rPr>
                        <m:t>)</m:t>
                      </m:r>
                    </m:oMath>
                  </m:oMathPara>
                </a14:m>
                <a:endParaRPr lang="ja-JP" altLang="en-US" dirty="0">
                  <a:latin typeface="小塚明朝 Pr6N R" pitchFamily="18" charset="-128"/>
                  <a:ea typeface="小塚明朝 Pr6N R" pitchFamily="18" charset="-128"/>
                </a:endParaRPr>
              </a:p>
            </p:txBody>
          </p:sp>
        </mc:Choice>
        <mc:Fallback xmlns="">
          <p:sp>
            <p:nvSpPr>
              <p:cNvPr id="20" name="正方形/長方形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9466" y="2587802"/>
                <a:ext cx="797718" cy="369332"/>
              </a:xfrm>
              <a:prstGeom prst="rect">
                <a:avLst/>
              </a:prstGeom>
              <a:blipFill rotWithShape="1">
                <a:blip r:embed="rId2"/>
                <a:stretch>
                  <a:fillRect l="-1527" b="-1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正方形/長方形 20"/>
              <p:cNvSpPr/>
              <p:nvPr/>
            </p:nvSpPr>
            <p:spPr>
              <a:xfrm>
                <a:off x="3670840" y="2870408"/>
                <a:ext cx="80304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i="1" smtClean="0">
                          <a:latin typeface="Cambria Math"/>
                          <a:ea typeface="小塚明朝 Pr6N R" pitchFamily="18" charset="-128"/>
                        </a:rPr>
                        <m:t>𝑓</m:t>
                      </m:r>
                      <m:r>
                        <a:rPr lang="en-US" altLang="ja-JP" i="1" smtClean="0">
                          <a:latin typeface="Cambria Math"/>
                          <a:ea typeface="小塚明朝 Pr6N R" pitchFamily="18" charset="-128"/>
                        </a:rPr>
                        <m:t>(</m:t>
                      </m:r>
                      <m:sSub>
                        <m:sSubPr>
                          <m:ctrlPr>
                            <a:rPr lang="en-US" altLang="ja-JP" b="0" i="1" smtClean="0">
                              <a:latin typeface="Cambria Math"/>
                              <a:ea typeface="小塚明朝 Pr6N R" pitchFamily="18" charset="-128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/>
                              <a:ea typeface="小塚明朝 Pr6N R" pitchFamily="18" charset="-128"/>
                            </a:rPr>
                            <m:t>𝑥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/>
                              <a:ea typeface="小塚明朝 Pr6N R" pitchFamily="18" charset="-128"/>
                            </a:rPr>
                            <m:t>2</m:t>
                          </m:r>
                        </m:sub>
                      </m:sSub>
                      <m:r>
                        <a:rPr lang="en-US" altLang="ja-JP" i="1">
                          <a:latin typeface="Cambria Math"/>
                          <a:ea typeface="小塚明朝 Pr6N R" pitchFamily="18" charset="-128"/>
                        </a:rPr>
                        <m:t>)</m:t>
                      </m:r>
                    </m:oMath>
                  </m:oMathPara>
                </a14:m>
                <a:endParaRPr lang="ja-JP" altLang="en-US" dirty="0">
                  <a:latin typeface="小塚明朝 Pr6N R" pitchFamily="18" charset="-128"/>
                  <a:ea typeface="小塚明朝 Pr6N R" pitchFamily="18" charset="-128"/>
                </a:endParaRPr>
              </a:p>
            </p:txBody>
          </p:sp>
        </mc:Choice>
        <mc:Fallback xmlns="">
          <p:sp>
            <p:nvSpPr>
              <p:cNvPr id="21" name="正方形/長方形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0840" y="2870408"/>
                <a:ext cx="803040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758" b="-1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正方形/長方形 21"/>
              <p:cNvSpPr/>
              <p:nvPr/>
            </p:nvSpPr>
            <p:spPr>
              <a:xfrm>
                <a:off x="2429232" y="2198642"/>
                <a:ext cx="181703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i="1" smtClean="0">
                          <a:latin typeface="Cambria Math"/>
                          <a:ea typeface="小塚明朝 Pr6N R" pitchFamily="18" charset="-128"/>
                        </a:rPr>
                        <m:t>𝑓</m:t>
                      </m:r>
                      <m:r>
                        <a:rPr lang="en-US" altLang="ja-JP" i="1" smtClean="0">
                          <a:latin typeface="Cambria Math"/>
                          <a:ea typeface="小塚明朝 Pr6N R" pitchFamily="18" charset="-128"/>
                        </a:rPr>
                        <m:t>(</m:t>
                      </m:r>
                      <m:sSub>
                        <m:sSubPr>
                          <m:ctrlPr>
                            <a:rPr lang="en-US" altLang="ja-JP" b="0" i="1" smtClean="0">
                              <a:latin typeface="Cambria Math"/>
                              <a:ea typeface="小塚明朝 Pr6N R" pitchFamily="18" charset="-128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/>
                              <a:ea typeface="小塚明朝 Pr6N R" pitchFamily="18" charset="-128"/>
                            </a:rPr>
                            <m:t>𝜆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/>
                              <a:ea typeface="小塚明朝 Pr6N R" pitchFamily="18" charset="-128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ja-JP" b="0" i="1" smtClean="0">
                              <a:latin typeface="Cambria Math"/>
                              <a:ea typeface="小塚明朝 Pr6N R" pitchFamily="18" charset="-128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/>
                              <a:ea typeface="小塚明朝 Pr6N R" pitchFamily="18" charset="-128"/>
                            </a:rPr>
                            <m:t>𝑥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/>
                              <a:ea typeface="小塚明朝 Pr6N R" pitchFamily="18" charset="-128"/>
                            </a:rPr>
                            <m:t>1</m:t>
                          </m:r>
                        </m:sub>
                      </m:sSub>
                      <m:r>
                        <a:rPr lang="en-US" altLang="ja-JP" b="0" i="1" smtClean="0">
                          <a:latin typeface="Cambria Math"/>
                          <a:ea typeface="小塚明朝 Pr6N R" pitchFamily="18" charset="-128"/>
                        </a:rPr>
                        <m:t>+</m:t>
                      </m:r>
                      <m:sSub>
                        <m:sSubPr>
                          <m:ctrlPr>
                            <a:rPr lang="en-US" altLang="ja-JP" b="0" i="1" smtClean="0">
                              <a:latin typeface="Cambria Math"/>
                              <a:ea typeface="小塚明朝 Pr6N R" pitchFamily="18" charset="-128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/>
                              <a:ea typeface="小塚明朝 Pr6N R" pitchFamily="18" charset="-128"/>
                            </a:rPr>
                            <m:t>𝜆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/>
                              <a:ea typeface="小塚明朝 Pr6N R" pitchFamily="18" charset="-128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ja-JP" b="0" i="1" smtClean="0">
                              <a:latin typeface="Cambria Math"/>
                              <a:ea typeface="小塚明朝 Pr6N R" pitchFamily="18" charset="-128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/>
                              <a:ea typeface="小塚明朝 Pr6N R" pitchFamily="18" charset="-128"/>
                            </a:rPr>
                            <m:t>𝑥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/>
                              <a:ea typeface="小塚明朝 Pr6N R" pitchFamily="18" charset="-128"/>
                            </a:rPr>
                            <m:t>2</m:t>
                          </m:r>
                        </m:sub>
                      </m:sSub>
                      <m:r>
                        <a:rPr lang="en-US" altLang="ja-JP" i="1">
                          <a:latin typeface="Cambria Math"/>
                          <a:ea typeface="小塚明朝 Pr6N R" pitchFamily="18" charset="-128"/>
                        </a:rPr>
                        <m:t>)</m:t>
                      </m:r>
                    </m:oMath>
                  </m:oMathPara>
                </a14:m>
                <a:endParaRPr lang="ja-JP" altLang="en-US" dirty="0">
                  <a:latin typeface="小塚明朝 Pr6N R" pitchFamily="18" charset="-128"/>
                  <a:ea typeface="小塚明朝 Pr6N R" pitchFamily="18" charset="-128"/>
                </a:endParaRPr>
              </a:p>
            </p:txBody>
          </p:sp>
        </mc:Choice>
        <mc:Fallback xmlns="">
          <p:sp>
            <p:nvSpPr>
              <p:cNvPr id="22" name="正方形/長方形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9232" y="2198642"/>
                <a:ext cx="1817036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正方形/長方形 22"/>
              <p:cNvSpPr/>
              <p:nvPr/>
            </p:nvSpPr>
            <p:spPr>
              <a:xfrm>
                <a:off x="1493128" y="1826240"/>
                <a:ext cx="207749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b="0" i="1" smtClean="0">
                              <a:latin typeface="Cambria Math"/>
                              <a:ea typeface="小塚明朝 Pr6N R" pitchFamily="18" charset="-128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/>
                              <a:ea typeface="小塚明朝 Pr6N R" pitchFamily="18" charset="-128"/>
                            </a:rPr>
                            <m:t>𝜆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/>
                              <a:ea typeface="小塚明朝 Pr6N R" pitchFamily="18" charset="-128"/>
                            </a:rPr>
                            <m:t>1</m:t>
                          </m:r>
                        </m:sub>
                      </m:sSub>
                      <m:r>
                        <a:rPr lang="en-US" altLang="ja-JP" i="1" smtClean="0">
                          <a:latin typeface="Cambria Math"/>
                          <a:ea typeface="小塚明朝 Pr6N R" pitchFamily="18" charset="-128"/>
                        </a:rPr>
                        <m:t>𝑓</m:t>
                      </m:r>
                      <m:r>
                        <a:rPr lang="en-US" altLang="ja-JP" i="1" smtClean="0">
                          <a:latin typeface="Cambria Math"/>
                          <a:ea typeface="小塚明朝 Pr6N R" pitchFamily="18" charset="-128"/>
                        </a:rPr>
                        <m:t>(</m:t>
                      </m:r>
                      <m:sSub>
                        <m:sSubPr>
                          <m:ctrlPr>
                            <a:rPr lang="en-US" altLang="ja-JP" b="0" i="1" smtClean="0">
                              <a:latin typeface="Cambria Math"/>
                              <a:ea typeface="小塚明朝 Pr6N R" pitchFamily="18" charset="-128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/>
                              <a:ea typeface="小塚明朝 Pr6N R" pitchFamily="18" charset="-128"/>
                            </a:rPr>
                            <m:t>𝑥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/>
                              <a:ea typeface="小塚明朝 Pr6N R" pitchFamily="18" charset="-128"/>
                            </a:rPr>
                            <m:t>1</m:t>
                          </m:r>
                        </m:sub>
                      </m:sSub>
                      <m:r>
                        <a:rPr lang="en-US" altLang="ja-JP" b="0" i="1" smtClean="0">
                          <a:latin typeface="Cambria Math"/>
                          <a:ea typeface="小塚明朝 Pr6N R" pitchFamily="18" charset="-128"/>
                        </a:rPr>
                        <m:t>)+</m:t>
                      </m:r>
                      <m:sSub>
                        <m:sSubPr>
                          <m:ctrlPr>
                            <a:rPr lang="en-US" altLang="ja-JP" b="0" i="1" smtClean="0">
                              <a:latin typeface="Cambria Math"/>
                              <a:ea typeface="小塚明朝 Pr6N R" pitchFamily="18" charset="-128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/>
                              <a:ea typeface="小塚明朝 Pr6N R" pitchFamily="18" charset="-128"/>
                            </a:rPr>
                            <m:t>𝜆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/>
                              <a:ea typeface="小塚明朝 Pr6N R" pitchFamily="18" charset="-128"/>
                            </a:rPr>
                            <m:t>2</m:t>
                          </m:r>
                        </m:sub>
                      </m:sSub>
                      <m:r>
                        <a:rPr lang="en-US" altLang="ja-JP" b="0" i="1" smtClean="0">
                          <a:latin typeface="Cambria Math"/>
                          <a:ea typeface="小塚明朝 Pr6N R" pitchFamily="18" charset="-128"/>
                        </a:rPr>
                        <m:t>𝑓</m:t>
                      </m:r>
                      <m:r>
                        <a:rPr lang="en-US" altLang="ja-JP" b="0" i="1" smtClean="0">
                          <a:latin typeface="Cambria Math"/>
                          <a:ea typeface="小塚明朝 Pr6N R" pitchFamily="18" charset="-128"/>
                        </a:rPr>
                        <m:t>(</m:t>
                      </m:r>
                      <m:sSub>
                        <m:sSubPr>
                          <m:ctrlPr>
                            <a:rPr lang="en-US" altLang="ja-JP" b="0" i="1" smtClean="0">
                              <a:latin typeface="Cambria Math"/>
                              <a:ea typeface="小塚明朝 Pr6N R" pitchFamily="18" charset="-128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/>
                              <a:ea typeface="小塚明朝 Pr6N R" pitchFamily="18" charset="-128"/>
                            </a:rPr>
                            <m:t>𝑥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/>
                              <a:ea typeface="小塚明朝 Pr6N R" pitchFamily="18" charset="-128"/>
                            </a:rPr>
                            <m:t>2</m:t>
                          </m:r>
                        </m:sub>
                      </m:sSub>
                      <m:r>
                        <a:rPr lang="en-US" altLang="ja-JP" i="1">
                          <a:latin typeface="Cambria Math"/>
                          <a:ea typeface="小塚明朝 Pr6N R" pitchFamily="18" charset="-128"/>
                        </a:rPr>
                        <m:t>)</m:t>
                      </m:r>
                    </m:oMath>
                  </m:oMathPara>
                </a14:m>
                <a:endParaRPr lang="ja-JP" altLang="en-US" dirty="0">
                  <a:latin typeface="小塚明朝 Pr6N R" pitchFamily="18" charset="-128"/>
                  <a:ea typeface="小塚明朝 Pr6N R" pitchFamily="18" charset="-128"/>
                </a:endParaRPr>
              </a:p>
            </p:txBody>
          </p:sp>
        </mc:Choice>
        <mc:Fallback xmlns="">
          <p:sp>
            <p:nvSpPr>
              <p:cNvPr id="23" name="正方形/長方形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3128" y="1826240"/>
                <a:ext cx="2077492" cy="369332"/>
              </a:xfrm>
              <a:prstGeom prst="rect">
                <a:avLst/>
              </a:prstGeom>
              <a:blipFill rotWithShape="1">
                <a:blip r:embed="rId5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直線コネクタ 24"/>
          <p:cNvCxnSpPr/>
          <p:nvPr/>
        </p:nvCxnSpPr>
        <p:spPr>
          <a:xfrm flipH="1">
            <a:off x="2501240" y="2539353"/>
            <a:ext cx="472282" cy="88964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/>
          <p:cNvCxnSpPr/>
          <p:nvPr/>
        </p:nvCxnSpPr>
        <p:spPr>
          <a:xfrm>
            <a:off x="2134835" y="2178252"/>
            <a:ext cx="343629" cy="629014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円/楕円 28"/>
          <p:cNvSpPr/>
          <p:nvPr/>
        </p:nvSpPr>
        <p:spPr>
          <a:xfrm>
            <a:off x="2447764" y="2802443"/>
            <a:ext cx="108012" cy="100985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円/楕円 29"/>
          <p:cNvSpPr/>
          <p:nvPr/>
        </p:nvSpPr>
        <p:spPr>
          <a:xfrm>
            <a:off x="2446704" y="3376727"/>
            <a:ext cx="108012" cy="100985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正方形/長方形 33"/>
              <p:cNvSpPr/>
              <p:nvPr/>
            </p:nvSpPr>
            <p:spPr>
              <a:xfrm>
                <a:off x="1617173" y="3831928"/>
                <a:ext cx="47198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b="0" i="1" smtClean="0">
                              <a:latin typeface="Cambria Math"/>
                              <a:ea typeface="小塚明朝 Pr6N R" pitchFamily="18" charset="-128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/>
                              <a:ea typeface="小塚明朝 Pr6N R" pitchFamily="18" charset="-128"/>
                            </a:rPr>
                            <m:t>𝑥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/>
                              <a:ea typeface="小塚明朝 Pr6N R" pitchFamily="18" charset="-128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ja-JP" altLang="en-US" dirty="0">
                  <a:latin typeface="小塚明朝 Pr6N R" pitchFamily="18" charset="-128"/>
                  <a:ea typeface="小塚明朝 Pr6N R" pitchFamily="18" charset="-128"/>
                </a:endParaRPr>
              </a:p>
            </p:txBody>
          </p:sp>
        </mc:Choice>
        <mc:Fallback xmlns="">
          <p:sp>
            <p:nvSpPr>
              <p:cNvPr id="34" name="正方形/長方形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7173" y="3831928"/>
                <a:ext cx="471989" cy="369332"/>
              </a:xfrm>
              <a:prstGeom prst="rect">
                <a:avLst/>
              </a:prstGeom>
              <a:blipFill rotWithShape="1">
                <a:blip r:embed="rId6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正方形/長方形 34"/>
              <p:cNvSpPr/>
              <p:nvPr/>
            </p:nvSpPr>
            <p:spPr>
              <a:xfrm>
                <a:off x="3349194" y="3831928"/>
                <a:ext cx="47731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b="0" i="1" smtClean="0">
                              <a:latin typeface="Cambria Math"/>
                              <a:ea typeface="小塚明朝 Pr6N R" pitchFamily="18" charset="-128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/>
                              <a:ea typeface="小塚明朝 Pr6N R" pitchFamily="18" charset="-128"/>
                            </a:rPr>
                            <m:t>𝑥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/>
                              <a:ea typeface="小塚明朝 Pr6N R" pitchFamily="18" charset="-128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ja-JP" altLang="en-US" dirty="0">
                  <a:latin typeface="小塚明朝 Pr6N R" pitchFamily="18" charset="-128"/>
                  <a:ea typeface="小塚明朝 Pr6N R" pitchFamily="18" charset="-128"/>
                </a:endParaRPr>
              </a:p>
            </p:txBody>
          </p:sp>
        </mc:Choice>
        <mc:Fallback xmlns="">
          <p:sp>
            <p:nvSpPr>
              <p:cNvPr id="35" name="正方形/長方形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9194" y="3831928"/>
                <a:ext cx="477310" cy="369332"/>
              </a:xfrm>
              <a:prstGeom prst="rect">
                <a:avLst/>
              </a:prstGeom>
              <a:blipFill rotWithShape="1">
                <a:blip r:embed="rId7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正方形/長方形 35"/>
              <p:cNvSpPr/>
              <p:nvPr/>
            </p:nvSpPr>
            <p:spPr>
              <a:xfrm>
                <a:off x="1869106" y="3831928"/>
                <a:ext cx="149623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pc="-150">
                              <a:latin typeface="Cambria Math"/>
                              <a:ea typeface="小塚明朝 Pr6N R" pitchFamily="18" charset="-128"/>
                            </a:rPr>
                          </m:ctrlPr>
                        </m:sSubPr>
                        <m:e>
                          <m:r>
                            <a:rPr lang="en-US" altLang="ja-JP" i="1" spc="-150">
                              <a:latin typeface="Cambria Math"/>
                              <a:ea typeface="小塚明朝 Pr6N R" pitchFamily="18" charset="-128"/>
                            </a:rPr>
                            <m:t>𝜆</m:t>
                          </m:r>
                        </m:e>
                        <m:sub>
                          <m:r>
                            <a:rPr lang="en-US" altLang="ja-JP" i="1" spc="-150">
                              <a:latin typeface="Cambria Math"/>
                              <a:ea typeface="小塚明朝 Pr6N R" pitchFamily="18" charset="-128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ja-JP" i="1" spc="-150">
                              <a:latin typeface="Cambria Math"/>
                              <a:ea typeface="小塚明朝 Pr6N R" pitchFamily="18" charset="-128"/>
                            </a:rPr>
                          </m:ctrlPr>
                        </m:sSubPr>
                        <m:e>
                          <m:r>
                            <a:rPr lang="en-US" altLang="ja-JP" i="1" spc="-150">
                              <a:latin typeface="Cambria Math"/>
                              <a:ea typeface="小塚明朝 Pr6N R" pitchFamily="18" charset="-128"/>
                            </a:rPr>
                            <m:t>𝑥</m:t>
                          </m:r>
                        </m:e>
                        <m:sub>
                          <m:r>
                            <a:rPr lang="en-US" altLang="ja-JP" i="1" spc="-150">
                              <a:latin typeface="Cambria Math"/>
                              <a:ea typeface="小塚明朝 Pr6N R" pitchFamily="18" charset="-128"/>
                            </a:rPr>
                            <m:t>1</m:t>
                          </m:r>
                        </m:sub>
                      </m:sSub>
                      <m:r>
                        <a:rPr lang="en-US" altLang="ja-JP" i="1" spc="-150">
                          <a:latin typeface="Cambria Math"/>
                          <a:ea typeface="小塚明朝 Pr6N R" pitchFamily="18" charset="-128"/>
                        </a:rPr>
                        <m:t>+</m:t>
                      </m:r>
                      <m:sSub>
                        <m:sSubPr>
                          <m:ctrlPr>
                            <a:rPr lang="en-US" altLang="ja-JP" i="1" spc="-150">
                              <a:latin typeface="Cambria Math"/>
                              <a:ea typeface="小塚明朝 Pr6N R" pitchFamily="18" charset="-128"/>
                            </a:rPr>
                          </m:ctrlPr>
                        </m:sSubPr>
                        <m:e>
                          <m:r>
                            <a:rPr lang="en-US" altLang="ja-JP" i="1" spc="-150">
                              <a:latin typeface="Cambria Math"/>
                              <a:ea typeface="小塚明朝 Pr6N R" pitchFamily="18" charset="-128"/>
                            </a:rPr>
                            <m:t>𝜆</m:t>
                          </m:r>
                        </m:e>
                        <m:sub>
                          <m:r>
                            <a:rPr lang="en-US" altLang="ja-JP" i="1" spc="-150">
                              <a:latin typeface="Cambria Math"/>
                              <a:ea typeface="小塚明朝 Pr6N R" pitchFamily="18" charset="-128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ja-JP" i="1" spc="-150">
                              <a:latin typeface="Cambria Math"/>
                              <a:ea typeface="小塚明朝 Pr6N R" pitchFamily="18" charset="-128"/>
                            </a:rPr>
                          </m:ctrlPr>
                        </m:sSubPr>
                        <m:e>
                          <m:r>
                            <a:rPr lang="en-US" altLang="ja-JP" i="1" spc="-150">
                              <a:latin typeface="Cambria Math"/>
                              <a:ea typeface="小塚明朝 Pr6N R" pitchFamily="18" charset="-128"/>
                            </a:rPr>
                            <m:t>𝑥</m:t>
                          </m:r>
                        </m:e>
                        <m:sub>
                          <m:r>
                            <a:rPr lang="en-US" altLang="ja-JP" i="1" spc="-150">
                              <a:latin typeface="Cambria Math"/>
                              <a:ea typeface="小塚明朝 Pr6N R" pitchFamily="18" charset="-128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ja-JP" altLang="en-US" spc="-150" dirty="0">
                  <a:latin typeface="小塚明朝 Pr6N R" pitchFamily="18" charset="-128"/>
                  <a:ea typeface="小塚明朝 Pr6N R" pitchFamily="18" charset="-128"/>
                </a:endParaRPr>
              </a:p>
            </p:txBody>
          </p:sp>
        </mc:Choice>
        <mc:Fallback xmlns="">
          <p:sp>
            <p:nvSpPr>
              <p:cNvPr id="36" name="正方形/長方形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9106" y="3831928"/>
                <a:ext cx="1496230" cy="369332"/>
              </a:xfrm>
              <a:prstGeom prst="rect">
                <a:avLst/>
              </a:prstGeom>
              <a:blipFill rotWithShape="1">
                <a:blip r:embed="rId8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正方形/長方形 36"/>
              <p:cNvSpPr/>
              <p:nvPr/>
            </p:nvSpPr>
            <p:spPr>
              <a:xfrm>
                <a:off x="539552" y="2132856"/>
                <a:ext cx="70493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i="1" smtClean="0">
                          <a:latin typeface="Cambria Math"/>
                          <a:ea typeface="小塚明朝 Pr6N R" pitchFamily="18" charset="-128"/>
                        </a:rPr>
                        <m:t>𝑓</m:t>
                      </m:r>
                      <m:r>
                        <a:rPr lang="en-US" altLang="ja-JP" i="1" smtClean="0">
                          <a:latin typeface="Cambria Math"/>
                          <a:ea typeface="小塚明朝 Pr6N R" pitchFamily="18" charset="-128"/>
                        </a:rPr>
                        <m:t>(</m:t>
                      </m:r>
                      <m:r>
                        <a:rPr lang="en-US" altLang="ja-JP" b="0" i="1" smtClean="0">
                          <a:latin typeface="Cambria Math"/>
                          <a:ea typeface="小塚明朝 Pr6N R" pitchFamily="18" charset="-128"/>
                        </a:rPr>
                        <m:t>𝑥</m:t>
                      </m:r>
                      <m:r>
                        <a:rPr lang="en-US" altLang="ja-JP" i="1">
                          <a:latin typeface="Cambria Math"/>
                          <a:ea typeface="小塚明朝 Pr6N R" pitchFamily="18" charset="-128"/>
                        </a:rPr>
                        <m:t>)</m:t>
                      </m:r>
                    </m:oMath>
                  </m:oMathPara>
                </a14:m>
                <a:endParaRPr lang="ja-JP" altLang="en-US" dirty="0">
                  <a:latin typeface="小塚明朝 Pr6N R" pitchFamily="18" charset="-128"/>
                  <a:ea typeface="小塚明朝 Pr6N R" pitchFamily="18" charset="-128"/>
                </a:endParaRPr>
              </a:p>
            </p:txBody>
          </p:sp>
        </mc:Choice>
        <mc:Fallback xmlns="">
          <p:sp>
            <p:nvSpPr>
              <p:cNvPr id="37" name="正方形/長方形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2132856"/>
                <a:ext cx="704937" cy="369332"/>
              </a:xfrm>
              <a:prstGeom prst="rect">
                <a:avLst/>
              </a:prstGeom>
              <a:blipFill rotWithShape="1">
                <a:blip r:embed="rId9"/>
                <a:stretch>
                  <a:fillRect l="-1739" b="-1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正方形/長方形 37"/>
              <p:cNvSpPr/>
              <p:nvPr/>
            </p:nvSpPr>
            <p:spPr>
              <a:xfrm>
                <a:off x="3994242" y="3861048"/>
                <a:ext cx="3792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i="1" smtClean="0">
                          <a:latin typeface="Cambria Math"/>
                          <a:ea typeface="小塚明朝 Pr6N R" pitchFamily="18" charset="-128"/>
                        </a:rPr>
                        <m:t>𝑥</m:t>
                      </m:r>
                    </m:oMath>
                  </m:oMathPara>
                </a14:m>
                <a:endParaRPr lang="ja-JP" altLang="en-US" dirty="0">
                  <a:latin typeface="小塚明朝 Pr6N R" pitchFamily="18" charset="-128"/>
                  <a:ea typeface="小塚明朝 Pr6N R" pitchFamily="18" charset="-128"/>
                </a:endParaRPr>
              </a:p>
            </p:txBody>
          </p:sp>
        </mc:Choice>
        <mc:Fallback xmlns="">
          <p:sp>
            <p:nvSpPr>
              <p:cNvPr id="38" name="正方形/長方形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4242" y="3861048"/>
                <a:ext cx="379206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直線矢印コネクタ 38"/>
          <p:cNvCxnSpPr/>
          <p:nvPr/>
        </p:nvCxnSpPr>
        <p:spPr>
          <a:xfrm flipV="1">
            <a:off x="5093528" y="2093737"/>
            <a:ext cx="0" cy="205534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/>
          <p:cNvCxnSpPr/>
          <p:nvPr/>
        </p:nvCxnSpPr>
        <p:spPr>
          <a:xfrm>
            <a:off x="4805496" y="3861048"/>
            <a:ext cx="345638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フリーフォーム 40"/>
          <p:cNvSpPr/>
          <p:nvPr/>
        </p:nvSpPr>
        <p:spPr>
          <a:xfrm flipV="1">
            <a:off x="5591108" y="2843201"/>
            <a:ext cx="2454748" cy="904639"/>
          </a:xfrm>
          <a:custGeom>
            <a:avLst/>
            <a:gdLst>
              <a:gd name="connsiteX0" fmla="*/ 0 w 3429000"/>
              <a:gd name="connsiteY0" fmla="*/ 0 h 1318823"/>
              <a:gd name="connsiteX1" fmla="*/ 992777 w 3429000"/>
              <a:gd name="connsiteY1" fmla="*/ 1012371 h 1318823"/>
              <a:gd name="connsiteX2" fmla="*/ 2129246 w 3429000"/>
              <a:gd name="connsiteY2" fmla="*/ 1273628 h 1318823"/>
              <a:gd name="connsiteX3" fmla="*/ 3429000 w 3429000"/>
              <a:gd name="connsiteY3" fmla="*/ 215537 h 1318823"/>
              <a:gd name="connsiteX0" fmla="*/ 0 w 3429000"/>
              <a:gd name="connsiteY0" fmla="*/ 0 h 1344079"/>
              <a:gd name="connsiteX1" fmla="*/ 992777 w 3429000"/>
              <a:gd name="connsiteY1" fmla="*/ 1012371 h 1344079"/>
              <a:gd name="connsiteX2" fmla="*/ 2129246 w 3429000"/>
              <a:gd name="connsiteY2" fmla="*/ 1273628 h 1344079"/>
              <a:gd name="connsiteX3" fmla="*/ 3429000 w 3429000"/>
              <a:gd name="connsiteY3" fmla="*/ 215537 h 1344079"/>
              <a:gd name="connsiteX0" fmla="*/ 0 w 3429000"/>
              <a:gd name="connsiteY0" fmla="*/ 0 h 1333169"/>
              <a:gd name="connsiteX1" fmla="*/ 992777 w 3429000"/>
              <a:gd name="connsiteY1" fmla="*/ 1012371 h 1333169"/>
              <a:gd name="connsiteX2" fmla="*/ 2129246 w 3429000"/>
              <a:gd name="connsiteY2" fmla="*/ 1273628 h 1333169"/>
              <a:gd name="connsiteX3" fmla="*/ 3429000 w 3429000"/>
              <a:gd name="connsiteY3" fmla="*/ 215537 h 1333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0" h="1333169">
                <a:moveTo>
                  <a:pt x="0" y="0"/>
                </a:moveTo>
                <a:cubicBezTo>
                  <a:pt x="318951" y="400050"/>
                  <a:pt x="637903" y="800100"/>
                  <a:pt x="992777" y="1012371"/>
                </a:cubicBezTo>
                <a:cubicBezTo>
                  <a:pt x="1347651" y="1224642"/>
                  <a:pt x="1666260" y="1440767"/>
                  <a:pt x="2129246" y="1273628"/>
                </a:cubicBezTo>
                <a:cubicBezTo>
                  <a:pt x="2592232" y="1106489"/>
                  <a:pt x="2982141" y="678179"/>
                  <a:pt x="3429000" y="215537"/>
                </a:cubicBezTo>
              </a:path>
            </a:pathLst>
          </a:cu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2" name="直線コネクタ 41"/>
          <p:cNvCxnSpPr/>
          <p:nvPr/>
        </p:nvCxnSpPr>
        <p:spPr>
          <a:xfrm flipV="1">
            <a:off x="5343523" y="2405397"/>
            <a:ext cx="2754508" cy="883343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正方形/長方形 47"/>
              <p:cNvSpPr/>
              <p:nvPr/>
            </p:nvSpPr>
            <p:spPr>
              <a:xfrm>
                <a:off x="5481992" y="2213350"/>
                <a:ext cx="234160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i="1" smtClean="0">
                          <a:latin typeface="Cambria Math"/>
                          <a:ea typeface="小塚明朝 Pr6N R" pitchFamily="18" charset="-128"/>
                        </a:rPr>
                        <m:t>𝑓</m:t>
                      </m:r>
                      <m:d>
                        <m:dPr>
                          <m:ctrlPr>
                            <a:rPr lang="en-US" altLang="ja-JP" i="1" smtClean="0">
                              <a:latin typeface="Cambria Math"/>
                              <a:ea typeface="小塚明朝 Pr6N R" pitchFamily="18" charset="-128"/>
                            </a:rPr>
                          </m:ctrlPr>
                        </m:dPr>
                        <m:e>
                          <m:r>
                            <a:rPr lang="en-US" altLang="ja-JP" b="0" i="1" smtClean="0">
                              <a:latin typeface="Cambria Math"/>
                              <a:ea typeface="小塚明朝 Pr6N R" pitchFamily="18" charset="-128"/>
                            </a:rPr>
                            <m:t>𝜔</m:t>
                          </m:r>
                        </m:e>
                      </m:d>
                      <m:r>
                        <a:rPr lang="en-US" altLang="ja-JP" b="0" i="1" smtClean="0">
                          <a:latin typeface="Cambria Math"/>
                          <a:ea typeface="小塚明朝 Pr6N R" pitchFamily="18" charset="-128"/>
                        </a:rPr>
                        <m:t>+</m:t>
                      </m:r>
                      <m:r>
                        <a:rPr lang="en-US" altLang="ja-JP" b="0" i="1" smtClean="0">
                          <a:latin typeface="Cambria Math"/>
                          <a:ea typeface="小塚明朝 Pr6N R" pitchFamily="18" charset="-128"/>
                        </a:rPr>
                        <m:t>𝑓</m:t>
                      </m:r>
                      <m:r>
                        <a:rPr lang="en-US" altLang="ja-JP" b="0" i="1" smtClean="0">
                          <a:latin typeface="Cambria Math"/>
                          <a:ea typeface="小塚明朝 Pr6N R" pitchFamily="18" charset="-128"/>
                        </a:rPr>
                        <m:t>′(</m:t>
                      </m:r>
                      <m:r>
                        <a:rPr lang="en-US" altLang="ja-JP" b="0" i="1" smtClean="0">
                          <a:latin typeface="Cambria Math"/>
                          <a:ea typeface="小塚明朝 Pr6N R" pitchFamily="18" charset="-128"/>
                        </a:rPr>
                        <m:t>𝜔</m:t>
                      </m:r>
                      <m:r>
                        <a:rPr lang="en-US" altLang="ja-JP" b="0" i="1" smtClean="0">
                          <a:latin typeface="Cambria Math"/>
                          <a:ea typeface="小塚明朝 Pr6N R" pitchFamily="18" charset="-128"/>
                        </a:rPr>
                        <m:t>)(</m:t>
                      </m:r>
                      <m:r>
                        <a:rPr lang="en-US" altLang="ja-JP" b="0" i="1" smtClean="0">
                          <a:latin typeface="Cambria Math"/>
                          <a:ea typeface="小塚明朝 Pr6N R" pitchFamily="18" charset="-128"/>
                        </a:rPr>
                        <m:t>𝑥</m:t>
                      </m:r>
                      <m:r>
                        <a:rPr lang="en-US" altLang="ja-JP" b="0" i="1" smtClean="0">
                          <a:latin typeface="Cambria Math"/>
                          <a:ea typeface="小塚明朝 Pr6N R" pitchFamily="18" charset="-128"/>
                        </a:rPr>
                        <m:t>−</m:t>
                      </m:r>
                      <m:r>
                        <a:rPr lang="en-US" altLang="ja-JP" b="0" i="1" smtClean="0">
                          <a:latin typeface="Cambria Math"/>
                          <a:ea typeface="小塚明朝 Pr6N R" pitchFamily="18" charset="-128"/>
                        </a:rPr>
                        <m:t>𝜔</m:t>
                      </m:r>
                      <m:r>
                        <a:rPr lang="en-US" altLang="ja-JP" b="0" i="1" smtClean="0">
                          <a:latin typeface="Cambria Math"/>
                          <a:ea typeface="小塚明朝 Pr6N R" pitchFamily="18" charset="-128"/>
                        </a:rPr>
                        <m:t>)</m:t>
                      </m:r>
                    </m:oMath>
                  </m:oMathPara>
                </a14:m>
                <a:endParaRPr lang="ja-JP" altLang="en-US" dirty="0">
                  <a:latin typeface="小塚明朝 Pr6N R" pitchFamily="18" charset="-128"/>
                  <a:ea typeface="小塚明朝 Pr6N R" pitchFamily="18" charset="-128"/>
                </a:endParaRPr>
              </a:p>
            </p:txBody>
          </p:sp>
        </mc:Choice>
        <mc:Fallback xmlns="">
          <p:sp>
            <p:nvSpPr>
              <p:cNvPr id="48" name="正方形/長方形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1992" y="2213350"/>
                <a:ext cx="2341603" cy="369332"/>
              </a:xfrm>
              <a:prstGeom prst="rect">
                <a:avLst/>
              </a:prstGeom>
              <a:blipFill rotWithShape="1">
                <a:blip r:embed="rId11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正方形/長方形 48"/>
              <p:cNvSpPr/>
              <p:nvPr/>
            </p:nvSpPr>
            <p:spPr>
              <a:xfrm>
                <a:off x="7498216" y="2780928"/>
                <a:ext cx="70493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/>
                          <a:ea typeface="小塚明朝 Pr6N R" pitchFamily="18" charset="-128"/>
                        </a:rPr>
                        <m:t>𝑓</m:t>
                      </m:r>
                      <m:r>
                        <a:rPr lang="en-US" altLang="ja-JP" b="0" i="1" smtClean="0">
                          <a:latin typeface="Cambria Math"/>
                          <a:ea typeface="小塚明朝 Pr6N R" pitchFamily="18" charset="-128"/>
                        </a:rPr>
                        <m:t>(</m:t>
                      </m:r>
                      <m:r>
                        <a:rPr lang="en-US" altLang="ja-JP" b="0" i="1" smtClean="0">
                          <a:latin typeface="Cambria Math"/>
                          <a:ea typeface="小塚明朝 Pr6N R" pitchFamily="18" charset="-128"/>
                        </a:rPr>
                        <m:t>𝑥</m:t>
                      </m:r>
                      <m:r>
                        <a:rPr lang="en-US" altLang="ja-JP" b="0" i="1" smtClean="0">
                          <a:latin typeface="Cambria Math"/>
                          <a:ea typeface="小塚明朝 Pr6N R" pitchFamily="18" charset="-128"/>
                        </a:rPr>
                        <m:t>)</m:t>
                      </m:r>
                    </m:oMath>
                  </m:oMathPara>
                </a14:m>
                <a:endParaRPr lang="ja-JP" altLang="en-US" dirty="0">
                  <a:latin typeface="小塚明朝 Pr6N R" pitchFamily="18" charset="-128"/>
                  <a:ea typeface="小塚明朝 Pr6N R" pitchFamily="18" charset="-128"/>
                </a:endParaRPr>
              </a:p>
            </p:txBody>
          </p:sp>
        </mc:Choice>
        <mc:Fallback xmlns="">
          <p:sp>
            <p:nvSpPr>
              <p:cNvPr id="49" name="正方形/長方形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8216" y="2780928"/>
                <a:ext cx="704937" cy="369332"/>
              </a:xfrm>
              <a:prstGeom prst="rect">
                <a:avLst/>
              </a:prstGeom>
              <a:blipFill rotWithShape="1">
                <a:blip r:embed="rId12"/>
                <a:stretch>
                  <a:fillRect l="-1724" b="-131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正方形/長方形 56"/>
              <p:cNvSpPr/>
              <p:nvPr/>
            </p:nvSpPr>
            <p:spPr>
              <a:xfrm>
                <a:off x="4499992" y="2132856"/>
                <a:ext cx="70493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i="1" smtClean="0">
                          <a:latin typeface="Cambria Math"/>
                          <a:ea typeface="小塚明朝 Pr6N R" pitchFamily="18" charset="-128"/>
                        </a:rPr>
                        <m:t>𝑓</m:t>
                      </m:r>
                      <m:r>
                        <a:rPr lang="en-US" altLang="ja-JP" i="1" smtClean="0">
                          <a:latin typeface="Cambria Math"/>
                          <a:ea typeface="小塚明朝 Pr6N R" pitchFamily="18" charset="-128"/>
                        </a:rPr>
                        <m:t>(</m:t>
                      </m:r>
                      <m:r>
                        <a:rPr lang="en-US" altLang="ja-JP" b="0" i="1" smtClean="0">
                          <a:latin typeface="Cambria Math"/>
                          <a:ea typeface="小塚明朝 Pr6N R" pitchFamily="18" charset="-128"/>
                        </a:rPr>
                        <m:t>𝑥</m:t>
                      </m:r>
                      <m:r>
                        <a:rPr lang="en-US" altLang="ja-JP" i="1">
                          <a:latin typeface="Cambria Math"/>
                          <a:ea typeface="小塚明朝 Pr6N R" pitchFamily="18" charset="-128"/>
                        </a:rPr>
                        <m:t>)</m:t>
                      </m:r>
                    </m:oMath>
                  </m:oMathPara>
                </a14:m>
                <a:endParaRPr lang="ja-JP" altLang="en-US" dirty="0">
                  <a:latin typeface="小塚明朝 Pr6N R" pitchFamily="18" charset="-128"/>
                  <a:ea typeface="小塚明朝 Pr6N R" pitchFamily="18" charset="-128"/>
                </a:endParaRPr>
              </a:p>
            </p:txBody>
          </p:sp>
        </mc:Choice>
        <mc:Fallback xmlns="">
          <p:sp>
            <p:nvSpPr>
              <p:cNvPr id="57" name="正方形/長方形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9992" y="2132856"/>
                <a:ext cx="704937" cy="369332"/>
              </a:xfrm>
              <a:prstGeom prst="rect">
                <a:avLst/>
              </a:prstGeom>
              <a:blipFill rotWithShape="1">
                <a:blip r:embed="rId13"/>
                <a:stretch>
                  <a:fillRect l="-862" b="-1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正方形/長方形 57"/>
              <p:cNvSpPr/>
              <p:nvPr/>
            </p:nvSpPr>
            <p:spPr>
              <a:xfrm>
                <a:off x="7954682" y="3831928"/>
                <a:ext cx="3792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i="1" smtClean="0">
                          <a:latin typeface="Cambria Math"/>
                          <a:ea typeface="小塚明朝 Pr6N R" pitchFamily="18" charset="-128"/>
                        </a:rPr>
                        <m:t>𝑥</m:t>
                      </m:r>
                    </m:oMath>
                  </m:oMathPara>
                </a14:m>
                <a:endParaRPr lang="ja-JP" altLang="en-US" dirty="0">
                  <a:latin typeface="小塚明朝 Pr6N R" pitchFamily="18" charset="-128"/>
                  <a:ea typeface="小塚明朝 Pr6N R" pitchFamily="18" charset="-128"/>
                </a:endParaRPr>
              </a:p>
            </p:txBody>
          </p:sp>
        </mc:Choice>
        <mc:Fallback xmlns="">
          <p:sp>
            <p:nvSpPr>
              <p:cNvPr id="58" name="正方形/長方形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4682" y="3831928"/>
                <a:ext cx="379206" cy="369332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円/楕円 60"/>
          <p:cNvSpPr/>
          <p:nvPr/>
        </p:nvSpPr>
        <p:spPr>
          <a:xfrm>
            <a:off x="6601210" y="2825739"/>
            <a:ext cx="108012" cy="100985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正方形/長方形 64"/>
              <p:cNvSpPr/>
              <p:nvPr/>
            </p:nvSpPr>
            <p:spPr>
              <a:xfrm>
                <a:off x="6020992" y="3831928"/>
                <a:ext cx="1326437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/>
                          <a:ea typeface="小塚明朝 Pr6N R" pitchFamily="18" charset="-128"/>
                        </a:rPr>
                        <m:t>𝜔</m:t>
                      </m:r>
                    </m:oMath>
                  </m:oMathPara>
                </a14:m>
                <a:endParaRPr lang="ja-JP" altLang="en-US" dirty="0">
                  <a:latin typeface="小塚明朝 Pr6N R" pitchFamily="18" charset="-128"/>
                  <a:ea typeface="小塚明朝 Pr6N R" pitchFamily="18" charset="-128"/>
                </a:endParaRPr>
              </a:p>
            </p:txBody>
          </p:sp>
        </mc:Choice>
        <mc:Fallback xmlns="">
          <p:sp>
            <p:nvSpPr>
              <p:cNvPr id="65" name="正方形/長方形 6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0992" y="3831928"/>
                <a:ext cx="1326437" cy="369332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テキスト ボックス 66"/>
          <p:cNvSpPr txBox="1"/>
          <p:nvPr/>
        </p:nvSpPr>
        <p:spPr>
          <a:xfrm>
            <a:off x="1455237" y="4293096"/>
            <a:ext cx="23246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600" dirty="0" smtClean="0">
                <a:latin typeface="小塚明朝 Pr6N R" pitchFamily="18" charset="-128"/>
                <a:ea typeface="小塚明朝 Pr6N R" pitchFamily="18" charset="-128"/>
              </a:rPr>
              <a:t>(a) </a:t>
            </a:r>
            <a:r>
              <a:rPr kumimoji="1" lang="ja-JP" altLang="en-US" sz="1600" dirty="0" smtClean="0">
                <a:latin typeface="小塚明朝 Pr6N R" pitchFamily="18" charset="-128"/>
                <a:ea typeface="小塚明朝 Pr6N R" pitchFamily="18" charset="-128"/>
              </a:rPr>
              <a:t>イェンセンの不等式</a:t>
            </a:r>
            <a:endParaRPr kumimoji="1" lang="ja-JP" altLang="en-US" sz="1600" dirty="0">
              <a:latin typeface="小塚明朝 Pr6N R" pitchFamily="18" charset="-128"/>
              <a:ea typeface="小塚明朝 Pr6N R" pitchFamily="18" charset="-128"/>
            </a:endParaRPr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5481992" y="4293096"/>
            <a:ext cx="23358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600" dirty="0" smtClean="0">
                <a:latin typeface="小塚明朝 Pr6N R" pitchFamily="18" charset="-128"/>
                <a:ea typeface="小塚明朝 Pr6N R" pitchFamily="18" charset="-128"/>
              </a:rPr>
              <a:t>(b) </a:t>
            </a:r>
            <a:r>
              <a:rPr lang="ja-JP" altLang="en-US" sz="1600" dirty="0" smtClean="0">
                <a:latin typeface="小塚明朝 Pr6N R" pitchFamily="18" charset="-128"/>
                <a:ea typeface="小塚明朝 Pr6N R" pitchFamily="18" charset="-128"/>
              </a:rPr>
              <a:t>接線に基づく不等式</a:t>
            </a:r>
            <a:endParaRPr kumimoji="1" lang="ja-JP" altLang="en-US" sz="1600" dirty="0">
              <a:latin typeface="小塚明朝 Pr6N R" pitchFamily="18" charset="-128"/>
              <a:ea typeface="小塚明朝 Pr6N R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33521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矢印コネクタ 4"/>
          <p:cNvCxnSpPr/>
          <p:nvPr/>
        </p:nvCxnSpPr>
        <p:spPr>
          <a:xfrm>
            <a:off x="784154" y="3429000"/>
            <a:ext cx="230425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フリーフォーム 5"/>
          <p:cNvSpPr/>
          <p:nvPr/>
        </p:nvSpPr>
        <p:spPr>
          <a:xfrm>
            <a:off x="1216202" y="1700808"/>
            <a:ext cx="1549549" cy="1468534"/>
          </a:xfrm>
          <a:custGeom>
            <a:avLst/>
            <a:gdLst>
              <a:gd name="connsiteX0" fmla="*/ 0 w 1804988"/>
              <a:gd name="connsiteY0" fmla="*/ 1466850 h 1468534"/>
              <a:gd name="connsiteX1" fmla="*/ 785813 w 1804988"/>
              <a:gd name="connsiteY1" fmla="*/ 1390650 h 1468534"/>
              <a:gd name="connsiteX2" fmla="*/ 1452563 w 1804988"/>
              <a:gd name="connsiteY2" fmla="*/ 962025 h 1468534"/>
              <a:gd name="connsiteX3" fmla="*/ 1804988 w 1804988"/>
              <a:gd name="connsiteY3" fmla="*/ 0 h 1468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04988" h="1468534">
                <a:moveTo>
                  <a:pt x="0" y="1466850"/>
                </a:moveTo>
                <a:cubicBezTo>
                  <a:pt x="271859" y="1470818"/>
                  <a:pt x="543719" y="1474787"/>
                  <a:pt x="785813" y="1390650"/>
                </a:cubicBezTo>
                <a:cubicBezTo>
                  <a:pt x="1027907" y="1306513"/>
                  <a:pt x="1282701" y="1193800"/>
                  <a:pt x="1452563" y="962025"/>
                </a:cubicBezTo>
                <a:cubicBezTo>
                  <a:pt x="1622426" y="730250"/>
                  <a:pt x="1713707" y="365125"/>
                  <a:pt x="1804988" y="0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" name="直線矢印コネクタ 7"/>
          <p:cNvCxnSpPr/>
          <p:nvPr/>
        </p:nvCxnSpPr>
        <p:spPr>
          <a:xfrm>
            <a:off x="3563888" y="3429000"/>
            <a:ext cx="230425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線矢印コネクタ 2"/>
          <p:cNvCxnSpPr/>
          <p:nvPr/>
        </p:nvCxnSpPr>
        <p:spPr>
          <a:xfrm flipV="1">
            <a:off x="1072186" y="1484784"/>
            <a:ext cx="0" cy="223224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矢印コネクタ 6"/>
          <p:cNvCxnSpPr/>
          <p:nvPr/>
        </p:nvCxnSpPr>
        <p:spPr>
          <a:xfrm flipV="1">
            <a:off x="3851920" y="1484784"/>
            <a:ext cx="0" cy="223224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/>
          <p:cNvCxnSpPr/>
          <p:nvPr/>
        </p:nvCxnSpPr>
        <p:spPr>
          <a:xfrm flipV="1">
            <a:off x="6588224" y="1484784"/>
            <a:ext cx="0" cy="223224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/>
          <p:cNvCxnSpPr/>
          <p:nvPr/>
        </p:nvCxnSpPr>
        <p:spPr>
          <a:xfrm>
            <a:off x="6300192" y="3429000"/>
            <a:ext cx="230425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フリーフォーム 11"/>
          <p:cNvSpPr/>
          <p:nvPr/>
        </p:nvSpPr>
        <p:spPr>
          <a:xfrm>
            <a:off x="6732240" y="1700807"/>
            <a:ext cx="1549549" cy="1414717"/>
          </a:xfrm>
          <a:custGeom>
            <a:avLst/>
            <a:gdLst>
              <a:gd name="connsiteX0" fmla="*/ 0 w 1804988"/>
              <a:gd name="connsiteY0" fmla="*/ 1466850 h 1468534"/>
              <a:gd name="connsiteX1" fmla="*/ 785813 w 1804988"/>
              <a:gd name="connsiteY1" fmla="*/ 1390650 h 1468534"/>
              <a:gd name="connsiteX2" fmla="*/ 1452563 w 1804988"/>
              <a:gd name="connsiteY2" fmla="*/ 962025 h 1468534"/>
              <a:gd name="connsiteX3" fmla="*/ 1804988 w 1804988"/>
              <a:gd name="connsiteY3" fmla="*/ 0 h 1468534"/>
              <a:gd name="connsiteX0" fmla="*/ 0 w 1677393"/>
              <a:gd name="connsiteY0" fmla="*/ 319088 h 1412810"/>
              <a:gd name="connsiteX1" fmla="*/ 658218 w 1677393"/>
              <a:gd name="connsiteY1" fmla="*/ 1390650 h 1412810"/>
              <a:gd name="connsiteX2" fmla="*/ 1324968 w 1677393"/>
              <a:gd name="connsiteY2" fmla="*/ 962025 h 1412810"/>
              <a:gd name="connsiteX3" fmla="*/ 1677393 w 1677393"/>
              <a:gd name="connsiteY3" fmla="*/ 0 h 1412810"/>
              <a:gd name="connsiteX0" fmla="*/ 0 w 1677393"/>
              <a:gd name="connsiteY0" fmla="*/ 319088 h 1412810"/>
              <a:gd name="connsiteX1" fmla="*/ 658218 w 1677393"/>
              <a:gd name="connsiteY1" fmla="*/ 1390650 h 1412810"/>
              <a:gd name="connsiteX2" fmla="*/ 1324968 w 1677393"/>
              <a:gd name="connsiteY2" fmla="*/ 962025 h 1412810"/>
              <a:gd name="connsiteX3" fmla="*/ 1677393 w 1677393"/>
              <a:gd name="connsiteY3" fmla="*/ 0 h 1412810"/>
              <a:gd name="connsiteX0" fmla="*/ 0 w 1677393"/>
              <a:gd name="connsiteY0" fmla="*/ 319088 h 1410849"/>
              <a:gd name="connsiteX1" fmla="*/ 658218 w 1677393"/>
              <a:gd name="connsiteY1" fmla="*/ 1390650 h 1410849"/>
              <a:gd name="connsiteX2" fmla="*/ 1319420 w 1677393"/>
              <a:gd name="connsiteY2" fmla="*/ 942975 h 1410849"/>
              <a:gd name="connsiteX3" fmla="*/ 1677393 w 1677393"/>
              <a:gd name="connsiteY3" fmla="*/ 0 h 1410849"/>
              <a:gd name="connsiteX0" fmla="*/ 0 w 1677393"/>
              <a:gd name="connsiteY0" fmla="*/ 319088 h 1414717"/>
              <a:gd name="connsiteX1" fmla="*/ 658218 w 1677393"/>
              <a:gd name="connsiteY1" fmla="*/ 1390650 h 1414717"/>
              <a:gd name="connsiteX2" fmla="*/ 1319420 w 1677393"/>
              <a:gd name="connsiteY2" fmla="*/ 942975 h 1414717"/>
              <a:gd name="connsiteX3" fmla="*/ 1677393 w 1677393"/>
              <a:gd name="connsiteY3" fmla="*/ 0 h 1414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77393" h="1414717">
                <a:moveTo>
                  <a:pt x="0" y="319088"/>
                </a:moveTo>
                <a:cubicBezTo>
                  <a:pt x="83241" y="694531"/>
                  <a:pt x="438315" y="1286669"/>
                  <a:pt x="658218" y="1390650"/>
                </a:cubicBezTo>
                <a:cubicBezTo>
                  <a:pt x="878121" y="1494631"/>
                  <a:pt x="1127367" y="1246187"/>
                  <a:pt x="1319420" y="942975"/>
                </a:cubicBezTo>
                <a:cubicBezTo>
                  <a:pt x="1511473" y="639763"/>
                  <a:pt x="1586112" y="365125"/>
                  <a:pt x="1677393" y="0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フリーフォーム 12"/>
          <p:cNvSpPr/>
          <p:nvPr/>
        </p:nvSpPr>
        <p:spPr>
          <a:xfrm flipH="1">
            <a:off x="3995935" y="1700808"/>
            <a:ext cx="1549549" cy="1468534"/>
          </a:xfrm>
          <a:custGeom>
            <a:avLst/>
            <a:gdLst>
              <a:gd name="connsiteX0" fmla="*/ 0 w 1804988"/>
              <a:gd name="connsiteY0" fmla="*/ 1466850 h 1468534"/>
              <a:gd name="connsiteX1" fmla="*/ 785813 w 1804988"/>
              <a:gd name="connsiteY1" fmla="*/ 1390650 h 1468534"/>
              <a:gd name="connsiteX2" fmla="*/ 1452563 w 1804988"/>
              <a:gd name="connsiteY2" fmla="*/ 962025 h 1468534"/>
              <a:gd name="connsiteX3" fmla="*/ 1804988 w 1804988"/>
              <a:gd name="connsiteY3" fmla="*/ 0 h 1468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04988" h="1468534">
                <a:moveTo>
                  <a:pt x="0" y="1466850"/>
                </a:moveTo>
                <a:cubicBezTo>
                  <a:pt x="271859" y="1470818"/>
                  <a:pt x="543719" y="1474787"/>
                  <a:pt x="785813" y="1390650"/>
                </a:cubicBezTo>
                <a:cubicBezTo>
                  <a:pt x="1027907" y="1306513"/>
                  <a:pt x="1282701" y="1193800"/>
                  <a:pt x="1452563" y="962025"/>
                </a:cubicBezTo>
                <a:cubicBezTo>
                  <a:pt x="1622426" y="730250"/>
                  <a:pt x="1713707" y="365125"/>
                  <a:pt x="1804988" y="0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/>
              <p:cNvSpPr txBox="1"/>
              <p:nvPr/>
            </p:nvSpPr>
            <p:spPr>
              <a:xfrm>
                <a:off x="2648423" y="3371281"/>
                <a:ext cx="3679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4" name="テキスト ボックス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8423" y="3371281"/>
                <a:ext cx="367985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/>
              <p:cNvSpPr txBox="1"/>
              <p:nvPr/>
            </p:nvSpPr>
            <p:spPr>
              <a:xfrm>
                <a:off x="5428151" y="3371281"/>
                <a:ext cx="3679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5" name="テキスト ボックス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8151" y="3371281"/>
                <a:ext cx="367985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/>
              <p:cNvSpPr txBox="1"/>
              <p:nvPr/>
            </p:nvSpPr>
            <p:spPr>
              <a:xfrm>
                <a:off x="8164455" y="3371281"/>
                <a:ext cx="3679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6" name="テキスト ボックス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4455" y="3371281"/>
                <a:ext cx="367985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直線コネクタ 17"/>
          <p:cNvCxnSpPr/>
          <p:nvPr/>
        </p:nvCxnSpPr>
        <p:spPr>
          <a:xfrm flipV="1">
            <a:off x="1614346" y="2348880"/>
            <a:ext cx="1380380" cy="1033065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/>
          <p:cNvCxnSpPr/>
          <p:nvPr/>
        </p:nvCxnSpPr>
        <p:spPr>
          <a:xfrm>
            <a:off x="3998587" y="2405063"/>
            <a:ext cx="904875" cy="91440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/>
          <p:cNvCxnSpPr/>
          <p:nvPr/>
        </p:nvCxnSpPr>
        <p:spPr>
          <a:xfrm>
            <a:off x="6732240" y="3121712"/>
            <a:ext cx="1440160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/>
          <p:cNvCxnSpPr/>
          <p:nvPr/>
        </p:nvCxnSpPr>
        <p:spPr>
          <a:xfrm>
            <a:off x="2258218" y="2915418"/>
            <a:ext cx="0" cy="504056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/>
          <p:cNvCxnSpPr/>
          <p:nvPr/>
        </p:nvCxnSpPr>
        <p:spPr>
          <a:xfrm>
            <a:off x="4398843" y="2801118"/>
            <a:ext cx="0" cy="627882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/>
          <p:cNvCxnSpPr/>
          <p:nvPr/>
        </p:nvCxnSpPr>
        <p:spPr>
          <a:xfrm>
            <a:off x="7447557" y="3126475"/>
            <a:ext cx="0" cy="307288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下矢印 39"/>
          <p:cNvSpPr/>
          <p:nvPr/>
        </p:nvSpPr>
        <p:spPr>
          <a:xfrm rot="5400000">
            <a:off x="1943989" y="3182015"/>
            <a:ext cx="139253" cy="489204"/>
          </a:xfrm>
          <a:prstGeom prst="downArrow">
            <a:avLst>
              <a:gd name="adj1" fmla="val 50000"/>
              <a:gd name="adj2" fmla="val 101101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下矢印 40"/>
          <p:cNvSpPr/>
          <p:nvPr/>
        </p:nvSpPr>
        <p:spPr>
          <a:xfrm rot="5400000" flipV="1">
            <a:off x="4548540" y="3207296"/>
            <a:ext cx="139254" cy="438644"/>
          </a:xfrm>
          <a:prstGeom prst="downArrow">
            <a:avLst>
              <a:gd name="adj1" fmla="val 50000"/>
              <a:gd name="adj2" fmla="val 101101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円/楕円 41"/>
          <p:cNvSpPr/>
          <p:nvPr/>
        </p:nvSpPr>
        <p:spPr>
          <a:xfrm>
            <a:off x="7394777" y="3380408"/>
            <a:ext cx="108012" cy="100985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テキスト ボックス 43"/>
              <p:cNvSpPr txBox="1"/>
              <p:nvPr/>
            </p:nvSpPr>
            <p:spPr>
              <a:xfrm>
                <a:off x="3187340" y="1484784"/>
                <a:ext cx="6937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/>
                        </a:rPr>
                        <m:t>𝑓</m:t>
                      </m:r>
                      <m:r>
                        <a:rPr kumimoji="1" lang="en-US" altLang="ja-JP" b="0" i="1" smtClean="0">
                          <a:latin typeface="Cambria Math"/>
                        </a:rPr>
                        <m:t>(</m:t>
                      </m:r>
                      <m:r>
                        <a:rPr kumimoji="1" lang="en-US" altLang="ja-JP" b="0" i="1" smtClean="0">
                          <a:latin typeface="Cambria Math"/>
                        </a:rPr>
                        <m:t>𝑥</m:t>
                      </m:r>
                      <m:r>
                        <a:rPr kumimoji="1" lang="en-US" altLang="ja-JP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44" name="テキスト ボックス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7340" y="1484784"/>
                <a:ext cx="693716" cy="369332"/>
              </a:xfrm>
              <a:prstGeom prst="rect">
                <a:avLst/>
              </a:prstGeom>
              <a:blipFill rotWithShape="1"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テキスト ボックス 44"/>
              <p:cNvSpPr txBox="1"/>
              <p:nvPr/>
            </p:nvSpPr>
            <p:spPr>
              <a:xfrm>
                <a:off x="407606" y="1484784"/>
                <a:ext cx="6937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/>
                        </a:rPr>
                        <m:t>𝑓</m:t>
                      </m:r>
                      <m:r>
                        <a:rPr kumimoji="1" lang="en-US" altLang="ja-JP" b="0" i="1" smtClean="0">
                          <a:latin typeface="Cambria Math"/>
                        </a:rPr>
                        <m:t>(</m:t>
                      </m:r>
                      <m:r>
                        <a:rPr kumimoji="1" lang="en-US" altLang="ja-JP" b="0" i="1" smtClean="0">
                          <a:latin typeface="Cambria Math"/>
                        </a:rPr>
                        <m:t>𝑥</m:t>
                      </m:r>
                      <m:r>
                        <a:rPr kumimoji="1" lang="en-US" altLang="ja-JP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45" name="テキスト ボックス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606" y="1484784"/>
                <a:ext cx="693716" cy="369332"/>
              </a:xfrm>
              <a:prstGeom prst="rect">
                <a:avLst/>
              </a:prstGeom>
              <a:blipFill rotWithShape="1"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テキスト ボックス 45"/>
              <p:cNvSpPr txBox="1"/>
              <p:nvPr/>
            </p:nvSpPr>
            <p:spPr>
              <a:xfrm>
                <a:off x="5917804" y="1484784"/>
                <a:ext cx="6937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/>
                        </a:rPr>
                        <m:t>𝑓</m:t>
                      </m:r>
                      <m:r>
                        <a:rPr kumimoji="1" lang="en-US" altLang="ja-JP" b="0" i="1" smtClean="0">
                          <a:latin typeface="Cambria Math"/>
                        </a:rPr>
                        <m:t>(</m:t>
                      </m:r>
                      <m:r>
                        <a:rPr kumimoji="1" lang="en-US" altLang="ja-JP" b="0" i="1" smtClean="0">
                          <a:latin typeface="Cambria Math"/>
                        </a:rPr>
                        <m:t>𝑥</m:t>
                      </m:r>
                      <m:r>
                        <a:rPr kumimoji="1" lang="en-US" altLang="ja-JP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46" name="テキスト ボックス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7804" y="1484784"/>
                <a:ext cx="693716" cy="369332"/>
              </a:xfrm>
              <a:prstGeom prst="rect">
                <a:avLst/>
              </a:prstGeom>
              <a:blipFill rotWithShape="1">
                <a:blip r:embed="rId7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テキスト ボックス 46"/>
              <p:cNvSpPr txBox="1"/>
              <p:nvPr/>
            </p:nvSpPr>
            <p:spPr>
              <a:xfrm>
                <a:off x="1072186" y="3717032"/>
                <a:ext cx="17127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ja-JP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kumimoji="1" lang="en-US" altLang="ja-JP" b="0" i="1" smtClean="0">
                            <a:latin typeface="Cambria Math"/>
                          </a:rPr>
                          <m:t>𝜅</m:t>
                        </m:r>
                      </m:e>
                      <m:sub/>
                      <m:sup>
                        <m:r>
                          <a:rPr kumimoji="1" lang="en-US" altLang="ja-JP" b="0" i="1" smtClean="0">
                            <a:latin typeface="Cambria Math"/>
                          </a:rPr>
                          <m:t>+</m:t>
                        </m:r>
                      </m:sup>
                    </m:sSubSup>
                    <m:r>
                      <a:rPr kumimoji="1" lang="en-US" altLang="ja-JP" b="0" i="1" smtClean="0">
                        <a:latin typeface="Cambria Math"/>
                      </a:rPr>
                      <m:t>&gt;</m:t>
                    </m:r>
                    <m:sSubSup>
                      <m:sSubSupPr>
                        <m:ctrlPr>
                          <a:rPr kumimoji="1" lang="en-US" altLang="ja-JP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kumimoji="1" lang="en-US" altLang="ja-JP" b="0" i="1" smtClean="0">
                            <a:latin typeface="Cambria Math"/>
                          </a:rPr>
                          <m:t>𝜅</m:t>
                        </m:r>
                      </m:e>
                      <m:sub/>
                      <m:sup>
                        <m:r>
                          <a:rPr kumimoji="1" lang="en-US" altLang="ja-JP" b="0" i="1" smtClean="0">
                            <a:latin typeface="Cambria Math"/>
                          </a:rPr>
                          <m:t>−</m:t>
                        </m:r>
                      </m:sup>
                    </m:sSubSup>
                  </m:oMath>
                </a14:m>
                <a:r>
                  <a:rPr kumimoji="1" lang="ja-JP" altLang="en-US" dirty="0" smtClean="0">
                    <a:latin typeface="小塚明朝 Pr6N R" pitchFamily="18" charset="-128"/>
                    <a:ea typeface="小塚明朝 Pr6N R" pitchFamily="18" charset="-128"/>
                  </a:rPr>
                  <a:t>のとき</a:t>
                </a:r>
                <a:endParaRPr kumimoji="1" lang="ja-JP" altLang="en-US" dirty="0">
                  <a:latin typeface="小塚明朝 Pr6N R" pitchFamily="18" charset="-128"/>
                  <a:ea typeface="小塚明朝 Pr6N R" pitchFamily="18" charset="-128"/>
                </a:endParaRPr>
              </a:p>
            </p:txBody>
          </p:sp>
        </mc:Choice>
        <mc:Fallback xmlns="">
          <p:sp>
            <p:nvSpPr>
              <p:cNvPr id="47" name="テキスト ボックス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2186" y="3717032"/>
                <a:ext cx="1712777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333" r="-2491" b="-2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テキスト ボックス 47"/>
              <p:cNvSpPr txBox="1"/>
              <p:nvPr/>
            </p:nvSpPr>
            <p:spPr>
              <a:xfrm>
                <a:off x="3851920" y="3717032"/>
                <a:ext cx="17127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ja-JP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kumimoji="1" lang="en-US" altLang="ja-JP" b="0" i="1" smtClean="0">
                            <a:latin typeface="Cambria Math"/>
                          </a:rPr>
                          <m:t>𝜅</m:t>
                        </m:r>
                      </m:e>
                      <m:sub/>
                      <m:sup>
                        <m:r>
                          <a:rPr kumimoji="1" lang="en-US" altLang="ja-JP" b="0" i="1" smtClean="0">
                            <a:latin typeface="Cambria Math"/>
                          </a:rPr>
                          <m:t>+</m:t>
                        </m:r>
                      </m:sup>
                    </m:sSubSup>
                    <m:r>
                      <a:rPr kumimoji="1" lang="en-US" altLang="ja-JP" b="0" i="1" smtClean="0">
                        <a:latin typeface="Cambria Math"/>
                      </a:rPr>
                      <m:t>&lt;</m:t>
                    </m:r>
                    <m:sSubSup>
                      <m:sSubSupPr>
                        <m:ctrlPr>
                          <a:rPr kumimoji="1" lang="en-US" altLang="ja-JP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kumimoji="1" lang="en-US" altLang="ja-JP" b="0" i="1" smtClean="0">
                            <a:latin typeface="Cambria Math"/>
                          </a:rPr>
                          <m:t>𝜅</m:t>
                        </m:r>
                      </m:e>
                      <m:sub/>
                      <m:sup>
                        <m:r>
                          <a:rPr kumimoji="1" lang="en-US" altLang="ja-JP" b="0" i="1" smtClean="0">
                            <a:latin typeface="Cambria Math"/>
                          </a:rPr>
                          <m:t>−</m:t>
                        </m:r>
                      </m:sup>
                    </m:sSubSup>
                  </m:oMath>
                </a14:m>
                <a:r>
                  <a:rPr kumimoji="1" lang="ja-JP" altLang="en-US" dirty="0" smtClean="0">
                    <a:latin typeface="小塚明朝 Pr6N R" pitchFamily="18" charset="-128"/>
                    <a:ea typeface="小塚明朝 Pr6N R" pitchFamily="18" charset="-128"/>
                  </a:rPr>
                  <a:t>のとき</a:t>
                </a:r>
                <a:endParaRPr kumimoji="1" lang="ja-JP" altLang="en-US" dirty="0">
                  <a:latin typeface="小塚明朝 Pr6N R" pitchFamily="18" charset="-128"/>
                  <a:ea typeface="小塚明朝 Pr6N R" pitchFamily="18" charset="-128"/>
                </a:endParaRPr>
              </a:p>
            </p:txBody>
          </p:sp>
        </mc:Choice>
        <mc:Fallback xmlns="">
          <p:sp>
            <p:nvSpPr>
              <p:cNvPr id="48" name="テキスト ボックス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1920" y="3717032"/>
                <a:ext cx="1712777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333" r="-2491" b="-2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テキスト ボックス 48"/>
              <p:cNvSpPr txBox="1"/>
              <p:nvPr/>
            </p:nvSpPr>
            <p:spPr>
              <a:xfrm>
                <a:off x="6588224" y="3717032"/>
                <a:ext cx="17127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ja-JP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kumimoji="1" lang="en-US" altLang="ja-JP" b="0" i="1" smtClean="0">
                            <a:latin typeface="Cambria Math"/>
                          </a:rPr>
                          <m:t>𝜅</m:t>
                        </m:r>
                      </m:e>
                      <m:sub/>
                      <m:sup>
                        <m:r>
                          <a:rPr kumimoji="1" lang="en-US" altLang="ja-JP" b="0" i="1" smtClean="0">
                            <a:latin typeface="Cambria Math"/>
                          </a:rPr>
                          <m:t>+</m:t>
                        </m:r>
                      </m:sup>
                    </m:sSubSup>
                    <m:r>
                      <a:rPr kumimoji="1" lang="en-US" altLang="ja-JP" b="0" i="1" smtClean="0">
                        <a:latin typeface="Cambria Math"/>
                      </a:rPr>
                      <m:t>=</m:t>
                    </m:r>
                    <m:sSubSup>
                      <m:sSubSupPr>
                        <m:ctrlPr>
                          <a:rPr kumimoji="1" lang="en-US" altLang="ja-JP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kumimoji="1" lang="en-US" altLang="ja-JP" b="0" i="1" smtClean="0">
                            <a:latin typeface="Cambria Math"/>
                          </a:rPr>
                          <m:t>𝜅</m:t>
                        </m:r>
                      </m:e>
                      <m:sub/>
                      <m:sup>
                        <m:r>
                          <a:rPr kumimoji="1" lang="en-US" altLang="ja-JP" b="0" i="1" smtClean="0">
                            <a:latin typeface="Cambria Math"/>
                          </a:rPr>
                          <m:t>−</m:t>
                        </m:r>
                      </m:sup>
                    </m:sSubSup>
                  </m:oMath>
                </a14:m>
                <a:r>
                  <a:rPr kumimoji="1" lang="ja-JP" altLang="en-US" dirty="0" smtClean="0">
                    <a:latin typeface="小塚明朝 Pr6N R" pitchFamily="18" charset="-128"/>
                    <a:ea typeface="小塚明朝 Pr6N R" pitchFamily="18" charset="-128"/>
                  </a:rPr>
                  <a:t>のとき</a:t>
                </a:r>
                <a:endParaRPr kumimoji="1" lang="ja-JP" altLang="en-US" dirty="0">
                  <a:latin typeface="小塚明朝 Pr6N R" pitchFamily="18" charset="-128"/>
                  <a:ea typeface="小塚明朝 Pr6N R" pitchFamily="18" charset="-128"/>
                </a:endParaRPr>
              </a:p>
            </p:txBody>
          </p:sp>
        </mc:Choice>
        <mc:Fallback xmlns="">
          <p:sp>
            <p:nvSpPr>
              <p:cNvPr id="49" name="テキスト ボックス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8224" y="3717032"/>
                <a:ext cx="1712777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333" r="-2491" b="-2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2273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円/楕円 1"/>
              <p:cNvSpPr/>
              <p:nvPr/>
            </p:nvSpPr>
            <p:spPr>
              <a:xfrm>
                <a:off x="827585" y="1405402"/>
                <a:ext cx="720080" cy="7200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ja-JP" altLang="en-US" sz="28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𝒁</m:t>
                      </m:r>
                    </m:oMath>
                  </m:oMathPara>
                </a14:m>
                <a:endParaRPr kumimoji="1" lang="ja-JP" altLang="en-US" sz="28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" name="円/楕円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5" y="1405402"/>
                <a:ext cx="720080" cy="720080"/>
              </a:xfrm>
              <a:prstGeom prst="ellipse">
                <a:avLst/>
              </a:prstGeom>
              <a:blipFill rotWithShape="1"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円/楕円 3"/>
              <p:cNvSpPr/>
              <p:nvPr/>
            </p:nvSpPr>
            <p:spPr>
              <a:xfrm>
                <a:off x="827584" y="3205602"/>
                <a:ext cx="720081" cy="7200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𝑿</m:t>
                      </m:r>
                    </m:oMath>
                  </m:oMathPara>
                </a14:m>
                <a:endParaRPr lang="ja-JP" altLang="en-US" sz="28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" name="円/楕円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3205602"/>
                <a:ext cx="720081" cy="720080"/>
              </a:xfrm>
              <a:prstGeom prst="ellipse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円/楕円 4"/>
              <p:cNvSpPr/>
              <p:nvPr/>
            </p:nvSpPr>
            <p:spPr>
              <a:xfrm>
                <a:off x="2987824" y="1405402"/>
                <a:ext cx="720080" cy="72008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𝜽</m:t>
                      </m:r>
                    </m:oMath>
                  </m:oMathPara>
                </a14:m>
                <a:endParaRPr kumimoji="1" lang="ja-JP" altLang="en-US" sz="28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" name="円/楕円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824" y="1405402"/>
                <a:ext cx="720080" cy="720080"/>
              </a:xfrm>
              <a:prstGeom prst="ellipse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直線矢印コネクタ 12"/>
          <p:cNvCxnSpPr>
            <a:stCxn id="5" idx="2"/>
            <a:endCxn id="2" idx="6"/>
          </p:cNvCxnSpPr>
          <p:nvPr/>
        </p:nvCxnSpPr>
        <p:spPr>
          <a:xfrm flipH="1">
            <a:off x="1547665" y="1765442"/>
            <a:ext cx="1440159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/>
          <p:cNvCxnSpPr>
            <a:stCxn id="2" idx="4"/>
            <a:endCxn id="4" idx="0"/>
          </p:cNvCxnSpPr>
          <p:nvPr/>
        </p:nvCxnSpPr>
        <p:spPr>
          <a:xfrm>
            <a:off x="1187625" y="2125482"/>
            <a:ext cx="0" cy="108012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/>
          <p:cNvCxnSpPr>
            <a:stCxn id="5" idx="3"/>
            <a:endCxn id="4" idx="7"/>
          </p:cNvCxnSpPr>
          <p:nvPr/>
        </p:nvCxnSpPr>
        <p:spPr>
          <a:xfrm flipH="1">
            <a:off x="1442212" y="2020029"/>
            <a:ext cx="1651065" cy="129102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円/楕円 17"/>
              <p:cNvSpPr/>
              <p:nvPr/>
            </p:nvSpPr>
            <p:spPr>
              <a:xfrm>
                <a:off x="4427985" y="1405402"/>
                <a:ext cx="720080" cy="7200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ja-JP" altLang="en-US" sz="28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𝒁</m:t>
                      </m:r>
                    </m:oMath>
                  </m:oMathPara>
                </a14:m>
                <a:endParaRPr kumimoji="1" lang="ja-JP" altLang="en-US" sz="28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8" name="円/楕円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7985" y="1405402"/>
                <a:ext cx="720080" cy="720080"/>
              </a:xfrm>
              <a:prstGeom prst="ellipse">
                <a:avLst/>
              </a:prstGeom>
              <a:blipFill rotWithShape="1"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円/楕円 18"/>
              <p:cNvSpPr/>
              <p:nvPr/>
            </p:nvSpPr>
            <p:spPr>
              <a:xfrm>
                <a:off x="4427984" y="3205602"/>
                <a:ext cx="720081" cy="7200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𝑿</m:t>
                      </m:r>
                    </m:oMath>
                  </m:oMathPara>
                </a14:m>
                <a:endParaRPr lang="ja-JP" altLang="en-US" sz="28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9" name="円/楕円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7984" y="3205602"/>
                <a:ext cx="720081" cy="720080"/>
              </a:xfrm>
              <a:prstGeom prst="ellipse">
                <a:avLst/>
              </a:prstGeom>
              <a:blipFill rotWithShape="1"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円/楕円 19"/>
              <p:cNvSpPr/>
              <p:nvPr/>
            </p:nvSpPr>
            <p:spPr>
              <a:xfrm>
                <a:off x="6588224" y="1405402"/>
                <a:ext cx="720080" cy="7200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𝜽</m:t>
                      </m:r>
                    </m:oMath>
                  </m:oMathPara>
                </a14:m>
                <a:endParaRPr kumimoji="1" lang="ja-JP" altLang="en-US" sz="28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0" name="円/楕円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8224" y="1405402"/>
                <a:ext cx="720080" cy="720080"/>
              </a:xfrm>
              <a:prstGeom prst="ellipse">
                <a:avLst/>
              </a:prstGeom>
              <a:blipFill rotWithShape="1"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直線矢印コネクタ 20"/>
          <p:cNvCxnSpPr>
            <a:stCxn id="20" idx="2"/>
            <a:endCxn id="18" idx="6"/>
          </p:cNvCxnSpPr>
          <p:nvPr/>
        </p:nvCxnSpPr>
        <p:spPr>
          <a:xfrm flipH="1">
            <a:off x="5148065" y="1765442"/>
            <a:ext cx="1440159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/>
          <p:cNvCxnSpPr>
            <a:stCxn id="18" idx="4"/>
            <a:endCxn id="19" idx="0"/>
          </p:cNvCxnSpPr>
          <p:nvPr/>
        </p:nvCxnSpPr>
        <p:spPr>
          <a:xfrm>
            <a:off x="4788025" y="2125482"/>
            <a:ext cx="0" cy="108012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/>
          <p:cNvCxnSpPr>
            <a:stCxn id="20" idx="3"/>
            <a:endCxn id="19" idx="7"/>
          </p:cNvCxnSpPr>
          <p:nvPr/>
        </p:nvCxnSpPr>
        <p:spPr>
          <a:xfrm flipH="1">
            <a:off x="5042612" y="2020029"/>
            <a:ext cx="1651065" cy="129102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/>
          <p:cNvCxnSpPr/>
          <p:nvPr/>
        </p:nvCxnSpPr>
        <p:spPr>
          <a:xfrm flipH="1">
            <a:off x="7308304" y="1765442"/>
            <a:ext cx="1008112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円/楕円 24"/>
              <p:cNvSpPr/>
              <p:nvPr/>
            </p:nvSpPr>
            <p:spPr>
              <a:xfrm>
                <a:off x="8244408" y="1405402"/>
                <a:ext cx="720080" cy="72008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𝛼</m:t>
                      </m:r>
                    </m:oMath>
                  </m:oMathPara>
                </a14:m>
                <a:endParaRPr kumimoji="1" lang="ja-JP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5" name="円/楕円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4408" y="1405402"/>
                <a:ext cx="720080" cy="720080"/>
              </a:xfrm>
              <a:prstGeom prst="ellipse">
                <a:avLst/>
              </a:prstGeom>
              <a:blipFill rotWithShape="1"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テキスト ボックス 26"/>
              <p:cNvSpPr txBox="1"/>
              <p:nvPr/>
            </p:nvSpPr>
            <p:spPr>
              <a:xfrm>
                <a:off x="1638038" y="2898406"/>
                <a:ext cx="171720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/>
                        </a:rPr>
                        <m:t>𝑝</m:t>
                      </m:r>
                      <m:r>
                        <a:rPr kumimoji="1" lang="en-US" altLang="ja-JP" sz="2800" b="0" i="1" smtClean="0">
                          <a:latin typeface="Cambria Math"/>
                        </a:rPr>
                        <m:t>(</m:t>
                      </m:r>
                      <m:r>
                        <a:rPr kumimoji="1" lang="en-US" altLang="ja-JP" sz="2800" b="1" i="1" smtClean="0">
                          <a:latin typeface="Cambria Math"/>
                        </a:rPr>
                        <m:t>𝑿</m:t>
                      </m:r>
                      <m:r>
                        <a:rPr kumimoji="1" lang="en-US" altLang="ja-JP" sz="2800" b="0" i="1" smtClean="0">
                          <a:latin typeface="Cambria Math"/>
                        </a:rPr>
                        <m:t>|</m:t>
                      </m:r>
                      <m:r>
                        <a:rPr kumimoji="1" lang="en-US" altLang="ja-JP" sz="2800" b="1" i="1" smtClean="0">
                          <a:latin typeface="Cambria Math"/>
                        </a:rPr>
                        <m:t>𝒁</m:t>
                      </m:r>
                      <m:r>
                        <a:rPr kumimoji="1" lang="en-US" altLang="ja-JP" sz="2800" b="1" i="1" smtClean="0">
                          <a:latin typeface="Cambria Math"/>
                        </a:rPr>
                        <m:t>,</m:t>
                      </m:r>
                      <m:r>
                        <a:rPr kumimoji="1" lang="en-US" altLang="ja-JP" sz="2800" b="1" i="1" smtClean="0">
                          <a:latin typeface="Cambria Math"/>
                        </a:rPr>
                        <m:t>𝜽</m:t>
                      </m:r>
                      <m:r>
                        <a:rPr kumimoji="1" lang="en-US" altLang="ja-JP" sz="28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>
          <p:sp>
            <p:nvSpPr>
              <p:cNvPr id="27" name="テキスト ボックス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8038" y="2898406"/>
                <a:ext cx="1717200" cy="523220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テキスト ボックス 27"/>
              <p:cNvSpPr txBox="1"/>
              <p:nvPr/>
            </p:nvSpPr>
            <p:spPr>
              <a:xfrm>
                <a:off x="1627046" y="1196752"/>
                <a:ext cx="133517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/>
                        </a:rPr>
                        <m:t>𝑝</m:t>
                      </m:r>
                      <m:r>
                        <a:rPr kumimoji="1" lang="en-US" altLang="ja-JP" sz="2800" b="0" i="1" smtClean="0">
                          <a:latin typeface="Cambria Math"/>
                        </a:rPr>
                        <m:t>(</m:t>
                      </m:r>
                      <m:r>
                        <a:rPr kumimoji="1" lang="en-US" altLang="ja-JP" sz="2800" b="1" i="1" smtClean="0">
                          <a:latin typeface="Cambria Math"/>
                        </a:rPr>
                        <m:t>𝒁</m:t>
                      </m:r>
                      <m:r>
                        <a:rPr kumimoji="1" lang="en-US" altLang="ja-JP" sz="2800" b="1" i="1" smtClean="0">
                          <a:latin typeface="Cambria Math"/>
                        </a:rPr>
                        <m:t>|</m:t>
                      </m:r>
                      <m:r>
                        <a:rPr kumimoji="1" lang="en-US" altLang="ja-JP" sz="2800" b="1" i="1" smtClean="0">
                          <a:latin typeface="Cambria Math"/>
                        </a:rPr>
                        <m:t>𝜽</m:t>
                      </m:r>
                      <m:r>
                        <a:rPr kumimoji="1" lang="en-US" altLang="ja-JP" sz="28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>
          <p:sp>
            <p:nvSpPr>
              <p:cNvPr id="28" name="テキスト ボックス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7046" y="1196752"/>
                <a:ext cx="1335173" cy="523220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テキスト ボックス 33"/>
              <p:cNvSpPr txBox="1"/>
              <p:nvPr/>
            </p:nvSpPr>
            <p:spPr>
              <a:xfrm>
                <a:off x="5260560" y="2898406"/>
                <a:ext cx="171720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/>
                        </a:rPr>
                        <m:t>𝑝</m:t>
                      </m:r>
                      <m:r>
                        <a:rPr kumimoji="1" lang="en-US" altLang="ja-JP" sz="2800" b="0" i="1" smtClean="0">
                          <a:latin typeface="Cambria Math"/>
                        </a:rPr>
                        <m:t>(</m:t>
                      </m:r>
                      <m:r>
                        <a:rPr kumimoji="1" lang="en-US" altLang="ja-JP" sz="2800" b="1" i="1" smtClean="0">
                          <a:latin typeface="Cambria Math"/>
                        </a:rPr>
                        <m:t>𝑿</m:t>
                      </m:r>
                      <m:r>
                        <a:rPr kumimoji="1" lang="en-US" altLang="ja-JP" sz="2800" b="0" i="1" smtClean="0">
                          <a:latin typeface="Cambria Math"/>
                        </a:rPr>
                        <m:t>|</m:t>
                      </m:r>
                      <m:r>
                        <a:rPr kumimoji="1" lang="en-US" altLang="ja-JP" sz="2800" b="1" i="1" smtClean="0">
                          <a:latin typeface="Cambria Math"/>
                        </a:rPr>
                        <m:t>𝒁</m:t>
                      </m:r>
                      <m:r>
                        <a:rPr kumimoji="1" lang="en-US" altLang="ja-JP" sz="2800" b="1" i="1" smtClean="0">
                          <a:latin typeface="Cambria Math"/>
                        </a:rPr>
                        <m:t>,</m:t>
                      </m:r>
                      <m:r>
                        <a:rPr kumimoji="1" lang="en-US" altLang="ja-JP" sz="2800" b="1" i="1" smtClean="0">
                          <a:latin typeface="Cambria Math"/>
                        </a:rPr>
                        <m:t>𝜽</m:t>
                      </m:r>
                      <m:r>
                        <a:rPr kumimoji="1" lang="en-US" altLang="ja-JP" sz="28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>
          <p:sp>
            <p:nvSpPr>
              <p:cNvPr id="34" name="テキスト ボックス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0560" y="2898406"/>
                <a:ext cx="1717200" cy="523220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テキスト ボックス 34"/>
              <p:cNvSpPr txBox="1"/>
              <p:nvPr/>
            </p:nvSpPr>
            <p:spPr>
              <a:xfrm>
                <a:off x="5249568" y="1196752"/>
                <a:ext cx="133517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/>
                        </a:rPr>
                        <m:t>𝑝</m:t>
                      </m:r>
                      <m:r>
                        <a:rPr kumimoji="1" lang="en-US" altLang="ja-JP" sz="2800" b="0" i="1" smtClean="0">
                          <a:latin typeface="Cambria Math"/>
                        </a:rPr>
                        <m:t>(</m:t>
                      </m:r>
                      <m:r>
                        <a:rPr kumimoji="1" lang="en-US" altLang="ja-JP" sz="2800" b="1" i="1" smtClean="0">
                          <a:latin typeface="Cambria Math"/>
                        </a:rPr>
                        <m:t>𝒁</m:t>
                      </m:r>
                      <m:r>
                        <a:rPr kumimoji="1" lang="en-US" altLang="ja-JP" sz="2800" b="1" i="1" smtClean="0">
                          <a:latin typeface="Cambria Math"/>
                        </a:rPr>
                        <m:t>|</m:t>
                      </m:r>
                      <m:r>
                        <a:rPr kumimoji="1" lang="en-US" altLang="ja-JP" sz="2800" b="1" i="1" smtClean="0">
                          <a:latin typeface="Cambria Math"/>
                        </a:rPr>
                        <m:t>𝜽</m:t>
                      </m:r>
                      <m:r>
                        <a:rPr kumimoji="1" lang="en-US" altLang="ja-JP" sz="28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>
          <p:sp>
            <p:nvSpPr>
              <p:cNvPr id="35" name="テキスト ボックス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9568" y="1196752"/>
                <a:ext cx="1335173" cy="523220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テキスト ボックス 36"/>
              <p:cNvSpPr txBox="1"/>
              <p:nvPr/>
            </p:nvSpPr>
            <p:spPr>
              <a:xfrm>
                <a:off x="7393408" y="1196752"/>
                <a:ext cx="99501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/>
                        </a:rPr>
                        <m:t>𝑝</m:t>
                      </m:r>
                      <m:r>
                        <a:rPr kumimoji="1" lang="en-US" altLang="ja-JP" sz="2800" b="0" i="1" smtClean="0">
                          <a:latin typeface="Cambria Math"/>
                        </a:rPr>
                        <m:t>(</m:t>
                      </m:r>
                      <m:r>
                        <a:rPr kumimoji="1" lang="en-US" altLang="ja-JP" sz="2800" b="0" i="1" smtClean="0">
                          <a:latin typeface="Cambria Math"/>
                        </a:rPr>
                        <m:t>𝛼</m:t>
                      </m:r>
                      <m:r>
                        <a:rPr kumimoji="1" lang="en-US" altLang="ja-JP" sz="28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>
          <p:sp>
            <p:nvSpPr>
              <p:cNvPr id="37" name="テキスト ボックス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3408" y="1196752"/>
                <a:ext cx="995016" cy="523220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65375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23583</TotalTime>
  <Words>291</Words>
  <Application>Microsoft Office PowerPoint</Application>
  <PresentationFormat>画面に合わせる (4:3)</PresentationFormat>
  <Paragraphs>54</Paragraphs>
  <Slides>5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6" baseType="lpstr"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yoshii</dc:creator>
  <cp:lastModifiedBy>Kazuyoshi Yoshii</cp:lastModifiedBy>
  <cp:revision>76</cp:revision>
  <dcterms:created xsi:type="dcterms:W3CDTF">2015-06-26T12:25:21Z</dcterms:created>
  <dcterms:modified xsi:type="dcterms:W3CDTF">2016-10-27T07:16:03Z</dcterms:modified>
</cp:coreProperties>
</file>