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00FF"/>
    <a:srgbClr val="6600CC"/>
    <a:srgbClr val="00BFBF"/>
    <a:srgbClr val="FF00FF"/>
    <a:srgbClr val="BF00BF"/>
    <a:srgbClr val="009999"/>
    <a:srgbClr val="6600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3060" y="-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矢印コネクタ 10"/>
          <p:cNvCxnSpPr/>
          <p:nvPr/>
        </p:nvCxnSpPr>
        <p:spPr>
          <a:xfrm flipV="1">
            <a:off x="2415275" y="2185993"/>
            <a:ext cx="0" cy="205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127243" y="3953304"/>
            <a:ext cx="4752528" cy="47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/>
          <p:cNvSpPr/>
          <p:nvPr/>
        </p:nvSpPr>
        <p:spPr>
          <a:xfrm>
            <a:off x="2559291" y="2441295"/>
            <a:ext cx="4068912" cy="1363127"/>
          </a:xfrm>
          <a:custGeom>
            <a:avLst/>
            <a:gdLst>
              <a:gd name="connsiteX0" fmla="*/ 0 w 1804988"/>
              <a:gd name="connsiteY0" fmla="*/ 1466850 h 1468534"/>
              <a:gd name="connsiteX1" fmla="*/ 785813 w 1804988"/>
              <a:gd name="connsiteY1" fmla="*/ 1390650 h 1468534"/>
              <a:gd name="connsiteX2" fmla="*/ 1452563 w 1804988"/>
              <a:gd name="connsiteY2" fmla="*/ 962025 h 1468534"/>
              <a:gd name="connsiteX3" fmla="*/ 1804988 w 1804988"/>
              <a:gd name="connsiteY3" fmla="*/ 0 h 1468534"/>
              <a:gd name="connsiteX0" fmla="*/ 0 w 1677393"/>
              <a:gd name="connsiteY0" fmla="*/ 319088 h 1412810"/>
              <a:gd name="connsiteX1" fmla="*/ 658218 w 1677393"/>
              <a:gd name="connsiteY1" fmla="*/ 1390650 h 1412810"/>
              <a:gd name="connsiteX2" fmla="*/ 1324968 w 1677393"/>
              <a:gd name="connsiteY2" fmla="*/ 962025 h 1412810"/>
              <a:gd name="connsiteX3" fmla="*/ 1677393 w 1677393"/>
              <a:gd name="connsiteY3" fmla="*/ 0 h 1412810"/>
              <a:gd name="connsiteX0" fmla="*/ 0 w 1677393"/>
              <a:gd name="connsiteY0" fmla="*/ 319088 h 1412810"/>
              <a:gd name="connsiteX1" fmla="*/ 658218 w 1677393"/>
              <a:gd name="connsiteY1" fmla="*/ 1390650 h 1412810"/>
              <a:gd name="connsiteX2" fmla="*/ 1324968 w 1677393"/>
              <a:gd name="connsiteY2" fmla="*/ 962025 h 1412810"/>
              <a:gd name="connsiteX3" fmla="*/ 1677393 w 1677393"/>
              <a:gd name="connsiteY3" fmla="*/ 0 h 1412810"/>
              <a:gd name="connsiteX0" fmla="*/ 0 w 1677393"/>
              <a:gd name="connsiteY0" fmla="*/ 319088 h 1410849"/>
              <a:gd name="connsiteX1" fmla="*/ 658218 w 1677393"/>
              <a:gd name="connsiteY1" fmla="*/ 1390650 h 1410849"/>
              <a:gd name="connsiteX2" fmla="*/ 1319420 w 1677393"/>
              <a:gd name="connsiteY2" fmla="*/ 942975 h 1410849"/>
              <a:gd name="connsiteX3" fmla="*/ 1677393 w 1677393"/>
              <a:gd name="connsiteY3" fmla="*/ 0 h 1410849"/>
              <a:gd name="connsiteX0" fmla="*/ 0 w 1677393"/>
              <a:gd name="connsiteY0" fmla="*/ 319088 h 1414717"/>
              <a:gd name="connsiteX1" fmla="*/ 658218 w 1677393"/>
              <a:gd name="connsiteY1" fmla="*/ 1390650 h 1414717"/>
              <a:gd name="connsiteX2" fmla="*/ 1319420 w 1677393"/>
              <a:gd name="connsiteY2" fmla="*/ 942975 h 1414717"/>
              <a:gd name="connsiteX3" fmla="*/ 1677393 w 1677393"/>
              <a:gd name="connsiteY3" fmla="*/ 0 h 1414717"/>
              <a:gd name="connsiteX0" fmla="*/ 0 w 5012954"/>
              <a:gd name="connsiteY0" fmla="*/ 0 h 1095629"/>
              <a:gd name="connsiteX1" fmla="*/ 658218 w 5012954"/>
              <a:gd name="connsiteY1" fmla="*/ 1071562 h 1095629"/>
              <a:gd name="connsiteX2" fmla="*/ 1319420 w 5012954"/>
              <a:gd name="connsiteY2" fmla="*/ 623887 h 1095629"/>
              <a:gd name="connsiteX3" fmla="*/ 5012954 w 5012954"/>
              <a:gd name="connsiteY3" fmla="*/ 28574 h 1095629"/>
              <a:gd name="connsiteX0" fmla="*/ 0 w 5012954"/>
              <a:gd name="connsiteY0" fmla="*/ 0 h 1087794"/>
              <a:gd name="connsiteX1" fmla="*/ 658218 w 5012954"/>
              <a:gd name="connsiteY1" fmla="*/ 1071562 h 1087794"/>
              <a:gd name="connsiteX2" fmla="*/ 1319420 w 5012954"/>
              <a:gd name="connsiteY2" fmla="*/ 623887 h 1087794"/>
              <a:gd name="connsiteX3" fmla="*/ 3606516 w 5012954"/>
              <a:gd name="connsiteY3" fmla="*/ 309660 h 1087794"/>
              <a:gd name="connsiteX4" fmla="*/ 5012954 w 5012954"/>
              <a:gd name="connsiteY4" fmla="*/ 28574 h 1087794"/>
              <a:gd name="connsiteX0" fmla="*/ 0 w 5012954"/>
              <a:gd name="connsiteY0" fmla="*/ 0 h 1087180"/>
              <a:gd name="connsiteX1" fmla="*/ 658218 w 5012954"/>
              <a:gd name="connsiteY1" fmla="*/ 1071562 h 1087180"/>
              <a:gd name="connsiteX2" fmla="*/ 1319420 w 5012954"/>
              <a:gd name="connsiteY2" fmla="*/ 623887 h 1087180"/>
              <a:gd name="connsiteX3" fmla="*/ 2518721 w 5012954"/>
              <a:gd name="connsiteY3" fmla="*/ 433485 h 1087180"/>
              <a:gd name="connsiteX4" fmla="*/ 3606516 w 5012954"/>
              <a:gd name="connsiteY4" fmla="*/ 309660 h 1087180"/>
              <a:gd name="connsiteX5" fmla="*/ 5012954 w 5012954"/>
              <a:gd name="connsiteY5" fmla="*/ 28574 h 1087180"/>
              <a:gd name="connsiteX0" fmla="*/ 0 w 5012954"/>
              <a:gd name="connsiteY0" fmla="*/ 0 h 1086824"/>
              <a:gd name="connsiteX1" fmla="*/ 658218 w 5012954"/>
              <a:gd name="connsiteY1" fmla="*/ 1071562 h 1086824"/>
              <a:gd name="connsiteX2" fmla="*/ 1319420 w 5012954"/>
              <a:gd name="connsiteY2" fmla="*/ 623887 h 1086824"/>
              <a:gd name="connsiteX3" fmla="*/ 1941313 w 5012954"/>
              <a:gd name="connsiteY3" fmla="*/ 509685 h 1086824"/>
              <a:gd name="connsiteX4" fmla="*/ 2518721 w 5012954"/>
              <a:gd name="connsiteY4" fmla="*/ 433485 h 1086824"/>
              <a:gd name="connsiteX5" fmla="*/ 3606516 w 5012954"/>
              <a:gd name="connsiteY5" fmla="*/ 309660 h 1086824"/>
              <a:gd name="connsiteX6" fmla="*/ 5012954 w 5012954"/>
              <a:gd name="connsiteY6" fmla="*/ 28574 h 1086824"/>
              <a:gd name="connsiteX0" fmla="*/ 0 w 5012954"/>
              <a:gd name="connsiteY0" fmla="*/ 91628 h 1178452"/>
              <a:gd name="connsiteX1" fmla="*/ 658218 w 5012954"/>
              <a:gd name="connsiteY1" fmla="*/ 1163190 h 1178452"/>
              <a:gd name="connsiteX2" fmla="*/ 1319420 w 5012954"/>
              <a:gd name="connsiteY2" fmla="*/ 715515 h 1178452"/>
              <a:gd name="connsiteX3" fmla="*/ 1853670 w 5012954"/>
              <a:gd name="connsiteY3" fmla="*/ 1238 h 1178452"/>
              <a:gd name="connsiteX4" fmla="*/ 2518721 w 5012954"/>
              <a:gd name="connsiteY4" fmla="*/ 525113 h 1178452"/>
              <a:gd name="connsiteX5" fmla="*/ 3606516 w 5012954"/>
              <a:gd name="connsiteY5" fmla="*/ 401288 h 1178452"/>
              <a:gd name="connsiteX6" fmla="*/ 5012954 w 5012954"/>
              <a:gd name="connsiteY6" fmla="*/ 120202 h 1178452"/>
              <a:gd name="connsiteX0" fmla="*/ 0 w 5012954"/>
              <a:gd name="connsiteY0" fmla="*/ 91628 h 1178452"/>
              <a:gd name="connsiteX1" fmla="*/ 658218 w 5012954"/>
              <a:gd name="connsiteY1" fmla="*/ 1163190 h 1178452"/>
              <a:gd name="connsiteX2" fmla="*/ 1319420 w 5012954"/>
              <a:gd name="connsiteY2" fmla="*/ 715515 h 1178452"/>
              <a:gd name="connsiteX3" fmla="*/ 1853670 w 5012954"/>
              <a:gd name="connsiteY3" fmla="*/ 1238 h 1178452"/>
              <a:gd name="connsiteX4" fmla="*/ 2518721 w 5012954"/>
              <a:gd name="connsiteY4" fmla="*/ 525113 h 1178452"/>
              <a:gd name="connsiteX5" fmla="*/ 3467320 w 5012954"/>
              <a:gd name="connsiteY5" fmla="*/ 1134713 h 1178452"/>
              <a:gd name="connsiteX6" fmla="*/ 5012954 w 5012954"/>
              <a:gd name="connsiteY6" fmla="*/ 120202 h 1178452"/>
              <a:gd name="connsiteX0" fmla="*/ 0 w 5012954"/>
              <a:gd name="connsiteY0" fmla="*/ 91768 h 1178592"/>
              <a:gd name="connsiteX1" fmla="*/ 658218 w 5012954"/>
              <a:gd name="connsiteY1" fmla="*/ 1163330 h 1178592"/>
              <a:gd name="connsiteX2" fmla="*/ 1319420 w 5012954"/>
              <a:gd name="connsiteY2" fmla="*/ 715655 h 1178592"/>
              <a:gd name="connsiteX3" fmla="*/ 1853670 w 5012954"/>
              <a:gd name="connsiteY3" fmla="*/ 1378 h 1178592"/>
              <a:gd name="connsiteX4" fmla="*/ 2503255 w 5012954"/>
              <a:gd name="connsiteY4" fmla="*/ 463340 h 1178592"/>
              <a:gd name="connsiteX5" fmla="*/ 3467320 w 5012954"/>
              <a:gd name="connsiteY5" fmla="*/ 1134853 h 1178592"/>
              <a:gd name="connsiteX6" fmla="*/ 5012954 w 5012954"/>
              <a:gd name="connsiteY6" fmla="*/ 120342 h 1178592"/>
              <a:gd name="connsiteX0" fmla="*/ 0 w 5012954"/>
              <a:gd name="connsiteY0" fmla="*/ 102314 h 1189138"/>
              <a:gd name="connsiteX1" fmla="*/ 658218 w 5012954"/>
              <a:gd name="connsiteY1" fmla="*/ 1173876 h 1189138"/>
              <a:gd name="connsiteX2" fmla="*/ 1319420 w 5012954"/>
              <a:gd name="connsiteY2" fmla="*/ 726201 h 1189138"/>
              <a:gd name="connsiteX3" fmla="*/ 1853670 w 5012954"/>
              <a:gd name="connsiteY3" fmla="*/ 11924 h 1189138"/>
              <a:gd name="connsiteX4" fmla="*/ 2193929 w 5012954"/>
              <a:gd name="connsiteY4" fmla="*/ 292912 h 1189138"/>
              <a:gd name="connsiteX5" fmla="*/ 2503255 w 5012954"/>
              <a:gd name="connsiteY5" fmla="*/ 473886 h 1189138"/>
              <a:gd name="connsiteX6" fmla="*/ 3467320 w 5012954"/>
              <a:gd name="connsiteY6" fmla="*/ 1145399 h 1189138"/>
              <a:gd name="connsiteX7" fmla="*/ 5012954 w 5012954"/>
              <a:gd name="connsiteY7" fmla="*/ 130888 h 1189138"/>
              <a:gd name="connsiteX0" fmla="*/ 0 w 5012954"/>
              <a:gd name="connsiteY0" fmla="*/ 101449 h 1188273"/>
              <a:gd name="connsiteX1" fmla="*/ 658218 w 5012954"/>
              <a:gd name="connsiteY1" fmla="*/ 1173011 h 1188273"/>
              <a:gd name="connsiteX2" fmla="*/ 1319420 w 5012954"/>
              <a:gd name="connsiteY2" fmla="*/ 725336 h 1188273"/>
              <a:gd name="connsiteX3" fmla="*/ 1853670 w 5012954"/>
              <a:gd name="connsiteY3" fmla="*/ 11059 h 1188273"/>
              <a:gd name="connsiteX4" fmla="*/ 2193929 w 5012954"/>
              <a:gd name="connsiteY4" fmla="*/ 292047 h 1188273"/>
              <a:gd name="connsiteX5" fmla="*/ 2302193 w 5012954"/>
              <a:gd name="connsiteY5" fmla="*/ 849259 h 1188273"/>
              <a:gd name="connsiteX6" fmla="*/ 2503255 w 5012954"/>
              <a:gd name="connsiteY6" fmla="*/ 473021 h 1188273"/>
              <a:gd name="connsiteX7" fmla="*/ 3467320 w 5012954"/>
              <a:gd name="connsiteY7" fmla="*/ 1144534 h 1188273"/>
              <a:gd name="connsiteX8" fmla="*/ 5012954 w 5012954"/>
              <a:gd name="connsiteY8" fmla="*/ 130023 h 1188273"/>
              <a:gd name="connsiteX0" fmla="*/ 0 w 5012954"/>
              <a:gd name="connsiteY0" fmla="*/ 100380 h 1187204"/>
              <a:gd name="connsiteX1" fmla="*/ 658218 w 5012954"/>
              <a:gd name="connsiteY1" fmla="*/ 1171942 h 1187204"/>
              <a:gd name="connsiteX2" fmla="*/ 1319420 w 5012954"/>
              <a:gd name="connsiteY2" fmla="*/ 724267 h 1187204"/>
              <a:gd name="connsiteX3" fmla="*/ 1853670 w 5012954"/>
              <a:gd name="connsiteY3" fmla="*/ 9990 h 1187204"/>
              <a:gd name="connsiteX4" fmla="*/ 2049577 w 5012954"/>
              <a:gd name="connsiteY4" fmla="*/ 329078 h 1187204"/>
              <a:gd name="connsiteX5" fmla="*/ 2302193 w 5012954"/>
              <a:gd name="connsiteY5" fmla="*/ 848190 h 1187204"/>
              <a:gd name="connsiteX6" fmla="*/ 2503255 w 5012954"/>
              <a:gd name="connsiteY6" fmla="*/ 471952 h 1187204"/>
              <a:gd name="connsiteX7" fmla="*/ 3467320 w 5012954"/>
              <a:gd name="connsiteY7" fmla="*/ 1143465 h 1187204"/>
              <a:gd name="connsiteX8" fmla="*/ 5012954 w 5012954"/>
              <a:gd name="connsiteY8" fmla="*/ 128954 h 1187204"/>
              <a:gd name="connsiteX0" fmla="*/ 0 w 5012954"/>
              <a:gd name="connsiteY0" fmla="*/ 100380 h 1187204"/>
              <a:gd name="connsiteX1" fmla="*/ 658218 w 5012954"/>
              <a:gd name="connsiteY1" fmla="*/ 1171942 h 1187204"/>
              <a:gd name="connsiteX2" fmla="*/ 1319420 w 5012954"/>
              <a:gd name="connsiteY2" fmla="*/ 724267 h 1187204"/>
              <a:gd name="connsiteX3" fmla="*/ 1853670 w 5012954"/>
              <a:gd name="connsiteY3" fmla="*/ 9990 h 1187204"/>
              <a:gd name="connsiteX4" fmla="*/ 2049577 w 5012954"/>
              <a:gd name="connsiteY4" fmla="*/ 329078 h 1187204"/>
              <a:gd name="connsiteX5" fmla="*/ 2199084 w 5012954"/>
              <a:gd name="connsiteY5" fmla="*/ 867240 h 1187204"/>
              <a:gd name="connsiteX6" fmla="*/ 2503255 w 5012954"/>
              <a:gd name="connsiteY6" fmla="*/ 471952 h 1187204"/>
              <a:gd name="connsiteX7" fmla="*/ 3467320 w 5012954"/>
              <a:gd name="connsiteY7" fmla="*/ 1143465 h 1187204"/>
              <a:gd name="connsiteX8" fmla="*/ 5012954 w 5012954"/>
              <a:gd name="connsiteY8" fmla="*/ 128954 h 1187204"/>
              <a:gd name="connsiteX0" fmla="*/ 0 w 4404614"/>
              <a:gd name="connsiteY0" fmla="*/ 100380 h 1187204"/>
              <a:gd name="connsiteX1" fmla="*/ 658218 w 4404614"/>
              <a:gd name="connsiteY1" fmla="*/ 1171942 h 1187204"/>
              <a:gd name="connsiteX2" fmla="*/ 1319420 w 4404614"/>
              <a:gd name="connsiteY2" fmla="*/ 724267 h 1187204"/>
              <a:gd name="connsiteX3" fmla="*/ 1853670 w 4404614"/>
              <a:gd name="connsiteY3" fmla="*/ 9990 h 1187204"/>
              <a:gd name="connsiteX4" fmla="*/ 2049577 w 4404614"/>
              <a:gd name="connsiteY4" fmla="*/ 329078 h 1187204"/>
              <a:gd name="connsiteX5" fmla="*/ 2199084 w 4404614"/>
              <a:gd name="connsiteY5" fmla="*/ 867240 h 1187204"/>
              <a:gd name="connsiteX6" fmla="*/ 2503255 w 4404614"/>
              <a:gd name="connsiteY6" fmla="*/ 471952 h 1187204"/>
              <a:gd name="connsiteX7" fmla="*/ 3467320 w 4404614"/>
              <a:gd name="connsiteY7" fmla="*/ 1143465 h 1187204"/>
              <a:gd name="connsiteX8" fmla="*/ 4404614 w 4404614"/>
              <a:gd name="connsiteY8" fmla="*/ 105141 h 1187204"/>
              <a:gd name="connsiteX0" fmla="*/ 0 w 4404614"/>
              <a:gd name="connsiteY0" fmla="*/ 100380 h 1187204"/>
              <a:gd name="connsiteX1" fmla="*/ 658218 w 4404614"/>
              <a:gd name="connsiteY1" fmla="*/ 1171942 h 1187204"/>
              <a:gd name="connsiteX2" fmla="*/ 1319420 w 4404614"/>
              <a:gd name="connsiteY2" fmla="*/ 724267 h 1187204"/>
              <a:gd name="connsiteX3" fmla="*/ 1853670 w 4404614"/>
              <a:gd name="connsiteY3" fmla="*/ 9990 h 1187204"/>
              <a:gd name="connsiteX4" fmla="*/ 2049577 w 4404614"/>
              <a:gd name="connsiteY4" fmla="*/ 329078 h 1187204"/>
              <a:gd name="connsiteX5" fmla="*/ 2199084 w 4404614"/>
              <a:gd name="connsiteY5" fmla="*/ 867240 h 1187204"/>
              <a:gd name="connsiteX6" fmla="*/ 2503255 w 4404614"/>
              <a:gd name="connsiteY6" fmla="*/ 471952 h 1187204"/>
              <a:gd name="connsiteX7" fmla="*/ 3467320 w 4404614"/>
              <a:gd name="connsiteY7" fmla="*/ 1143465 h 1187204"/>
              <a:gd name="connsiteX8" fmla="*/ 4404614 w 4404614"/>
              <a:gd name="connsiteY8" fmla="*/ 105141 h 1187204"/>
              <a:gd name="connsiteX0" fmla="*/ 0 w 4404614"/>
              <a:gd name="connsiteY0" fmla="*/ 100380 h 1187204"/>
              <a:gd name="connsiteX1" fmla="*/ 658218 w 4404614"/>
              <a:gd name="connsiteY1" fmla="*/ 1171942 h 1187204"/>
              <a:gd name="connsiteX2" fmla="*/ 1319420 w 4404614"/>
              <a:gd name="connsiteY2" fmla="*/ 724267 h 1187204"/>
              <a:gd name="connsiteX3" fmla="*/ 1853670 w 4404614"/>
              <a:gd name="connsiteY3" fmla="*/ 9990 h 1187204"/>
              <a:gd name="connsiteX4" fmla="*/ 2049577 w 4404614"/>
              <a:gd name="connsiteY4" fmla="*/ 329078 h 1187204"/>
              <a:gd name="connsiteX5" fmla="*/ 2199084 w 4404614"/>
              <a:gd name="connsiteY5" fmla="*/ 867240 h 1187204"/>
              <a:gd name="connsiteX6" fmla="*/ 2864135 w 4404614"/>
              <a:gd name="connsiteY6" fmla="*/ 248114 h 1187204"/>
              <a:gd name="connsiteX7" fmla="*/ 3467320 w 4404614"/>
              <a:gd name="connsiteY7" fmla="*/ 1143465 h 1187204"/>
              <a:gd name="connsiteX8" fmla="*/ 4404614 w 4404614"/>
              <a:gd name="connsiteY8" fmla="*/ 105141 h 1187204"/>
              <a:gd name="connsiteX0" fmla="*/ 0 w 4404614"/>
              <a:gd name="connsiteY0" fmla="*/ 100380 h 1187204"/>
              <a:gd name="connsiteX1" fmla="*/ 658218 w 4404614"/>
              <a:gd name="connsiteY1" fmla="*/ 1171942 h 1187204"/>
              <a:gd name="connsiteX2" fmla="*/ 1319420 w 4404614"/>
              <a:gd name="connsiteY2" fmla="*/ 724267 h 1187204"/>
              <a:gd name="connsiteX3" fmla="*/ 1853670 w 4404614"/>
              <a:gd name="connsiteY3" fmla="*/ 9990 h 1187204"/>
              <a:gd name="connsiteX4" fmla="*/ 2049577 w 4404614"/>
              <a:gd name="connsiteY4" fmla="*/ 329078 h 1187204"/>
              <a:gd name="connsiteX5" fmla="*/ 2199084 w 4404614"/>
              <a:gd name="connsiteY5" fmla="*/ 867240 h 1187204"/>
              <a:gd name="connsiteX6" fmla="*/ 2864135 w 4404614"/>
              <a:gd name="connsiteY6" fmla="*/ 248114 h 1187204"/>
              <a:gd name="connsiteX7" fmla="*/ 3642605 w 4404614"/>
              <a:gd name="connsiteY7" fmla="*/ 1167277 h 1187204"/>
              <a:gd name="connsiteX8" fmla="*/ 4404614 w 4404614"/>
              <a:gd name="connsiteY8" fmla="*/ 105141 h 1187204"/>
              <a:gd name="connsiteX0" fmla="*/ 0 w 4404614"/>
              <a:gd name="connsiteY0" fmla="*/ 100380 h 1187204"/>
              <a:gd name="connsiteX1" fmla="*/ 658218 w 4404614"/>
              <a:gd name="connsiteY1" fmla="*/ 1171942 h 1187204"/>
              <a:gd name="connsiteX2" fmla="*/ 1319420 w 4404614"/>
              <a:gd name="connsiteY2" fmla="*/ 724267 h 1187204"/>
              <a:gd name="connsiteX3" fmla="*/ 1853670 w 4404614"/>
              <a:gd name="connsiteY3" fmla="*/ 9990 h 1187204"/>
              <a:gd name="connsiteX4" fmla="*/ 2049577 w 4404614"/>
              <a:gd name="connsiteY4" fmla="*/ 329078 h 1187204"/>
              <a:gd name="connsiteX5" fmla="*/ 2199084 w 4404614"/>
              <a:gd name="connsiteY5" fmla="*/ 867240 h 1187204"/>
              <a:gd name="connsiteX6" fmla="*/ 2864135 w 4404614"/>
              <a:gd name="connsiteY6" fmla="*/ 248114 h 1187204"/>
              <a:gd name="connsiteX7" fmla="*/ 3786957 w 4404614"/>
              <a:gd name="connsiteY7" fmla="*/ 1172040 h 1187204"/>
              <a:gd name="connsiteX8" fmla="*/ 4404614 w 4404614"/>
              <a:gd name="connsiteY8" fmla="*/ 105141 h 1187204"/>
              <a:gd name="connsiteX0" fmla="*/ 0 w 4404614"/>
              <a:gd name="connsiteY0" fmla="*/ 100380 h 1187204"/>
              <a:gd name="connsiteX1" fmla="*/ 658218 w 4404614"/>
              <a:gd name="connsiteY1" fmla="*/ 1171942 h 1187204"/>
              <a:gd name="connsiteX2" fmla="*/ 1319420 w 4404614"/>
              <a:gd name="connsiteY2" fmla="*/ 724267 h 1187204"/>
              <a:gd name="connsiteX3" fmla="*/ 1853670 w 4404614"/>
              <a:gd name="connsiteY3" fmla="*/ 9990 h 1187204"/>
              <a:gd name="connsiteX4" fmla="*/ 2049577 w 4404614"/>
              <a:gd name="connsiteY4" fmla="*/ 329078 h 1187204"/>
              <a:gd name="connsiteX5" fmla="*/ 2199084 w 4404614"/>
              <a:gd name="connsiteY5" fmla="*/ 867240 h 1187204"/>
              <a:gd name="connsiteX6" fmla="*/ 2864135 w 4404614"/>
              <a:gd name="connsiteY6" fmla="*/ 248114 h 1187204"/>
              <a:gd name="connsiteX7" fmla="*/ 3786957 w 4404614"/>
              <a:gd name="connsiteY7" fmla="*/ 1172040 h 1187204"/>
              <a:gd name="connsiteX8" fmla="*/ 4404614 w 4404614"/>
              <a:gd name="connsiteY8" fmla="*/ 105141 h 1187204"/>
              <a:gd name="connsiteX0" fmla="*/ 0 w 4404614"/>
              <a:gd name="connsiteY0" fmla="*/ 91035 h 1177859"/>
              <a:gd name="connsiteX1" fmla="*/ 658218 w 4404614"/>
              <a:gd name="connsiteY1" fmla="*/ 1162597 h 1177859"/>
              <a:gd name="connsiteX2" fmla="*/ 1319420 w 4404614"/>
              <a:gd name="connsiteY2" fmla="*/ 714922 h 1177859"/>
              <a:gd name="connsiteX3" fmla="*/ 1853670 w 4404614"/>
              <a:gd name="connsiteY3" fmla="*/ 645 h 1177859"/>
              <a:gd name="connsiteX4" fmla="*/ 2199084 w 4404614"/>
              <a:gd name="connsiteY4" fmla="*/ 857895 h 1177859"/>
              <a:gd name="connsiteX5" fmla="*/ 2864135 w 4404614"/>
              <a:gd name="connsiteY5" fmla="*/ 238769 h 1177859"/>
              <a:gd name="connsiteX6" fmla="*/ 3786957 w 4404614"/>
              <a:gd name="connsiteY6" fmla="*/ 1162695 h 1177859"/>
              <a:gd name="connsiteX7" fmla="*/ 4404614 w 4404614"/>
              <a:gd name="connsiteY7" fmla="*/ 95796 h 1177859"/>
              <a:gd name="connsiteX0" fmla="*/ 0 w 4404614"/>
              <a:gd name="connsiteY0" fmla="*/ 90411 h 1177235"/>
              <a:gd name="connsiteX1" fmla="*/ 658218 w 4404614"/>
              <a:gd name="connsiteY1" fmla="*/ 1161973 h 1177235"/>
              <a:gd name="connsiteX2" fmla="*/ 1319420 w 4404614"/>
              <a:gd name="connsiteY2" fmla="*/ 714298 h 1177235"/>
              <a:gd name="connsiteX3" fmla="*/ 1853670 w 4404614"/>
              <a:gd name="connsiteY3" fmla="*/ 21 h 1177235"/>
              <a:gd name="connsiteX4" fmla="*/ 2199084 w 4404614"/>
              <a:gd name="connsiteY4" fmla="*/ 857271 h 1177235"/>
              <a:gd name="connsiteX5" fmla="*/ 2864135 w 4404614"/>
              <a:gd name="connsiteY5" fmla="*/ 238145 h 1177235"/>
              <a:gd name="connsiteX6" fmla="*/ 3786957 w 4404614"/>
              <a:gd name="connsiteY6" fmla="*/ 1162071 h 1177235"/>
              <a:gd name="connsiteX7" fmla="*/ 4404614 w 4404614"/>
              <a:gd name="connsiteY7" fmla="*/ 95172 h 1177235"/>
              <a:gd name="connsiteX0" fmla="*/ 0 w 4404614"/>
              <a:gd name="connsiteY0" fmla="*/ 90410 h 1177234"/>
              <a:gd name="connsiteX1" fmla="*/ 658218 w 4404614"/>
              <a:gd name="connsiteY1" fmla="*/ 1161972 h 1177234"/>
              <a:gd name="connsiteX2" fmla="*/ 1319420 w 4404614"/>
              <a:gd name="connsiteY2" fmla="*/ 714297 h 1177234"/>
              <a:gd name="connsiteX3" fmla="*/ 1853670 w 4404614"/>
              <a:gd name="connsiteY3" fmla="*/ 20 h 1177234"/>
              <a:gd name="connsiteX4" fmla="*/ 2199084 w 4404614"/>
              <a:gd name="connsiteY4" fmla="*/ 857270 h 1177234"/>
              <a:gd name="connsiteX5" fmla="*/ 2864135 w 4404614"/>
              <a:gd name="connsiteY5" fmla="*/ 238144 h 1177234"/>
              <a:gd name="connsiteX6" fmla="*/ 3786957 w 4404614"/>
              <a:gd name="connsiteY6" fmla="*/ 1162070 h 1177234"/>
              <a:gd name="connsiteX7" fmla="*/ 4404614 w 4404614"/>
              <a:gd name="connsiteY7" fmla="*/ 95171 h 1177234"/>
              <a:gd name="connsiteX0" fmla="*/ 0 w 4404614"/>
              <a:gd name="connsiteY0" fmla="*/ 90410 h 1177234"/>
              <a:gd name="connsiteX1" fmla="*/ 658218 w 4404614"/>
              <a:gd name="connsiteY1" fmla="*/ 1161972 h 1177234"/>
              <a:gd name="connsiteX2" fmla="*/ 1319420 w 4404614"/>
              <a:gd name="connsiteY2" fmla="*/ 714297 h 1177234"/>
              <a:gd name="connsiteX3" fmla="*/ 1853670 w 4404614"/>
              <a:gd name="connsiteY3" fmla="*/ 20 h 1177234"/>
              <a:gd name="connsiteX4" fmla="*/ 2199084 w 4404614"/>
              <a:gd name="connsiteY4" fmla="*/ 857270 h 1177234"/>
              <a:gd name="connsiteX5" fmla="*/ 2864135 w 4404614"/>
              <a:gd name="connsiteY5" fmla="*/ 238144 h 1177234"/>
              <a:gd name="connsiteX6" fmla="*/ 3786957 w 4404614"/>
              <a:gd name="connsiteY6" fmla="*/ 1162070 h 1177234"/>
              <a:gd name="connsiteX7" fmla="*/ 4404614 w 4404614"/>
              <a:gd name="connsiteY7" fmla="*/ 95171 h 1177234"/>
              <a:gd name="connsiteX0" fmla="*/ 0 w 4404614"/>
              <a:gd name="connsiteY0" fmla="*/ 90410 h 1177234"/>
              <a:gd name="connsiteX1" fmla="*/ 658218 w 4404614"/>
              <a:gd name="connsiteY1" fmla="*/ 1161972 h 1177234"/>
              <a:gd name="connsiteX2" fmla="*/ 1319420 w 4404614"/>
              <a:gd name="connsiteY2" fmla="*/ 714297 h 1177234"/>
              <a:gd name="connsiteX3" fmla="*/ 1853670 w 4404614"/>
              <a:gd name="connsiteY3" fmla="*/ 20 h 1177234"/>
              <a:gd name="connsiteX4" fmla="*/ 2199084 w 4404614"/>
              <a:gd name="connsiteY4" fmla="*/ 857270 h 1177234"/>
              <a:gd name="connsiteX5" fmla="*/ 2864135 w 4404614"/>
              <a:gd name="connsiteY5" fmla="*/ 238144 h 1177234"/>
              <a:gd name="connsiteX6" fmla="*/ 3786957 w 4404614"/>
              <a:gd name="connsiteY6" fmla="*/ 1162070 h 1177234"/>
              <a:gd name="connsiteX7" fmla="*/ 4404614 w 4404614"/>
              <a:gd name="connsiteY7" fmla="*/ 95171 h 1177234"/>
              <a:gd name="connsiteX0" fmla="*/ 0 w 4404614"/>
              <a:gd name="connsiteY0" fmla="*/ 90410 h 1177234"/>
              <a:gd name="connsiteX1" fmla="*/ 658218 w 4404614"/>
              <a:gd name="connsiteY1" fmla="*/ 1161972 h 1177234"/>
              <a:gd name="connsiteX2" fmla="*/ 1319420 w 4404614"/>
              <a:gd name="connsiteY2" fmla="*/ 714297 h 1177234"/>
              <a:gd name="connsiteX3" fmla="*/ 1853670 w 4404614"/>
              <a:gd name="connsiteY3" fmla="*/ 20 h 1177234"/>
              <a:gd name="connsiteX4" fmla="*/ 2199084 w 4404614"/>
              <a:gd name="connsiteY4" fmla="*/ 857270 h 1177234"/>
              <a:gd name="connsiteX5" fmla="*/ 2864135 w 4404614"/>
              <a:gd name="connsiteY5" fmla="*/ 238144 h 1177234"/>
              <a:gd name="connsiteX6" fmla="*/ 3786957 w 4404614"/>
              <a:gd name="connsiteY6" fmla="*/ 1162070 h 1177234"/>
              <a:gd name="connsiteX7" fmla="*/ 4404614 w 4404614"/>
              <a:gd name="connsiteY7" fmla="*/ 95171 h 1177234"/>
              <a:gd name="connsiteX0" fmla="*/ 0 w 4404614"/>
              <a:gd name="connsiteY0" fmla="*/ 90410 h 1178204"/>
              <a:gd name="connsiteX1" fmla="*/ 658218 w 4404614"/>
              <a:gd name="connsiteY1" fmla="*/ 1161972 h 1178204"/>
              <a:gd name="connsiteX2" fmla="*/ 1319420 w 4404614"/>
              <a:gd name="connsiteY2" fmla="*/ 714297 h 1178204"/>
              <a:gd name="connsiteX3" fmla="*/ 1853670 w 4404614"/>
              <a:gd name="connsiteY3" fmla="*/ 20 h 1178204"/>
              <a:gd name="connsiteX4" fmla="*/ 2199084 w 4404614"/>
              <a:gd name="connsiteY4" fmla="*/ 857270 h 1178204"/>
              <a:gd name="connsiteX5" fmla="*/ 2864135 w 4404614"/>
              <a:gd name="connsiteY5" fmla="*/ 238144 h 1178204"/>
              <a:gd name="connsiteX6" fmla="*/ 3786957 w 4404614"/>
              <a:gd name="connsiteY6" fmla="*/ 1162070 h 1178204"/>
              <a:gd name="connsiteX7" fmla="*/ 4404614 w 4404614"/>
              <a:gd name="connsiteY7" fmla="*/ 95171 h 1178204"/>
              <a:gd name="connsiteX0" fmla="*/ 0 w 4404614"/>
              <a:gd name="connsiteY0" fmla="*/ 90411 h 1178205"/>
              <a:gd name="connsiteX1" fmla="*/ 658218 w 4404614"/>
              <a:gd name="connsiteY1" fmla="*/ 1161973 h 1178205"/>
              <a:gd name="connsiteX2" fmla="*/ 1319420 w 4404614"/>
              <a:gd name="connsiteY2" fmla="*/ 714298 h 1178205"/>
              <a:gd name="connsiteX3" fmla="*/ 1853670 w 4404614"/>
              <a:gd name="connsiteY3" fmla="*/ 21 h 1178205"/>
              <a:gd name="connsiteX4" fmla="*/ 2199084 w 4404614"/>
              <a:gd name="connsiteY4" fmla="*/ 857271 h 1178205"/>
              <a:gd name="connsiteX5" fmla="*/ 2544498 w 4404614"/>
              <a:gd name="connsiteY5" fmla="*/ 528657 h 1178205"/>
              <a:gd name="connsiteX6" fmla="*/ 2864135 w 4404614"/>
              <a:gd name="connsiteY6" fmla="*/ 238145 h 1178205"/>
              <a:gd name="connsiteX7" fmla="*/ 3786957 w 4404614"/>
              <a:gd name="connsiteY7" fmla="*/ 1162071 h 1178205"/>
              <a:gd name="connsiteX8" fmla="*/ 4404614 w 4404614"/>
              <a:gd name="connsiteY8" fmla="*/ 95172 h 1178205"/>
              <a:gd name="connsiteX0" fmla="*/ 0 w 4404614"/>
              <a:gd name="connsiteY0" fmla="*/ 90411 h 1178205"/>
              <a:gd name="connsiteX1" fmla="*/ 658218 w 4404614"/>
              <a:gd name="connsiteY1" fmla="*/ 1161973 h 1178205"/>
              <a:gd name="connsiteX2" fmla="*/ 1319420 w 4404614"/>
              <a:gd name="connsiteY2" fmla="*/ 714298 h 1178205"/>
              <a:gd name="connsiteX3" fmla="*/ 1853670 w 4404614"/>
              <a:gd name="connsiteY3" fmla="*/ 21 h 1178205"/>
              <a:gd name="connsiteX4" fmla="*/ 2199084 w 4404614"/>
              <a:gd name="connsiteY4" fmla="*/ 857271 h 1178205"/>
              <a:gd name="connsiteX5" fmla="*/ 2544498 w 4404614"/>
              <a:gd name="connsiteY5" fmla="*/ 528657 h 1178205"/>
              <a:gd name="connsiteX6" fmla="*/ 2864135 w 4404614"/>
              <a:gd name="connsiteY6" fmla="*/ 238145 h 1178205"/>
              <a:gd name="connsiteX7" fmla="*/ 3786957 w 4404614"/>
              <a:gd name="connsiteY7" fmla="*/ 1162071 h 1178205"/>
              <a:gd name="connsiteX8" fmla="*/ 4404614 w 4404614"/>
              <a:gd name="connsiteY8" fmla="*/ 95172 h 1178205"/>
              <a:gd name="connsiteX0" fmla="*/ 0 w 4404614"/>
              <a:gd name="connsiteY0" fmla="*/ 91354 h 1179148"/>
              <a:gd name="connsiteX1" fmla="*/ 658218 w 4404614"/>
              <a:gd name="connsiteY1" fmla="*/ 1162916 h 1179148"/>
              <a:gd name="connsiteX2" fmla="*/ 1319420 w 4404614"/>
              <a:gd name="connsiteY2" fmla="*/ 715241 h 1179148"/>
              <a:gd name="connsiteX3" fmla="*/ 1853670 w 4404614"/>
              <a:gd name="connsiteY3" fmla="*/ 964 h 1179148"/>
              <a:gd name="connsiteX4" fmla="*/ 2276415 w 4404614"/>
              <a:gd name="connsiteY4" fmla="*/ 886789 h 1179148"/>
              <a:gd name="connsiteX5" fmla="*/ 2544498 w 4404614"/>
              <a:gd name="connsiteY5" fmla="*/ 529600 h 1179148"/>
              <a:gd name="connsiteX6" fmla="*/ 2864135 w 4404614"/>
              <a:gd name="connsiteY6" fmla="*/ 239088 h 1179148"/>
              <a:gd name="connsiteX7" fmla="*/ 3786957 w 4404614"/>
              <a:gd name="connsiteY7" fmla="*/ 1163014 h 1179148"/>
              <a:gd name="connsiteX8" fmla="*/ 4404614 w 4404614"/>
              <a:gd name="connsiteY8" fmla="*/ 96115 h 1179148"/>
              <a:gd name="connsiteX0" fmla="*/ 0 w 4404614"/>
              <a:gd name="connsiteY0" fmla="*/ 91354 h 1179148"/>
              <a:gd name="connsiteX1" fmla="*/ 658218 w 4404614"/>
              <a:gd name="connsiteY1" fmla="*/ 1162916 h 1179148"/>
              <a:gd name="connsiteX2" fmla="*/ 1319420 w 4404614"/>
              <a:gd name="connsiteY2" fmla="*/ 715241 h 1179148"/>
              <a:gd name="connsiteX3" fmla="*/ 1853670 w 4404614"/>
              <a:gd name="connsiteY3" fmla="*/ 964 h 1179148"/>
              <a:gd name="connsiteX4" fmla="*/ 2276415 w 4404614"/>
              <a:gd name="connsiteY4" fmla="*/ 886789 h 1179148"/>
              <a:gd name="connsiteX5" fmla="*/ 2544498 w 4404614"/>
              <a:gd name="connsiteY5" fmla="*/ 529600 h 1179148"/>
              <a:gd name="connsiteX6" fmla="*/ 2864135 w 4404614"/>
              <a:gd name="connsiteY6" fmla="*/ 239088 h 1179148"/>
              <a:gd name="connsiteX7" fmla="*/ 3786957 w 4404614"/>
              <a:gd name="connsiteY7" fmla="*/ 1163014 h 1179148"/>
              <a:gd name="connsiteX8" fmla="*/ 4404614 w 4404614"/>
              <a:gd name="connsiteY8" fmla="*/ 96115 h 1179148"/>
              <a:gd name="connsiteX0" fmla="*/ 0 w 4404614"/>
              <a:gd name="connsiteY0" fmla="*/ 91354 h 1179148"/>
              <a:gd name="connsiteX1" fmla="*/ 658218 w 4404614"/>
              <a:gd name="connsiteY1" fmla="*/ 1162916 h 1179148"/>
              <a:gd name="connsiteX2" fmla="*/ 1319420 w 4404614"/>
              <a:gd name="connsiteY2" fmla="*/ 715241 h 1179148"/>
              <a:gd name="connsiteX3" fmla="*/ 1853670 w 4404614"/>
              <a:gd name="connsiteY3" fmla="*/ 964 h 1179148"/>
              <a:gd name="connsiteX4" fmla="*/ 2276415 w 4404614"/>
              <a:gd name="connsiteY4" fmla="*/ 886789 h 1179148"/>
              <a:gd name="connsiteX5" fmla="*/ 2544498 w 4404614"/>
              <a:gd name="connsiteY5" fmla="*/ 529600 h 1179148"/>
              <a:gd name="connsiteX6" fmla="*/ 2864135 w 4404614"/>
              <a:gd name="connsiteY6" fmla="*/ 239088 h 1179148"/>
              <a:gd name="connsiteX7" fmla="*/ 3786957 w 4404614"/>
              <a:gd name="connsiteY7" fmla="*/ 1163014 h 1179148"/>
              <a:gd name="connsiteX8" fmla="*/ 4404614 w 4404614"/>
              <a:gd name="connsiteY8" fmla="*/ 96115 h 1179148"/>
              <a:gd name="connsiteX0" fmla="*/ 0 w 4404614"/>
              <a:gd name="connsiteY0" fmla="*/ 98940 h 1275659"/>
              <a:gd name="connsiteX1" fmla="*/ 658218 w 4404614"/>
              <a:gd name="connsiteY1" fmla="*/ 1170502 h 1275659"/>
              <a:gd name="connsiteX2" fmla="*/ 1319420 w 4404614"/>
              <a:gd name="connsiteY2" fmla="*/ 722827 h 1275659"/>
              <a:gd name="connsiteX3" fmla="*/ 1853670 w 4404614"/>
              <a:gd name="connsiteY3" fmla="*/ 8550 h 1275659"/>
              <a:gd name="connsiteX4" fmla="*/ 2255794 w 4404614"/>
              <a:gd name="connsiteY4" fmla="*/ 1275375 h 1275659"/>
              <a:gd name="connsiteX5" fmla="*/ 2544498 w 4404614"/>
              <a:gd name="connsiteY5" fmla="*/ 537186 h 1275659"/>
              <a:gd name="connsiteX6" fmla="*/ 2864135 w 4404614"/>
              <a:gd name="connsiteY6" fmla="*/ 246674 h 1275659"/>
              <a:gd name="connsiteX7" fmla="*/ 3786957 w 4404614"/>
              <a:gd name="connsiteY7" fmla="*/ 1170600 h 1275659"/>
              <a:gd name="connsiteX8" fmla="*/ 4404614 w 4404614"/>
              <a:gd name="connsiteY8" fmla="*/ 103701 h 1275659"/>
              <a:gd name="connsiteX0" fmla="*/ 0 w 4404614"/>
              <a:gd name="connsiteY0" fmla="*/ 98940 h 1275378"/>
              <a:gd name="connsiteX1" fmla="*/ 658218 w 4404614"/>
              <a:gd name="connsiteY1" fmla="*/ 1170502 h 1275378"/>
              <a:gd name="connsiteX2" fmla="*/ 1319420 w 4404614"/>
              <a:gd name="connsiteY2" fmla="*/ 722827 h 1275378"/>
              <a:gd name="connsiteX3" fmla="*/ 1853670 w 4404614"/>
              <a:gd name="connsiteY3" fmla="*/ 8550 h 1275378"/>
              <a:gd name="connsiteX4" fmla="*/ 2255794 w 4404614"/>
              <a:gd name="connsiteY4" fmla="*/ 1275375 h 1275378"/>
              <a:gd name="connsiteX5" fmla="*/ 2544498 w 4404614"/>
              <a:gd name="connsiteY5" fmla="*/ 537186 h 1275378"/>
              <a:gd name="connsiteX6" fmla="*/ 2864135 w 4404614"/>
              <a:gd name="connsiteY6" fmla="*/ 246674 h 1275378"/>
              <a:gd name="connsiteX7" fmla="*/ 3786957 w 4404614"/>
              <a:gd name="connsiteY7" fmla="*/ 1170600 h 1275378"/>
              <a:gd name="connsiteX8" fmla="*/ 4404614 w 4404614"/>
              <a:gd name="connsiteY8" fmla="*/ 103701 h 1275378"/>
              <a:gd name="connsiteX0" fmla="*/ 0 w 4404614"/>
              <a:gd name="connsiteY0" fmla="*/ 98940 h 1287592"/>
              <a:gd name="connsiteX1" fmla="*/ 658218 w 4404614"/>
              <a:gd name="connsiteY1" fmla="*/ 1170502 h 1287592"/>
              <a:gd name="connsiteX2" fmla="*/ 1319420 w 4404614"/>
              <a:gd name="connsiteY2" fmla="*/ 722827 h 1287592"/>
              <a:gd name="connsiteX3" fmla="*/ 1853670 w 4404614"/>
              <a:gd name="connsiteY3" fmla="*/ 8550 h 1287592"/>
              <a:gd name="connsiteX4" fmla="*/ 2255794 w 4404614"/>
              <a:gd name="connsiteY4" fmla="*/ 1275375 h 1287592"/>
              <a:gd name="connsiteX5" fmla="*/ 2554809 w 4404614"/>
              <a:gd name="connsiteY5" fmla="*/ 627673 h 1287592"/>
              <a:gd name="connsiteX6" fmla="*/ 2864135 w 4404614"/>
              <a:gd name="connsiteY6" fmla="*/ 246674 h 1287592"/>
              <a:gd name="connsiteX7" fmla="*/ 3786957 w 4404614"/>
              <a:gd name="connsiteY7" fmla="*/ 1170600 h 1287592"/>
              <a:gd name="connsiteX8" fmla="*/ 4404614 w 4404614"/>
              <a:gd name="connsiteY8" fmla="*/ 103701 h 1287592"/>
              <a:gd name="connsiteX0" fmla="*/ 0 w 4404614"/>
              <a:gd name="connsiteY0" fmla="*/ 98940 h 1286865"/>
              <a:gd name="connsiteX1" fmla="*/ 658218 w 4404614"/>
              <a:gd name="connsiteY1" fmla="*/ 1170502 h 1286865"/>
              <a:gd name="connsiteX2" fmla="*/ 1319420 w 4404614"/>
              <a:gd name="connsiteY2" fmla="*/ 722827 h 1286865"/>
              <a:gd name="connsiteX3" fmla="*/ 1853670 w 4404614"/>
              <a:gd name="connsiteY3" fmla="*/ 8550 h 1286865"/>
              <a:gd name="connsiteX4" fmla="*/ 2255794 w 4404614"/>
              <a:gd name="connsiteY4" fmla="*/ 1275375 h 1286865"/>
              <a:gd name="connsiteX5" fmla="*/ 2554809 w 4404614"/>
              <a:gd name="connsiteY5" fmla="*/ 627673 h 1286865"/>
              <a:gd name="connsiteX6" fmla="*/ 2864135 w 4404614"/>
              <a:gd name="connsiteY6" fmla="*/ 246674 h 1286865"/>
              <a:gd name="connsiteX7" fmla="*/ 3786957 w 4404614"/>
              <a:gd name="connsiteY7" fmla="*/ 1170600 h 1286865"/>
              <a:gd name="connsiteX8" fmla="*/ 4404614 w 4404614"/>
              <a:gd name="connsiteY8" fmla="*/ 103701 h 1286865"/>
              <a:gd name="connsiteX0" fmla="*/ 0 w 4404614"/>
              <a:gd name="connsiteY0" fmla="*/ 98940 h 1286865"/>
              <a:gd name="connsiteX1" fmla="*/ 658218 w 4404614"/>
              <a:gd name="connsiteY1" fmla="*/ 1170502 h 1286865"/>
              <a:gd name="connsiteX2" fmla="*/ 1319420 w 4404614"/>
              <a:gd name="connsiteY2" fmla="*/ 722827 h 1286865"/>
              <a:gd name="connsiteX3" fmla="*/ 1853670 w 4404614"/>
              <a:gd name="connsiteY3" fmla="*/ 8550 h 1286865"/>
              <a:gd name="connsiteX4" fmla="*/ 2255794 w 4404614"/>
              <a:gd name="connsiteY4" fmla="*/ 1275375 h 1286865"/>
              <a:gd name="connsiteX5" fmla="*/ 2554809 w 4404614"/>
              <a:gd name="connsiteY5" fmla="*/ 627673 h 1286865"/>
              <a:gd name="connsiteX6" fmla="*/ 2864135 w 4404614"/>
              <a:gd name="connsiteY6" fmla="*/ 246674 h 1286865"/>
              <a:gd name="connsiteX7" fmla="*/ 3493097 w 4404614"/>
              <a:gd name="connsiteY7" fmla="*/ 861037 h 1286865"/>
              <a:gd name="connsiteX8" fmla="*/ 4404614 w 4404614"/>
              <a:gd name="connsiteY8" fmla="*/ 103701 h 1286865"/>
              <a:gd name="connsiteX0" fmla="*/ 0 w 4404614"/>
              <a:gd name="connsiteY0" fmla="*/ 98940 h 1286865"/>
              <a:gd name="connsiteX1" fmla="*/ 658218 w 4404614"/>
              <a:gd name="connsiteY1" fmla="*/ 1170502 h 1286865"/>
              <a:gd name="connsiteX2" fmla="*/ 1319420 w 4404614"/>
              <a:gd name="connsiteY2" fmla="*/ 722827 h 1286865"/>
              <a:gd name="connsiteX3" fmla="*/ 1853670 w 4404614"/>
              <a:gd name="connsiteY3" fmla="*/ 8550 h 1286865"/>
              <a:gd name="connsiteX4" fmla="*/ 2255794 w 4404614"/>
              <a:gd name="connsiteY4" fmla="*/ 1275375 h 1286865"/>
              <a:gd name="connsiteX5" fmla="*/ 2554809 w 4404614"/>
              <a:gd name="connsiteY5" fmla="*/ 627673 h 1286865"/>
              <a:gd name="connsiteX6" fmla="*/ 2864135 w 4404614"/>
              <a:gd name="connsiteY6" fmla="*/ 246674 h 1286865"/>
              <a:gd name="connsiteX7" fmla="*/ 3493097 w 4404614"/>
              <a:gd name="connsiteY7" fmla="*/ 861037 h 1286865"/>
              <a:gd name="connsiteX8" fmla="*/ 4404614 w 4404614"/>
              <a:gd name="connsiteY8" fmla="*/ 103701 h 1286865"/>
              <a:gd name="connsiteX0" fmla="*/ 0 w 4404614"/>
              <a:gd name="connsiteY0" fmla="*/ 98940 h 1286865"/>
              <a:gd name="connsiteX1" fmla="*/ 658218 w 4404614"/>
              <a:gd name="connsiteY1" fmla="*/ 1170502 h 1286865"/>
              <a:gd name="connsiteX2" fmla="*/ 1319420 w 4404614"/>
              <a:gd name="connsiteY2" fmla="*/ 722827 h 1286865"/>
              <a:gd name="connsiteX3" fmla="*/ 1853670 w 4404614"/>
              <a:gd name="connsiteY3" fmla="*/ 8550 h 1286865"/>
              <a:gd name="connsiteX4" fmla="*/ 2255794 w 4404614"/>
              <a:gd name="connsiteY4" fmla="*/ 1275375 h 1286865"/>
              <a:gd name="connsiteX5" fmla="*/ 2554809 w 4404614"/>
              <a:gd name="connsiteY5" fmla="*/ 627673 h 1286865"/>
              <a:gd name="connsiteX6" fmla="*/ 2864135 w 4404614"/>
              <a:gd name="connsiteY6" fmla="*/ 246674 h 1286865"/>
              <a:gd name="connsiteX7" fmla="*/ 3493097 w 4404614"/>
              <a:gd name="connsiteY7" fmla="*/ 861037 h 1286865"/>
              <a:gd name="connsiteX8" fmla="*/ 4404614 w 4404614"/>
              <a:gd name="connsiteY8" fmla="*/ 103701 h 1286865"/>
              <a:gd name="connsiteX0" fmla="*/ 0 w 4404614"/>
              <a:gd name="connsiteY0" fmla="*/ 99568 h 1287493"/>
              <a:gd name="connsiteX1" fmla="*/ 678839 w 4404614"/>
              <a:gd name="connsiteY1" fmla="*/ 1085405 h 1287493"/>
              <a:gd name="connsiteX2" fmla="*/ 1319420 w 4404614"/>
              <a:gd name="connsiteY2" fmla="*/ 723455 h 1287493"/>
              <a:gd name="connsiteX3" fmla="*/ 1853670 w 4404614"/>
              <a:gd name="connsiteY3" fmla="*/ 9178 h 1287493"/>
              <a:gd name="connsiteX4" fmla="*/ 2255794 w 4404614"/>
              <a:gd name="connsiteY4" fmla="*/ 1276003 h 1287493"/>
              <a:gd name="connsiteX5" fmla="*/ 2554809 w 4404614"/>
              <a:gd name="connsiteY5" fmla="*/ 628301 h 1287493"/>
              <a:gd name="connsiteX6" fmla="*/ 2864135 w 4404614"/>
              <a:gd name="connsiteY6" fmla="*/ 247302 h 1287493"/>
              <a:gd name="connsiteX7" fmla="*/ 3493097 w 4404614"/>
              <a:gd name="connsiteY7" fmla="*/ 861665 h 1287493"/>
              <a:gd name="connsiteX8" fmla="*/ 4404614 w 4404614"/>
              <a:gd name="connsiteY8" fmla="*/ 104329 h 1287493"/>
              <a:gd name="connsiteX0" fmla="*/ 0 w 4404614"/>
              <a:gd name="connsiteY0" fmla="*/ 103809 h 1291734"/>
              <a:gd name="connsiteX1" fmla="*/ 678839 w 4404614"/>
              <a:gd name="connsiteY1" fmla="*/ 1089646 h 1291734"/>
              <a:gd name="connsiteX2" fmla="*/ 1303954 w 4404614"/>
              <a:gd name="connsiteY2" fmla="*/ 641971 h 1291734"/>
              <a:gd name="connsiteX3" fmla="*/ 1853670 w 4404614"/>
              <a:gd name="connsiteY3" fmla="*/ 13419 h 1291734"/>
              <a:gd name="connsiteX4" fmla="*/ 2255794 w 4404614"/>
              <a:gd name="connsiteY4" fmla="*/ 1280244 h 1291734"/>
              <a:gd name="connsiteX5" fmla="*/ 2554809 w 4404614"/>
              <a:gd name="connsiteY5" fmla="*/ 632542 h 1291734"/>
              <a:gd name="connsiteX6" fmla="*/ 2864135 w 4404614"/>
              <a:gd name="connsiteY6" fmla="*/ 251543 h 1291734"/>
              <a:gd name="connsiteX7" fmla="*/ 3493097 w 4404614"/>
              <a:gd name="connsiteY7" fmla="*/ 865906 h 1291734"/>
              <a:gd name="connsiteX8" fmla="*/ 4404614 w 4404614"/>
              <a:gd name="connsiteY8" fmla="*/ 108570 h 1291734"/>
              <a:gd name="connsiteX0" fmla="*/ 0 w 4404614"/>
              <a:gd name="connsiteY0" fmla="*/ 102903 h 1290828"/>
              <a:gd name="connsiteX1" fmla="*/ 678839 w 4404614"/>
              <a:gd name="connsiteY1" fmla="*/ 1088740 h 1290828"/>
              <a:gd name="connsiteX2" fmla="*/ 1303954 w 4404614"/>
              <a:gd name="connsiteY2" fmla="*/ 641065 h 1290828"/>
              <a:gd name="connsiteX3" fmla="*/ 1853670 w 4404614"/>
              <a:gd name="connsiteY3" fmla="*/ 12513 h 1290828"/>
              <a:gd name="connsiteX4" fmla="*/ 2255794 w 4404614"/>
              <a:gd name="connsiteY4" fmla="*/ 1279338 h 1290828"/>
              <a:gd name="connsiteX5" fmla="*/ 2554809 w 4404614"/>
              <a:gd name="connsiteY5" fmla="*/ 631636 h 1290828"/>
              <a:gd name="connsiteX6" fmla="*/ 2864135 w 4404614"/>
              <a:gd name="connsiteY6" fmla="*/ 250637 h 1290828"/>
              <a:gd name="connsiteX7" fmla="*/ 3493097 w 4404614"/>
              <a:gd name="connsiteY7" fmla="*/ 865000 h 1290828"/>
              <a:gd name="connsiteX8" fmla="*/ 4404614 w 4404614"/>
              <a:gd name="connsiteY8" fmla="*/ 107664 h 129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04614" h="1290828">
                <a:moveTo>
                  <a:pt x="0" y="102903"/>
                </a:moveTo>
                <a:cubicBezTo>
                  <a:pt x="83241" y="478346"/>
                  <a:pt x="461513" y="999046"/>
                  <a:pt x="678839" y="1088740"/>
                </a:cubicBezTo>
                <a:cubicBezTo>
                  <a:pt x="896165" y="1178434"/>
                  <a:pt x="979263" y="772811"/>
                  <a:pt x="1303954" y="641065"/>
                </a:cubicBezTo>
                <a:cubicBezTo>
                  <a:pt x="1628645" y="509319"/>
                  <a:pt x="1695030" y="-93866"/>
                  <a:pt x="1853670" y="12513"/>
                </a:cubicBezTo>
                <a:cubicBezTo>
                  <a:pt x="2012310" y="118892"/>
                  <a:pt x="2138938" y="1176151"/>
                  <a:pt x="2255794" y="1279338"/>
                </a:cubicBezTo>
                <a:cubicBezTo>
                  <a:pt x="2372651" y="1382525"/>
                  <a:pt x="2334844" y="760223"/>
                  <a:pt x="2554809" y="631636"/>
                </a:cubicBezTo>
                <a:cubicBezTo>
                  <a:pt x="2774774" y="503049"/>
                  <a:pt x="2707754" y="211743"/>
                  <a:pt x="2864135" y="250637"/>
                </a:cubicBezTo>
                <a:cubicBezTo>
                  <a:pt x="3020516" y="289531"/>
                  <a:pt x="3289942" y="873732"/>
                  <a:pt x="3493097" y="865000"/>
                </a:cubicBezTo>
                <a:cubicBezTo>
                  <a:pt x="3696252" y="856268"/>
                  <a:pt x="3706222" y="325962"/>
                  <a:pt x="4404614" y="10766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6467617" y="3923764"/>
                <a:ext cx="397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617" y="3923764"/>
                <a:ext cx="39786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コネクタ 22"/>
          <p:cNvCxnSpPr/>
          <p:nvPr/>
        </p:nvCxnSpPr>
        <p:spPr>
          <a:xfrm>
            <a:off x="3241267" y="3641253"/>
            <a:ext cx="0" cy="3072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/>
          <p:cNvSpPr/>
          <p:nvPr/>
        </p:nvSpPr>
        <p:spPr>
          <a:xfrm>
            <a:off x="3183724" y="3902811"/>
            <a:ext cx="108012" cy="1009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763688" y="2253238"/>
                <a:ext cx="723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1" i="1" smtClean="0">
                          <a:latin typeface="Cambria Math"/>
                        </a:rPr>
                        <m:t>𝑿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253238"/>
                <a:ext cx="72359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/>
          <p:cNvCxnSpPr/>
          <p:nvPr/>
        </p:nvCxnSpPr>
        <p:spPr>
          <a:xfrm>
            <a:off x="4339876" y="3804422"/>
            <a:ext cx="65339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5491208" y="3359506"/>
            <a:ext cx="56257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3053025" y="3615921"/>
            <a:ext cx="370362" cy="14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>
            <a:off x="3241267" y="4108430"/>
            <a:ext cx="74865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4359491" y="4108430"/>
            <a:ext cx="30708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5295595" y="4108430"/>
            <a:ext cx="49558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3989926" y="2924944"/>
            <a:ext cx="0" cy="103312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4359491" y="2609727"/>
            <a:ext cx="0" cy="133881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4666575" y="3813946"/>
            <a:ext cx="0" cy="1536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295595" y="2791395"/>
            <a:ext cx="0" cy="117619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5790125" y="3369969"/>
            <a:ext cx="0" cy="5833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円/楕円 63"/>
          <p:cNvSpPr/>
          <p:nvPr/>
        </p:nvSpPr>
        <p:spPr>
          <a:xfrm>
            <a:off x="4614182" y="3902811"/>
            <a:ext cx="108012" cy="1009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5737169" y="3902811"/>
            <a:ext cx="108012" cy="1009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335136" y="34466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小塚明朝 Pr6N R" pitchFamily="18" charset="-128"/>
                <a:ea typeface="小塚明朝 Pr6N R" pitchFamily="18" charset="-128"/>
              </a:rPr>
              <a:t>極小値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001386" y="318436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小塚明朝 Pr6N R" pitchFamily="18" charset="-128"/>
                <a:ea typeface="小塚明朝 Pr6N R" pitchFamily="18" charset="-128"/>
              </a:rPr>
              <a:t>極小値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690989" y="350362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0000FF"/>
                </a:solidFill>
                <a:latin typeface="小塚明朝 Pr6N R" pitchFamily="18" charset="-128"/>
                <a:ea typeface="小塚明朝 Pr6N R" pitchFamily="18" charset="-128"/>
              </a:rPr>
              <a:t>最小値</a:t>
            </a:r>
            <a:endParaRPr kumimoji="1" lang="ja-JP" altLang="en-US" sz="1600" dirty="0">
              <a:solidFill>
                <a:srgbClr val="0000FF"/>
              </a:solidFill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5245302" y="3902811"/>
            <a:ext cx="108012" cy="10098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4305485" y="3902811"/>
            <a:ext cx="108012" cy="10098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3935920" y="3902811"/>
            <a:ext cx="108012" cy="10098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23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グループ化 1058"/>
          <p:cNvGrpSpPr/>
          <p:nvPr/>
        </p:nvGrpSpPr>
        <p:grpSpPr>
          <a:xfrm>
            <a:off x="4988234" y="2353548"/>
            <a:ext cx="2509088" cy="1507500"/>
            <a:chOff x="4439177" y="2719046"/>
            <a:chExt cx="1562566" cy="853740"/>
          </a:xfrm>
        </p:grpSpPr>
        <p:grpSp>
          <p:nvGrpSpPr>
            <p:cNvPr id="287" name="グループ化 286"/>
            <p:cNvGrpSpPr/>
            <p:nvPr/>
          </p:nvGrpSpPr>
          <p:grpSpPr>
            <a:xfrm>
              <a:off x="4439177" y="2719046"/>
              <a:ext cx="1562566" cy="853740"/>
              <a:chOff x="7028598" y="1716243"/>
              <a:chExt cx="9444247" cy="5666548"/>
            </a:xfrm>
          </p:grpSpPr>
          <p:grpSp>
            <p:nvGrpSpPr>
              <p:cNvPr id="289" name="グループ化 288"/>
              <p:cNvGrpSpPr/>
              <p:nvPr/>
            </p:nvGrpSpPr>
            <p:grpSpPr>
              <a:xfrm>
                <a:off x="7028598" y="1716244"/>
                <a:ext cx="4722124" cy="2833274"/>
                <a:chOff x="7028598" y="1716244"/>
                <a:chExt cx="4722124" cy="2833274"/>
              </a:xfrm>
            </p:grpSpPr>
            <p:sp>
              <p:nvSpPr>
                <p:cNvPr id="473" name="正方形/長方形 472"/>
                <p:cNvSpPr>
                  <a:spLocks noChangeAspect="1"/>
                </p:cNvSpPr>
                <p:nvPr/>
              </p:nvSpPr>
              <p:spPr>
                <a:xfrm>
                  <a:off x="7500810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4" name="正方形/長方形 473"/>
                <p:cNvSpPr>
                  <a:spLocks noChangeAspect="1"/>
                </p:cNvSpPr>
                <p:nvPr/>
              </p:nvSpPr>
              <p:spPr>
                <a:xfrm>
                  <a:off x="7973023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5" name="正方形/長方形 474"/>
                <p:cNvSpPr>
                  <a:spLocks noChangeAspect="1"/>
                </p:cNvSpPr>
                <p:nvPr/>
              </p:nvSpPr>
              <p:spPr>
                <a:xfrm>
                  <a:off x="8917448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6" name="正方形/長方形 475"/>
                <p:cNvSpPr>
                  <a:spLocks noChangeAspect="1"/>
                </p:cNvSpPr>
                <p:nvPr/>
              </p:nvSpPr>
              <p:spPr>
                <a:xfrm>
                  <a:off x="10334085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7" name="正方形/長方形 476"/>
                <p:cNvSpPr>
                  <a:spLocks noChangeAspect="1"/>
                </p:cNvSpPr>
                <p:nvPr/>
              </p:nvSpPr>
              <p:spPr>
                <a:xfrm>
                  <a:off x="11278510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8" name="正方形/長方形 477"/>
                <p:cNvSpPr>
                  <a:spLocks noChangeAspect="1"/>
                </p:cNvSpPr>
                <p:nvPr/>
              </p:nvSpPr>
              <p:spPr>
                <a:xfrm>
                  <a:off x="7028598" y="218845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9" name="正方形/長方形 478"/>
                <p:cNvSpPr>
                  <a:spLocks noChangeAspect="1"/>
                </p:cNvSpPr>
                <p:nvPr/>
              </p:nvSpPr>
              <p:spPr>
                <a:xfrm>
                  <a:off x="7973023" y="218845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0" name="正方形/長方形 479"/>
                <p:cNvSpPr>
                  <a:spLocks noChangeAspect="1"/>
                </p:cNvSpPr>
                <p:nvPr/>
              </p:nvSpPr>
              <p:spPr>
                <a:xfrm>
                  <a:off x="7973023" y="2660669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1" name="正方形/長方形 480"/>
                <p:cNvSpPr>
                  <a:spLocks noChangeAspect="1"/>
                </p:cNvSpPr>
                <p:nvPr/>
              </p:nvSpPr>
              <p:spPr>
                <a:xfrm>
                  <a:off x="8445235" y="2660669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2" name="正方形/長方形 481"/>
                <p:cNvSpPr>
                  <a:spLocks noChangeAspect="1"/>
                </p:cNvSpPr>
                <p:nvPr/>
              </p:nvSpPr>
              <p:spPr>
                <a:xfrm>
                  <a:off x="9389660" y="2660669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3" name="正方形/長方形 482"/>
                <p:cNvSpPr>
                  <a:spLocks noChangeAspect="1"/>
                </p:cNvSpPr>
                <p:nvPr/>
              </p:nvSpPr>
              <p:spPr>
                <a:xfrm>
                  <a:off x="10334085" y="2660669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4" name="正方形/長方形 483"/>
                <p:cNvSpPr>
                  <a:spLocks noChangeAspect="1"/>
                </p:cNvSpPr>
                <p:nvPr/>
              </p:nvSpPr>
              <p:spPr>
                <a:xfrm>
                  <a:off x="7028598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正方形/長方形 484"/>
                <p:cNvSpPr>
                  <a:spLocks noChangeAspect="1"/>
                </p:cNvSpPr>
                <p:nvPr/>
              </p:nvSpPr>
              <p:spPr>
                <a:xfrm>
                  <a:off x="7973023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6" name="正方形/長方形 485"/>
                <p:cNvSpPr>
                  <a:spLocks noChangeAspect="1"/>
                </p:cNvSpPr>
                <p:nvPr/>
              </p:nvSpPr>
              <p:spPr>
                <a:xfrm>
                  <a:off x="8445235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7" name="正方形/長方形 486"/>
                <p:cNvSpPr>
                  <a:spLocks noChangeAspect="1"/>
                </p:cNvSpPr>
                <p:nvPr/>
              </p:nvSpPr>
              <p:spPr>
                <a:xfrm>
                  <a:off x="9389660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8" name="正方形/長方形 487"/>
                <p:cNvSpPr>
                  <a:spLocks noChangeAspect="1"/>
                </p:cNvSpPr>
                <p:nvPr/>
              </p:nvSpPr>
              <p:spPr>
                <a:xfrm>
                  <a:off x="10334085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9" name="正方形/長方形 488"/>
                <p:cNvSpPr>
                  <a:spLocks noChangeAspect="1"/>
                </p:cNvSpPr>
                <p:nvPr/>
              </p:nvSpPr>
              <p:spPr>
                <a:xfrm>
                  <a:off x="10806297" y="3605093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0" name="正方形/長方形 489"/>
                <p:cNvSpPr>
                  <a:spLocks noChangeAspect="1"/>
                </p:cNvSpPr>
                <p:nvPr/>
              </p:nvSpPr>
              <p:spPr>
                <a:xfrm>
                  <a:off x="7028598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1" name="正方形/長方形 490"/>
                <p:cNvSpPr>
                  <a:spLocks noChangeAspect="1"/>
                </p:cNvSpPr>
                <p:nvPr/>
              </p:nvSpPr>
              <p:spPr>
                <a:xfrm>
                  <a:off x="8917448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2" name="正方形/長方形 491"/>
                <p:cNvSpPr>
                  <a:spLocks noChangeAspect="1"/>
                </p:cNvSpPr>
                <p:nvPr/>
              </p:nvSpPr>
              <p:spPr>
                <a:xfrm>
                  <a:off x="9389660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3" name="正方形/長方形 492"/>
                <p:cNvSpPr>
                  <a:spLocks noChangeAspect="1"/>
                </p:cNvSpPr>
                <p:nvPr/>
              </p:nvSpPr>
              <p:spPr>
                <a:xfrm>
                  <a:off x="9861872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正方形/長方形 493"/>
                <p:cNvSpPr>
                  <a:spLocks noChangeAspect="1"/>
                </p:cNvSpPr>
                <p:nvPr/>
              </p:nvSpPr>
              <p:spPr>
                <a:xfrm>
                  <a:off x="10806297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5" name="正方形/長方形 494"/>
                <p:cNvSpPr>
                  <a:spLocks noChangeAspect="1"/>
                </p:cNvSpPr>
                <p:nvPr/>
              </p:nvSpPr>
              <p:spPr>
                <a:xfrm>
                  <a:off x="7028598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6" name="正方形/長方形 495"/>
                <p:cNvSpPr>
                  <a:spLocks noChangeAspect="1"/>
                </p:cNvSpPr>
                <p:nvPr/>
              </p:nvSpPr>
              <p:spPr>
                <a:xfrm>
                  <a:off x="8445235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正方形/長方形 496"/>
                <p:cNvSpPr>
                  <a:spLocks noChangeAspect="1"/>
                </p:cNvSpPr>
                <p:nvPr/>
              </p:nvSpPr>
              <p:spPr>
                <a:xfrm>
                  <a:off x="9389660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正方形/長方形 497"/>
                <p:cNvSpPr>
                  <a:spLocks noChangeAspect="1"/>
                </p:cNvSpPr>
                <p:nvPr/>
              </p:nvSpPr>
              <p:spPr>
                <a:xfrm>
                  <a:off x="9861872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9" name="正方形/長方形 498"/>
                <p:cNvSpPr>
                  <a:spLocks noChangeAspect="1"/>
                </p:cNvSpPr>
                <p:nvPr/>
              </p:nvSpPr>
              <p:spPr>
                <a:xfrm>
                  <a:off x="10806297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0" name="正方形/長方形 499"/>
                <p:cNvSpPr>
                  <a:spLocks noChangeAspect="1"/>
                </p:cNvSpPr>
                <p:nvPr/>
              </p:nvSpPr>
              <p:spPr>
                <a:xfrm>
                  <a:off x="7500810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1" name="正方形/長方形 500"/>
                <p:cNvSpPr>
                  <a:spLocks noChangeAspect="1"/>
                </p:cNvSpPr>
                <p:nvPr/>
              </p:nvSpPr>
              <p:spPr>
                <a:xfrm>
                  <a:off x="8445235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正方形/長方形 501"/>
                <p:cNvSpPr>
                  <a:spLocks noChangeAspect="1"/>
                </p:cNvSpPr>
                <p:nvPr/>
              </p:nvSpPr>
              <p:spPr>
                <a:xfrm>
                  <a:off x="8917448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3" name="正方形/長方形 502"/>
                <p:cNvSpPr>
                  <a:spLocks noChangeAspect="1"/>
                </p:cNvSpPr>
                <p:nvPr/>
              </p:nvSpPr>
              <p:spPr>
                <a:xfrm>
                  <a:off x="9389660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4" name="正方形/長方形 503"/>
                <p:cNvSpPr>
                  <a:spLocks noChangeAspect="1"/>
                </p:cNvSpPr>
                <p:nvPr/>
              </p:nvSpPr>
              <p:spPr>
                <a:xfrm>
                  <a:off x="9861872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5" name="正方形/長方形 504"/>
                <p:cNvSpPr>
                  <a:spLocks noChangeAspect="1"/>
                </p:cNvSpPr>
                <p:nvPr/>
              </p:nvSpPr>
              <p:spPr>
                <a:xfrm>
                  <a:off x="10334085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6" name="正方形/長方形 505"/>
                <p:cNvSpPr>
                  <a:spLocks noChangeAspect="1"/>
                </p:cNvSpPr>
                <p:nvPr/>
              </p:nvSpPr>
              <p:spPr>
                <a:xfrm>
                  <a:off x="10806297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7" name="正方形/長方形 506"/>
                <p:cNvSpPr>
                  <a:spLocks noChangeAspect="1"/>
                </p:cNvSpPr>
                <p:nvPr/>
              </p:nvSpPr>
              <p:spPr>
                <a:xfrm>
                  <a:off x="11278510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8" name="正方形/長方形 507"/>
                <p:cNvSpPr>
                  <a:spLocks noChangeAspect="1"/>
                </p:cNvSpPr>
                <p:nvPr/>
              </p:nvSpPr>
              <p:spPr>
                <a:xfrm>
                  <a:off x="7028598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9" name="正方形/長方形 508"/>
                <p:cNvSpPr>
                  <a:spLocks noChangeAspect="1"/>
                </p:cNvSpPr>
                <p:nvPr/>
              </p:nvSpPr>
              <p:spPr>
                <a:xfrm>
                  <a:off x="7500810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0" name="正方形/長方形 509"/>
                <p:cNvSpPr>
                  <a:spLocks noChangeAspect="1"/>
                </p:cNvSpPr>
                <p:nvPr/>
              </p:nvSpPr>
              <p:spPr>
                <a:xfrm>
                  <a:off x="8917448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1" name="正方形/長方形 510"/>
                <p:cNvSpPr>
                  <a:spLocks noChangeAspect="1"/>
                </p:cNvSpPr>
                <p:nvPr/>
              </p:nvSpPr>
              <p:spPr>
                <a:xfrm>
                  <a:off x="9861872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2" name="正方形/長方形 511"/>
                <p:cNvSpPr>
                  <a:spLocks noChangeAspect="1"/>
                </p:cNvSpPr>
                <p:nvPr/>
              </p:nvSpPr>
              <p:spPr>
                <a:xfrm>
                  <a:off x="10806297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3" name="正方形/長方形 512"/>
                <p:cNvSpPr>
                  <a:spLocks noChangeAspect="1"/>
                </p:cNvSpPr>
                <p:nvPr/>
              </p:nvSpPr>
              <p:spPr>
                <a:xfrm>
                  <a:off x="11278510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4" name="正方形/長方形 513"/>
                <p:cNvSpPr>
                  <a:spLocks noChangeAspect="1"/>
                </p:cNvSpPr>
                <p:nvPr/>
              </p:nvSpPr>
              <p:spPr>
                <a:xfrm>
                  <a:off x="7500810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5" name="正方形/長方形 514"/>
                <p:cNvSpPr>
                  <a:spLocks noChangeAspect="1"/>
                </p:cNvSpPr>
                <p:nvPr/>
              </p:nvSpPr>
              <p:spPr>
                <a:xfrm>
                  <a:off x="8917448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6" name="正方形/長方形 515"/>
                <p:cNvSpPr>
                  <a:spLocks noChangeAspect="1"/>
                </p:cNvSpPr>
                <p:nvPr/>
              </p:nvSpPr>
              <p:spPr>
                <a:xfrm>
                  <a:off x="9861872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7" name="正方形/長方形 516"/>
                <p:cNvSpPr>
                  <a:spLocks noChangeAspect="1"/>
                </p:cNvSpPr>
                <p:nvPr/>
              </p:nvSpPr>
              <p:spPr>
                <a:xfrm>
                  <a:off x="10806297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8" name="正方形/長方形 517"/>
                <p:cNvSpPr>
                  <a:spLocks noChangeAspect="1"/>
                </p:cNvSpPr>
                <p:nvPr/>
              </p:nvSpPr>
              <p:spPr>
                <a:xfrm>
                  <a:off x="11278510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9" name="正方形/長方形 518"/>
                <p:cNvSpPr>
                  <a:spLocks noChangeAspect="1"/>
                </p:cNvSpPr>
                <p:nvPr/>
              </p:nvSpPr>
              <p:spPr>
                <a:xfrm>
                  <a:off x="7028598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正方形/長方形 519"/>
                <p:cNvSpPr>
                  <a:spLocks noChangeAspect="1"/>
                </p:cNvSpPr>
                <p:nvPr/>
              </p:nvSpPr>
              <p:spPr>
                <a:xfrm>
                  <a:off x="7500810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1" name="正方形/長方形 520"/>
                <p:cNvSpPr>
                  <a:spLocks noChangeAspect="1"/>
                </p:cNvSpPr>
                <p:nvPr/>
              </p:nvSpPr>
              <p:spPr>
                <a:xfrm>
                  <a:off x="7973023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2" name="正方形/長方形 521"/>
                <p:cNvSpPr>
                  <a:spLocks noChangeAspect="1"/>
                </p:cNvSpPr>
                <p:nvPr/>
              </p:nvSpPr>
              <p:spPr>
                <a:xfrm>
                  <a:off x="8445235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3" name="正方形/長方形 522"/>
                <p:cNvSpPr>
                  <a:spLocks noChangeAspect="1"/>
                </p:cNvSpPr>
                <p:nvPr/>
              </p:nvSpPr>
              <p:spPr>
                <a:xfrm>
                  <a:off x="8917448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4" name="正方形/長方形 523"/>
                <p:cNvSpPr>
                  <a:spLocks noChangeAspect="1"/>
                </p:cNvSpPr>
                <p:nvPr/>
              </p:nvSpPr>
              <p:spPr>
                <a:xfrm>
                  <a:off x="9389660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5" name="正方形/長方形 524"/>
                <p:cNvSpPr>
                  <a:spLocks noChangeAspect="1"/>
                </p:cNvSpPr>
                <p:nvPr/>
              </p:nvSpPr>
              <p:spPr>
                <a:xfrm>
                  <a:off x="9861872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6" name="正方形/長方形 525"/>
                <p:cNvSpPr>
                  <a:spLocks noChangeAspect="1"/>
                </p:cNvSpPr>
                <p:nvPr/>
              </p:nvSpPr>
              <p:spPr>
                <a:xfrm>
                  <a:off x="10334085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7" name="正方形/長方形 526"/>
                <p:cNvSpPr>
                  <a:spLocks noChangeAspect="1"/>
                </p:cNvSpPr>
                <p:nvPr/>
              </p:nvSpPr>
              <p:spPr>
                <a:xfrm>
                  <a:off x="11278510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8" name="正方形/長方形 527"/>
                <p:cNvSpPr>
                  <a:spLocks noChangeAspect="1"/>
                </p:cNvSpPr>
                <p:nvPr/>
              </p:nvSpPr>
              <p:spPr>
                <a:xfrm>
                  <a:off x="7500810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9" name="正方形/長方形 528"/>
                <p:cNvSpPr>
                  <a:spLocks noChangeAspect="1"/>
                </p:cNvSpPr>
                <p:nvPr/>
              </p:nvSpPr>
              <p:spPr>
                <a:xfrm>
                  <a:off x="7973023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0" name="正方形/長方形 529"/>
                <p:cNvSpPr>
                  <a:spLocks noChangeAspect="1"/>
                </p:cNvSpPr>
                <p:nvPr/>
              </p:nvSpPr>
              <p:spPr>
                <a:xfrm>
                  <a:off x="8445235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1" name="正方形/長方形 530"/>
                <p:cNvSpPr>
                  <a:spLocks noChangeAspect="1"/>
                </p:cNvSpPr>
                <p:nvPr/>
              </p:nvSpPr>
              <p:spPr>
                <a:xfrm>
                  <a:off x="10334085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正方形/長方形 531"/>
                <p:cNvSpPr>
                  <a:spLocks noChangeAspect="1"/>
                </p:cNvSpPr>
                <p:nvPr/>
              </p:nvSpPr>
              <p:spPr>
                <a:xfrm>
                  <a:off x="11278510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" name="グループ化 289"/>
              <p:cNvGrpSpPr/>
              <p:nvPr/>
            </p:nvGrpSpPr>
            <p:grpSpPr>
              <a:xfrm>
                <a:off x="7028598" y="4549517"/>
                <a:ext cx="4722124" cy="2833274"/>
                <a:chOff x="7028598" y="1716244"/>
                <a:chExt cx="4722124" cy="2833274"/>
              </a:xfrm>
            </p:grpSpPr>
            <p:sp>
              <p:nvSpPr>
                <p:cNvPr id="413" name="正方形/長方形 412"/>
                <p:cNvSpPr>
                  <a:spLocks noChangeAspect="1"/>
                </p:cNvSpPr>
                <p:nvPr/>
              </p:nvSpPr>
              <p:spPr>
                <a:xfrm>
                  <a:off x="7500810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" name="正方形/長方形 413"/>
                <p:cNvSpPr>
                  <a:spLocks noChangeAspect="1"/>
                </p:cNvSpPr>
                <p:nvPr/>
              </p:nvSpPr>
              <p:spPr>
                <a:xfrm>
                  <a:off x="7973023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5" name="正方形/長方形 414"/>
                <p:cNvSpPr>
                  <a:spLocks noChangeAspect="1"/>
                </p:cNvSpPr>
                <p:nvPr/>
              </p:nvSpPr>
              <p:spPr>
                <a:xfrm>
                  <a:off x="8917448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6" name="正方形/長方形 415"/>
                <p:cNvSpPr>
                  <a:spLocks noChangeAspect="1"/>
                </p:cNvSpPr>
                <p:nvPr/>
              </p:nvSpPr>
              <p:spPr>
                <a:xfrm>
                  <a:off x="10334085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7" name="正方形/長方形 416"/>
                <p:cNvSpPr>
                  <a:spLocks noChangeAspect="1"/>
                </p:cNvSpPr>
                <p:nvPr/>
              </p:nvSpPr>
              <p:spPr>
                <a:xfrm>
                  <a:off x="11278510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8" name="正方形/長方形 417"/>
                <p:cNvSpPr>
                  <a:spLocks noChangeAspect="1"/>
                </p:cNvSpPr>
                <p:nvPr/>
              </p:nvSpPr>
              <p:spPr>
                <a:xfrm>
                  <a:off x="7028598" y="218845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9" name="正方形/長方形 418"/>
                <p:cNvSpPr>
                  <a:spLocks noChangeAspect="1"/>
                </p:cNvSpPr>
                <p:nvPr/>
              </p:nvSpPr>
              <p:spPr>
                <a:xfrm>
                  <a:off x="7973023" y="218845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0" name="正方形/長方形 419"/>
                <p:cNvSpPr>
                  <a:spLocks noChangeAspect="1"/>
                </p:cNvSpPr>
                <p:nvPr/>
              </p:nvSpPr>
              <p:spPr>
                <a:xfrm>
                  <a:off x="7973023" y="2660669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1" name="正方形/長方形 420"/>
                <p:cNvSpPr>
                  <a:spLocks noChangeAspect="1"/>
                </p:cNvSpPr>
                <p:nvPr/>
              </p:nvSpPr>
              <p:spPr>
                <a:xfrm>
                  <a:off x="8445235" y="2660669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2" name="正方形/長方形 421"/>
                <p:cNvSpPr>
                  <a:spLocks noChangeAspect="1"/>
                </p:cNvSpPr>
                <p:nvPr/>
              </p:nvSpPr>
              <p:spPr>
                <a:xfrm>
                  <a:off x="9389660" y="2660669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3" name="正方形/長方形 422"/>
                <p:cNvSpPr>
                  <a:spLocks noChangeAspect="1"/>
                </p:cNvSpPr>
                <p:nvPr/>
              </p:nvSpPr>
              <p:spPr>
                <a:xfrm>
                  <a:off x="10334085" y="2660669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4" name="正方形/長方形 423"/>
                <p:cNvSpPr>
                  <a:spLocks noChangeAspect="1"/>
                </p:cNvSpPr>
                <p:nvPr/>
              </p:nvSpPr>
              <p:spPr>
                <a:xfrm>
                  <a:off x="7028598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5" name="正方形/長方形 424"/>
                <p:cNvSpPr>
                  <a:spLocks noChangeAspect="1"/>
                </p:cNvSpPr>
                <p:nvPr/>
              </p:nvSpPr>
              <p:spPr>
                <a:xfrm>
                  <a:off x="7973023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6" name="正方形/長方形 425"/>
                <p:cNvSpPr>
                  <a:spLocks noChangeAspect="1"/>
                </p:cNvSpPr>
                <p:nvPr/>
              </p:nvSpPr>
              <p:spPr>
                <a:xfrm>
                  <a:off x="8445235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7" name="正方形/長方形 426"/>
                <p:cNvSpPr>
                  <a:spLocks noChangeAspect="1"/>
                </p:cNvSpPr>
                <p:nvPr/>
              </p:nvSpPr>
              <p:spPr>
                <a:xfrm>
                  <a:off x="9389660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8" name="正方形/長方形 427"/>
                <p:cNvSpPr>
                  <a:spLocks noChangeAspect="1"/>
                </p:cNvSpPr>
                <p:nvPr/>
              </p:nvSpPr>
              <p:spPr>
                <a:xfrm>
                  <a:off x="10334085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9" name="正方形/長方形 428"/>
                <p:cNvSpPr>
                  <a:spLocks noChangeAspect="1"/>
                </p:cNvSpPr>
                <p:nvPr/>
              </p:nvSpPr>
              <p:spPr>
                <a:xfrm>
                  <a:off x="10806297" y="3605093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0" name="正方形/長方形 429"/>
                <p:cNvSpPr>
                  <a:spLocks noChangeAspect="1"/>
                </p:cNvSpPr>
                <p:nvPr/>
              </p:nvSpPr>
              <p:spPr>
                <a:xfrm>
                  <a:off x="7028598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1" name="正方形/長方形 430"/>
                <p:cNvSpPr>
                  <a:spLocks noChangeAspect="1"/>
                </p:cNvSpPr>
                <p:nvPr/>
              </p:nvSpPr>
              <p:spPr>
                <a:xfrm>
                  <a:off x="8917448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2" name="正方形/長方形 431"/>
                <p:cNvSpPr>
                  <a:spLocks noChangeAspect="1"/>
                </p:cNvSpPr>
                <p:nvPr/>
              </p:nvSpPr>
              <p:spPr>
                <a:xfrm>
                  <a:off x="9389660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3" name="正方形/長方形 432"/>
                <p:cNvSpPr>
                  <a:spLocks noChangeAspect="1"/>
                </p:cNvSpPr>
                <p:nvPr/>
              </p:nvSpPr>
              <p:spPr>
                <a:xfrm>
                  <a:off x="9861872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4" name="正方形/長方形 433"/>
                <p:cNvSpPr>
                  <a:spLocks noChangeAspect="1"/>
                </p:cNvSpPr>
                <p:nvPr/>
              </p:nvSpPr>
              <p:spPr>
                <a:xfrm>
                  <a:off x="10806297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5" name="正方形/長方形 434"/>
                <p:cNvSpPr>
                  <a:spLocks noChangeAspect="1"/>
                </p:cNvSpPr>
                <p:nvPr/>
              </p:nvSpPr>
              <p:spPr>
                <a:xfrm>
                  <a:off x="7028598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6" name="正方形/長方形 435"/>
                <p:cNvSpPr>
                  <a:spLocks noChangeAspect="1"/>
                </p:cNvSpPr>
                <p:nvPr/>
              </p:nvSpPr>
              <p:spPr>
                <a:xfrm>
                  <a:off x="8445235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7" name="正方形/長方形 436"/>
                <p:cNvSpPr>
                  <a:spLocks noChangeAspect="1"/>
                </p:cNvSpPr>
                <p:nvPr/>
              </p:nvSpPr>
              <p:spPr>
                <a:xfrm>
                  <a:off x="9389660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8" name="正方形/長方形 437"/>
                <p:cNvSpPr>
                  <a:spLocks noChangeAspect="1"/>
                </p:cNvSpPr>
                <p:nvPr/>
              </p:nvSpPr>
              <p:spPr>
                <a:xfrm>
                  <a:off x="9861872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9" name="正方形/長方形 438"/>
                <p:cNvSpPr>
                  <a:spLocks noChangeAspect="1"/>
                </p:cNvSpPr>
                <p:nvPr/>
              </p:nvSpPr>
              <p:spPr>
                <a:xfrm>
                  <a:off x="10806297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0" name="正方形/長方形 439"/>
                <p:cNvSpPr>
                  <a:spLocks noChangeAspect="1"/>
                </p:cNvSpPr>
                <p:nvPr/>
              </p:nvSpPr>
              <p:spPr>
                <a:xfrm>
                  <a:off x="7500810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1" name="正方形/長方形 440"/>
                <p:cNvSpPr>
                  <a:spLocks noChangeAspect="1"/>
                </p:cNvSpPr>
                <p:nvPr/>
              </p:nvSpPr>
              <p:spPr>
                <a:xfrm>
                  <a:off x="8445235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2" name="正方形/長方形 441"/>
                <p:cNvSpPr>
                  <a:spLocks noChangeAspect="1"/>
                </p:cNvSpPr>
                <p:nvPr/>
              </p:nvSpPr>
              <p:spPr>
                <a:xfrm>
                  <a:off x="8917448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3" name="正方形/長方形 442"/>
                <p:cNvSpPr>
                  <a:spLocks noChangeAspect="1"/>
                </p:cNvSpPr>
                <p:nvPr/>
              </p:nvSpPr>
              <p:spPr>
                <a:xfrm>
                  <a:off x="9389660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4" name="正方形/長方形 443"/>
                <p:cNvSpPr>
                  <a:spLocks noChangeAspect="1"/>
                </p:cNvSpPr>
                <p:nvPr/>
              </p:nvSpPr>
              <p:spPr>
                <a:xfrm>
                  <a:off x="9861872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5" name="正方形/長方形 444"/>
                <p:cNvSpPr>
                  <a:spLocks noChangeAspect="1"/>
                </p:cNvSpPr>
                <p:nvPr/>
              </p:nvSpPr>
              <p:spPr>
                <a:xfrm>
                  <a:off x="10334085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6" name="正方形/長方形 445"/>
                <p:cNvSpPr>
                  <a:spLocks noChangeAspect="1"/>
                </p:cNvSpPr>
                <p:nvPr/>
              </p:nvSpPr>
              <p:spPr>
                <a:xfrm>
                  <a:off x="10806297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7" name="正方形/長方形 446"/>
                <p:cNvSpPr>
                  <a:spLocks noChangeAspect="1"/>
                </p:cNvSpPr>
                <p:nvPr/>
              </p:nvSpPr>
              <p:spPr>
                <a:xfrm>
                  <a:off x="11278510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8" name="正方形/長方形 447"/>
                <p:cNvSpPr>
                  <a:spLocks noChangeAspect="1"/>
                </p:cNvSpPr>
                <p:nvPr/>
              </p:nvSpPr>
              <p:spPr>
                <a:xfrm>
                  <a:off x="7028598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9" name="正方形/長方形 448"/>
                <p:cNvSpPr>
                  <a:spLocks noChangeAspect="1"/>
                </p:cNvSpPr>
                <p:nvPr/>
              </p:nvSpPr>
              <p:spPr>
                <a:xfrm>
                  <a:off x="7500810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" name="正方形/長方形 449"/>
                <p:cNvSpPr>
                  <a:spLocks noChangeAspect="1"/>
                </p:cNvSpPr>
                <p:nvPr/>
              </p:nvSpPr>
              <p:spPr>
                <a:xfrm>
                  <a:off x="8917448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" name="正方形/長方形 450"/>
                <p:cNvSpPr>
                  <a:spLocks noChangeAspect="1"/>
                </p:cNvSpPr>
                <p:nvPr/>
              </p:nvSpPr>
              <p:spPr>
                <a:xfrm>
                  <a:off x="9861872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" name="正方形/長方形 451"/>
                <p:cNvSpPr>
                  <a:spLocks noChangeAspect="1"/>
                </p:cNvSpPr>
                <p:nvPr/>
              </p:nvSpPr>
              <p:spPr>
                <a:xfrm>
                  <a:off x="10806297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3" name="正方形/長方形 452"/>
                <p:cNvSpPr>
                  <a:spLocks noChangeAspect="1"/>
                </p:cNvSpPr>
                <p:nvPr/>
              </p:nvSpPr>
              <p:spPr>
                <a:xfrm>
                  <a:off x="11278510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4" name="正方形/長方形 453"/>
                <p:cNvSpPr>
                  <a:spLocks noChangeAspect="1"/>
                </p:cNvSpPr>
                <p:nvPr/>
              </p:nvSpPr>
              <p:spPr>
                <a:xfrm>
                  <a:off x="7500810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5" name="正方形/長方形 454"/>
                <p:cNvSpPr>
                  <a:spLocks noChangeAspect="1"/>
                </p:cNvSpPr>
                <p:nvPr/>
              </p:nvSpPr>
              <p:spPr>
                <a:xfrm>
                  <a:off x="8917448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6" name="正方形/長方形 455"/>
                <p:cNvSpPr>
                  <a:spLocks noChangeAspect="1"/>
                </p:cNvSpPr>
                <p:nvPr/>
              </p:nvSpPr>
              <p:spPr>
                <a:xfrm>
                  <a:off x="9861872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7" name="正方形/長方形 456"/>
                <p:cNvSpPr>
                  <a:spLocks noChangeAspect="1"/>
                </p:cNvSpPr>
                <p:nvPr/>
              </p:nvSpPr>
              <p:spPr>
                <a:xfrm>
                  <a:off x="10806297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8" name="正方形/長方形 457"/>
                <p:cNvSpPr>
                  <a:spLocks noChangeAspect="1"/>
                </p:cNvSpPr>
                <p:nvPr/>
              </p:nvSpPr>
              <p:spPr>
                <a:xfrm>
                  <a:off x="11278510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9" name="正方形/長方形 458"/>
                <p:cNvSpPr>
                  <a:spLocks noChangeAspect="1"/>
                </p:cNvSpPr>
                <p:nvPr/>
              </p:nvSpPr>
              <p:spPr>
                <a:xfrm>
                  <a:off x="7028598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0" name="正方形/長方形 459"/>
                <p:cNvSpPr>
                  <a:spLocks noChangeAspect="1"/>
                </p:cNvSpPr>
                <p:nvPr/>
              </p:nvSpPr>
              <p:spPr>
                <a:xfrm>
                  <a:off x="7500810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1" name="正方形/長方形 460"/>
                <p:cNvSpPr>
                  <a:spLocks noChangeAspect="1"/>
                </p:cNvSpPr>
                <p:nvPr/>
              </p:nvSpPr>
              <p:spPr>
                <a:xfrm>
                  <a:off x="7973023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2" name="正方形/長方形 461"/>
                <p:cNvSpPr>
                  <a:spLocks noChangeAspect="1"/>
                </p:cNvSpPr>
                <p:nvPr/>
              </p:nvSpPr>
              <p:spPr>
                <a:xfrm>
                  <a:off x="8445235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3" name="正方形/長方形 462"/>
                <p:cNvSpPr>
                  <a:spLocks noChangeAspect="1"/>
                </p:cNvSpPr>
                <p:nvPr/>
              </p:nvSpPr>
              <p:spPr>
                <a:xfrm>
                  <a:off x="8917448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4" name="正方形/長方形 463"/>
                <p:cNvSpPr>
                  <a:spLocks noChangeAspect="1"/>
                </p:cNvSpPr>
                <p:nvPr/>
              </p:nvSpPr>
              <p:spPr>
                <a:xfrm>
                  <a:off x="9389660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5" name="正方形/長方形 464"/>
                <p:cNvSpPr>
                  <a:spLocks noChangeAspect="1"/>
                </p:cNvSpPr>
                <p:nvPr/>
              </p:nvSpPr>
              <p:spPr>
                <a:xfrm>
                  <a:off x="9861872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6" name="正方形/長方形 465"/>
                <p:cNvSpPr>
                  <a:spLocks noChangeAspect="1"/>
                </p:cNvSpPr>
                <p:nvPr/>
              </p:nvSpPr>
              <p:spPr>
                <a:xfrm>
                  <a:off x="10334085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7" name="正方形/長方形 466"/>
                <p:cNvSpPr>
                  <a:spLocks noChangeAspect="1"/>
                </p:cNvSpPr>
                <p:nvPr/>
              </p:nvSpPr>
              <p:spPr>
                <a:xfrm>
                  <a:off x="11278510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8" name="正方形/長方形 467"/>
                <p:cNvSpPr>
                  <a:spLocks noChangeAspect="1"/>
                </p:cNvSpPr>
                <p:nvPr/>
              </p:nvSpPr>
              <p:spPr>
                <a:xfrm>
                  <a:off x="7500810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9" name="正方形/長方形 468"/>
                <p:cNvSpPr>
                  <a:spLocks noChangeAspect="1"/>
                </p:cNvSpPr>
                <p:nvPr/>
              </p:nvSpPr>
              <p:spPr>
                <a:xfrm>
                  <a:off x="7973023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0" name="正方形/長方形 469"/>
                <p:cNvSpPr>
                  <a:spLocks noChangeAspect="1"/>
                </p:cNvSpPr>
                <p:nvPr/>
              </p:nvSpPr>
              <p:spPr>
                <a:xfrm>
                  <a:off x="8445235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1" name="正方形/長方形 470"/>
                <p:cNvSpPr>
                  <a:spLocks noChangeAspect="1"/>
                </p:cNvSpPr>
                <p:nvPr/>
              </p:nvSpPr>
              <p:spPr>
                <a:xfrm>
                  <a:off x="10334085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2" name="正方形/長方形 471"/>
                <p:cNvSpPr>
                  <a:spLocks noChangeAspect="1"/>
                </p:cNvSpPr>
                <p:nvPr/>
              </p:nvSpPr>
              <p:spPr>
                <a:xfrm>
                  <a:off x="11278510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" name="グループ化 290"/>
              <p:cNvGrpSpPr/>
              <p:nvPr/>
            </p:nvGrpSpPr>
            <p:grpSpPr>
              <a:xfrm>
                <a:off x="11750721" y="1716243"/>
                <a:ext cx="4722124" cy="2833274"/>
                <a:chOff x="7028598" y="1716244"/>
                <a:chExt cx="4722124" cy="2833274"/>
              </a:xfrm>
            </p:grpSpPr>
            <p:sp>
              <p:nvSpPr>
                <p:cNvPr id="353" name="正方形/長方形 352"/>
                <p:cNvSpPr>
                  <a:spLocks noChangeAspect="1"/>
                </p:cNvSpPr>
                <p:nvPr/>
              </p:nvSpPr>
              <p:spPr>
                <a:xfrm>
                  <a:off x="7500810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4" name="正方形/長方形 353"/>
                <p:cNvSpPr>
                  <a:spLocks noChangeAspect="1"/>
                </p:cNvSpPr>
                <p:nvPr/>
              </p:nvSpPr>
              <p:spPr>
                <a:xfrm>
                  <a:off x="7973023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5" name="正方形/長方形 354"/>
                <p:cNvSpPr>
                  <a:spLocks noChangeAspect="1"/>
                </p:cNvSpPr>
                <p:nvPr/>
              </p:nvSpPr>
              <p:spPr>
                <a:xfrm>
                  <a:off x="8917448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6" name="正方形/長方形 355"/>
                <p:cNvSpPr>
                  <a:spLocks noChangeAspect="1"/>
                </p:cNvSpPr>
                <p:nvPr/>
              </p:nvSpPr>
              <p:spPr>
                <a:xfrm>
                  <a:off x="10334085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7" name="正方形/長方形 356"/>
                <p:cNvSpPr>
                  <a:spLocks noChangeAspect="1"/>
                </p:cNvSpPr>
                <p:nvPr/>
              </p:nvSpPr>
              <p:spPr>
                <a:xfrm>
                  <a:off x="11278510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正方形/長方形 357"/>
                <p:cNvSpPr>
                  <a:spLocks noChangeAspect="1"/>
                </p:cNvSpPr>
                <p:nvPr/>
              </p:nvSpPr>
              <p:spPr>
                <a:xfrm>
                  <a:off x="7028598" y="218845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9" name="正方形/長方形 358"/>
                <p:cNvSpPr>
                  <a:spLocks noChangeAspect="1"/>
                </p:cNvSpPr>
                <p:nvPr/>
              </p:nvSpPr>
              <p:spPr>
                <a:xfrm>
                  <a:off x="7973023" y="218845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0" name="正方形/長方形 359"/>
                <p:cNvSpPr>
                  <a:spLocks noChangeAspect="1"/>
                </p:cNvSpPr>
                <p:nvPr/>
              </p:nvSpPr>
              <p:spPr>
                <a:xfrm>
                  <a:off x="7973023" y="2660669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1" name="正方形/長方形 360"/>
                <p:cNvSpPr>
                  <a:spLocks noChangeAspect="1"/>
                </p:cNvSpPr>
                <p:nvPr/>
              </p:nvSpPr>
              <p:spPr>
                <a:xfrm>
                  <a:off x="8445235" y="2660669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2" name="正方形/長方形 361"/>
                <p:cNvSpPr>
                  <a:spLocks noChangeAspect="1"/>
                </p:cNvSpPr>
                <p:nvPr/>
              </p:nvSpPr>
              <p:spPr>
                <a:xfrm>
                  <a:off x="9389660" y="2660669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3" name="正方形/長方形 362"/>
                <p:cNvSpPr>
                  <a:spLocks noChangeAspect="1"/>
                </p:cNvSpPr>
                <p:nvPr/>
              </p:nvSpPr>
              <p:spPr>
                <a:xfrm>
                  <a:off x="10334085" y="2660669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4" name="正方形/長方形 363"/>
                <p:cNvSpPr>
                  <a:spLocks noChangeAspect="1"/>
                </p:cNvSpPr>
                <p:nvPr/>
              </p:nvSpPr>
              <p:spPr>
                <a:xfrm>
                  <a:off x="7028598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5" name="正方形/長方形 364"/>
                <p:cNvSpPr>
                  <a:spLocks noChangeAspect="1"/>
                </p:cNvSpPr>
                <p:nvPr/>
              </p:nvSpPr>
              <p:spPr>
                <a:xfrm>
                  <a:off x="7973023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6" name="正方形/長方形 365"/>
                <p:cNvSpPr>
                  <a:spLocks noChangeAspect="1"/>
                </p:cNvSpPr>
                <p:nvPr/>
              </p:nvSpPr>
              <p:spPr>
                <a:xfrm>
                  <a:off x="8445235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7" name="正方形/長方形 366"/>
                <p:cNvSpPr>
                  <a:spLocks noChangeAspect="1"/>
                </p:cNvSpPr>
                <p:nvPr/>
              </p:nvSpPr>
              <p:spPr>
                <a:xfrm>
                  <a:off x="9389660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8" name="正方形/長方形 367"/>
                <p:cNvSpPr>
                  <a:spLocks noChangeAspect="1"/>
                </p:cNvSpPr>
                <p:nvPr/>
              </p:nvSpPr>
              <p:spPr>
                <a:xfrm>
                  <a:off x="10334085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9" name="正方形/長方形 368"/>
                <p:cNvSpPr>
                  <a:spLocks noChangeAspect="1"/>
                </p:cNvSpPr>
                <p:nvPr/>
              </p:nvSpPr>
              <p:spPr>
                <a:xfrm>
                  <a:off x="10806297" y="3605093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0" name="正方形/長方形 369"/>
                <p:cNvSpPr>
                  <a:spLocks noChangeAspect="1"/>
                </p:cNvSpPr>
                <p:nvPr/>
              </p:nvSpPr>
              <p:spPr>
                <a:xfrm>
                  <a:off x="7028598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1" name="正方形/長方形 370"/>
                <p:cNvSpPr>
                  <a:spLocks noChangeAspect="1"/>
                </p:cNvSpPr>
                <p:nvPr/>
              </p:nvSpPr>
              <p:spPr>
                <a:xfrm>
                  <a:off x="8917448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2" name="正方形/長方形 371"/>
                <p:cNvSpPr>
                  <a:spLocks noChangeAspect="1"/>
                </p:cNvSpPr>
                <p:nvPr/>
              </p:nvSpPr>
              <p:spPr>
                <a:xfrm>
                  <a:off x="9389660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3" name="正方形/長方形 372"/>
                <p:cNvSpPr>
                  <a:spLocks noChangeAspect="1"/>
                </p:cNvSpPr>
                <p:nvPr/>
              </p:nvSpPr>
              <p:spPr>
                <a:xfrm>
                  <a:off x="9861872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正方形/長方形 373"/>
                <p:cNvSpPr>
                  <a:spLocks noChangeAspect="1"/>
                </p:cNvSpPr>
                <p:nvPr/>
              </p:nvSpPr>
              <p:spPr>
                <a:xfrm>
                  <a:off x="10806297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5" name="正方形/長方形 374"/>
                <p:cNvSpPr>
                  <a:spLocks noChangeAspect="1"/>
                </p:cNvSpPr>
                <p:nvPr/>
              </p:nvSpPr>
              <p:spPr>
                <a:xfrm>
                  <a:off x="7028598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6" name="正方形/長方形 375"/>
                <p:cNvSpPr>
                  <a:spLocks noChangeAspect="1"/>
                </p:cNvSpPr>
                <p:nvPr/>
              </p:nvSpPr>
              <p:spPr>
                <a:xfrm>
                  <a:off x="8445235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7" name="正方形/長方形 376"/>
                <p:cNvSpPr>
                  <a:spLocks noChangeAspect="1"/>
                </p:cNvSpPr>
                <p:nvPr/>
              </p:nvSpPr>
              <p:spPr>
                <a:xfrm>
                  <a:off x="9389660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8" name="正方形/長方形 377"/>
                <p:cNvSpPr>
                  <a:spLocks noChangeAspect="1"/>
                </p:cNvSpPr>
                <p:nvPr/>
              </p:nvSpPr>
              <p:spPr>
                <a:xfrm>
                  <a:off x="9861872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正方形/長方形 378"/>
                <p:cNvSpPr>
                  <a:spLocks noChangeAspect="1"/>
                </p:cNvSpPr>
                <p:nvPr/>
              </p:nvSpPr>
              <p:spPr>
                <a:xfrm>
                  <a:off x="10806297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正方形/長方形 379"/>
                <p:cNvSpPr>
                  <a:spLocks noChangeAspect="1"/>
                </p:cNvSpPr>
                <p:nvPr/>
              </p:nvSpPr>
              <p:spPr>
                <a:xfrm>
                  <a:off x="7500810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1" name="正方形/長方形 380"/>
                <p:cNvSpPr>
                  <a:spLocks noChangeAspect="1"/>
                </p:cNvSpPr>
                <p:nvPr/>
              </p:nvSpPr>
              <p:spPr>
                <a:xfrm>
                  <a:off x="8445235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正方形/長方形 381"/>
                <p:cNvSpPr>
                  <a:spLocks noChangeAspect="1"/>
                </p:cNvSpPr>
                <p:nvPr/>
              </p:nvSpPr>
              <p:spPr>
                <a:xfrm>
                  <a:off x="8917448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3" name="正方形/長方形 382"/>
                <p:cNvSpPr>
                  <a:spLocks noChangeAspect="1"/>
                </p:cNvSpPr>
                <p:nvPr/>
              </p:nvSpPr>
              <p:spPr>
                <a:xfrm>
                  <a:off x="9389660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4" name="正方形/長方形 383"/>
                <p:cNvSpPr>
                  <a:spLocks noChangeAspect="1"/>
                </p:cNvSpPr>
                <p:nvPr/>
              </p:nvSpPr>
              <p:spPr>
                <a:xfrm>
                  <a:off x="9861872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5" name="正方形/長方形 384"/>
                <p:cNvSpPr>
                  <a:spLocks noChangeAspect="1"/>
                </p:cNvSpPr>
                <p:nvPr/>
              </p:nvSpPr>
              <p:spPr>
                <a:xfrm>
                  <a:off x="10334085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正方形/長方形 385"/>
                <p:cNvSpPr>
                  <a:spLocks noChangeAspect="1"/>
                </p:cNvSpPr>
                <p:nvPr/>
              </p:nvSpPr>
              <p:spPr>
                <a:xfrm>
                  <a:off x="10806297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正方形/長方形 386"/>
                <p:cNvSpPr>
                  <a:spLocks noChangeAspect="1"/>
                </p:cNvSpPr>
                <p:nvPr/>
              </p:nvSpPr>
              <p:spPr>
                <a:xfrm>
                  <a:off x="11278510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正方形/長方形 387"/>
                <p:cNvSpPr>
                  <a:spLocks noChangeAspect="1"/>
                </p:cNvSpPr>
                <p:nvPr/>
              </p:nvSpPr>
              <p:spPr>
                <a:xfrm>
                  <a:off x="7028598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正方形/長方形 388"/>
                <p:cNvSpPr>
                  <a:spLocks noChangeAspect="1"/>
                </p:cNvSpPr>
                <p:nvPr/>
              </p:nvSpPr>
              <p:spPr>
                <a:xfrm>
                  <a:off x="7500810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正方形/長方形 389"/>
                <p:cNvSpPr>
                  <a:spLocks noChangeAspect="1"/>
                </p:cNvSpPr>
                <p:nvPr/>
              </p:nvSpPr>
              <p:spPr>
                <a:xfrm>
                  <a:off x="8917448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1" name="正方形/長方形 390"/>
                <p:cNvSpPr>
                  <a:spLocks noChangeAspect="1"/>
                </p:cNvSpPr>
                <p:nvPr/>
              </p:nvSpPr>
              <p:spPr>
                <a:xfrm>
                  <a:off x="9861872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正方形/長方形 391"/>
                <p:cNvSpPr>
                  <a:spLocks noChangeAspect="1"/>
                </p:cNvSpPr>
                <p:nvPr/>
              </p:nvSpPr>
              <p:spPr>
                <a:xfrm>
                  <a:off x="10806297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正方形/長方形 392"/>
                <p:cNvSpPr>
                  <a:spLocks noChangeAspect="1"/>
                </p:cNvSpPr>
                <p:nvPr/>
              </p:nvSpPr>
              <p:spPr>
                <a:xfrm>
                  <a:off x="11278510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正方形/長方形 393"/>
                <p:cNvSpPr>
                  <a:spLocks noChangeAspect="1"/>
                </p:cNvSpPr>
                <p:nvPr/>
              </p:nvSpPr>
              <p:spPr>
                <a:xfrm>
                  <a:off x="7500810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5" name="正方形/長方形 394"/>
                <p:cNvSpPr>
                  <a:spLocks noChangeAspect="1"/>
                </p:cNvSpPr>
                <p:nvPr/>
              </p:nvSpPr>
              <p:spPr>
                <a:xfrm>
                  <a:off x="8917448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6" name="正方形/長方形 395"/>
                <p:cNvSpPr>
                  <a:spLocks noChangeAspect="1"/>
                </p:cNvSpPr>
                <p:nvPr/>
              </p:nvSpPr>
              <p:spPr>
                <a:xfrm>
                  <a:off x="9861872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7" name="正方形/長方形 396"/>
                <p:cNvSpPr>
                  <a:spLocks noChangeAspect="1"/>
                </p:cNvSpPr>
                <p:nvPr/>
              </p:nvSpPr>
              <p:spPr>
                <a:xfrm>
                  <a:off x="10806297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8" name="正方形/長方形 397"/>
                <p:cNvSpPr>
                  <a:spLocks noChangeAspect="1"/>
                </p:cNvSpPr>
                <p:nvPr/>
              </p:nvSpPr>
              <p:spPr>
                <a:xfrm>
                  <a:off x="11278510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9" name="正方形/長方形 398"/>
                <p:cNvSpPr>
                  <a:spLocks noChangeAspect="1"/>
                </p:cNvSpPr>
                <p:nvPr/>
              </p:nvSpPr>
              <p:spPr>
                <a:xfrm>
                  <a:off x="7028598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正方形/長方形 399"/>
                <p:cNvSpPr>
                  <a:spLocks noChangeAspect="1"/>
                </p:cNvSpPr>
                <p:nvPr/>
              </p:nvSpPr>
              <p:spPr>
                <a:xfrm>
                  <a:off x="7500810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1" name="正方形/長方形 400"/>
                <p:cNvSpPr>
                  <a:spLocks noChangeAspect="1"/>
                </p:cNvSpPr>
                <p:nvPr/>
              </p:nvSpPr>
              <p:spPr>
                <a:xfrm>
                  <a:off x="7973023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2" name="正方形/長方形 401"/>
                <p:cNvSpPr>
                  <a:spLocks noChangeAspect="1"/>
                </p:cNvSpPr>
                <p:nvPr/>
              </p:nvSpPr>
              <p:spPr>
                <a:xfrm>
                  <a:off x="8445235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3" name="正方形/長方形 402"/>
                <p:cNvSpPr>
                  <a:spLocks noChangeAspect="1"/>
                </p:cNvSpPr>
                <p:nvPr/>
              </p:nvSpPr>
              <p:spPr>
                <a:xfrm>
                  <a:off x="8917448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4" name="正方形/長方形 403"/>
                <p:cNvSpPr>
                  <a:spLocks noChangeAspect="1"/>
                </p:cNvSpPr>
                <p:nvPr/>
              </p:nvSpPr>
              <p:spPr>
                <a:xfrm>
                  <a:off x="9389660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5" name="正方形/長方形 404"/>
                <p:cNvSpPr>
                  <a:spLocks noChangeAspect="1"/>
                </p:cNvSpPr>
                <p:nvPr/>
              </p:nvSpPr>
              <p:spPr>
                <a:xfrm>
                  <a:off x="9861872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6" name="正方形/長方形 405"/>
                <p:cNvSpPr>
                  <a:spLocks noChangeAspect="1"/>
                </p:cNvSpPr>
                <p:nvPr/>
              </p:nvSpPr>
              <p:spPr>
                <a:xfrm>
                  <a:off x="10334085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7" name="正方形/長方形 406"/>
                <p:cNvSpPr>
                  <a:spLocks noChangeAspect="1"/>
                </p:cNvSpPr>
                <p:nvPr/>
              </p:nvSpPr>
              <p:spPr>
                <a:xfrm>
                  <a:off x="11278510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8" name="正方形/長方形 407"/>
                <p:cNvSpPr>
                  <a:spLocks noChangeAspect="1"/>
                </p:cNvSpPr>
                <p:nvPr/>
              </p:nvSpPr>
              <p:spPr>
                <a:xfrm>
                  <a:off x="7500810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9" name="正方形/長方形 408"/>
                <p:cNvSpPr>
                  <a:spLocks noChangeAspect="1"/>
                </p:cNvSpPr>
                <p:nvPr/>
              </p:nvSpPr>
              <p:spPr>
                <a:xfrm>
                  <a:off x="7973023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正方形/長方形 409"/>
                <p:cNvSpPr>
                  <a:spLocks noChangeAspect="1"/>
                </p:cNvSpPr>
                <p:nvPr/>
              </p:nvSpPr>
              <p:spPr>
                <a:xfrm>
                  <a:off x="8445235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" name="正方形/長方形 410"/>
                <p:cNvSpPr>
                  <a:spLocks noChangeAspect="1"/>
                </p:cNvSpPr>
                <p:nvPr/>
              </p:nvSpPr>
              <p:spPr>
                <a:xfrm>
                  <a:off x="10334085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正方形/長方形 411"/>
                <p:cNvSpPr>
                  <a:spLocks noChangeAspect="1"/>
                </p:cNvSpPr>
                <p:nvPr/>
              </p:nvSpPr>
              <p:spPr>
                <a:xfrm>
                  <a:off x="11278510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" name="グループ化 291"/>
              <p:cNvGrpSpPr/>
              <p:nvPr/>
            </p:nvGrpSpPr>
            <p:grpSpPr>
              <a:xfrm>
                <a:off x="11750721" y="4549516"/>
                <a:ext cx="4722124" cy="2833274"/>
                <a:chOff x="7028598" y="1716244"/>
                <a:chExt cx="4722124" cy="2833274"/>
              </a:xfrm>
            </p:grpSpPr>
            <p:sp>
              <p:nvSpPr>
                <p:cNvPr id="293" name="正方形/長方形 292"/>
                <p:cNvSpPr>
                  <a:spLocks noChangeAspect="1"/>
                </p:cNvSpPr>
                <p:nvPr/>
              </p:nvSpPr>
              <p:spPr>
                <a:xfrm>
                  <a:off x="7500810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" name="正方形/長方形 293"/>
                <p:cNvSpPr>
                  <a:spLocks noChangeAspect="1"/>
                </p:cNvSpPr>
                <p:nvPr/>
              </p:nvSpPr>
              <p:spPr>
                <a:xfrm>
                  <a:off x="7973023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" name="正方形/長方形 294"/>
                <p:cNvSpPr>
                  <a:spLocks noChangeAspect="1"/>
                </p:cNvSpPr>
                <p:nvPr/>
              </p:nvSpPr>
              <p:spPr>
                <a:xfrm>
                  <a:off x="8917448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" name="正方形/長方形 295"/>
                <p:cNvSpPr>
                  <a:spLocks noChangeAspect="1"/>
                </p:cNvSpPr>
                <p:nvPr/>
              </p:nvSpPr>
              <p:spPr>
                <a:xfrm>
                  <a:off x="10334085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" name="正方形/長方形 296"/>
                <p:cNvSpPr>
                  <a:spLocks noChangeAspect="1"/>
                </p:cNvSpPr>
                <p:nvPr/>
              </p:nvSpPr>
              <p:spPr>
                <a:xfrm>
                  <a:off x="11278510" y="1716244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" name="正方形/長方形 297"/>
                <p:cNvSpPr>
                  <a:spLocks noChangeAspect="1"/>
                </p:cNvSpPr>
                <p:nvPr/>
              </p:nvSpPr>
              <p:spPr>
                <a:xfrm>
                  <a:off x="7028598" y="218845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" name="正方形/長方形 298"/>
                <p:cNvSpPr>
                  <a:spLocks noChangeAspect="1"/>
                </p:cNvSpPr>
                <p:nvPr/>
              </p:nvSpPr>
              <p:spPr>
                <a:xfrm>
                  <a:off x="7973023" y="218845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" name="正方形/長方形 299"/>
                <p:cNvSpPr>
                  <a:spLocks noChangeAspect="1"/>
                </p:cNvSpPr>
                <p:nvPr/>
              </p:nvSpPr>
              <p:spPr>
                <a:xfrm>
                  <a:off x="7973023" y="2660669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" name="正方形/長方形 300"/>
                <p:cNvSpPr>
                  <a:spLocks noChangeAspect="1"/>
                </p:cNvSpPr>
                <p:nvPr/>
              </p:nvSpPr>
              <p:spPr>
                <a:xfrm>
                  <a:off x="8445235" y="2660669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" name="正方形/長方形 301"/>
                <p:cNvSpPr>
                  <a:spLocks noChangeAspect="1"/>
                </p:cNvSpPr>
                <p:nvPr/>
              </p:nvSpPr>
              <p:spPr>
                <a:xfrm>
                  <a:off x="9389660" y="2660669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正方形/長方形 302"/>
                <p:cNvSpPr>
                  <a:spLocks noChangeAspect="1"/>
                </p:cNvSpPr>
                <p:nvPr/>
              </p:nvSpPr>
              <p:spPr>
                <a:xfrm>
                  <a:off x="10334085" y="2660669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" name="正方形/長方形 303"/>
                <p:cNvSpPr>
                  <a:spLocks noChangeAspect="1"/>
                </p:cNvSpPr>
                <p:nvPr/>
              </p:nvSpPr>
              <p:spPr>
                <a:xfrm>
                  <a:off x="7028598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" name="正方形/長方形 304"/>
                <p:cNvSpPr>
                  <a:spLocks noChangeAspect="1"/>
                </p:cNvSpPr>
                <p:nvPr/>
              </p:nvSpPr>
              <p:spPr>
                <a:xfrm>
                  <a:off x="7973023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正方形/長方形 305"/>
                <p:cNvSpPr>
                  <a:spLocks noChangeAspect="1"/>
                </p:cNvSpPr>
                <p:nvPr/>
              </p:nvSpPr>
              <p:spPr>
                <a:xfrm>
                  <a:off x="8445235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正方形/長方形 306"/>
                <p:cNvSpPr>
                  <a:spLocks noChangeAspect="1"/>
                </p:cNvSpPr>
                <p:nvPr/>
              </p:nvSpPr>
              <p:spPr>
                <a:xfrm>
                  <a:off x="9389660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" name="正方形/長方形 307"/>
                <p:cNvSpPr>
                  <a:spLocks noChangeAspect="1"/>
                </p:cNvSpPr>
                <p:nvPr/>
              </p:nvSpPr>
              <p:spPr>
                <a:xfrm>
                  <a:off x="10334085" y="3132881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正方形/長方形 308"/>
                <p:cNvSpPr>
                  <a:spLocks noChangeAspect="1"/>
                </p:cNvSpPr>
                <p:nvPr/>
              </p:nvSpPr>
              <p:spPr>
                <a:xfrm>
                  <a:off x="10806297" y="3605093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" name="正方形/長方形 309"/>
                <p:cNvSpPr>
                  <a:spLocks noChangeAspect="1"/>
                </p:cNvSpPr>
                <p:nvPr/>
              </p:nvSpPr>
              <p:spPr>
                <a:xfrm>
                  <a:off x="7028598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" name="正方形/長方形 310"/>
                <p:cNvSpPr>
                  <a:spLocks noChangeAspect="1"/>
                </p:cNvSpPr>
                <p:nvPr/>
              </p:nvSpPr>
              <p:spPr>
                <a:xfrm>
                  <a:off x="8917448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" name="正方形/長方形 311"/>
                <p:cNvSpPr>
                  <a:spLocks noChangeAspect="1"/>
                </p:cNvSpPr>
                <p:nvPr/>
              </p:nvSpPr>
              <p:spPr>
                <a:xfrm>
                  <a:off x="9389660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" name="正方形/長方形 312"/>
                <p:cNvSpPr>
                  <a:spLocks noChangeAspect="1"/>
                </p:cNvSpPr>
                <p:nvPr/>
              </p:nvSpPr>
              <p:spPr>
                <a:xfrm>
                  <a:off x="9861872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" name="正方形/長方形 313"/>
                <p:cNvSpPr>
                  <a:spLocks noChangeAspect="1"/>
                </p:cNvSpPr>
                <p:nvPr/>
              </p:nvSpPr>
              <p:spPr>
                <a:xfrm>
                  <a:off x="10806297" y="4077306"/>
                  <a:ext cx="472212" cy="472212"/>
                </a:xfrm>
                <a:prstGeom prst="rect">
                  <a:avLst/>
                </a:prstGeom>
                <a:solidFill>
                  <a:srgbClr val="4E6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正方形/長方形 314"/>
                <p:cNvSpPr>
                  <a:spLocks noChangeAspect="1"/>
                </p:cNvSpPr>
                <p:nvPr/>
              </p:nvSpPr>
              <p:spPr>
                <a:xfrm>
                  <a:off x="7028598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" name="正方形/長方形 315"/>
                <p:cNvSpPr>
                  <a:spLocks noChangeAspect="1"/>
                </p:cNvSpPr>
                <p:nvPr/>
              </p:nvSpPr>
              <p:spPr>
                <a:xfrm>
                  <a:off x="8445235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" name="正方形/長方形 316"/>
                <p:cNvSpPr>
                  <a:spLocks noChangeAspect="1"/>
                </p:cNvSpPr>
                <p:nvPr/>
              </p:nvSpPr>
              <p:spPr>
                <a:xfrm>
                  <a:off x="9389660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" name="正方形/長方形 317"/>
                <p:cNvSpPr>
                  <a:spLocks noChangeAspect="1"/>
                </p:cNvSpPr>
                <p:nvPr/>
              </p:nvSpPr>
              <p:spPr>
                <a:xfrm>
                  <a:off x="9861872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" name="正方形/長方形 318"/>
                <p:cNvSpPr>
                  <a:spLocks noChangeAspect="1"/>
                </p:cNvSpPr>
                <p:nvPr/>
              </p:nvSpPr>
              <p:spPr>
                <a:xfrm>
                  <a:off x="10806297" y="1716244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0" name="正方形/長方形 319"/>
                <p:cNvSpPr>
                  <a:spLocks noChangeAspect="1"/>
                </p:cNvSpPr>
                <p:nvPr/>
              </p:nvSpPr>
              <p:spPr>
                <a:xfrm>
                  <a:off x="7500810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1" name="正方形/長方形 320"/>
                <p:cNvSpPr>
                  <a:spLocks noChangeAspect="1"/>
                </p:cNvSpPr>
                <p:nvPr/>
              </p:nvSpPr>
              <p:spPr>
                <a:xfrm>
                  <a:off x="8445235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" name="正方形/長方形 321"/>
                <p:cNvSpPr>
                  <a:spLocks noChangeAspect="1"/>
                </p:cNvSpPr>
                <p:nvPr/>
              </p:nvSpPr>
              <p:spPr>
                <a:xfrm>
                  <a:off x="8917448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3" name="正方形/長方形 322"/>
                <p:cNvSpPr>
                  <a:spLocks noChangeAspect="1"/>
                </p:cNvSpPr>
                <p:nvPr/>
              </p:nvSpPr>
              <p:spPr>
                <a:xfrm>
                  <a:off x="9389660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4" name="正方形/長方形 323"/>
                <p:cNvSpPr>
                  <a:spLocks noChangeAspect="1"/>
                </p:cNvSpPr>
                <p:nvPr/>
              </p:nvSpPr>
              <p:spPr>
                <a:xfrm>
                  <a:off x="9861872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5" name="正方形/長方形 324"/>
                <p:cNvSpPr>
                  <a:spLocks noChangeAspect="1"/>
                </p:cNvSpPr>
                <p:nvPr/>
              </p:nvSpPr>
              <p:spPr>
                <a:xfrm>
                  <a:off x="10334085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6" name="正方形/長方形 325"/>
                <p:cNvSpPr>
                  <a:spLocks noChangeAspect="1"/>
                </p:cNvSpPr>
                <p:nvPr/>
              </p:nvSpPr>
              <p:spPr>
                <a:xfrm>
                  <a:off x="10806297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7" name="正方形/長方形 326"/>
                <p:cNvSpPr>
                  <a:spLocks noChangeAspect="1"/>
                </p:cNvSpPr>
                <p:nvPr/>
              </p:nvSpPr>
              <p:spPr>
                <a:xfrm>
                  <a:off x="11278510" y="218845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" name="正方形/長方形 327"/>
                <p:cNvSpPr>
                  <a:spLocks noChangeAspect="1"/>
                </p:cNvSpPr>
                <p:nvPr/>
              </p:nvSpPr>
              <p:spPr>
                <a:xfrm>
                  <a:off x="7028598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9" name="正方形/長方形 328"/>
                <p:cNvSpPr>
                  <a:spLocks noChangeAspect="1"/>
                </p:cNvSpPr>
                <p:nvPr/>
              </p:nvSpPr>
              <p:spPr>
                <a:xfrm>
                  <a:off x="7500810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0" name="正方形/長方形 329"/>
                <p:cNvSpPr>
                  <a:spLocks noChangeAspect="1"/>
                </p:cNvSpPr>
                <p:nvPr/>
              </p:nvSpPr>
              <p:spPr>
                <a:xfrm>
                  <a:off x="8917448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1" name="正方形/長方形 330"/>
                <p:cNvSpPr>
                  <a:spLocks noChangeAspect="1"/>
                </p:cNvSpPr>
                <p:nvPr/>
              </p:nvSpPr>
              <p:spPr>
                <a:xfrm>
                  <a:off x="9861872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2" name="正方形/長方形 331"/>
                <p:cNvSpPr>
                  <a:spLocks noChangeAspect="1"/>
                </p:cNvSpPr>
                <p:nvPr/>
              </p:nvSpPr>
              <p:spPr>
                <a:xfrm>
                  <a:off x="10806297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3" name="正方形/長方形 332"/>
                <p:cNvSpPr>
                  <a:spLocks noChangeAspect="1"/>
                </p:cNvSpPr>
                <p:nvPr/>
              </p:nvSpPr>
              <p:spPr>
                <a:xfrm>
                  <a:off x="11278510" y="2660669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4" name="正方形/長方形 333"/>
                <p:cNvSpPr>
                  <a:spLocks noChangeAspect="1"/>
                </p:cNvSpPr>
                <p:nvPr/>
              </p:nvSpPr>
              <p:spPr>
                <a:xfrm>
                  <a:off x="7500810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5" name="正方形/長方形 334"/>
                <p:cNvSpPr>
                  <a:spLocks noChangeAspect="1"/>
                </p:cNvSpPr>
                <p:nvPr/>
              </p:nvSpPr>
              <p:spPr>
                <a:xfrm>
                  <a:off x="8917448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6" name="正方形/長方形 335"/>
                <p:cNvSpPr>
                  <a:spLocks noChangeAspect="1"/>
                </p:cNvSpPr>
                <p:nvPr/>
              </p:nvSpPr>
              <p:spPr>
                <a:xfrm>
                  <a:off x="9861872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7" name="正方形/長方形 336"/>
                <p:cNvSpPr>
                  <a:spLocks noChangeAspect="1"/>
                </p:cNvSpPr>
                <p:nvPr/>
              </p:nvSpPr>
              <p:spPr>
                <a:xfrm>
                  <a:off x="10806297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" name="正方形/長方形 337"/>
                <p:cNvSpPr>
                  <a:spLocks noChangeAspect="1"/>
                </p:cNvSpPr>
                <p:nvPr/>
              </p:nvSpPr>
              <p:spPr>
                <a:xfrm>
                  <a:off x="11278510" y="3132881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9" name="正方形/長方形 338"/>
                <p:cNvSpPr>
                  <a:spLocks noChangeAspect="1"/>
                </p:cNvSpPr>
                <p:nvPr/>
              </p:nvSpPr>
              <p:spPr>
                <a:xfrm>
                  <a:off x="7028598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0" name="正方形/長方形 339"/>
                <p:cNvSpPr>
                  <a:spLocks noChangeAspect="1"/>
                </p:cNvSpPr>
                <p:nvPr/>
              </p:nvSpPr>
              <p:spPr>
                <a:xfrm>
                  <a:off x="7500810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1" name="正方形/長方形 340"/>
                <p:cNvSpPr>
                  <a:spLocks noChangeAspect="1"/>
                </p:cNvSpPr>
                <p:nvPr/>
              </p:nvSpPr>
              <p:spPr>
                <a:xfrm>
                  <a:off x="7973023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2" name="正方形/長方形 341"/>
                <p:cNvSpPr>
                  <a:spLocks noChangeAspect="1"/>
                </p:cNvSpPr>
                <p:nvPr/>
              </p:nvSpPr>
              <p:spPr>
                <a:xfrm>
                  <a:off x="8445235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3" name="正方形/長方形 342"/>
                <p:cNvSpPr>
                  <a:spLocks noChangeAspect="1"/>
                </p:cNvSpPr>
                <p:nvPr/>
              </p:nvSpPr>
              <p:spPr>
                <a:xfrm>
                  <a:off x="8917448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4" name="正方形/長方形 343"/>
                <p:cNvSpPr>
                  <a:spLocks noChangeAspect="1"/>
                </p:cNvSpPr>
                <p:nvPr/>
              </p:nvSpPr>
              <p:spPr>
                <a:xfrm>
                  <a:off x="9389660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5" name="正方形/長方形 344"/>
                <p:cNvSpPr>
                  <a:spLocks noChangeAspect="1"/>
                </p:cNvSpPr>
                <p:nvPr/>
              </p:nvSpPr>
              <p:spPr>
                <a:xfrm>
                  <a:off x="9861872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正方形/長方形 345"/>
                <p:cNvSpPr>
                  <a:spLocks noChangeAspect="1"/>
                </p:cNvSpPr>
                <p:nvPr/>
              </p:nvSpPr>
              <p:spPr>
                <a:xfrm>
                  <a:off x="10334085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正方形/長方形 346"/>
                <p:cNvSpPr>
                  <a:spLocks noChangeAspect="1"/>
                </p:cNvSpPr>
                <p:nvPr/>
              </p:nvSpPr>
              <p:spPr>
                <a:xfrm>
                  <a:off x="11278510" y="3605093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正方形/長方形 347"/>
                <p:cNvSpPr>
                  <a:spLocks noChangeAspect="1"/>
                </p:cNvSpPr>
                <p:nvPr/>
              </p:nvSpPr>
              <p:spPr>
                <a:xfrm>
                  <a:off x="7500810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9" name="正方形/長方形 348"/>
                <p:cNvSpPr>
                  <a:spLocks noChangeAspect="1"/>
                </p:cNvSpPr>
                <p:nvPr/>
              </p:nvSpPr>
              <p:spPr>
                <a:xfrm>
                  <a:off x="7973023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0" name="正方形/長方形 349"/>
                <p:cNvSpPr>
                  <a:spLocks noChangeAspect="1"/>
                </p:cNvSpPr>
                <p:nvPr/>
              </p:nvSpPr>
              <p:spPr>
                <a:xfrm>
                  <a:off x="8445235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正方形/長方形 350"/>
                <p:cNvSpPr>
                  <a:spLocks noChangeAspect="1"/>
                </p:cNvSpPr>
                <p:nvPr/>
              </p:nvSpPr>
              <p:spPr>
                <a:xfrm>
                  <a:off x="10334085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2" name="正方形/長方形 351"/>
                <p:cNvSpPr>
                  <a:spLocks noChangeAspect="1"/>
                </p:cNvSpPr>
                <p:nvPr/>
              </p:nvSpPr>
              <p:spPr>
                <a:xfrm>
                  <a:off x="11278510" y="4077306"/>
                  <a:ext cx="472212" cy="472212"/>
                </a:xfrm>
                <a:prstGeom prst="rect">
                  <a:avLst/>
                </a:prstGeom>
                <a:solidFill>
                  <a:srgbClr val="F141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>
                    <a:latin typeface="小塚明朝 Pr6N R" pitchFamily="18" charset="-128"/>
                    <a:ea typeface="小塚明朝 Pr6N R" pitchFamily="18" charset="-128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88" name="正方形/長方形 287"/>
            <p:cNvSpPr/>
            <p:nvPr/>
          </p:nvSpPr>
          <p:spPr>
            <a:xfrm>
              <a:off x="4439177" y="2719046"/>
              <a:ext cx="1562566" cy="85165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小塚明朝 Pr6N R" pitchFamily="18" charset="-128"/>
                <a:ea typeface="小塚明朝 Pr6N R" pitchFamily="18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6" name="グループ化 1055"/>
          <p:cNvGrpSpPr/>
          <p:nvPr/>
        </p:nvGrpSpPr>
        <p:grpSpPr>
          <a:xfrm>
            <a:off x="1398370" y="2328347"/>
            <a:ext cx="2510890" cy="1508091"/>
            <a:chOff x="849313" y="2693988"/>
            <a:chExt cx="1563688" cy="854075"/>
          </a:xfrm>
        </p:grpSpPr>
        <p:sp>
          <p:nvSpPr>
            <p:cNvPr id="542" name="Rectangle 7"/>
            <p:cNvSpPr>
              <a:spLocks noChangeArrowheads="1"/>
            </p:cNvSpPr>
            <p:nvPr/>
          </p:nvSpPr>
          <p:spPr bwMode="auto">
            <a:xfrm>
              <a:off x="849313" y="2695575"/>
              <a:ext cx="1563688" cy="8524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900" y="2693988"/>
              <a:ext cx="1562100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" name="Rectangle 9"/>
            <p:cNvSpPr>
              <a:spLocks noChangeArrowheads="1"/>
            </p:cNvSpPr>
            <p:nvPr/>
          </p:nvSpPr>
          <p:spPr bwMode="auto">
            <a:xfrm>
              <a:off x="850900" y="2695575"/>
              <a:ext cx="1562100" cy="8524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900" y="2693988"/>
              <a:ext cx="1562100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" name="Line 11"/>
            <p:cNvSpPr>
              <a:spLocks noChangeShapeType="1"/>
            </p:cNvSpPr>
            <p:nvPr/>
          </p:nvSpPr>
          <p:spPr bwMode="auto">
            <a:xfrm flipV="1">
              <a:off x="849313" y="3538538"/>
              <a:ext cx="0" cy="95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5" name="Line 12"/>
            <p:cNvSpPr>
              <a:spLocks noChangeShapeType="1"/>
            </p:cNvSpPr>
            <p:nvPr/>
          </p:nvSpPr>
          <p:spPr bwMode="auto">
            <a:xfrm>
              <a:off x="849313" y="2695575"/>
              <a:ext cx="0" cy="95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6" name="Line 13"/>
            <p:cNvSpPr>
              <a:spLocks noChangeShapeType="1"/>
            </p:cNvSpPr>
            <p:nvPr/>
          </p:nvSpPr>
          <p:spPr bwMode="auto">
            <a:xfrm flipV="1">
              <a:off x="1073150" y="3538538"/>
              <a:ext cx="0" cy="95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7" name="Line 14"/>
            <p:cNvSpPr>
              <a:spLocks noChangeShapeType="1"/>
            </p:cNvSpPr>
            <p:nvPr/>
          </p:nvSpPr>
          <p:spPr bwMode="auto">
            <a:xfrm>
              <a:off x="1073150" y="2695575"/>
              <a:ext cx="0" cy="95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8" name="Line 15"/>
            <p:cNvSpPr>
              <a:spLocks noChangeShapeType="1"/>
            </p:cNvSpPr>
            <p:nvPr/>
          </p:nvSpPr>
          <p:spPr bwMode="auto">
            <a:xfrm flipV="1">
              <a:off x="1295400" y="3538538"/>
              <a:ext cx="0" cy="95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" name="Line 16"/>
            <p:cNvSpPr>
              <a:spLocks noChangeShapeType="1"/>
            </p:cNvSpPr>
            <p:nvPr/>
          </p:nvSpPr>
          <p:spPr bwMode="auto">
            <a:xfrm>
              <a:off x="1295400" y="2695575"/>
              <a:ext cx="0" cy="95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0" name="Line 17"/>
            <p:cNvSpPr>
              <a:spLocks noChangeShapeType="1"/>
            </p:cNvSpPr>
            <p:nvPr/>
          </p:nvSpPr>
          <p:spPr bwMode="auto">
            <a:xfrm flipV="1">
              <a:off x="1519238" y="3538538"/>
              <a:ext cx="0" cy="95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1" name="Line 18"/>
            <p:cNvSpPr>
              <a:spLocks noChangeShapeType="1"/>
            </p:cNvSpPr>
            <p:nvPr/>
          </p:nvSpPr>
          <p:spPr bwMode="auto">
            <a:xfrm>
              <a:off x="1519238" y="2695575"/>
              <a:ext cx="0" cy="95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3" name="Line 19"/>
            <p:cNvSpPr>
              <a:spLocks noChangeShapeType="1"/>
            </p:cNvSpPr>
            <p:nvPr/>
          </p:nvSpPr>
          <p:spPr bwMode="auto">
            <a:xfrm flipV="1">
              <a:off x="1741488" y="3538538"/>
              <a:ext cx="0" cy="95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5" name="Line 20"/>
            <p:cNvSpPr>
              <a:spLocks noChangeShapeType="1"/>
            </p:cNvSpPr>
            <p:nvPr/>
          </p:nvSpPr>
          <p:spPr bwMode="auto">
            <a:xfrm>
              <a:off x="1741488" y="2695575"/>
              <a:ext cx="0" cy="95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6" name="Line 21"/>
            <p:cNvSpPr>
              <a:spLocks noChangeShapeType="1"/>
            </p:cNvSpPr>
            <p:nvPr/>
          </p:nvSpPr>
          <p:spPr bwMode="auto">
            <a:xfrm flipV="1">
              <a:off x="1963738" y="3538538"/>
              <a:ext cx="0" cy="95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7" name="Line 22"/>
            <p:cNvSpPr>
              <a:spLocks noChangeShapeType="1"/>
            </p:cNvSpPr>
            <p:nvPr/>
          </p:nvSpPr>
          <p:spPr bwMode="auto">
            <a:xfrm>
              <a:off x="1963738" y="2695575"/>
              <a:ext cx="0" cy="95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8" name="Line 23"/>
            <p:cNvSpPr>
              <a:spLocks noChangeShapeType="1"/>
            </p:cNvSpPr>
            <p:nvPr/>
          </p:nvSpPr>
          <p:spPr bwMode="auto">
            <a:xfrm flipV="1">
              <a:off x="2187575" y="3538538"/>
              <a:ext cx="0" cy="95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9" name="Line 24"/>
            <p:cNvSpPr>
              <a:spLocks noChangeShapeType="1"/>
            </p:cNvSpPr>
            <p:nvPr/>
          </p:nvSpPr>
          <p:spPr bwMode="auto">
            <a:xfrm>
              <a:off x="2187575" y="2695575"/>
              <a:ext cx="0" cy="95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0" name="Line 25"/>
            <p:cNvSpPr>
              <a:spLocks noChangeShapeType="1"/>
            </p:cNvSpPr>
            <p:nvPr/>
          </p:nvSpPr>
          <p:spPr bwMode="auto">
            <a:xfrm flipV="1">
              <a:off x="2409825" y="3538538"/>
              <a:ext cx="0" cy="95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1" name="Line 26"/>
            <p:cNvSpPr>
              <a:spLocks noChangeShapeType="1"/>
            </p:cNvSpPr>
            <p:nvPr/>
          </p:nvSpPr>
          <p:spPr bwMode="auto">
            <a:xfrm>
              <a:off x="2409825" y="2695575"/>
              <a:ext cx="0" cy="95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2" name="Line 27"/>
            <p:cNvSpPr>
              <a:spLocks noChangeShapeType="1"/>
            </p:cNvSpPr>
            <p:nvPr/>
          </p:nvSpPr>
          <p:spPr bwMode="auto">
            <a:xfrm>
              <a:off x="849313" y="3546475"/>
              <a:ext cx="7938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3" name="Line 28"/>
            <p:cNvSpPr>
              <a:spLocks noChangeShapeType="1"/>
            </p:cNvSpPr>
            <p:nvPr/>
          </p:nvSpPr>
          <p:spPr bwMode="auto">
            <a:xfrm flipH="1">
              <a:off x="2405063" y="3546475"/>
              <a:ext cx="7938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4" name="Line 29"/>
            <p:cNvSpPr>
              <a:spLocks noChangeShapeType="1"/>
            </p:cNvSpPr>
            <p:nvPr/>
          </p:nvSpPr>
          <p:spPr bwMode="auto">
            <a:xfrm>
              <a:off x="849313" y="3333750"/>
              <a:ext cx="7938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5" name="Line 30"/>
            <p:cNvSpPr>
              <a:spLocks noChangeShapeType="1"/>
            </p:cNvSpPr>
            <p:nvPr/>
          </p:nvSpPr>
          <p:spPr bwMode="auto">
            <a:xfrm flipH="1">
              <a:off x="2405063" y="3333750"/>
              <a:ext cx="7938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6" name="Line 31"/>
            <p:cNvSpPr>
              <a:spLocks noChangeShapeType="1"/>
            </p:cNvSpPr>
            <p:nvPr/>
          </p:nvSpPr>
          <p:spPr bwMode="auto">
            <a:xfrm>
              <a:off x="849313" y="3122613"/>
              <a:ext cx="7938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7" name="Line 32"/>
            <p:cNvSpPr>
              <a:spLocks noChangeShapeType="1"/>
            </p:cNvSpPr>
            <p:nvPr/>
          </p:nvSpPr>
          <p:spPr bwMode="auto">
            <a:xfrm flipH="1">
              <a:off x="2405063" y="3122613"/>
              <a:ext cx="7938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8" name="Line 33"/>
            <p:cNvSpPr>
              <a:spLocks noChangeShapeType="1"/>
            </p:cNvSpPr>
            <p:nvPr/>
          </p:nvSpPr>
          <p:spPr bwMode="auto">
            <a:xfrm>
              <a:off x="849313" y="2909888"/>
              <a:ext cx="7938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9" name="Line 34"/>
            <p:cNvSpPr>
              <a:spLocks noChangeShapeType="1"/>
            </p:cNvSpPr>
            <p:nvPr/>
          </p:nvSpPr>
          <p:spPr bwMode="auto">
            <a:xfrm flipH="1">
              <a:off x="2405063" y="2909888"/>
              <a:ext cx="7938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0" name="Line 35"/>
            <p:cNvSpPr>
              <a:spLocks noChangeShapeType="1"/>
            </p:cNvSpPr>
            <p:nvPr/>
          </p:nvSpPr>
          <p:spPr bwMode="auto">
            <a:xfrm>
              <a:off x="849313" y="2697163"/>
              <a:ext cx="7938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1" name="Line 36"/>
            <p:cNvSpPr>
              <a:spLocks noChangeShapeType="1"/>
            </p:cNvSpPr>
            <p:nvPr/>
          </p:nvSpPr>
          <p:spPr bwMode="auto">
            <a:xfrm flipH="1">
              <a:off x="2405063" y="2697163"/>
              <a:ext cx="7938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2" name="Line 37"/>
            <p:cNvSpPr>
              <a:spLocks noChangeShapeType="1"/>
            </p:cNvSpPr>
            <p:nvPr/>
          </p:nvSpPr>
          <p:spPr bwMode="auto">
            <a:xfrm>
              <a:off x="849313" y="2695575"/>
              <a:ext cx="1563688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5" name="Line 40"/>
            <p:cNvSpPr>
              <a:spLocks noChangeShapeType="1"/>
            </p:cNvSpPr>
            <p:nvPr/>
          </p:nvSpPr>
          <p:spPr bwMode="auto">
            <a:xfrm flipV="1">
              <a:off x="849313" y="2695575"/>
              <a:ext cx="0" cy="85248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4" name="正方形/長方形 3"/>
          <p:cNvSpPr/>
          <p:nvPr/>
        </p:nvSpPr>
        <p:spPr>
          <a:xfrm>
            <a:off x="2777908" y="2805113"/>
            <a:ext cx="101377" cy="1137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500" dirty="0">
              <a:solidFill>
                <a:prstClr val="black"/>
              </a:solidFill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60881" y="3035575"/>
            <a:ext cx="101744" cy="105393"/>
          </a:xfrm>
          <a:prstGeom prst="rect">
            <a:avLst/>
          </a:prstGeom>
          <a:noFill/>
          <a:ln w="28575">
            <a:solidFill>
              <a:srgbClr val="2C3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500" dirty="0">
              <a:solidFill>
                <a:prstClr val="black"/>
              </a:solidFill>
              <a:latin typeface="小塚明朝 Pr6N R" pitchFamily="18" charset="-128"/>
              <a:ea typeface="小塚明朝 Pr6N R" pitchFamily="18" charset="-128"/>
            </a:endParaRPr>
          </a:p>
        </p:txBody>
      </p:sp>
      <p:cxnSp>
        <p:nvCxnSpPr>
          <p:cNvPr id="6" name="直線矢印コネクタ 5"/>
          <p:cNvCxnSpPr>
            <a:stCxn id="4" idx="3"/>
            <a:endCxn id="13" idx="5"/>
          </p:cNvCxnSpPr>
          <p:nvPr/>
        </p:nvCxnSpPr>
        <p:spPr>
          <a:xfrm flipV="1">
            <a:off x="2879285" y="2494256"/>
            <a:ext cx="638679" cy="367731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 flipH="1">
            <a:off x="3451670" y="2169150"/>
            <a:ext cx="870422" cy="563841"/>
            <a:chOff x="2614424" y="1577353"/>
            <a:chExt cx="828024" cy="492685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424" y="1606576"/>
              <a:ext cx="328145" cy="463462"/>
            </a:xfrm>
            <a:prstGeom prst="rect">
              <a:avLst/>
            </a:prstGeom>
          </p:spPr>
        </p:pic>
        <p:sp>
          <p:nvSpPr>
            <p:cNvPr id="13" name="円形吹き出し 12"/>
            <p:cNvSpPr/>
            <p:nvPr/>
          </p:nvSpPr>
          <p:spPr>
            <a:xfrm>
              <a:off x="3011812" y="1577353"/>
              <a:ext cx="430636" cy="332818"/>
            </a:xfrm>
            <a:prstGeom prst="wedgeEllipseCallout">
              <a:avLst>
                <a:gd name="adj1" fmla="val -62963"/>
                <a:gd name="adj2" fmla="val 16164"/>
              </a:avLst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500" dirty="0">
                <a:solidFill>
                  <a:prstClr val="black"/>
                </a:solidFill>
                <a:latin typeface="小塚明朝 Pr6N R" pitchFamily="18" charset="-128"/>
                <a:ea typeface="小塚明朝 Pr6N R" pitchFamily="18" charset="-128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3464874" y="3429000"/>
            <a:ext cx="886863" cy="513857"/>
            <a:chOff x="2511932" y="2242685"/>
            <a:chExt cx="843664" cy="449009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29267" y="2242685"/>
              <a:ext cx="326329" cy="449009"/>
            </a:xfrm>
            <a:prstGeom prst="rect">
              <a:avLst/>
            </a:prstGeom>
          </p:spPr>
        </p:pic>
        <p:sp>
          <p:nvSpPr>
            <p:cNvPr id="11" name="円形吹き出し 10"/>
            <p:cNvSpPr/>
            <p:nvPr/>
          </p:nvSpPr>
          <p:spPr>
            <a:xfrm>
              <a:off x="2511932" y="2284459"/>
              <a:ext cx="430636" cy="332818"/>
            </a:xfrm>
            <a:prstGeom prst="wedgeEllipseCallout">
              <a:avLst>
                <a:gd name="adj1" fmla="val 66667"/>
                <a:gd name="adj2" fmla="val -7039"/>
              </a:avLst>
            </a:prstGeom>
            <a:solidFill>
              <a:srgbClr val="2C3F7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500" dirty="0">
                <a:solidFill>
                  <a:prstClr val="black"/>
                </a:solidFill>
                <a:latin typeface="小塚明朝 Pr6N R" pitchFamily="18" charset="-128"/>
                <a:ea typeface="小塚明朝 Pr6N R" pitchFamily="18" charset="-128"/>
              </a:endParaRPr>
            </a:p>
          </p:txBody>
        </p:sp>
      </p:grpSp>
      <p:cxnSp>
        <p:nvCxnSpPr>
          <p:cNvPr id="9" name="直線矢印コネクタ 8"/>
          <p:cNvCxnSpPr>
            <a:stCxn id="5" idx="3"/>
            <a:endCxn id="11" idx="1"/>
          </p:cNvCxnSpPr>
          <p:nvPr/>
        </p:nvCxnSpPr>
        <p:spPr>
          <a:xfrm>
            <a:off x="2762625" y="3088272"/>
            <a:ext cx="768543" cy="444314"/>
          </a:xfrm>
          <a:prstGeom prst="straightConnector1">
            <a:avLst/>
          </a:prstGeom>
          <a:ln w="28575">
            <a:solidFill>
              <a:srgbClr val="2C3F7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/>
          <p:cNvSpPr txBox="1"/>
          <p:nvPr/>
        </p:nvSpPr>
        <p:spPr>
          <a:xfrm>
            <a:off x="1384187" y="401921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各時間</a:t>
            </a:r>
            <a:r>
              <a:rPr kumimoji="1"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周波数</a:t>
            </a:r>
            <a:r>
              <a:rPr lang="ja-JP" altLang="en-US" sz="1600" dirty="0">
                <a:latin typeface="小塚明朝 Pr6N R" pitchFamily="18" charset="-128"/>
                <a:ea typeface="小塚明朝 Pr6N R" pitchFamily="18" charset="-128"/>
              </a:rPr>
              <a:t>ビンにおいて</a:t>
            </a:r>
            <a:endParaRPr kumimoji="1" lang="en-US" altLang="ja-JP" sz="1600" dirty="0" smtClean="0">
              <a:latin typeface="小塚明朝 Pr6N R" pitchFamily="18" charset="-128"/>
              <a:ea typeface="小塚明朝 Pr6N R" pitchFamily="18" charset="-128"/>
            </a:endParaRPr>
          </a:p>
          <a:p>
            <a:pPr algn="ctr"/>
            <a:r>
              <a:rPr kumimoji="1"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いずれかの音源</a:t>
            </a:r>
            <a:r>
              <a:rPr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が優勢</a:t>
            </a:r>
            <a:endParaRPr kumimoji="1" lang="ja-JP" altLang="en-US" sz="1600" dirty="0" smtClean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534" name="右矢印 533"/>
          <p:cNvSpPr/>
          <p:nvPr/>
        </p:nvSpPr>
        <p:spPr>
          <a:xfrm>
            <a:off x="4266488" y="2903627"/>
            <a:ext cx="433879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bg1"/>
              </a:solidFill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535" name="テキスト ボックス 534"/>
          <p:cNvSpPr txBox="1"/>
          <p:nvPr/>
        </p:nvSpPr>
        <p:spPr>
          <a:xfrm>
            <a:off x="4621936" y="4019213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音源分離：</a:t>
            </a:r>
            <a:endParaRPr kumimoji="1" lang="en-US" altLang="ja-JP" sz="1600" dirty="0" smtClean="0">
              <a:latin typeface="小塚明朝 Pr6N R" pitchFamily="18" charset="-128"/>
              <a:ea typeface="小塚明朝 Pr6N R" pitchFamily="18" charset="-128"/>
            </a:endParaRPr>
          </a:p>
          <a:p>
            <a:pPr algn="ctr"/>
            <a:r>
              <a:rPr kumimoji="1"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時間周波数ビンをクラスタリング</a:t>
            </a:r>
            <a:endParaRPr kumimoji="1" lang="ja-JP" altLang="en-US" sz="1600" dirty="0" smtClean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1076" name="テキスト ボックス 1075"/>
          <p:cNvSpPr txBox="1"/>
          <p:nvPr/>
        </p:nvSpPr>
        <p:spPr>
          <a:xfrm>
            <a:off x="7144064" y="38356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>
                <a:latin typeface="小塚明朝 Pr6N R" pitchFamily="18" charset="-128"/>
                <a:ea typeface="小塚明朝 Pr6N R" pitchFamily="18" charset="-128"/>
              </a:rPr>
              <a:t>時間</a:t>
            </a:r>
            <a:endParaRPr kumimoji="1" lang="ja-JP" altLang="en-US" sz="1050" dirty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597" name="テキスト ボックス 596"/>
          <p:cNvSpPr txBox="1"/>
          <p:nvPr/>
        </p:nvSpPr>
        <p:spPr>
          <a:xfrm>
            <a:off x="4445187" y="232633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>
                <a:latin typeface="小塚明朝 Pr6N R" pitchFamily="18" charset="-128"/>
                <a:ea typeface="小塚明朝 Pr6N R" pitchFamily="18" charset="-128"/>
              </a:rPr>
              <a:t>周波数</a:t>
            </a:r>
            <a:endParaRPr kumimoji="1" lang="ja-JP" altLang="en-US" sz="1050" dirty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598" name="テキスト ボックス 597"/>
          <p:cNvSpPr txBox="1"/>
          <p:nvPr/>
        </p:nvSpPr>
        <p:spPr>
          <a:xfrm>
            <a:off x="3556223" y="383533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>
                <a:latin typeface="小塚明朝 Pr6N R" pitchFamily="18" charset="-128"/>
                <a:ea typeface="小塚明朝 Pr6N R" pitchFamily="18" charset="-128"/>
              </a:rPr>
              <a:t>時間</a:t>
            </a:r>
            <a:endParaRPr kumimoji="1" lang="ja-JP" altLang="en-US" sz="1050" dirty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599" name="テキスト ボックス 598"/>
          <p:cNvSpPr txBox="1"/>
          <p:nvPr/>
        </p:nvSpPr>
        <p:spPr>
          <a:xfrm>
            <a:off x="857346" y="232602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>
                <a:latin typeface="小塚明朝 Pr6N R" pitchFamily="18" charset="-128"/>
                <a:ea typeface="小塚明朝 Pr6N R" pitchFamily="18" charset="-128"/>
              </a:rPr>
              <a:t>周波数</a:t>
            </a:r>
            <a:endParaRPr kumimoji="1" lang="ja-JP" altLang="en-US" sz="1050" dirty="0">
              <a:latin typeface="小塚明朝 Pr6N R" pitchFamily="18" charset="-128"/>
              <a:ea typeface="小塚明朝 Pr6N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39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コネクタ 13"/>
          <p:cNvCxnSpPr/>
          <p:nvPr/>
        </p:nvCxnSpPr>
        <p:spPr>
          <a:xfrm>
            <a:off x="1483787" y="4072117"/>
            <a:ext cx="6120680" cy="469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/>
          <p:cNvCxnSpPr/>
          <p:nvPr/>
        </p:nvCxnSpPr>
        <p:spPr>
          <a:xfrm flipV="1">
            <a:off x="1483787" y="1724104"/>
            <a:ext cx="0" cy="2952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483787" y="2588200"/>
            <a:ext cx="604867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2203867" y="2372176"/>
                <a:ext cx="194421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𝑿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𝑘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)</m:t>
                          </m:r>
                        </m:sup>
                      </m:sSup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867" y="2372176"/>
                <a:ext cx="1944216" cy="432048"/>
              </a:xfrm>
              <a:prstGeom prst="rect">
                <a:avLst/>
              </a:prstGeom>
              <a:blipFill rotWithShape="1">
                <a:blip r:embed="rId2"/>
                <a:stretch>
                  <a:fillRect b="-400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5023651" y="2372176"/>
                <a:ext cx="194421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𝑢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𝑿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,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𝚯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𝑘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+1)</m:t>
                          </m:r>
                        </m:sup>
                      </m:sSup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651" y="2372176"/>
                <a:ext cx="1944216" cy="432048"/>
              </a:xfrm>
              <a:prstGeom prst="rect">
                <a:avLst/>
              </a:prstGeom>
              <a:blipFill rotWithShape="1">
                <a:blip r:embed="rId3"/>
                <a:stretch>
                  <a:fillRect b="-4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5023651" y="1796112"/>
                <a:ext cx="194421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𝑢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𝑿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,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𝚯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𝑘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)</m:t>
                          </m:r>
                        </m:sup>
                      </m:sSup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651" y="1796112"/>
                <a:ext cx="1944216" cy="432048"/>
              </a:xfrm>
              <a:prstGeom prst="rect">
                <a:avLst/>
              </a:prstGeom>
              <a:blipFill rotWithShape="1">
                <a:blip r:embed="rId4"/>
                <a:stretch>
                  <a:fillRect b="-4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5023651" y="3865474"/>
                <a:ext cx="194421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𝑢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𝑿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,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𝚯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𝑘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+2)</m:t>
                          </m:r>
                        </m:sup>
                      </m:sSup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651" y="3865474"/>
                <a:ext cx="1944216" cy="432048"/>
              </a:xfrm>
              <a:prstGeom prst="rect">
                <a:avLst/>
              </a:prstGeom>
              <a:blipFill rotWithShape="1">
                <a:blip r:embed="rId5"/>
                <a:stretch>
                  <a:fillRect b="-4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5023651" y="3164264"/>
                <a:ext cx="194421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𝑢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𝑿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,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𝚯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𝑘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+1)</m:t>
                          </m:r>
                        </m:sup>
                      </m:sSup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651" y="3164264"/>
                <a:ext cx="1944216" cy="432048"/>
              </a:xfrm>
              <a:prstGeom prst="rect">
                <a:avLst/>
              </a:prstGeom>
              <a:blipFill rotWithShape="1">
                <a:blip r:embed="rId6"/>
                <a:stretch>
                  <a:fillRect b="-4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/>
              <p:cNvSpPr/>
              <p:nvPr/>
            </p:nvSpPr>
            <p:spPr>
              <a:xfrm>
                <a:off x="2203867" y="3856093"/>
                <a:ext cx="194421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𝑿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𝑘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+1)</m:t>
                          </m:r>
                        </m:sup>
                      </m:sSup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867" y="3856093"/>
                <a:ext cx="1944216" cy="432048"/>
              </a:xfrm>
              <a:prstGeom prst="rect">
                <a:avLst/>
              </a:prstGeom>
              <a:blipFill rotWithShape="1">
                <a:blip r:embed="rId7"/>
                <a:stretch>
                  <a:fillRect b="-405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/>
          <p:cNvSpPr txBox="1"/>
          <p:nvPr/>
        </p:nvSpPr>
        <p:spPr>
          <a:xfrm>
            <a:off x="683568" y="186812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関数値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1771819" y="2588198"/>
            <a:ext cx="334099" cy="148391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7054344" y="2012135"/>
            <a:ext cx="334099" cy="57606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7054344" y="3405548"/>
            <a:ext cx="334099" cy="67595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4606072" y="2588200"/>
            <a:ext cx="334099" cy="81734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789729" y="2864584"/>
                <a:ext cx="9428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/>
                        <a:ea typeface="小塚明朝 Pr6N R" pitchFamily="18" charset="-128"/>
                      </a:rPr>
                      <m:t>𝑿</m:t>
                    </m:r>
                  </m:oMath>
                </a14:m>
                <a:r>
                  <a:rPr kumimoji="1" lang="ja-JP" altLang="en-US" sz="1600" dirty="0" smtClean="0">
                    <a:latin typeface="小塚明朝 Pr6N R" pitchFamily="18" charset="-128"/>
                    <a:ea typeface="小塚明朝 Pr6N R" pitchFamily="18" charset="-128"/>
                  </a:rPr>
                  <a:t>を更新</a:t>
                </a:r>
                <a:endParaRPr kumimoji="1" lang="ja-JP" altLang="en-US" sz="1600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29" y="2864584"/>
                <a:ext cx="942887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455" r="-1948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261899" y="2056918"/>
                <a:ext cx="9476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1" i="0" smtClean="0">
                        <a:latin typeface="Cambria Math"/>
                        <a:ea typeface="小塚明朝 Pr6N R" pitchFamily="18" charset="-128"/>
                      </a:rPr>
                      <m:t>𝚯</m:t>
                    </m:r>
                  </m:oMath>
                </a14:m>
                <a:r>
                  <a:rPr kumimoji="1" lang="ja-JP" altLang="en-US" sz="1600" dirty="0" smtClean="0">
                    <a:latin typeface="小塚明朝 Pr6N R" pitchFamily="18" charset="-128"/>
                    <a:ea typeface="小塚明朝 Pr6N R" pitchFamily="18" charset="-128"/>
                  </a:rPr>
                  <a:t>を更新</a:t>
                </a:r>
                <a:endParaRPr kumimoji="1" lang="ja-JP" altLang="en-US" sz="1600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899" y="2056918"/>
                <a:ext cx="947695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1923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7273490" y="3473782"/>
                <a:ext cx="9476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1" i="0" smtClean="0">
                        <a:latin typeface="Cambria Math"/>
                        <a:ea typeface="小塚明朝 Pr6N R" pitchFamily="18" charset="-128"/>
                      </a:rPr>
                      <m:t>𝚯</m:t>
                    </m:r>
                  </m:oMath>
                </a14:m>
                <a:r>
                  <a:rPr kumimoji="1" lang="ja-JP" altLang="en-US" sz="1600" dirty="0" smtClean="0">
                    <a:latin typeface="小塚明朝 Pr6N R" pitchFamily="18" charset="-128"/>
                    <a:ea typeface="小塚明朝 Pr6N R" pitchFamily="18" charset="-128"/>
                  </a:rPr>
                  <a:t>を更新</a:t>
                </a:r>
                <a:endParaRPr kumimoji="1" lang="ja-JP" altLang="en-US" sz="1600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90" y="3473782"/>
                <a:ext cx="947695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455" r="-1923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/>
          <p:cNvSpPr txBox="1"/>
          <p:nvPr/>
        </p:nvSpPr>
        <p:spPr>
          <a:xfrm>
            <a:off x="2570681" y="43817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コスト関数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877504" y="438659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上限関数（補助関数）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34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線コネクタ 61"/>
          <p:cNvCxnSpPr/>
          <p:nvPr/>
        </p:nvCxnSpPr>
        <p:spPr>
          <a:xfrm>
            <a:off x="6783960" y="2903428"/>
            <a:ext cx="0" cy="9576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/>
          <p:cNvCxnSpPr/>
          <p:nvPr/>
        </p:nvCxnSpPr>
        <p:spPr>
          <a:xfrm flipV="1">
            <a:off x="1259632" y="2093737"/>
            <a:ext cx="0" cy="205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>
            <a:off x="971600" y="3861048"/>
            <a:ext cx="34563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リーフォーム 3"/>
          <p:cNvSpPr/>
          <p:nvPr/>
        </p:nvSpPr>
        <p:spPr>
          <a:xfrm>
            <a:off x="1757212" y="2286158"/>
            <a:ext cx="2454748" cy="1318823"/>
          </a:xfrm>
          <a:custGeom>
            <a:avLst/>
            <a:gdLst>
              <a:gd name="connsiteX0" fmla="*/ 0 w 3429000"/>
              <a:gd name="connsiteY0" fmla="*/ 0 h 1318823"/>
              <a:gd name="connsiteX1" fmla="*/ 992777 w 3429000"/>
              <a:gd name="connsiteY1" fmla="*/ 1012371 h 1318823"/>
              <a:gd name="connsiteX2" fmla="*/ 2129246 w 3429000"/>
              <a:gd name="connsiteY2" fmla="*/ 1273628 h 1318823"/>
              <a:gd name="connsiteX3" fmla="*/ 3429000 w 3429000"/>
              <a:gd name="connsiteY3" fmla="*/ 215537 h 131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1318823">
                <a:moveTo>
                  <a:pt x="0" y="0"/>
                </a:moveTo>
                <a:cubicBezTo>
                  <a:pt x="318951" y="400050"/>
                  <a:pt x="637903" y="800100"/>
                  <a:pt x="992777" y="1012371"/>
                </a:cubicBezTo>
                <a:cubicBezTo>
                  <a:pt x="1347651" y="1224642"/>
                  <a:pt x="1723209" y="1406434"/>
                  <a:pt x="2129246" y="1273628"/>
                </a:cubicBezTo>
                <a:cubicBezTo>
                  <a:pt x="2535283" y="1140822"/>
                  <a:pt x="2982141" y="678179"/>
                  <a:pt x="3429000" y="215537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1619672" y="2564904"/>
            <a:ext cx="2736304" cy="7920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714435" y="3212976"/>
            <a:ext cx="0" cy="6480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962240" y="2636912"/>
            <a:ext cx="0" cy="12241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627784" y="2852936"/>
            <a:ext cx="0" cy="10081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正方形/長方形 19"/>
              <p:cNvSpPr/>
              <p:nvPr/>
            </p:nvSpPr>
            <p:spPr>
              <a:xfrm>
                <a:off x="1326010" y="2587802"/>
                <a:ext cx="7977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010" y="2587802"/>
                <a:ext cx="79771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38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/>
              <p:cNvSpPr/>
              <p:nvPr/>
            </p:nvSpPr>
            <p:spPr>
              <a:xfrm>
                <a:off x="3797384" y="2870408"/>
                <a:ext cx="80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384" y="2870408"/>
                <a:ext cx="80304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15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/>
              <p:cNvSpPr/>
              <p:nvPr/>
            </p:nvSpPr>
            <p:spPr>
              <a:xfrm>
                <a:off x="2555776" y="2198642"/>
                <a:ext cx="18170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198642"/>
                <a:ext cx="181703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正方形/長方形 22"/>
              <p:cNvSpPr/>
              <p:nvPr/>
            </p:nvSpPr>
            <p:spPr>
              <a:xfrm>
                <a:off x="1619672" y="1826240"/>
                <a:ext cx="2077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)+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26240"/>
                <a:ext cx="207749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コネクタ 24"/>
          <p:cNvCxnSpPr/>
          <p:nvPr/>
        </p:nvCxnSpPr>
        <p:spPr>
          <a:xfrm flipH="1">
            <a:off x="2627784" y="2539353"/>
            <a:ext cx="472282" cy="8896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261379" y="2178252"/>
            <a:ext cx="343629" cy="62901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>
            <a:off x="2574308" y="2802443"/>
            <a:ext cx="108012" cy="10098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2573248" y="3376727"/>
            <a:ext cx="108012" cy="10098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/>
              <p:cNvSpPr/>
              <p:nvPr/>
            </p:nvSpPr>
            <p:spPr>
              <a:xfrm>
                <a:off x="1743717" y="3831928"/>
                <a:ext cx="471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717" y="3831928"/>
                <a:ext cx="47198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正方形/長方形 34"/>
              <p:cNvSpPr/>
              <p:nvPr/>
            </p:nvSpPr>
            <p:spPr>
              <a:xfrm>
                <a:off x="3475738" y="3831928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738" y="3831928"/>
                <a:ext cx="47731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正方形/長方形 35"/>
              <p:cNvSpPr/>
              <p:nvPr/>
            </p:nvSpPr>
            <p:spPr>
              <a:xfrm>
                <a:off x="1995650" y="3831928"/>
                <a:ext cx="14962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  <m:t>𝜆</m:t>
                          </m:r>
                        </m:e>
                        <m:sub>
                          <m: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i="1" spc="-150">
                          <a:latin typeface="Cambria Math"/>
                          <a:ea typeface="小塚明朝 Pr6N R" pitchFamily="18" charset="-128"/>
                        </a:rPr>
                        <m:t>+</m:t>
                      </m:r>
                      <m:sSub>
                        <m:sSubPr>
                          <m:ctrlP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  <m:t>𝜆</m:t>
                          </m:r>
                        </m:e>
                        <m:sub>
                          <m: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</m:ctrlPr>
                        </m:sSubPr>
                        <m:e>
                          <m: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 spc="-150">
                              <a:latin typeface="Cambria Math"/>
                              <a:ea typeface="小塚明朝 Pr6N R" pitchFamily="18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pc="-150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50" y="3831928"/>
                <a:ext cx="149623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正方形/長方形 36"/>
              <p:cNvSpPr/>
              <p:nvPr/>
            </p:nvSpPr>
            <p:spPr>
              <a:xfrm>
                <a:off x="666096" y="2132856"/>
                <a:ext cx="704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𝑥</m:t>
                      </m:r>
                      <m:r>
                        <a:rPr lang="en-US" altLang="ja-JP" i="1"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96" y="2132856"/>
                <a:ext cx="70493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862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正方形/長方形 37"/>
              <p:cNvSpPr/>
              <p:nvPr/>
            </p:nvSpPr>
            <p:spPr>
              <a:xfrm>
                <a:off x="4120786" y="3861048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𝑥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786" y="3861048"/>
                <a:ext cx="3792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/>
          <p:cNvCxnSpPr/>
          <p:nvPr/>
        </p:nvCxnSpPr>
        <p:spPr>
          <a:xfrm flipV="1">
            <a:off x="5220072" y="2093737"/>
            <a:ext cx="0" cy="205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4932040" y="3861048"/>
            <a:ext cx="34563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リーフォーム 40"/>
          <p:cNvSpPr/>
          <p:nvPr/>
        </p:nvSpPr>
        <p:spPr>
          <a:xfrm flipV="1">
            <a:off x="5717652" y="2843201"/>
            <a:ext cx="2454748" cy="904639"/>
          </a:xfrm>
          <a:custGeom>
            <a:avLst/>
            <a:gdLst>
              <a:gd name="connsiteX0" fmla="*/ 0 w 3429000"/>
              <a:gd name="connsiteY0" fmla="*/ 0 h 1318823"/>
              <a:gd name="connsiteX1" fmla="*/ 992777 w 3429000"/>
              <a:gd name="connsiteY1" fmla="*/ 1012371 h 1318823"/>
              <a:gd name="connsiteX2" fmla="*/ 2129246 w 3429000"/>
              <a:gd name="connsiteY2" fmla="*/ 1273628 h 1318823"/>
              <a:gd name="connsiteX3" fmla="*/ 3429000 w 3429000"/>
              <a:gd name="connsiteY3" fmla="*/ 215537 h 1318823"/>
              <a:gd name="connsiteX0" fmla="*/ 0 w 3429000"/>
              <a:gd name="connsiteY0" fmla="*/ 0 h 1344079"/>
              <a:gd name="connsiteX1" fmla="*/ 992777 w 3429000"/>
              <a:gd name="connsiteY1" fmla="*/ 1012371 h 1344079"/>
              <a:gd name="connsiteX2" fmla="*/ 2129246 w 3429000"/>
              <a:gd name="connsiteY2" fmla="*/ 1273628 h 1344079"/>
              <a:gd name="connsiteX3" fmla="*/ 3429000 w 3429000"/>
              <a:gd name="connsiteY3" fmla="*/ 215537 h 1344079"/>
              <a:gd name="connsiteX0" fmla="*/ 0 w 3429000"/>
              <a:gd name="connsiteY0" fmla="*/ 0 h 1333169"/>
              <a:gd name="connsiteX1" fmla="*/ 992777 w 3429000"/>
              <a:gd name="connsiteY1" fmla="*/ 1012371 h 1333169"/>
              <a:gd name="connsiteX2" fmla="*/ 2129246 w 3429000"/>
              <a:gd name="connsiteY2" fmla="*/ 1273628 h 1333169"/>
              <a:gd name="connsiteX3" fmla="*/ 3429000 w 3429000"/>
              <a:gd name="connsiteY3" fmla="*/ 215537 h 133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1333169">
                <a:moveTo>
                  <a:pt x="0" y="0"/>
                </a:moveTo>
                <a:cubicBezTo>
                  <a:pt x="318951" y="400050"/>
                  <a:pt x="637903" y="800100"/>
                  <a:pt x="992777" y="1012371"/>
                </a:cubicBezTo>
                <a:cubicBezTo>
                  <a:pt x="1347651" y="1224642"/>
                  <a:pt x="1666260" y="1440767"/>
                  <a:pt x="2129246" y="1273628"/>
                </a:cubicBezTo>
                <a:cubicBezTo>
                  <a:pt x="2592232" y="1106489"/>
                  <a:pt x="2982141" y="678179"/>
                  <a:pt x="3429000" y="215537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 flipV="1">
            <a:off x="5470067" y="2405397"/>
            <a:ext cx="2754508" cy="88334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正方形/長方形 47"/>
              <p:cNvSpPr/>
              <p:nvPr/>
            </p:nvSpPr>
            <p:spPr>
              <a:xfrm>
                <a:off x="5608536" y="2213350"/>
                <a:ext cx="2341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d>
                        <m:dPr>
                          <m:ctrlPr>
                            <a:rPr lang="en-US" altLang="ja-JP" i="1" smtClean="0">
                              <a:latin typeface="Cambria Math"/>
                              <a:ea typeface="小塚明朝 Pr6N R" pitchFamily="18" charset="-128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  <a:ea typeface="小塚明朝 Pr6N R" pitchFamily="18" charset="-128"/>
                            </a:rPr>
                            <m:t>𝜔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+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′(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𝜔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)(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𝑥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−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𝜔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536" y="2213350"/>
                <a:ext cx="2341603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60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正方形/長方形 48"/>
              <p:cNvSpPr/>
              <p:nvPr/>
            </p:nvSpPr>
            <p:spPr>
              <a:xfrm>
                <a:off x="7624760" y="2780928"/>
                <a:ext cx="704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𝑥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760" y="2780928"/>
                <a:ext cx="70493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739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正方形/長方形 56"/>
              <p:cNvSpPr/>
              <p:nvPr/>
            </p:nvSpPr>
            <p:spPr>
              <a:xfrm>
                <a:off x="4626536" y="2132856"/>
                <a:ext cx="704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𝑓</m:t>
                      </m:r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(</m:t>
                      </m:r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𝑥</m:t>
                      </m:r>
                      <m:r>
                        <a:rPr lang="en-US" altLang="ja-JP" i="1">
                          <a:latin typeface="Cambria Math"/>
                          <a:ea typeface="小塚明朝 Pr6N R" pitchFamily="18" charset="-128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536" y="2132856"/>
                <a:ext cx="704937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724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正方形/長方形 57"/>
              <p:cNvSpPr/>
              <p:nvPr/>
            </p:nvSpPr>
            <p:spPr>
              <a:xfrm>
                <a:off x="8081226" y="3831928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  <a:ea typeface="小塚明朝 Pr6N R" pitchFamily="18" charset="-128"/>
                        </a:rPr>
                        <m:t>𝑥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226" y="3831928"/>
                <a:ext cx="379206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円/楕円 60"/>
          <p:cNvSpPr/>
          <p:nvPr/>
        </p:nvSpPr>
        <p:spPr>
          <a:xfrm>
            <a:off x="6727754" y="2825739"/>
            <a:ext cx="108012" cy="10098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正方形/長方形 64"/>
              <p:cNvSpPr/>
              <p:nvPr/>
            </p:nvSpPr>
            <p:spPr>
              <a:xfrm>
                <a:off x="6147536" y="3831928"/>
                <a:ext cx="13264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  <a:ea typeface="小塚明朝 Pr6N R" pitchFamily="18" charset="-128"/>
                        </a:rPr>
                        <m:t>𝜔</m:t>
                      </m:r>
                    </m:oMath>
                  </m:oMathPara>
                </a14:m>
                <a:endParaRPr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65" name="正方形/長方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536" y="3831928"/>
                <a:ext cx="132643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テキスト ボックス 66"/>
          <p:cNvSpPr txBox="1"/>
          <p:nvPr/>
        </p:nvSpPr>
        <p:spPr>
          <a:xfrm>
            <a:off x="1581781" y="4293096"/>
            <a:ext cx="232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小塚明朝 Pr6N R" pitchFamily="18" charset="-128"/>
                <a:ea typeface="小塚明朝 Pr6N R" pitchFamily="18" charset="-128"/>
              </a:rPr>
              <a:t>(a) </a:t>
            </a:r>
            <a:r>
              <a:rPr kumimoji="1"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イェンセンの不等式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608536" y="4293096"/>
            <a:ext cx="23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小塚明朝 Pr6N R" pitchFamily="18" charset="-128"/>
                <a:ea typeface="小塚明朝 Pr6N R" pitchFamily="18" charset="-128"/>
              </a:rPr>
              <a:t>(b) </a:t>
            </a:r>
            <a:r>
              <a:rPr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接線に基づく不等式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52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772084" y="3995772"/>
            <a:ext cx="23042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 5"/>
          <p:cNvSpPr/>
          <p:nvPr/>
        </p:nvSpPr>
        <p:spPr>
          <a:xfrm>
            <a:off x="1204132" y="2267580"/>
            <a:ext cx="1549549" cy="1468534"/>
          </a:xfrm>
          <a:custGeom>
            <a:avLst/>
            <a:gdLst>
              <a:gd name="connsiteX0" fmla="*/ 0 w 1804988"/>
              <a:gd name="connsiteY0" fmla="*/ 1466850 h 1468534"/>
              <a:gd name="connsiteX1" fmla="*/ 785813 w 1804988"/>
              <a:gd name="connsiteY1" fmla="*/ 1390650 h 1468534"/>
              <a:gd name="connsiteX2" fmla="*/ 1452563 w 1804988"/>
              <a:gd name="connsiteY2" fmla="*/ 962025 h 1468534"/>
              <a:gd name="connsiteX3" fmla="*/ 1804988 w 1804988"/>
              <a:gd name="connsiteY3" fmla="*/ 0 h 146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4988" h="1468534">
                <a:moveTo>
                  <a:pt x="0" y="1466850"/>
                </a:moveTo>
                <a:cubicBezTo>
                  <a:pt x="271859" y="1470818"/>
                  <a:pt x="543719" y="1474787"/>
                  <a:pt x="785813" y="1390650"/>
                </a:cubicBezTo>
                <a:cubicBezTo>
                  <a:pt x="1027907" y="1306513"/>
                  <a:pt x="1282701" y="1193800"/>
                  <a:pt x="1452563" y="962025"/>
                </a:cubicBezTo>
                <a:cubicBezTo>
                  <a:pt x="1622426" y="730250"/>
                  <a:pt x="1713707" y="365125"/>
                  <a:pt x="1804988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3551818" y="3995772"/>
            <a:ext cx="23042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V="1">
            <a:off x="1060116" y="2051556"/>
            <a:ext cx="0" cy="2232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3839850" y="2051556"/>
            <a:ext cx="0" cy="2232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6576154" y="2051556"/>
            <a:ext cx="0" cy="2232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6288122" y="3995772"/>
            <a:ext cx="23042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 11"/>
          <p:cNvSpPr/>
          <p:nvPr/>
        </p:nvSpPr>
        <p:spPr>
          <a:xfrm>
            <a:off x="6720170" y="2267579"/>
            <a:ext cx="1549549" cy="1414717"/>
          </a:xfrm>
          <a:custGeom>
            <a:avLst/>
            <a:gdLst>
              <a:gd name="connsiteX0" fmla="*/ 0 w 1804988"/>
              <a:gd name="connsiteY0" fmla="*/ 1466850 h 1468534"/>
              <a:gd name="connsiteX1" fmla="*/ 785813 w 1804988"/>
              <a:gd name="connsiteY1" fmla="*/ 1390650 h 1468534"/>
              <a:gd name="connsiteX2" fmla="*/ 1452563 w 1804988"/>
              <a:gd name="connsiteY2" fmla="*/ 962025 h 1468534"/>
              <a:gd name="connsiteX3" fmla="*/ 1804988 w 1804988"/>
              <a:gd name="connsiteY3" fmla="*/ 0 h 1468534"/>
              <a:gd name="connsiteX0" fmla="*/ 0 w 1677393"/>
              <a:gd name="connsiteY0" fmla="*/ 319088 h 1412810"/>
              <a:gd name="connsiteX1" fmla="*/ 658218 w 1677393"/>
              <a:gd name="connsiteY1" fmla="*/ 1390650 h 1412810"/>
              <a:gd name="connsiteX2" fmla="*/ 1324968 w 1677393"/>
              <a:gd name="connsiteY2" fmla="*/ 962025 h 1412810"/>
              <a:gd name="connsiteX3" fmla="*/ 1677393 w 1677393"/>
              <a:gd name="connsiteY3" fmla="*/ 0 h 1412810"/>
              <a:gd name="connsiteX0" fmla="*/ 0 w 1677393"/>
              <a:gd name="connsiteY0" fmla="*/ 319088 h 1412810"/>
              <a:gd name="connsiteX1" fmla="*/ 658218 w 1677393"/>
              <a:gd name="connsiteY1" fmla="*/ 1390650 h 1412810"/>
              <a:gd name="connsiteX2" fmla="*/ 1324968 w 1677393"/>
              <a:gd name="connsiteY2" fmla="*/ 962025 h 1412810"/>
              <a:gd name="connsiteX3" fmla="*/ 1677393 w 1677393"/>
              <a:gd name="connsiteY3" fmla="*/ 0 h 1412810"/>
              <a:gd name="connsiteX0" fmla="*/ 0 w 1677393"/>
              <a:gd name="connsiteY0" fmla="*/ 319088 h 1410849"/>
              <a:gd name="connsiteX1" fmla="*/ 658218 w 1677393"/>
              <a:gd name="connsiteY1" fmla="*/ 1390650 h 1410849"/>
              <a:gd name="connsiteX2" fmla="*/ 1319420 w 1677393"/>
              <a:gd name="connsiteY2" fmla="*/ 942975 h 1410849"/>
              <a:gd name="connsiteX3" fmla="*/ 1677393 w 1677393"/>
              <a:gd name="connsiteY3" fmla="*/ 0 h 1410849"/>
              <a:gd name="connsiteX0" fmla="*/ 0 w 1677393"/>
              <a:gd name="connsiteY0" fmla="*/ 319088 h 1414717"/>
              <a:gd name="connsiteX1" fmla="*/ 658218 w 1677393"/>
              <a:gd name="connsiteY1" fmla="*/ 1390650 h 1414717"/>
              <a:gd name="connsiteX2" fmla="*/ 1319420 w 1677393"/>
              <a:gd name="connsiteY2" fmla="*/ 942975 h 1414717"/>
              <a:gd name="connsiteX3" fmla="*/ 1677393 w 1677393"/>
              <a:gd name="connsiteY3" fmla="*/ 0 h 141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393" h="1414717">
                <a:moveTo>
                  <a:pt x="0" y="319088"/>
                </a:moveTo>
                <a:cubicBezTo>
                  <a:pt x="83241" y="694531"/>
                  <a:pt x="438315" y="1286669"/>
                  <a:pt x="658218" y="1390650"/>
                </a:cubicBezTo>
                <a:cubicBezTo>
                  <a:pt x="878121" y="1494631"/>
                  <a:pt x="1127367" y="1246187"/>
                  <a:pt x="1319420" y="942975"/>
                </a:cubicBezTo>
                <a:cubicBezTo>
                  <a:pt x="1511473" y="639763"/>
                  <a:pt x="1586112" y="365125"/>
                  <a:pt x="1677393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 flipH="1">
            <a:off x="3983865" y="2267580"/>
            <a:ext cx="1549549" cy="1468534"/>
          </a:xfrm>
          <a:custGeom>
            <a:avLst/>
            <a:gdLst>
              <a:gd name="connsiteX0" fmla="*/ 0 w 1804988"/>
              <a:gd name="connsiteY0" fmla="*/ 1466850 h 1468534"/>
              <a:gd name="connsiteX1" fmla="*/ 785813 w 1804988"/>
              <a:gd name="connsiteY1" fmla="*/ 1390650 h 1468534"/>
              <a:gd name="connsiteX2" fmla="*/ 1452563 w 1804988"/>
              <a:gd name="connsiteY2" fmla="*/ 962025 h 1468534"/>
              <a:gd name="connsiteX3" fmla="*/ 1804988 w 1804988"/>
              <a:gd name="connsiteY3" fmla="*/ 0 h 146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4988" h="1468534">
                <a:moveTo>
                  <a:pt x="0" y="1466850"/>
                </a:moveTo>
                <a:cubicBezTo>
                  <a:pt x="271859" y="1470818"/>
                  <a:pt x="543719" y="1474787"/>
                  <a:pt x="785813" y="1390650"/>
                </a:cubicBezTo>
                <a:cubicBezTo>
                  <a:pt x="1027907" y="1306513"/>
                  <a:pt x="1282701" y="1193800"/>
                  <a:pt x="1452563" y="962025"/>
                </a:cubicBezTo>
                <a:cubicBezTo>
                  <a:pt x="1622426" y="730250"/>
                  <a:pt x="1713707" y="365125"/>
                  <a:pt x="1804988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636353" y="39380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353" y="3938053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416081" y="39380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81" y="3938053"/>
                <a:ext cx="36798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8152385" y="39380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385" y="3938053"/>
                <a:ext cx="36798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/>
          <p:cNvCxnSpPr/>
          <p:nvPr/>
        </p:nvCxnSpPr>
        <p:spPr>
          <a:xfrm flipV="1">
            <a:off x="1602276" y="2915652"/>
            <a:ext cx="1380380" cy="10330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986517" y="2971835"/>
            <a:ext cx="904875" cy="914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6720170" y="3688484"/>
            <a:ext cx="144016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246148" y="3482190"/>
            <a:ext cx="0" cy="50405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386773" y="3367890"/>
            <a:ext cx="0" cy="62788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7435487" y="3693247"/>
            <a:ext cx="0" cy="3072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下矢印 39"/>
          <p:cNvSpPr/>
          <p:nvPr/>
        </p:nvSpPr>
        <p:spPr>
          <a:xfrm rot="5400000">
            <a:off x="1931919" y="3748787"/>
            <a:ext cx="139253" cy="489204"/>
          </a:xfrm>
          <a:prstGeom prst="downArrow">
            <a:avLst>
              <a:gd name="adj1" fmla="val 50000"/>
              <a:gd name="adj2" fmla="val 10110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下矢印 40"/>
          <p:cNvSpPr/>
          <p:nvPr/>
        </p:nvSpPr>
        <p:spPr>
          <a:xfrm rot="5400000" flipV="1">
            <a:off x="4536470" y="3774068"/>
            <a:ext cx="139254" cy="438644"/>
          </a:xfrm>
          <a:prstGeom prst="downArrow">
            <a:avLst>
              <a:gd name="adj1" fmla="val 50000"/>
              <a:gd name="adj2" fmla="val 10110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7382707" y="3947180"/>
            <a:ext cx="108012" cy="1009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175270" y="2051556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270" y="2051556"/>
                <a:ext cx="69371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395536" y="2051556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051556"/>
                <a:ext cx="69371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5905734" y="2051556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734" y="2051556"/>
                <a:ext cx="69371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1060116" y="4283804"/>
                <a:ext cx="1712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𝜅</m:t>
                        </m:r>
                      </m:e>
                      <m:sub/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/>
                      </a:rPr>
                      <m:t>&gt;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𝜅</m:t>
                        </m:r>
                      </m:e>
                      <m:sub/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</m:sup>
                    </m:sSubSup>
                  </m:oMath>
                </a14:m>
                <a:r>
                  <a:rPr kumimoji="1" lang="ja-JP" altLang="en-US" dirty="0" smtClean="0">
                    <a:latin typeface="小塚明朝 Pr6N R" pitchFamily="18" charset="-128"/>
                    <a:ea typeface="小塚明朝 Pr6N R" pitchFamily="18" charset="-128"/>
                  </a:rPr>
                  <a:t>のとき</a:t>
                </a:r>
                <a:endParaRPr kumimoji="1"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16" y="4283804"/>
                <a:ext cx="171277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49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839850" y="4283804"/>
                <a:ext cx="1712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𝜅</m:t>
                        </m:r>
                      </m:e>
                      <m:sub/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/>
                      </a:rPr>
                      <m:t>&lt;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𝜅</m:t>
                        </m:r>
                      </m:e>
                      <m:sub/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</m:sup>
                    </m:sSubSup>
                  </m:oMath>
                </a14:m>
                <a:r>
                  <a:rPr kumimoji="1" lang="ja-JP" altLang="en-US" dirty="0" smtClean="0">
                    <a:latin typeface="小塚明朝 Pr6N R" pitchFamily="18" charset="-128"/>
                    <a:ea typeface="小塚明朝 Pr6N R" pitchFamily="18" charset="-128"/>
                  </a:rPr>
                  <a:t>のとき</a:t>
                </a:r>
                <a:endParaRPr kumimoji="1"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850" y="4283804"/>
                <a:ext cx="171277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49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576154" y="4283804"/>
                <a:ext cx="1712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𝜅</m:t>
                        </m:r>
                      </m:e>
                      <m:sub/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𝜅</m:t>
                        </m:r>
                      </m:e>
                      <m:sub/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</m:sup>
                    </m:sSubSup>
                  </m:oMath>
                </a14:m>
                <a:r>
                  <a:rPr kumimoji="1" lang="ja-JP" altLang="en-US" dirty="0" smtClean="0">
                    <a:latin typeface="小塚明朝 Pr6N R" pitchFamily="18" charset="-128"/>
                    <a:ea typeface="小塚明朝 Pr6N R" pitchFamily="18" charset="-128"/>
                  </a:rPr>
                  <a:t>のとき</a:t>
                </a:r>
                <a:endParaRPr kumimoji="1" lang="ja-JP" altLang="en-US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154" y="4283804"/>
                <a:ext cx="171277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49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27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円/楕円 1"/>
              <p:cNvSpPr/>
              <p:nvPr/>
            </p:nvSpPr>
            <p:spPr>
              <a:xfrm>
                <a:off x="611561" y="2132856"/>
                <a:ext cx="72008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ja-JP" alt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円/楕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1" y="2132856"/>
                <a:ext cx="720080" cy="72008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円/楕円 3"/>
              <p:cNvSpPr/>
              <p:nvPr/>
            </p:nvSpPr>
            <p:spPr>
              <a:xfrm>
                <a:off x="611560" y="3933056"/>
                <a:ext cx="720081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933056"/>
                <a:ext cx="720081" cy="72008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円/楕円 4"/>
              <p:cNvSpPr/>
              <p:nvPr/>
            </p:nvSpPr>
            <p:spPr>
              <a:xfrm>
                <a:off x="2771800" y="2132856"/>
                <a:ext cx="720080" cy="72008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円/楕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132856"/>
                <a:ext cx="720080" cy="72008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5" idx="2"/>
            <a:endCxn id="2" idx="6"/>
          </p:cNvCxnSpPr>
          <p:nvPr/>
        </p:nvCxnSpPr>
        <p:spPr>
          <a:xfrm flipH="1">
            <a:off x="1331641" y="2492896"/>
            <a:ext cx="144015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2" idx="4"/>
            <a:endCxn id="4" idx="0"/>
          </p:cNvCxnSpPr>
          <p:nvPr/>
        </p:nvCxnSpPr>
        <p:spPr>
          <a:xfrm>
            <a:off x="971601" y="2852936"/>
            <a:ext cx="0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3"/>
            <a:endCxn id="4" idx="7"/>
          </p:cNvCxnSpPr>
          <p:nvPr/>
        </p:nvCxnSpPr>
        <p:spPr>
          <a:xfrm flipH="1">
            <a:off x="1226188" y="2747483"/>
            <a:ext cx="1651065" cy="12910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円/楕円 17"/>
              <p:cNvSpPr/>
              <p:nvPr/>
            </p:nvSpPr>
            <p:spPr>
              <a:xfrm>
                <a:off x="4211961" y="2132856"/>
                <a:ext cx="72008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ja-JP" alt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円/楕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1" y="2132856"/>
                <a:ext cx="720080" cy="72008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円/楕円 18"/>
              <p:cNvSpPr/>
              <p:nvPr/>
            </p:nvSpPr>
            <p:spPr>
              <a:xfrm>
                <a:off x="4211960" y="3933056"/>
                <a:ext cx="720081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円/楕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933056"/>
                <a:ext cx="720081" cy="72008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円/楕円 19"/>
              <p:cNvSpPr/>
              <p:nvPr/>
            </p:nvSpPr>
            <p:spPr>
              <a:xfrm>
                <a:off x="6372200" y="2132856"/>
                <a:ext cx="72008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円/楕円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2132856"/>
                <a:ext cx="720080" cy="72008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/>
          <p:cNvCxnSpPr>
            <a:stCxn id="20" idx="2"/>
            <a:endCxn id="18" idx="6"/>
          </p:cNvCxnSpPr>
          <p:nvPr/>
        </p:nvCxnSpPr>
        <p:spPr>
          <a:xfrm flipH="1">
            <a:off x="4932041" y="2492896"/>
            <a:ext cx="144015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8" idx="4"/>
            <a:endCxn id="19" idx="0"/>
          </p:cNvCxnSpPr>
          <p:nvPr/>
        </p:nvCxnSpPr>
        <p:spPr>
          <a:xfrm>
            <a:off x="4572001" y="2852936"/>
            <a:ext cx="0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0" idx="3"/>
            <a:endCxn id="19" idx="7"/>
          </p:cNvCxnSpPr>
          <p:nvPr/>
        </p:nvCxnSpPr>
        <p:spPr>
          <a:xfrm flipH="1">
            <a:off x="4826588" y="2747483"/>
            <a:ext cx="1651065" cy="12910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7092280" y="2492896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円/楕円 24"/>
              <p:cNvSpPr/>
              <p:nvPr/>
            </p:nvSpPr>
            <p:spPr>
              <a:xfrm>
                <a:off x="8028384" y="2132856"/>
                <a:ext cx="720080" cy="72008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円/楕円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2132856"/>
                <a:ext cx="720080" cy="72008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422014" y="3625860"/>
                <a:ext cx="1717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𝑿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|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𝒁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,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𝜽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14" y="3625860"/>
                <a:ext cx="171720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411022" y="1924206"/>
                <a:ext cx="13351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𝒁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|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𝜽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22" y="1924206"/>
                <a:ext cx="13351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5044536" y="3625860"/>
                <a:ext cx="1717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𝑿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|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𝒁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,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𝜽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536" y="3625860"/>
                <a:ext cx="1717200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033544" y="1924206"/>
                <a:ext cx="13351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𝒁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|</m:t>
                      </m:r>
                      <m:r>
                        <a:rPr kumimoji="1" lang="en-US" altLang="ja-JP" sz="2800" b="1" i="1" smtClean="0">
                          <a:latin typeface="Cambria Math"/>
                        </a:rPr>
                        <m:t>𝜽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544" y="1924206"/>
                <a:ext cx="133517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7177384" y="1924206"/>
                <a:ext cx="9950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384" y="1924206"/>
                <a:ext cx="995016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53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コネクタ 13"/>
          <p:cNvCxnSpPr/>
          <p:nvPr/>
        </p:nvCxnSpPr>
        <p:spPr>
          <a:xfrm>
            <a:off x="1543158" y="3904805"/>
            <a:ext cx="6048672" cy="469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/>
          <p:cNvCxnSpPr/>
          <p:nvPr/>
        </p:nvCxnSpPr>
        <p:spPr>
          <a:xfrm flipV="1">
            <a:off x="1543158" y="1988840"/>
            <a:ext cx="0" cy="25708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543158" y="2420888"/>
            <a:ext cx="604867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2111091" y="2204864"/>
                <a:ext cx="193608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i="0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log</m:t>
                          </m:r>
                        </m:fName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𝑝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(</m:t>
                          </m:r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𝑿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𝚯</m:t>
                              </m:r>
                            </m:e>
                            <m:sup>
                              <m:r>
                                <a:rPr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(</m:t>
                              </m:r>
                              <m:r>
                                <a:rPr lang="en-US" altLang="ja-JP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+1</m:t>
                              </m:r>
                              <m:r>
                                <a:rPr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1" y="2204864"/>
                <a:ext cx="1936086" cy="432048"/>
              </a:xfrm>
              <a:prstGeom prst="rect">
                <a:avLst/>
              </a:prstGeom>
              <a:blipFill rotWithShape="1">
                <a:blip r:embed="rId2"/>
                <a:stretch>
                  <a:fillRect b="-266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4767256" y="2781739"/>
                <a:ext cx="2232247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chemeClr val="tx1"/>
                    </a:solidFill>
                    <a:latin typeface="Lucida Calligraphy" panose="03010101010101010101" pitchFamily="66" charset="0"/>
                    <a:ea typeface="小塚明朝 Pr6N R" pitchFamily="18" charset="-128"/>
                  </a:rPr>
                  <a:t>L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𝑞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(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𝑘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dPr>
                      <m:e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𝒁</m:t>
                        </m:r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,</m:t>
                    </m:r>
                    <m:sSup>
                      <m:sSupPr>
                        <m:ctrlPr>
                          <a:rPr lang="en-US" altLang="ja-JP" b="1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sSupPr>
                      <m:e>
                        <m:r>
                          <a:rPr lang="en-US" altLang="ja-JP" b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𝚯</m:t>
                        </m:r>
                      </m:e>
                      <m:sup>
                        <m:r>
                          <a:rPr lang="en-US" altLang="ja-JP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(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𝑘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+1</m:t>
                        </m:r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)</m:t>
                        </m:r>
                      </m:sup>
                    </m:sSup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)</m:t>
                    </m:r>
                  </m:oMath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256" y="2781739"/>
                <a:ext cx="2232247" cy="432048"/>
              </a:xfrm>
              <a:prstGeom prst="rect">
                <a:avLst/>
              </a:prstGeom>
              <a:blipFill rotWithShape="1">
                <a:blip r:embed="rId3"/>
                <a:stretch>
                  <a:fillRect l="-811" b="-1466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4767256" y="2204864"/>
                <a:ext cx="2232247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chemeClr val="tx1"/>
                    </a:solidFill>
                    <a:latin typeface="Lucida Calligraphy" panose="03010101010101010101" pitchFamily="66" charset="0"/>
                    <a:ea typeface="小塚明朝 Pr6N R" pitchFamily="18" charset="-128"/>
                  </a:rPr>
                  <a:t>L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𝑞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(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𝑘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+2)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dPr>
                      <m:e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𝒁</m:t>
                        </m:r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,</m:t>
                    </m:r>
                    <m:sSup>
                      <m:sSupPr>
                        <m:ctrlPr>
                          <a:rPr lang="en-US" altLang="ja-JP" b="1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sSupPr>
                      <m:e>
                        <m:r>
                          <a:rPr lang="en-US" altLang="ja-JP" b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𝚯</m:t>
                        </m:r>
                      </m:e>
                      <m:sup>
                        <m:r>
                          <a:rPr lang="en-US" altLang="ja-JP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(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𝑘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+1</m:t>
                        </m:r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)</m:t>
                        </m:r>
                      </m:sup>
                    </m:sSup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)</m:t>
                    </m:r>
                  </m:oMath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256" y="2204864"/>
                <a:ext cx="2232247" cy="432048"/>
              </a:xfrm>
              <a:prstGeom prst="rect">
                <a:avLst/>
              </a:prstGeom>
              <a:blipFill rotWithShape="1">
                <a:blip r:embed="rId4"/>
                <a:stretch>
                  <a:fillRect l="-811" b="-1333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4767256" y="3688781"/>
                <a:ext cx="2232247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chemeClr val="tx1"/>
                    </a:solidFill>
                    <a:latin typeface="Lucida Calligraphy" panose="03010101010101010101" pitchFamily="66" charset="0"/>
                    <a:ea typeface="小塚明朝 Pr6N R" pitchFamily="18" charset="-128"/>
                  </a:rPr>
                  <a:t>L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𝑞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(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𝑘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dPr>
                      <m:e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𝒁</m:t>
                        </m:r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,</m:t>
                    </m:r>
                    <m:sSup>
                      <m:sSupPr>
                        <m:ctrlPr>
                          <a:rPr lang="en-US" altLang="ja-JP" b="1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sSupPr>
                      <m:e>
                        <m:r>
                          <a:rPr lang="en-US" altLang="ja-JP" b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𝚯</m:t>
                        </m:r>
                      </m:e>
                      <m:sup>
                        <m:r>
                          <a:rPr lang="en-US" altLang="ja-JP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(</m:t>
                        </m:r>
                        <m:r>
                          <a:rPr lang="en-US" altLang="ja-JP" b="0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𝑘</m:t>
                        </m:r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)</m:t>
                        </m:r>
                      </m:sup>
                    </m:sSup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)</m:t>
                    </m:r>
                  </m:oMath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256" y="3688781"/>
                <a:ext cx="2232247" cy="432048"/>
              </a:xfrm>
              <a:prstGeom prst="rect">
                <a:avLst/>
              </a:prstGeom>
              <a:blipFill rotWithShape="1">
                <a:blip r:embed="rId5"/>
                <a:stretch>
                  <a:fillRect b="-1466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/>
              <p:cNvSpPr/>
              <p:nvPr/>
            </p:nvSpPr>
            <p:spPr>
              <a:xfrm>
                <a:off x="2111091" y="3688781"/>
                <a:ext cx="193608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log</m:t>
                          </m:r>
                        </m:fName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𝑝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(</m:t>
                          </m:r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𝑿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𝚯</m:t>
                              </m:r>
                            </m:e>
                            <m:sup>
                              <m: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(</m:t>
                              </m:r>
                              <m:r>
                                <a:rPr lang="en-US" altLang="ja-JP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𝑘</m:t>
                              </m:r>
                              <m: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小塚明朝 Pr6N R" pitchFamily="18" charset="-128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1" y="3688781"/>
                <a:ext cx="1936086" cy="432048"/>
              </a:xfrm>
              <a:prstGeom prst="rect">
                <a:avLst/>
              </a:prstGeom>
              <a:blipFill rotWithShape="1">
                <a:blip r:embed="rId6"/>
                <a:stretch>
                  <a:fillRect b="-400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/>
          <p:cNvSpPr txBox="1"/>
          <p:nvPr/>
        </p:nvSpPr>
        <p:spPr>
          <a:xfrm>
            <a:off x="742939" y="20608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関数値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 flipV="1">
            <a:off x="1679043" y="2420887"/>
            <a:ext cx="334099" cy="148391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 flipV="1">
            <a:off x="7071512" y="2435878"/>
            <a:ext cx="334099" cy="56188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 flipV="1">
            <a:off x="4359463" y="2997761"/>
            <a:ext cx="334099" cy="90704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543120" y="3274147"/>
                <a:ext cx="9476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1" i="0" smtClean="0">
                        <a:latin typeface="Cambria Math"/>
                        <a:ea typeface="小塚明朝 Pr6N R" pitchFamily="18" charset="-128"/>
                      </a:rPr>
                      <m:t>𝚯</m:t>
                    </m:r>
                  </m:oMath>
                </a14:m>
                <a:r>
                  <a:rPr kumimoji="1" lang="ja-JP" altLang="en-US" sz="1600" dirty="0" smtClean="0">
                    <a:latin typeface="小塚明朝 Pr6N R" pitchFamily="18" charset="-128"/>
                    <a:ea typeface="小塚明朝 Pr6N R" pitchFamily="18" charset="-128"/>
                  </a:rPr>
                  <a:t>を更新</a:t>
                </a:r>
                <a:endParaRPr kumimoji="1" lang="ja-JP" altLang="en-US" sz="1600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120" y="3274147"/>
                <a:ext cx="947695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923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309028" y="2564904"/>
                <a:ext cx="12234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/>
                        <a:ea typeface="小塚明朝 Pr6N R" pitchFamily="18" charset="-128"/>
                      </a:rPr>
                      <m:t>𝑞</m:t>
                    </m:r>
                    <m:r>
                      <a:rPr kumimoji="1" lang="en-US" altLang="ja-JP" sz="1600" b="1" i="1" smtClean="0">
                        <a:latin typeface="Cambria Math"/>
                        <a:ea typeface="小塚明朝 Pr6N R" pitchFamily="18" charset="-128"/>
                      </a:rPr>
                      <m:t>(</m:t>
                    </m:r>
                    <m:r>
                      <a:rPr kumimoji="1" lang="en-US" altLang="ja-JP" sz="1600" b="1" i="1" smtClean="0">
                        <a:latin typeface="Cambria Math"/>
                        <a:ea typeface="小塚明朝 Pr6N R" pitchFamily="18" charset="-128"/>
                      </a:rPr>
                      <m:t>𝒁</m:t>
                    </m:r>
                    <m:r>
                      <a:rPr kumimoji="1" lang="en-US" altLang="ja-JP" sz="1600" b="1" i="1" smtClean="0">
                        <a:latin typeface="Cambria Math"/>
                        <a:ea typeface="小塚明朝 Pr6N R" pitchFamily="18" charset="-128"/>
                      </a:rPr>
                      <m:t>)</m:t>
                    </m:r>
                  </m:oMath>
                </a14:m>
                <a:r>
                  <a:rPr kumimoji="1" lang="ja-JP" altLang="en-US" sz="1600" dirty="0" smtClean="0">
                    <a:latin typeface="小塚明朝 Pr6N R" pitchFamily="18" charset="-128"/>
                    <a:ea typeface="小塚明朝 Pr6N R" pitchFamily="18" charset="-128"/>
                  </a:rPr>
                  <a:t>を更新</a:t>
                </a:r>
                <a:endParaRPr kumimoji="1" lang="ja-JP" altLang="en-US" sz="1600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28" y="2564904"/>
                <a:ext cx="1223412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455" r="-498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/>
          <p:cNvSpPr txBox="1"/>
          <p:nvPr/>
        </p:nvSpPr>
        <p:spPr>
          <a:xfrm>
            <a:off x="2375312" y="4214475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>
                <a:latin typeface="小塚明朝 Pr6N R" pitchFamily="18" charset="-128"/>
                <a:ea typeface="小塚明朝 Pr6N R" pitchFamily="18" charset="-128"/>
              </a:rPr>
              <a:t>対数尤度関数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055378" y="4221088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下限関数 </a:t>
            </a:r>
            <a:r>
              <a:rPr kumimoji="1" lang="en-US" altLang="ja-JP" sz="1600" dirty="0" smtClean="0">
                <a:latin typeface="小塚明朝 Pr6N R" pitchFamily="18" charset="-128"/>
                <a:ea typeface="小塚明朝 Pr6N R" pitchFamily="18" charset="-128"/>
              </a:rPr>
              <a:t>(Q</a:t>
            </a:r>
            <a:r>
              <a:rPr kumimoji="1"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関数</a:t>
            </a:r>
            <a:r>
              <a:rPr kumimoji="1" lang="en-US" altLang="ja-JP" sz="1600" dirty="0" smtClean="0">
                <a:latin typeface="小塚明朝 Pr6N R" pitchFamily="18" charset="-128"/>
                <a:ea typeface="小塚明朝 Pr6N R" pitchFamily="18" charset="-128"/>
              </a:rPr>
              <a:t>)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380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1706670" y="3199929"/>
            <a:ext cx="6048672" cy="749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706670" y="3783488"/>
            <a:ext cx="6048672" cy="749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706670" y="4712097"/>
            <a:ext cx="6048672" cy="749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706670" y="2249834"/>
            <a:ext cx="6048672" cy="749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1699811" y="1457746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1706670" y="1889794"/>
            <a:ext cx="604867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/>
              <p:cNvSpPr/>
              <p:nvPr/>
            </p:nvSpPr>
            <p:spPr>
              <a:xfrm>
                <a:off x="2259700" y="1673770"/>
                <a:ext cx="1152128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i="0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log</m:t>
                          </m:r>
                        </m:fName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𝑝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(</m:t>
                          </m:r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𝑿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小塚明朝 Pr6N R" pitchFamily="18" charset="-128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700" y="1673770"/>
                <a:ext cx="1152128" cy="432048"/>
              </a:xfrm>
              <a:prstGeom prst="rect">
                <a:avLst/>
              </a:prstGeom>
              <a:blipFill rotWithShape="1">
                <a:blip r:embed="rId2"/>
                <a:stretch>
                  <a:fillRect b="-270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/>
              <p:cNvSpPr/>
              <p:nvPr/>
            </p:nvSpPr>
            <p:spPr>
              <a:xfrm>
                <a:off x="3982982" y="3568275"/>
                <a:ext cx="2728808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chemeClr val="tx1"/>
                    </a:solidFill>
                    <a:latin typeface="Lucida Calligraphy" panose="03010101010101010101" pitchFamily="66" charset="0"/>
                    <a:ea typeface="小塚明朝 Pr6N R" pitchFamily="18" charset="-128"/>
                  </a:rPr>
                  <a:t>L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  <m:t>𝑘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dPr>
                      <m:e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𝒁</m:t>
                        </m:r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,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  <m:t>𝑘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𝚯</m:t>
                        </m:r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)</m:t>
                    </m:r>
                  </m:oMath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82" y="3568275"/>
                <a:ext cx="2728808" cy="432048"/>
              </a:xfrm>
              <a:prstGeom prst="rect">
                <a:avLst/>
              </a:prstGeom>
              <a:blipFill rotWithShape="1">
                <a:blip r:embed="rId3"/>
                <a:stretch>
                  <a:fillRect b="-1466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正方形/長方形 22"/>
              <p:cNvSpPr/>
              <p:nvPr/>
            </p:nvSpPr>
            <p:spPr>
              <a:xfrm>
                <a:off x="3982982" y="2991400"/>
                <a:ext cx="2728808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chemeClr val="tx1"/>
                    </a:solidFill>
                    <a:latin typeface="Lucida Calligraphy" panose="03010101010101010101" pitchFamily="66" charset="0"/>
                    <a:ea typeface="小塚明朝 Pr6N R" pitchFamily="18" charset="-128"/>
                  </a:rPr>
                  <a:t>L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  <m:t>𝑘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  <m:t>+2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dPr>
                      <m:e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𝒁</m:t>
                        </m:r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,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  <m:t>𝑘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dPr>
                      <m:e>
                        <m:r>
                          <a:rPr lang="en-US" altLang="ja-JP" b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𝚯</m:t>
                        </m:r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)</m:t>
                    </m:r>
                  </m:oMath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82" y="2991400"/>
                <a:ext cx="2728808" cy="432048"/>
              </a:xfrm>
              <a:prstGeom prst="rect">
                <a:avLst/>
              </a:prstGeom>
              <a:blipFill rotWithShape="1">
                <a:blip r:embed="rId4"/>
                <a:stretch>
                  <a:fillRect b="-1466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正方形/長方形 25"/>
              <p:cNvSpPr/>
              <p:nvPr/>
            </p:nvSpPr>
            <p:spPr>
              <a:xfrm>
                <a:off x="3982982" y="4475317"/>
                <a:ext cx="2728808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chemeClr val="tx1"/>
                    </a:solidFill>
                    <a:latin typeface="Lucida Calligraphy" panose="03010101010101010101" pitchFamily="66" charset="0"/>
                    <a:ea typeface="小塚明朝 Pr6N R" pitchFamily="18" charset="-128"/>
                  </a:rPr>
                  <a:t>L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  <m:t>𝑘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dPr>
                      <m:e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𝒁</m:t>
                        </m:r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,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dPr>
                      <m:e>
                        <m:r>
                          <a:rPr lang="en-US" altLang="ja-JP" b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𝚯</m:t>
                        </m:r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)</m:t>
                    </m:r>
                  </m:oMath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82" y="4475317"/>
                <a:ext cx="2728808" cy="432048"/>
              </a:xfrm>
              <a:prstGeom prst="rect">
                <a:avLst/>
              </a:prstGeom>
              <a:blipFill rotWithShape="1">
                <a:blip r:embed="rId5"/>
                <a:stretch>
                  <a:fillRect b="-1466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899592" y="15297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関数値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 flipV="1">
            <a:off x="6783480" y="3222413"/>
            <a:ext cx="334099" cy="5685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 flipV="1">
            <a:off x="3503498" y="3784296"/>
            <a:ext cx="334099" cy="93529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2380611" y="4060683"/>
                <a:ext cx="12426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/>
                        <a:ea typeface="小塚明朝 Pr6N R" pitchFamily="18" charset="-128"/>
                      </a:rPr>
                      <m:t>𝑞</m:t>
                    </m:r>
                    <m:r>
                      <a:rPr kumimoji="1" lang="en-US" altLang="ja-JP" sz="1600" b="1" i="0" smtClean="0">
                        <a:latin typeface="Cambria Math"/>
                        <a:ea typeface="小塚明朝 Pr6N R" pitchFamily="18" charset="-128"/>
                      </a:rPr>
                      <m:t>(</m:t>
                    </m:r>
                    <m:r>
                      <a:rPr kumimoji="1" lang="en-US" altLang="ja-JP" sz="1600" b="1" i="0" smtClean="0">
                        <a:latin typeface="Cambria Math"/>
                        <a:ea typeface="小塚明朝 Pr6N R" pitchFamily="18" charset="-128"/>
                      </a:rPr>
                      <m:t>𝚯</m:t>
                    </m:r>
                    <m:r>
                      <a:rPr kumimoji="1" lang="en-US" altLang="ja-JP" sz="1600" b="1" i="0" smtClean="0">
                        <a:latin typeface="Cambria Math"/>
                        <a:ea typeface="小塚明朝 Pr6N R" pitchFamily="18" charset="-128"/>
                      </a:rPr>
                      <m:t>)</m:t>
                    </m:r>
                  </m:oMath>
                </a14:m>
                <a:r>
                  <a:rPr kumimoji="1" lang="ja-JP" altLang="en-US" sz="1600" dirty="0" smtClean="0">
                    <a:latin typeface="小塚明朝 Pr6N R" pitchFamily="18" charset="-128"/>
                    <a:ea typeface="小塚明朝 Pr6N R" pitchFamily="18" charset="-128"/>
                  </a:rPr>
                  <a:t>を更新</a:t>
                </a:r>
                <a:endParaRPr kumimoji="1" lang="ja-JP" altLang="en-US" sz="1600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611" y="4060683"/>
                <a:ext cx="1242648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98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7020996" y="3351440"/>
                <a:ext cx="12234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/>
                        <a:ea typeface="小塚明朝 Pr6N R" pitchFamily="18" charset="-128"/>
                      </a:rPr>
                      <m:t>𝑞</m:t>
                    </m:r>
                    <m:r>
                      <a:rPr kumimoji="1" lang="en-US" altLang="ja-JP" sz="1600" b="1" i="1" smtClean="0">
                        <a:latin typeface="Cambria Math"/>
                        <a:ea typeface="小塚明朝 Pr6N R" pitchFamily="18" charset="-128"/>
                      </a:rPr>
                      <m:t>(</m:t>
                    </m:r>
                    <m:r>
                      <a:rPr kumimoji="1" lang="en-US" altLang="ja-JP" sz="1600" b="1" i="1" smtClean="0">
                        <a:latin typeface="Cambria Math"/>
                        <a:ea typeface="小塚明朝 Pr6N R" pitchFamily="18" charset="-128"/>
                      </a:rPr>
                      <m:t>𝒁</m:t>
                    </m:r>
                    <m:r>
                      <a:rPr kumimoji="1" lang="en-US" altLang="ja-JP" sz="1600" b="1" i="1" smtClean="0">
                        <a:latin typeface="Cambria Math"/>
                        <a:ea typeface="小塚明朝 Pr6N R" pitchFamily="18" charset="-128"/>
                      </a:rPr>
                      <m:t>)</m:t>
                    </m:r>
                  </m:oMath>
                </a14:m>
                <a:r>
                  <a:rPr kumimoji="1" lang="ja-JP" altLang="en-US" sz="1600" dirty="0" smtClean="0">
                    <a:latin typeface="小塚明朝 Pr6N R" pitchFamily="18" charset="-128"/>
                    <a:ea typeface="小塚明朝 Pr6N R" pitchFamily="18" charset="-128"/>
                  </a:rPr>
                  <a:t>を更新</a:t>
                </a:r>
                <a:endParaRPr kumimoji="1" lang="ja-JP" altLang="en-US" sz="1600" dirty="0"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996" y="3351440"/>
                <a:ext cx="1223412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455" r="-1000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/>
          <p:cNvSpPr txBox="1"/>
          <p:nvPr/>
        </p:nvSpPr>
        <p:spPr>
          <a:xfrm>
            <a:off x="1922694" y="134076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対数</a:t>
            </a:r>
            <a:r>
              <a:rPr lang="ja-JP" altLang="en-US" sz="1600" dirty="0">
                <a:latin typeface="小塚明朝 Pr6N R" pitchFamily="18" charset="-128"/>
                <a:ea typeface="小塚明朝 Pr6N R" pitchFamily="18" charset="-128"/>
              </a:rPr>
              <a:t>周辺</a:t>
            </a:r>
            <a:r>
              <a:rPr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尤度</a:t>
            </a:r>
            <a:r>
              <a:rPr lang="ja-JP" altLang="en-US" sz="1600" dirty="0">
                <a:latin typeface="小塚明朝 Pr6N R" pitchFamily="18" charset="-128"/>
                <a:ea typeface="小塚明朝 Pr6N R" pitchFamily="18" charset="-128"/>
              </a:rPr>
              <a:t>関数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844685" y="49356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小塚明朝 Pr6N R" pitchFamily="18" charset="-128"/>
                <a:ea typeface="小塚明朝 Pr6N R" pitchFamily="18" charset="-128"/>
              </a:rPr>
              <a:t>下限関数</a:t>
            </a:r>
            <a:endParaRPr kumimoji="1" lang="ja-JP" altLang="en-US" sz="1600" dirty="0">
              <a:latin typeface="小塚明朝 Pr6N R" pitchFamily="18" charset="-128"/>
              <a:ea typeface="小塚明朝 Pr6N R" pitchFamily="1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正方形/長方形 41"/>
              <p:cNvSpPr/>
              <p:nvPr/>
            </p:nvSpPr>
            <p:spPr>
              <a:xfrm>
                <a:off x="3982982" y="2041305"/>
                <a:ext cx="2728808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chemeClr val="tx1"/>
                    </a:solidFill>
                    <a:latin typeface="Lucida Calligraphy" panose="03010101010101010101" pitchFamily="66" charset="0"/>
                    <a:ea typeface="小塚明朝 Pr6N R" pitchFamily="18" charset="-128"/>
                  </a:rPr>
                  <a:t>L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  <m:t>∞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dPr>
                      <m:e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𝒁</m:t>
                        </m:r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,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小塚明朝 Pr6N R" pitchFamily="18" charset="-128"/>
                              </a:rPr>
                              <m:t>∞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</m:ctrlPr>
                      </m:dPr>
                      <m:e>
                        <m:r>
                          <a:rPr lang="en-US" altLang="ja-JP" b="1">
                            <a:solidFill>
                              <a:schemeClr val="tx1"/>
                            </a:solidFill>
                            <a:latin typeface="Cambria Math"/>
                            <a:ea typeface="小塚明朝 Pr6N R" pitchFamily="18" charset="-128"/>
                          </a:rPr>
                          <m:t>𝚯</m:t>
                        </m:r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  <a:ea typeface="小塚明朝 Pr6N R" pitchFamily="18" charset="-128"/>
                      </a:rPr>
                      <m:t>)</m:t>
                    </m:r>
                  </m:oMath>
                </a14:m>
                <a:endParaRPr lang="ja-JP" altLang="en-US" dirty="0">
                  <a:solidFill>
                    <a:schemeClr val="tx1"/>
                  </a:solidFill>
                  <a:latin typeface="小塚明朝 Pr6N R" pitchFamily="18" charset="-128"/>
                  <a:ea typeface="小塚明朝 Pr6N R" pitchFamily="18" charset="-128"/>
                </a:endParaRPr>
              </a:p>
            </p:txBody>
          </p:sp>
        </mc:Choice>
        <mc:Fallback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82" y="2041305"/>
                <a:ext cx="2728808" cy="432048"/>
              </a:xfrm>
              <a:prstGeom prst="rect">
                <a:avLst/>
              </a:prstGeom>
              <a:blipFill rotWithShape="1">
                <a:blip r:embed="rId8"/>
                <a:stretch>
                  <a:fillRect b="-1466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/>
          <p:cNvCxnSpPr/>
          <p:nvPr/>
        </p:nvCxnSpPr>
        <p:spPr>
          <a:xfrm flipV="1">
            <a:off x="5347386" y="2514382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17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/>
          <p:cNvCxnSpPr/>
          <p:nvPr/>
        </p:nvCxnSpPr>
        <p:spPr>
          <a:xfrm flipV="1">
            <a:off x="701508" y="404664"/>
            <a:ext cx="0" cy="26642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>
            <a:off x="413476" y="2780928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 rot="19997356">
            <a:off x="2742097" y="1016869"/>
            <a:ext cx="555680" cy="2520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 rot="19997356">
            <a:off x="1812399" y="966334"/>
            <a:ext cx="1893462" cy="8894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 rot="19997356">
            <a:off x="972023" y="1006898"/>
            <a:ext cx="2984510" cy="1284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098718" y="2790465"/>
                <a:ext cx="662425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18" y="2790465"/>
                <a:ext cx="662425" cy="438262"/>
              </a:xfrm>
              <a:prstGeom prst="rect">
                <a:avLst/>
              </a:prstGeom>
              <a:blipFill rotWithShape="1"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/>
          <p:cNvCxnSpPr/>
          <p:nvPr/>
        </p:nvCxnSpPr>
        <p:spPr>
          <a:xfrm>
            <a:off x="1421588" y="1120212"/>
            <a:ext cx="0" cy="165501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5318074" y="404664"/>
            <a:ext cx="0" cy="26642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5030042" y="2780928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 rot="19997356">
            <a:off x="7358663" y="1016869"/>
            <a:ext cx="555680" cy="2520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 rot="19997356">
            <a:off x="6428965" y="966334"/>
            <a:ext cx="1893462" cy="8894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 rot="19997356">
            <a:off x="5588589" y="1006898"/>
            <a:ext cx="2984510" cy="1284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701508" y="3638810"/>
            <a:ext cx="0" cy="26642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13476" y="601507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 rot="19997356">
            <a:off x="2742097" y="4251015"/>
            <a:ext cx="555680" cy="2520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 rot="19997356">
            <a:off x="1812399" y="4200480"/>
            <a:ext cx="1893462" cy="8894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 rot="19997356">
            <a:off x="972023" y="4241044"/>
            <a:ext cx="2984510" cy="1284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5318074" y="3638810"/>
            <a:ext cx="0" cy="26642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5030042" y="601507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 rot="19997356">
            <a:off x="7358663" y="4251015"/>
            <a:ext cx="555680" cy="2520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 rot="19997356">
            <a:off x="6428965" y="4200480"/>
            <a:ext cx="1893462" cy="8894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 rot="19997356">
            <a:off x="5588589" y="4241044"/>
            <a:ext cx="2984510" cy="1284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/>
          <p:nvPr/>
        </p:nvCxnSpPr>
        <p:spPr>
          <a:xfrm>
            <a:off x="5318074" y="1909398"/>
            <a:ext cx="345638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771800" y="386718"/>
                <a:ext cx="956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1" i="0" smtClean="0">
                          <a:latin typeface="Cambria Math"/>
                        </a:rPr>
                        <m:t>𝚯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|</m:t>
                      </m:r>
                      <m:r>
                        <a:rPr kumimoji="1" lang="en-US" altLang="ja-JP" b="1" i="1" smtClean="0">
                          <a:latin typeface="Cambria Math"/>
                        </a:rPr>
                        <m:t>𝑿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86718"/>
                <a:ext cx="95615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701508" y="620688"/>
                <a:ext cx="1583702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|</m:t>
                      </m:r>
                      <m:r>
                        <a:rPr kumimoji="1" lang="en-US" altLang="ja-JP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08" y="620688"/>
                <a:ext cx="1583702" cy="438262"/>
              </a:xfrm>
              <a:prstGeom prst="rect">
                <a:avLst/>
              </a:prstGeom>
              <a:blipFill rotWithShape="1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11091" y="1625565"/>
                <a:ext cx="66242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91" y="1625565"/>
                <a:ext cx="662425" cy="438518"/>
              </a:xfrm>
              <a:prstGeom prst="rect">
                <a:avLst/>
              </a:prstGeom>
              <a:blipFill rotWithShape="1"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/>
          <p:cNvCxnSpPr/>
          <p:nvPr/>
        </p:nvCxnSpPr>
        <p:spPr>
          <a:xfrm flipH="1">
            <a:off x="773516" y="1916832"/>
            <a:ext cx="576064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7696" y="1335891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7030A0"/>
                </a:solidFill>
                <a:latin typeface="小塚明朝 Pr6N R" pitchFamily="18" charset="-128"/>
                <a:ea typeface="小塚明朝 Pr6N R" pitchFamily="18" charset="-128"/>
              </a:rPr>
              <a:t>サンプリング</a:t>
            </a:r>
            <a:endParaRPr kumimoji="1" lang="ja-JP" altLang="en-US" sz="1400" dirty="0">
              <a:solidFill>
                <a:srgbClr val="7030A0"/>
              </a:solidFill>
              <a:latin typeface="小塚明朝 Pr6N R" pitchFamily="18" charset="-128"/>
              <a:ea typeface="小塚明朝 Pr6N R" pitchFamily="1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388366" y="386718"/>
                <a:ext cx="956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1" i="0" smtClean="0">
                          <a:latin typeface="Cambria Math"/>
                        </a:rPr>
                        <m:t>𝚯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|</m:t>
                      </m:r>
                      <m:r>
                        <a:rPr kumimoji="1" lang="en-US" altLang="ja-JP" b="1" i="1" smtClean="0">
                          <a:latin typeface="Cambria Math"/>
                        </a:rPr>
                        <m:t>𝑿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366" y="386718"/>
                <a:ext cx="95615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7388366" y="3620864"/>
                <a:ext cx="956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1" i="0" smtClean="0">
                          <a:latin typeface="Cambria Math"/>
                        </a:rPr>
                        <m:t>𝚯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|</m:t>
                      </m:r>
                      <m:r>
                        <a:rPr kumimoji="1" lang="en-US" altLang="ja-JP" b="1" i="1" smtClean="0">
                          <a:latin typeface="Cambria Math"/>
                        </a:rPr>
                        <m:t>𝑿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366" y="3620864"/>
                <a:ext cx="956159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2771800" y="3620864"/>
                <a:ext cx="956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1" i="0" smtClean="0">
                          <a:latin typeface="Cambria Math"/>
                        </a:rPr>
                        <m:t>𝚯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|</m:t>
                      </m:r>
                      <m:r>
                        <a:rPr kumimoji="1" lang="en-US" altLang="ja-JP" b="1" i="1" smtClean="0">
                          <a:latin typeface="Cambria Math"/>
                        </a:rPr>
                        <m:t>𝑿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620864"/>
                <a:ext cx="95615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4727657" y="1628800"/>
                <a:ext cx="66242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57" y="1628800"/>
                <a:ext cx="662425" cy="438518"/>
              </a:xfrm>
              <a:prstGeom prst="rect">
                <a:avLst/>
              </a:prstGeom>
              <a:blipFill rotWithShape="1">
                <a:blip r:embed="rId9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7550322" y="1910362"/>
                <a:ext cx="157517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|</m:t>
                      </m:r>
                      <m:r>
                        <a:rPr kumimoji="1" lang="en-US" altLang="ja-JP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322" y="1910362"/>
                <a:ext cx="1575175" cy="438518"/>
              </a:xfrm>
              <a:prstGeom prst="rect">
                <a:avLst/>
              </a:prstGeom>
              <a:blipFill rotWithShape="1"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矢印コネクタ 53"/>
          <p:cNvCxnSpPr/>
          <p:nvPr/>
        </p:nvCxnSpPr>
        <p:spPr>
          <a:xfrm>
            <a:off x="7080844" y="1962588"/>
            <a:ext cx="0" cy="7612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6638550" y="2780928"/>
                <a:ext cx="882036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+1)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550" y="2780928"/>
                <a:ext cx="882036" cy="438262"/>
              </a:xfrm>
              <a:prstGeom prst="rect">
                <a:avLst/>
              </a:prstGeom>
              <a:blipFill rotWithShape="1">
                <a:blip r:embed="rId11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コネクタ 60"/>
          <p:cNvCxnSpPr/>
          <p:nvPr/>
        </p:nvCxnSpPr>
        <p:spPr>
          <a:xfrm flipV="1">
            <a:off x="5318074" y="4574914"/>
            <a:ext cx="3456384" cy="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2459436" y="3822393"/>
            <a:ext cx="0" cy="219268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2023260" y="6015074"/>
                <a:ext cx="882036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+1)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260" y="6015074"/>
                <a:ext cx="882036" cy="438262"/>
              </a:xfrm>
              <a:prstGeom prst="rect">
                <a:avLst/>
              </a:prstGeom>
              <a:blipFill rotWithShape="1"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08942" y="3737761"/>
                <a:ext cx="1800108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|</m:t>
                      </m:r>
                      <m:r>
                        <a:rPr kumimoji="1" lang="en-US" altLang="ja-JP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+1)</m:t>
                          </m:r>
                        </m:sup>
                      </m:sSubSup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42" y="3737761"/>
                <a:ext cx="1800108" cy="438262"/>
              </a:xfrm>
              <a:prstGeom prst="rect">
                <a:avLst/>
              </a:prstGeom>
              <a:blipFill rotWithShape="1">
                <a:blip r:embed="rId1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矢印コネクタ 71"/>
          <p:cNvCxnSpPr/>
          <p:nvPr/>
        </p:nvCxnSpPr>
        <p:spPr>
          <a:xfrm flipH="1">
            <a:off x="756737" y="4574914"/>
            <a:ext cx="1624279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951792" y="4634611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7030A0"/>
                </a:solidFill>
                <a:latin typeface="小塚明朝 Pr6N R" pitchFamily="18" charset="-128"/>
                <a:ea typeface="小塚明朝 Pr6N R" pitchFamily="18" charset="-128"/>
              </a:rPr>
              <a:t>サンプリング</a:t>
            </a:r>
            <a:endParaRPr kumimoji="1" lang="ja-JP" altLang="en-US" sz="1400" dirty="0">
              <a:solidFill>
                <a:srgbClr val="7030A0"/>
              </a:solidFill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118274" y="237118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7030A0"/>
                </a:solidFill>
                <a:latin typeface="小塚明朝 Pr6N R" pitchFamily="18" charset="-128"/>
                <a:ea typeface="小塚明朝 Pr6N R" pitchFamily="18" charset="-128"/>
              </a:rPr>
              <a:t>サンプリング</a:t>
            </a:r>
            <a:endParaRPr kumimoji="1" lang="ja-JP" altLang="en-US" sz="1400" dirty="0">
              <a:solidFill>
                <a:srgbClr val="7030A0"/>
              </a:solidFill>
              <a:latin typeface="小塚明朝 Pr6N R" pitchFamily="18" charset="-128"/>
              <a:ea typeface="小塚明朝 Pr6N R" pitchFamily="1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-108520" y="4362161"/>
                <a:ext cx="882036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+1)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362161"/>
                <a:ext cx="882036" cy="438518"/>
              </a:xfrm>
              <a:prstGeom prst="rect">
                <a:avLst/>
              </a:prstGeom>
              <a:blipFill rotWithShape="1">
                <a:blip r:embed="rId1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4508046" y="4358890"/>
                <a:ext cx="882036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+1)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046" y="4358890"/>
                <a:ext cx="882036" cy="438518"/>
              </a:xfrm>
              <a:prstGeom prst="rect">
                <a:avLst/>
              </a:prstGeom>
              <a:blipFill rotWithShape="1"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フリーフォーム 14"/>
          <p:cNvSpPr/>
          <p:nvPr/>
        </p:nvSpPr>
        <p:spPr>
          <a:xfrm>
            <a:off x="5645386" y="1652779"/>
            <a:ext cx="2460701" cy="249185"/>
          </a:xfrm>
          <a:custGeom>
            <a:avLst/>
            <a:gdLst>
              <a:gd name="connsiteX0" fmla="*/ 0 w 2416097"/>
              <a:gd name="connsiteY0" fmla="*/ 346233 h 355071"/>
              <a:gd name="connsiteX1" fmla="*/ 460917 w 2416097"/>
              <a:gd name="connsiteY1" fmla="*/ 242155 h 355071"/>
              <a:gd name="connsiteX2" fmla="*/ 877229 w 2416097"/>
              <a:gd name="connsiteY2" fmla="*/ 71170 h 355071"/>
              <a:gd name="connsiteX3" fmla="*/ 1174595 w 2416097"/>
              <a:gd name="connsiteY3" fmla="*/ 4262 h 355071"/>
              <a:gd name="connsiteX4" fmla="*/ 1538868 w 2416097"/>
              <a:gd name="connsiteY4" fmla="*/ 182682 h 355071"/>
              <a:gd name="connsiteX5" fmla="*/ 1851102 w 2416097"/>
              <a:gd name="connsiteY5" fmla="*/ 286760 h 355071"/>
              <a:gd name="connsiteX6" fmla="*/ 2126166 w 2416097"/>
              <a:gd name="connsiteY6" fmla="*/ 346233 h 355071"/>
              <a:gd name="connsiteX7" fmla="*/ 2416097 w 2416097"/>
              <a:gd name="connsiteY7" fmla="*/ 353667 h 355071"/>
              <a:gd name="connsiteX0" fmla="*/ 0 w 2416097"/>
              <a:gd name="connsiteY0" fmla="*/ 342526 h 351364"/>
              <a:gd name="connsiteX1" fmla="*/ 460917 w 2416097"/>
              <a:gd name="connsiteY1" fmla="*/ 238448 h 351364"/>
              <a:gd name="connsiteX2" fmla="*/ 869795 w 2416097"/>
              <a:gd name="connsiteY2" fmla="*/ 126937 h 351364"/>
              <a:gd name="connsiteX3" fmla="*/ 1174595 w 2416097"/>
              <a:gd name="connsiteY3" fmla="*/ 555 h 351364"/>
              <a:gd name="connsiteX4" fmla="*/ 1538868 w 2416097"/>
              <a:gd name="connsiteY4" fmla="*/ 178975 h 351364"/>
              <a:gd name="connsiteX5" fmla="*/ 1851102 w 2416097"/>
              <a:gd name="connsiteY5" fmla="*/ 283053 h 351364"/>
              <a:gd name="connsiteX6" fmla="*/ 2126166 w 2416097"/>
              <a:gd name="connsiteY6" fmla="*/ 342526 h 351364"/>
              <a:gd name="connsiteX7" fmla="*/ 2416097 w 2416097"/>
              <a:gd name="connsiteY7" fmla="*/ 349960 h 351364"/>
              <a:gd name="connsiteX0" fmla="*/ 0 w 2416097"/>
              <a:gd name="connsiteY0" fmla="*/ 342552 h 351390"/>
              <a:gd name="connsiteX1" fmla="*/ 453483 w 2416097"/>
              <a:gd name="connsiteY1" fmla="*/ 268211 h 351390"/>
              <a:gd name="connsiteX2" fmla="*/ 869795 w 2416097"/>
              <a:gd name="connsiteY2" fmla="*/ 126963 h 351390"/>
              <a:gd name="connsiteX3" fmla="*/ 1174595 w 2416097"/>
              <a:gd name="connsiteY3" fmla="*/ 581 h 351390"/>
              <a:gd name="connsiteX4" fmla="*/ 1538868 w 2416097"/>
              <a:gd name="connsiteY4" fmla="*/ 179001 h 351390"/>
              <a:gd name="connsiteX5" fmla="*/ 1851102 w 2416097"/>
              <a:gd name="connsiteY5" fmla="*/ 283079 h 351390"/>
              <a:gd name="connsiteX6" fmla="*/ 2126166 w 2416097"/>
              <a:gd name="connsiteY6" fmla="*/ 342552 h 351390"/>
              <a:gd name="connsiteX7" fmla="*/ 2416097 w 2416097"/>
              <a:gd name="connsiteY7" fmla="*/ 349986 h 351390"/>
              <a:gd name="connsiteX0" fmla="*/ 0 w 2416097"/>
              <a:gd name="connsiteY0" fmla="*/ 342552 h 351390"/>
              <a:gd name="connsiteX1" fmla="*/ 453483 w 2416097"/>
              <a:gd name="connsiteY1" fmla="*/ 268211 h 351390"/>
              <a:gd name="connsiteX2" fmla="*/ 869795 w 2416097"/>
              <a:gd name="connsiteY2" fmla="*/ 126963 h 351390"/>
              <a:gd name="connsiteX3" fmla="*/ 1211766 w 2416097"/>
              <a:gd name="connsiteY3" fmla="*/ 581 h 351390"/>
              <a:gd name="connsiteX4" fmla="*/ 1538868 w 2416097"/>
              <a:gd name="connsiteY4" fmla="*/ 179001 h 351390"/>
              <a:gd name="connsiteX5" fmla="*/ 1851102 w 2416097"/>
              <a:gd name="connsiteY5" fmla="*/ 283079 h 351390"/>
              <a:gd name="connsiteX6" fmla="*/ 2126166 w 2416097"/>
              <a:gd name="connsiteY6" fmla="*/ 342552 h 351390"/>
              <a:gd name="connsiteX7" fmla="*/ 2416097 w 2416097"/>
              <a:gd name="connsiteY7" fmla="*/ 349986 h 351390"/>
              <a:gd name="connsiteX0" fmla="*/ 0 w 2416097"/>
              <a:gd name="connsiteY0" fmla="*/ 342552 h 350841"/>
              <a:gd name="connsiteX1" fmla="*/ 453483 w 2416097"/>
              <a:gd name="connsiteY1" fmla="*/ 268211 h 350841"/>
              <a:gd name="connsiteX2" fmla="*/ 869795 w 2416097"/>
              <a:gd name="connsiteY2" fmla="*/ 126963 h 350841"/>
              <a:gd name="connsiteX3" fmla="*/ 1211766 w 2416097"/>
              <a:gd name="connsiteY3" fmla="*/ 581 h 350841"/>
              <a:gd name="connsiteX4" fmla="*/ 1538868 w 2416097"/>
              <a:gd name="connsiteY4" fmla="*/ 179001 h 350841"/>
              <a:gd name="connsiteX5" fmla="*/ 1806497 w 2416097"/>
              <a:gd name="connsiteY5" fmla="*/ 297947 h 350841"/>
              <a:gd name="connsiteX6" fmla="*/ 2126166 w 2416097"/>
              <a:gd name="connsiteY6" fmla="*/ 342552 h 350841"/>
              <a:gd name="connsiteX7" fmla="*/ 2416097 w 2416097"/>
              <a:gd name="connsiteY7" fmla="*/ 349986 h 350841"/>
              <a:gd name="connsiteX0" fmla="*/ 0 w 2535043"/>
              <a:gd name="connsiteY0" fmla="*/ 357420 h 357420"/>
              <a:gd name="connsiteX1" fmla="*/ 572429 w 2535043"/>
              <a:gd name="connsiteY1" fmla="*/ 268211 h 357420"/>
              <a:gd name="connsiteX2" fmla="*/ 988741 w 2535043"/>
              <a:gd name="connsiteY2" fmla="*/ 126963 h 357420"/>
              <a:gd name="connsiteX3" fmla="*/ 1330712 w 2535043"/>
              <a:gd name="connsiteY3" fmla="*/ 581 h 357420"/>
              <a:gd name="connsiteX4" fmla="*/ 1657814 w 2535043"/>
              <a:gd name="connsiteY4" fmla="*/ 179001 h 357420"/>
              <a:gd name="connsiteX5" fmla="*/ 1925443 w 2535043"/>
              <a:gd name="connsiteY5" fmla="*/ 297947 h 357420"/>
              <a:gd name="connsiteX6" fmla="*/ 2245112 w 2535043"/>
              <a:gd name="connsiteY6" fmla="*/ 342552 h 357420"/>
              <a:gd name="connsiteX7" fmla="*/ 2535043 w 2535043"/>
              <a:gd name="connsiteY7" fmla="*/ 349986 h 357420"/>
              <a:gd name="connsiteX0" fmla="*/ 0 w 2535043"/>
              <a:gd name="connsiteY0" fmla="*/ 357420 h 357420"/>
              <a:gd name="connsiteX1" fmla="*/ 572429 w 2535043"/>
              <a:gd name="connsiteY1" fmla="*/ 268211 h 357420"/>
              <a:gd name="connsiteX2" fmla="*/ 988741 w 2535043"/>
              <a:gd name="connsiteY2" fmla="*/ 126963 h 357420"/>
              <a:gd name="connsiteX3" fmla="*/ 1330712 w 2535043"/>
              <a:gd name="connsiteY3" fmla="*/ 581 h 357420"/>
              <a:gd name="connsiteX4" fmla="*/ 1657814 w 2535043"/>
              <a:gd name="connsiteY4" fmla="*/ 179001 h 357420"/>
              <a:gd name="connsiteX5" fmla="*/ 1925443 w 2535043"/>
              <a:gd name="connsiteY5" fmla="*/ 297947 h 357420"/>
              <a:gd name="connsiteX6" fmla="*/ 2245112 w 2535043"/>
              <a:gd name="connsiteY6" fmla="*/ 342552 h 357420"/>
              <a:gd name="connsiteX7" fmla="*/ 2535043 w 2535043"/>
              <a:gd name="connsiteY7" fmla="*/ 349986 h 357420"/>
              <a:gd name="connsiteX0" fmla="*/ 0 w 2535043"/>
              <a:gd name="connsiteY0" fmla="*/ 357420 h 357420"/>
              <a:gd name="connsiteX1" fmla="*/ 572429 w 2535043"/>
              <a:gd name="connsiteY1" fmla="*/ 268211 h 357420"/>
              <a:gd name="connsiteX2" fmla="*/ 988741 w 2535043"/>
              <a:gd name="connsiteY2" fmla="*/ 126963 h 357420"/>
              <a:gd name="connsiteX3" fmla="*/ 1330712 w 2535043"/>
              <a:gd name="connsiteY3" fmla="*/ 581 h 357420"/>
              <a:gd name="connsiteX4" fmla="*/ 1657814 w 2535043"/>
              <a:gd name="connsiteY4" fmla="*/ 179001 h 357420"/>
              <a:gd name="connsiteX5" fmla="*/ 2245112 w 2535043"/>
              <a:gd name="connsiteY5" fmla="*/ 342552 h 357420"/>
              <a:gd name="connsiteX6" fmla="*/ 2535043 w 2535043"/>
              <a:gd name="connsiteY6" fmla="*/ 349986 h 357420"/>
              <a:gd name="connsiteX0" fmla="*/ 0 w 2535043"/>
              <a:gd name="connsiteY0" fmla="*/ 357420 h 357420"/>
              <a:gd name="connsiteX1" fmla="*/ 572429 w 2535043"/>
              <a:gd name="connsiteY1" fmla="*/ 268211 h 357420"/>
              <a:gd name="connsiteX2" fmla="*/ 988741 w 2535043"/>
              <a:gd name="connsiteY2" fmla="*/ 126963 h 357420"/>
              <a:gd name="connsiteX3" fmla="*/ 1330712 w 2535043"/>
              <a:gd name="connsiteY3" fmla="*/ 581 h 357420"/>
              <a:gd name="connsiteX4" fmla="*/ 1657814 w 2535043"/>
              <a:gd name="connsiteY4" fmla="*/ 179001 h 357420"/>
              <a:gd name="connsiteX5" fmla="*/ 1918832 w 2535043"/>
              <a:gd name="connsiteY5" fmla="*/ 294458 h 357420"/>
              <a:gd name="connsiteX6" fmla="*/ 2245112 w 2535043"/>
              <a:gd name="connsiteY6" fmla="*/ 342552 h 357420"/>
              <a:gd name="connsiteX7" fmla="*/ 2535043 w 2535043"/>
              <a:gd name="connsiteY7" fmla="*/ 349986 h 357420"/>
              <a:gd name="connsiteX0" fmla="*/ 0 w 2535043"/>
              <a:gd name="connsiteY0" fmla="*/ 335255 h 335255"/>
              <a:gd name="connsiteX1" fmla="*/ 572429 w 2535043"/>
              <a:gd name="connsiteY1" fmla="*/ 246046 h 335255"/>
              <a:gd name="connsiteX2" fmla="*/ 988741 w 2535043"/>
              <a:gd name="connsiteY2" fmla="*/ 104798 h 335255"/>
              <a:gd name="connsiteX3" fmla="*/ 1412488 w 2535043"/>
              <a:gd name="connsiteY3" fmla="*/ 719 h 335255"/>
              <a:gd name="connsiteX4" fmla="*/ 1657814 w 2535043"/>
              <a:gd name="connsiteY4" fmla="*/ 156836 h 335255"/>
              <a:gd name="connsiteX5" fmla="*/ 1918832 w 2535043"/>
              <a:gd name="connsiteY5" fmla="*/ 272293 h 335255"/>
              <a:gd name="connsiteX6" fmla="*/ 2245112 w 2535043"/>
              <a:gd name="connsiteY6" fmla="*/ 320387 h 335255"/>
              <a:gd name="connsiteX7" fmla="*/ 2535043 w 2535043"/>
              <a:gd name="connsiteY7" fmla="*/ 327821 h 335255"/>
              <a:gd name="connsiteX0" fmla="*/ 0 w 2535043"/>
              <a:gd name="connsiteY0" fmla="*/ 335255 h 335255"/>
              <a:gd name="connsiteX1" fmla="*/ 572429 w 2535043"/>
              <a:gd name="connsiteY1" fmla="*/ 246046 h 335255"/>
              <a:gd name="connsiteX2" fmla="*/ 988741 w 2535043"/>
              <a:gd name="connsiteY2" fmla="*/ 104798 h 335255"/>
              <a:gd name="connsiteX3" fmla="*/ 1412488 w 2535043"/>
              <a:gd name="connsiteY3" fmla="*/ 719 h 335255"/>
              <a:gd name="connsiteX4" fmla="*/ 1657814 w 2535043"/>
              <a:gd name="connsiteY4" fmla="*/ 156836 h 335255"/>
              <a:gd name="connsiteX5" fmla="*/ 2245112 w 2535043"/>
              <a:gd name="connsiteY5" fmla="*/ 320387 h 335255"/>
              <a:gd name="connsiteX6" fmla="*/ 2535043 w 2535043"/>
              <a:gd name="connsiteY6" fmla="*/ 327821 h 335255"/>
              <a:gd name="connsiteX0" fmla="*/ 0 w 2535043"/>
              <a:gd name="connsiteY0" fmla="*/ 337862 h 337862"/>
              <a:gd name="connsiteX1" fmla="*/ 572429 w 2535043"/>
              <a:gd name="connsiteY1" fmla="*/ 248653 h 337862"/>
              <a:gd name="connsiteX2" fmla="*/ 988741 w 2535043"/>
              <a:gd name="connsiteY2" fmla="*/ 107405 h 337862"/>
              <a:gd name="connsiteX3" fmla="*/ 1412488 w 2535043"/>
              <a:gd name="connsiteY3" fmla="*/ 3326 h 337862"/>
              <a:gd name="connsiteX4" fmla="*/ 1851102 w 2535043"/>
              <a:gd name="connsiteY4" fmla="*/ 233784 h 337862"/>
              <a:gd name="connsiteX5" fmla="*/ 2245112 w 2535043"/>
              <a:gd name="connsiteY5" fmla="*/ 322994 h 337862"/>
              <a:gd name="connsiteX6" fmla="*/ 2535043 w 2535043"/>
              <a:gd name="connsiteY6" fmla="*/ 330428 h 337862"/>
              <a:gd name="connsiteX0" fmla="*/ 0 w 2535043"/>
              <a:gd name="connsiteY0" fmla="*/ 330646 h 330646"/>
              <a:gd name="connsiteX1" fmla="*/ 572429 w 2535043"/>
              <a:gd name="connsiteY1" fmla="*/ 241437 h 330646"/>
              <a:gd name="connsiteX2" fmla="*/ 988741 w 2535043"/>
              <a:gd name="connsiteY2" fmla="*/ 100189 h 330646"/>
              <a:gd name="connsiteX3" fmla="*/ 1538868 w 2535043"/>
              <a:gd name="connsiteY3" fmla="*/ 3544 h 330646"/>
              <a:gd name="connsiteX4" fmla="*/ 1851102 w 2535043"/>
              <a:gd name="connsiteY4" fmla="*/ 226568 h 330646"/>
              <a:gd name="connsiteX5" fmla="*/ 2245112 w 2535043"/>
              <a:gd name="connsiteY5" fmla="*/ 315778 h 330646"/>
              <a:gd name="connsiteX6" fmla="*/ 2535043 w 2535043"/>
              <a:gd name="connsiteY6" fmla="*/ 323212 h 330646"/>
              <a:gd name="connsiteX0" fmla="*/ 0 w 2535043"/>
              <a:gd name="connsiteY0" fmla="*/ 327488 h 327488"/>
              <a:gd name="connsiteX1" fmla="*/ 572429 w 2535043"/>
              <a:gd name="connsiteY1" fmla="*/ 238279 h 327488"/>
              <a:gd name="connsiteX2" fmla="*/ 1018477 w 2535043"/>
              <a:gd name="connsiteY2" fmla="*/ 171372 h 327488"/>
              <a:gd name="connsiteX3" fmla="*/ 1538868 w 2535043"/>
              <a:gd name="connsiteY3" fmla="*/ 386 h 327488"/>
              <a:gd name="connsiteX4" fmla="*/ 1851102 w 2535043"/>
              <a:gd name="connsiteY4" fmla="*/ 223410 h 327488"/>
              <a:gd name="connsiteX5" fmla="*/ 2245112 w 2535043"/>
              <a:gd name="connsiteY5" fmla="*/ 312620 h 327488"/>
              <a:gd name="connsiteX6" fmla="*/ 2535043 w 2535043"/>
              <a:gd name="connsiteY6" fmla="*/ 320054 h 327488"/>
              <a:gd name="connsiteX0" fmla="*/ 0 w 2535043"/>
              <a:gd name="connsiteY0" fmla="*/ 327508 h 327508"/>
              <a:gd name="connsiteX1" fmla="*/ 572429 w 2535043"/>
              <a:gd name="connsiteY1" fmla="*/ 282903 h 327508"/>
              <a:gd name="connsiteX2" fmla="*/ 1018477 w 2535043"/>
              <a:gd name="connsiteY2" fmla="*/ 171392 h 327508"/>
              <a:gd name="connsiteX3" fmla="*/ 1538868 w 2535043"/>
              <a:gd name="connsiteY3" fmla="*/ 406 h 327508"/>
              <a:gd name="connsiteX4" fmla="*/ 1851102 w 2535043"/>
              <a:gd name="connsiteY4" fmla="*/ 223430 h 327508"/>
              <a:gd name="connsiteX5" fmla="*/ 2245112 w 2535043"/>
              <a:gd name="connsiteY5" fmla="*/ 312640 h 327508"/>
              <a:gd name="connsiteX6" fmla="*/ 2535043 w 2535043"/>
              <a:gd name="connsiteY6" fmla="*/ 320074 h 327508"/>
              <a:gd name="connsiteX0" fmla="*/ 0 w 2535043"/>
              <a:gd name="connsiteY0" fmla="*/ 327508 h 327508"/>
              <a:gd name="connsiteX1" fmla="*/ 572429 w 2535043"/>
              <a:gd name="connsiteY1" fmla="*/ 282903 h 327508"/>
              <a:gd name="connsiteX2" fmla="*/ 1018477 w 2535043"/>
              <a:gd name="connsiteY2" fmla="*/ 171392 h 327508"/>
              <a:gd name="connsiteX3" fmla="*/ 1538868 w 2535043"/>
              <a:gd name="connsiteY3" fmla="*/ 406 h 327508"/>
              <a:gd name="connsiteX4" fmla="*/ 1918010 w 2535043"/>
              <a:gd name="connsiteY4" fmla="*/ 223430 h 327508"/>
              <a:gd name="connsiteX5" fmla="*/ 2245112 w 2535043"/>
              <a:gd name="connsiteY5" fmla="*/ 312640 h 327508"/>
              <a:gd name="connsiteX6" fmla="*/ 2535043 w 2535043"/>
              <a:gd name="connsiteY6" fmla="*/ 320074 h 327508"/>
              <a:gd name="connsiteX0" fmla="*/ 0 w 2460701"/>
              <a:gd name="connsiteY0" fmla="*/ 327508 h 328413"/>
              <a:gd name="connsiteX1" fmla="*/ 572429 w 2460701"/>
              <a:gd name="connsiteY1" fmla="*/ 282903 h 328413"/>
              <a:gd name="connsiteX2" fmla="*/ 1018477 w 2460701"/>
              <a:gd name="connsiteY2" fmla="*/ 171392 h 328413"/>
              <a:gd name="connsiteX3" fmla="*/ 1538868 w 2460701"/>
              <a:gd name="connsiteY3" fmla="*/ 406 h 328413"/>
              <a:gd name="connsiteX4" fmla="*/ 1918010 w 2460701"/>
              <a:gd name="connsiteY4" fmla="*/ 223430 h 328413"/>
              <a:gd name="connsiteX5" fmla="*/ 2245112 w 2460701"/>
              <a:gd name="connsiteY5" fmla="*/ 312640 h 328413"/>
              <a:gd name="connsiteX6" fmla="*/ 2460701 w 2460701"/>
              <a:gd name="connsiteY6" fmla="*/ 327508 h 328413"/>
              <a:gd name="connsiteX0" fmla="*/ 0 w 2460701"/>
              <a:gd name="connsiteY0" fmla="*/ 327242 h 328911"/>
              <a:gd name="connsiteX1" fmla="*/ 572429 w 2460701"/>
              <a:gd name="connsiteY1" fmla="*/ 282637 h 328911"/>
              <a:gd name="connsiteX2" fmla="*/ 1018477 w 2460701"/>
              <a:gd name="connsiteY2" fmla="*/ 171126 h 328911"/>
              <a:gd name="connsiteX3" fmla="*/ 1538868 w 2460701"/>
              <a:gd name="connsiteY3" fmla="*/ 140 h 328911"/>
              <a:gd name="connsiteX4" fmla="*/ 1903141 w 2460701"/>
              <a:gd name="connsiteY4" fmla="*/ 200861 h 328911"/>
              <a:gd name="connsiteX5" fmla="*/ 2245112 w 2460701"/>
              <a:gd name="connsiteY5" fmla="*/ 312374 h 328911"/>
              <a:gd name="connsiteX6" fmla="*/ 2460701 w 2460701"/>
              <a:gd name="connsiteY6" fmla="*/ 327242 h 328911"/>
              <a:gd name="connsiteX0" fmla="*/ 0 w 2460701"/>
              <a:gd name="connsiteY0" fmla="*/ 379245 h 380914"/>
              <a:gd name="connsiteX1" fmla="*/ 572429 w 2460701"/>
              <a:gd name="connsiteY1" fmla="*/ 334640 h 380914"/>
              <a:gd name="connsiteX2" fmla="*/ 1018477 w 2460701"/>
              <a:gd name="connsiteY2" fmla="*/ 223129 h 380914"/>
              <a:gd name="connsiteX3" fmla="*/ 1538868 w 2460701"/>
              <a:gd name="connsiteY3" fmla="*/ 104 h 380914"/>
              <a:gd name="connsiteX4" fmla="*/ 1903141 w 2460701"/>
              <a:gd name="connsiteY4" fmla="*/ 252864 h 380914"/>
              <a:gd name="connsiteX5" fmla="*/ 2245112 w 2460701"/>
              <a:gd name="connsiteY5" fmla="*/ 364377 h 380914"/>
              <a:gd name="connsiteX6" fmla="*/ 2460701 w 2460701"/>
              <a:gd name="connsiteY6" fmla="*/ 379245 h 380914"/>
              <a:gd name="connsiteX0" fmla="*/ 0 w 2460701"/>
              <a:gd name="connsiteY0" fmla="*/ 327242 h 328911"/>
              <a:gd name="connsiteX1" fmla="*/ 572429 w 2460701"/>
              <a:gd name="connsiteY1" fmla="*/ 282637 h 328911"/>
              <a:gd name="connsiteX2" fmla="*/ 1018477 w 2460701"/>
              <a:gd name="connsiteY2" fmla="*/ 171126 h 328911"/>
              <a:gd name="connsiteX3" fmla="*/ 1605776 w 2460701"/>
              <a:gd name="connsiteY3" fmla="*/ 140 h 328911"/>
              <a:gd name="connsiteX4" fmla="*/ 1903141 w 2460701"/>
              <a:gd name="connsiteY4" fmla="*/ 200861 h 328911"/>
              <a:gd name="connsiteX5" fmla="*/ 2245112 w 2460701"/>
              <a:gd name="connsiteY5" fmla="*/ 312374 h 328911"/>
              <a:gd name="connsiteX6" fmla="*/ 2460701 w 2460701"/>
              <a:gd name="connsiteY6" fmla="*/ 327242 h 328911"/>
              <a:gd name="connsiteX0" fmla="*/ 0 w 2460701"/>
              <a:gd name="connsiteY0" fmla="*/ 327135 h 328804"/>
              <a:gd name="connsiteX1" fmla="*/ 572429 w 2460701"/>
              <a:gd name="connsiteY1" fmla="*/ 282530 h 328804"/>
              <a:gd name="connsiteX2" fmla="*/ 1137423 w 2460701"/>
              <a:gd name="connsiteY2" fmla="*/ 185887 h 328804"/>
              <a:gd name="connsiteX3" fmla="*/ 1605776 w 2460701"/>
              <a:gd name="connsiteY3" fmla="*/ 33 h 328804"/>
              <a:gd name="connsiteX4" fmla="*/ 1903141 w 2460701"/>
              <a:gd name="connsiteY4" fmla="*/ 200754 h 328804"/>
              <a:gd name="connsiteX5" fmla="*/ 2245112 w 2460701"/>
              <a:gd name="connsiteY5" fmla="*/ 312267 h 328804"/>
              <a:gd name="connsiteX6" fmla="*/ 2460701 w 2460701"/>
              <a:gd name="connsiteY6" fmla="*/ 327135 h 328804"/>
              <a:gd name="connsiteX0" fmla="*/ 0 w 2460701"/>
              <a:gd name="connsiteY0" fmla="*/ 327102 h 329453"/>
              <a:gd name="connsiteX1" fmla="*/ 572429 w 2460701"/>
              <a:gd name="connsiteY1" fmla="*/ 282497 h 329453"/>
              <a:gd name="connsiteX2" fmla="*/ 1137423 w 2460701"/>
              <a:gd name="connsiteY2" fmla="*/ 185854 h 329453"/>
              <a:gd name="connsiteX3" fmla="*/ 1605776 w 2460701"/>
              <a:gd name="connsiteY3" fmla="*/ 0 h 329453"/>
              <a:gd name="connsiteX4" fmla="*/ 1910575 w 2460701"/>
              <a:gd name="connsiteY4" fmla="*/ 185852 h 329453"/>
              <a:gd name="connsiteX5" fmla="*/ 2245112 w 2460701"/>
              <a:gd name="connsiteY5" fmla="*/ 312234 h 329453"/>
              <a:gd name="connsiteX6" fmla="*/ 2460701 w 2460701"/>
              <a:gd name="connsiteY6" fmla="*/ 327102 h 329453"/>
              <a:gd name="connsiteX0" fmla="*/ 0 w 2460701"/>
              <a:gd name="connsiteY0" fmla="*/ 327102 h 327252"/>
              <a:gd name="connsiteX1" fmla="*/ 572429 w 2460701"/>
              <a:gd name="connsiteY1" fmla="*/ 282497 h 327252"/>
              <a:gd name="connsiteX2" fmla="*/ 1137423 w 2460701"/>
              <a:gd name="connsiteY2" fmla="*/ 185854 h 327252"/>
              <a:gd name="connsiteX3" fmla="*/ 1605776 w 2460701"/>
              <a:gd name="connsiteY3" fmla="*/ 0 h 327252"/>
              <a:gd name="connsiteX4" fmla="*/ 1910575 w 2460701"/>
              <a:gd name="connsiteY4" fmla="*/ 185852 h 327252"/>
              <a:gd name="connsiteX5" fmla="*/ 2207941 w 2460701"/>
              <a:gd name="connsiteY5" fmla="*/ 289932 h 327252"/>
              <a:gd name="connsiteX6" fmla="*/ 2460701 w 2460701"/>
              <a:gd name="connsiteY6" fmla="*/ 327102 h 327252"/>
              <a:gd name="connsiteX0" fmla="*/ 0 w 2460701"/>
              <a:gd name="connsiteY0" fmla="*/ 327187 h 327376"/>
              <a:gd name="connsiteX1" fmla="*/ 572429 w 2460701"/>
              <a:gd name="connsiteY1" fmla="*/ 282582 h 327376"/>
              <a:gd name="connsiteX2" fmla="*/ 1137423 w 2460701"/>
              <a:gd name="connsiteY2" fmla="*/ 185939 h 327376"/>
              <a:gd name="connsiteX3" fmla="*/ 1605776 w 2460701"/>
              <a:gd name="connsiteY3" fmla="*/ 85 h 327376"/>
              <a:gd name="connsiteX4" fmla="*/ 1925444 w 2460701"/>
              <a:gd name="connsiteY4" fmla="*/ 163634 h 327376"/>
              <a:gd name="connsiteX5" fmla="*/ 2207941 w 2460701"/>
              <a:gd name="connsiteY5" fmla="*/ 290017 h 327376"/>
              <a:gd name="connsiteX6" fmla="*/ 2460701 w 2460701"/>
              <a:gd name="connsiteY6" fmla="*/ 327187 h 327376"/>
              <a:gd name="connsiteX0" fmla="*/ 0 w 2460701"/>
              <a:gd name="connsiteY0" fmla="*/ 327658 h 327847"/>
              <a:gd name="connsiteX1" fmla="*/ 572429 w 2460701"/>
              <a:gd name="connsiteY1" fmla="*/ 283053 h 327847"/>
              <a:gd name="connsiteX2" fmla="*/ 1107686 w 2460701"/>
              <a:gd name="connsiteY2" fmla="*/ 223581 h 327847"/>
              <a:gd name="connsiteX3" fmla="*/ 1605776 w 2460701"/>
              <a:gd name="connsiteY3" fmla="*/ 556 h 327847"/>
              <a:gd name="connsiteX4" fmla="*/ 1925444 w 2460701"/>
              <a:gd name="connsiteY4" fmla="*/ 164105 h 327847"/>
              <a:gd name="connsiteX5" fmla="*/ 2207941 w 2460701"/>
              <a:gd name="connsiteY5" fmla="*/ 290488 h 327847"/>
              <a:gd name="connsiteX6" fmla="*/ 2460701 w 2460701"/>
              <a:gd name="connsiteY6" fmla="*/ 327658 h 327847"/>
              <a:gd name="connsiteX0" fmla="*/ 0 w 2460701"/>
              <a:gd name="connsiteY0" fmla="*/ 327141 h 327330"/>
              <a:gd name="connsiteX1" fmla="*/ 572429 w 2460701"/>
              <a:gd name="connsiteY1" fmla="*/ 282536 h 327330"/>
              <a:gd name="connsiteX2" fmla="*/ 1085383 w 2460701"/>
              <a:gd name="connsiteY2" fmla="*/ 178459 h 327330"/>
              <a:gd name="connsiteX3" fmla="*/ 1605776 w 2460701"/>
              <a:gd name="connsiteY3" fmla="*/ 39 h 327330"/>
              <a:gd name="connsiteX4" fmla="*/ 1925444 w 2460701"/>
              <a:gd name="connsiteY4" fmla="*/ 163588 h 327330"/>
              <a:gd name="connsiteX5" fmla="*/ 2207941 w 2460701"/>
              <a:gd name="connsiteY5" fmla="*/ 289971 h 327330"/>
              <a:gd name="connsiteX6" fmla="*/ 2460701 w 2460701"/>
              <a:gd name="connsiteY6" fmla="*/ 327141 h 32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0701" h="327330">
                <a:moveTo>
                  <a:pt x="0" y="327141"/>
                </a:moveTo>
                <a:cubicBezTo>
                  <a:pt x="190810" y="312273"/>
                  <a:pt x="391532" y="307316"/>
                  <a:pt x="572429" y="282536"/>
                </a:cubicBezTo>
                <a:cubicBezTo>
                  <a:pt x="753326" y="257756"/>
                  <a:pt x="913159" y="225542"/>
                  <a:pt x="1085383" y="178459"/>
                </a:cubicBezTo>
                <a:cubicBezTo>
                  <a:pt x="1257607" y="131376"/>
                  <a:pt x="1465766" y="2517"/>
                  <a:pt x="1605776" y="39"/>
                </a:cubicBezTo>
                <a:cubicBezTo>
                  <a:pt x="1745786" y="-2439"/>
                  <a:pt x="1825083" y="115266"/>
                  <a:pt x="1925444" y="163588"/>
                </a:cubicBezTo>
                <a:cubicBezTo>
                  <a:pt x="2025805" y="211910"/>
                  <a:pt x="2118732" y="262712"/>
                  <a:pt x="2207941" y="289971"/>
                </a:cubicBezTo>
                <a:cubicBezTo>
                  <a:pt x="2297150" y="317230"/>
                  <a:pt x="2362818" y="328999"/>
                  <a:pt x="2460701" y="327141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フリーフォーム 33"/>
          <p:cNvSpPr/>
          <p:nvPr/>
        </p:nvSpPr>
        <p:spPr>
          <a:xfrm rot="5400000" flipH="1">
            <a:off x="936302" y="1958874"/>
            <a:ext cx="1080119" cy="102200"/>
          </a:xfrm>
          <a:custGeom>
            <a:avLst/>
            <a:gdLst>
              <a:gd name="connsiteX0" fmla="*/ 0 w 2416097"/>
              <a:gd name="connsiteY0" fmla="*/ 346233 h 355071"/>
              <a:gd name="connsiteX1" fmla="*/ 460917 w 2416097"/>
              <a:gd name="connsiteY1" fmla="*/ 242155 h 355071"/>
              <a:gd name="connsiteX2" fmla="*/ 877229 w 2416097"/>
              <a:gd name="connsiteY2" fmla="*/ 71170 h 355071"/>
              <a:gd name="connsiteX3" fmla="*/ 1174595 w 2416097"/>
              <a:gd name="connsiteY3" fmla="*/ 4262 h 355071"/>
              <a:gd name="connsiteX4" fmla="*/ 1538868 w 2416097"/>
              <a:gd name="connsiteY4" fmla="*/ 182682 h 355071"/>
              <a:gd name="connsiteX5" fmla="*/ 1851102 w 2416097"/>
              <a:gd name="connsiteY5" fmla="*/ 286760 h 355071"/>
              <a:gd name="connsiteX6" fmla="*/ 2126166 w 2416097"/>
              <a:gd name="connsiteY6" fmla="*/ 346233 h 355071"/>
              <a:gd name="connsiteX7" fmla="*/ 2416097 w 2416097"/>
              <a:gd name="connsiteY7" fmla="*/ 353667 h 355071"/>
              <a:gd name="connsiteX0" fmla="*/ 0 w 2416097"/>
              <a:gd name="connsiteY0" fmla="*/ 342526 h 351364"/>
              <a:gd name="connsiteX1" fmla="*/ 460917 w 2416097"/>
              <a:gd name="connsiteY1" fmla="*/ 238448 h 351364"/>
              <a:gd name="connsiteX2" fmla="*/ 869795 w 2416097"/>
              <a:gd name="connsiteY2" fmla="*/ 126937 h 351364"/>
              <a:gd name="connsiteX3" fmla="*/ 1174595 w 2416097"/>
              <a:gd name="connsiteY3" fmla="*/ 555 h 351364"/>
              <a:gd name="connsiteX4" fmla="*/ 1538868 w 2416097"/>
              <a:gd name="connsiteY4" fmla="*/ 178975 h 351364"/>
              <a:gd name="connsiteX5" fmla="*/ 1851102 w 2416097"/>
              <a:gd name="connsiteY5" fmla="*/ 283053 h 351364"/>
              <a:gd name="connsiteX6" fmla="*/ 2126166 w 2416097"/>
              <a:gd name="connsiteY6" fmla="*/ 342526 h 351364"/>
              <a:gd name="connsiteX7" fmla="*/ 2416097 w 2416097"/>
              <a:gd name="connsiteY7" fmla="*/ 349960 h 351364"/>
              <a:gd name="connsiteX0" fmla="*/ 0 w 2416097"/>
              <a:gd name="connsiteY0" fmla="*/ 342552 h 351390"/>
              <a:gd name="connsiteX1" fmla="*/ 453483 w 2416097"/>
              <a:gd name="connsiteY1" fmla="*/ 268211 h 351390"/>
              <a:gd name="connsiteX2" fmla="*/ 869795 w 2416097"/>
              <a:gd name="connsiteY2" fmla="*/ 126963 h 351390"/>
              <a:gd name="connsiteX3" fmla="*/ 1174595 w 2416097"/>
              <a:gd name="connsiteY3" fmla="*/ 581 h 351390"/>
              <a:gd name="connsiteX4" fmla="*/ 1538868 w 2416097"/>
              <a:gd name="connsiteY4" fmla="*/ 179001 h 351390"/>
              <a:gd name="connsiteX5" fmla="*/ 1851102 w 2416097"/>
              <a:gd name="connsiteY5" fmla="*/ 283079 h 351390"/>
              <a:gd name="connsiteX6" fmla="*/ 2126166 w 2416097"/>
              <a:gd name="connsiteY6" fmla="*/ 342552 h 351390"/>
              <a:gd name="connsiteX7" fmla="*/ 2416097 w 2416097"/>
              <a:gd name="connsiteY7" fmla="*/ 349986 h 351390"/>
              <a:gd name="connsiteX0" fmla="*/ 0 w 2416097"/>
              <a:gd name="connsiteY0" fmla="*/ 342552 h 351390"/>
              <a:gd name="connsiteX1" fmla="*/ 453483 w 2416097"/>
              <a:gd name="connsiteY1" fmla="*/ 268211 h 351390"/>
              <a:gd name="connsiteX2" fmla="*/ 869795 w 2416097"/>
              <a:gd name="connsiteY2" fmla="*/ 126963 h 351390"/>
              <a:gd name="connsiteX3" fmla="*/ 1211766 w 2416097"/>
              <a:gd name="connsiteY3" fmla="*/ 581 h 351390"/>
              <a:gd name="connsiteX4" fmla="*/ 1538868 w 2416097"/>
              <a:gd name="connsiteY4" fmla="*/ 179001 h 351390"/>
              <a:gd name="connsiteX5" fmla="*/ 1851102 w 2416097"/>
              <a:gd name="connsiteY5" fmla="*/ 283079 h 351390"/>
              <a:gd name="connsiteX6" fmla="*/ 2126166 w 2416097"/>
              <a:gd name="connsiteY6" fmla="*/ 342552 h 351390"/>
              <a:gd name="connsiteX7" fmla="*/ 2416097 w 2416097"/>
              <a:gd name="connsiteY7" fmla="*/ 349986 h 351390"/>
              <a:gd name="connsiteX0" fmla="*/ 0 w 2416097"/>
              <a:gd name="connsiteY0" fmla="*/ 342552 h 350841"/>
              <a:gd name="connsiteX1" fmla="*/ 453483 w 2416097"/>
              <a:gd name="connsiteY1" fmla="*/ 268211 h 350841"/>
              <a:gd name="connsiteX2" fmla="*/ 869795 w 2416097"/>
              <a:gd name="connsiteY2" fmla="*/ 126963 h 350841"/>
              <a:gd name="connsiteX3" fmla="*/ 1211766 w 2416097"/>
              <a:gd name="connsiteY3" fmla="*/ 581 h 350841"/>
              <a:gd name="connsiteX4" fmla="*/ 1538868 w 2416097"/>
              <a:gd name="connsiteY4" fmla="*/ 179001 h 350841"/>
              <a:gd name="connsiteX5" fmla="*/ 1806497 w 2416097"/>
              <a:gd name="connsiteY5" fmla="*/ 297947 h 350841"/>
              <a:gd name="connsiteX6" fmla="*/ 2126166 w 2416097"/>
              <a:gd name="connsiteY6" fmla="*/ 342552 h 350841"/>
              <a:gd name="connsiteX7" fmla="*/ 2416097 w 2416097"/>
              <a:gd name="connsiteY7" fmla="*/ 349986 h 350841"/>
              <a:gd name="connsiteX0" fmla="*/ 0 w 2535043"/>
              <a:gd name="connsiteY0" fmla="*/ 357420 h 357420"/>
              <a:gd name="connsiteX1" fmla="*/ 572429 w 2535043"/>
              <a:gd name="connsiteY1" fmla="*/ 268211 h 357420"/>
              <a:gd name="connsiteX2" fmla="*/ 988741 w 2535043"/>
              <a:gd name="connsiteY2" fmla="*/ 126963 h 357420"/>
              <a:gd name="connsiteX3" fmla="*/ 1330712 w 2535043"/>
              <a:gd name="connsiteY3" fmla="*/ 581 h 357420"/>
              <a:gd name="connsiteX4" fmla="*/ 1657814 w 2535043"/>
              <a:gd name="connsiteY4" fmla="*/ 179001 h 357420"/>
              <a:gd name="connsiteX5" fmla="*/ 1925443 w 2535043"/>
              <a:gd name="connsiteY5" fmla="*/ 297947 h 357420"/>
              <a:gd name="connsiteX6" fmla="*/ 2245112 w 2535043"/>
              <a:gd name="connsiteY6" fmla="*/ 342552 h 357420"/>
              <a:gd name="connsiteX7" fmla="*/ 2535043 w 2535043"/>
              <a:gd name="connsiteY7" fmla="*/ 349986 h 357420"/>
              <a:gd name="connsiteX0" fmla="*/ 0 w 2535043"/>
              <a:gd name="connsiteY0" fmla="*/ 357420 h 357420"/>
              <a:gd name="connsiteX1" fmla="*/ 572429 w 2535043"/>
              <a:gd name="connsiteY1" fmla="*/ 268211 h 357420"/>
              <a:gd name="connsiteX2" fmla="*/ 988741 w 2535043"/>
              <a:gd name="connsiteY2" fmla="*/ 126963 h 357420"/>
              <a:gd name="connsiteX3" fmla="*/ 1330712 w 2535043"/>
              <a:gd name="connsiteY3" fmla="*/ 581 h 357420"/>
              <a:gd name="connsiteX4" fmla="*/ 1657814 w 2535043"/>
              <a:gd name="connsiteY4" fmla="*/ 179001 h 357420"/>
              <a:gd name="connsiteX5" fmla="*/ 1925443 w 2535043"/>
              <a:gd name="connsiteY5" fmla="*/ 297947 h 357420"/>
              <a:gd name="connsiteX6" fmla="*/ 2245112 w 2535043"/>
              <a:gd name="connsiteY6" fmla="*/ 342552 h 357420"/>
              <a:gd name="connsiteX7" fmla="*/ 2535043 w 2535043"/>
              <a:gd name="connsiteY7" fmla="*/ 349986 h 3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5043" h="357420">
                <a:moveTo>
                  <a:pt x="0" y="357420"/>
                </a:moveTo>
                <a:cubicBezTo>
                  <a:pt x="201961" y="343171"/>
                  <a:pt x="407639" y="306620"/>
                  <a:pt x="572429" y="268211"/>
                </a:cubicBezTo>
                <a:cubicBezTo>
                  <a:pt x="737219" y="229802"/>
                  <a:pt x="862361" y="171568"/>
                  <a:pt x="988741" y="126963"/>
                </a:cubicBezTo>
                <a:cubicBezTo>
                  <a:pt x="1115122" y="82358"/>
                  <a:pt x="1219200" y="-8092"/>
                  <a:pt x="1330712" y="581"/>
                </a:cubicBezTo>
                <a:cubicBezTo>
                  <a:pt x="1442224" y="9254"/>
                  <a:pt x="1558692" y="129440"/>
                  <a:pt x="1657814" y="179001"/>
                </a:cubicBezTo>
                <a:cubicBezTo>
                  <a:pt x="1756936" y="228562"/>
                  <a:pt x="1827560" y="270689"/>
                  <a:pt x="1925443" y="297947"/>
                </a:cubicBezTo>
                <a:cubicBezTo>
                  <a:pt x="2023326" y="325205"/>
                  <a:pt x="2143512" y="333879"/>
                  <a:pt x="2245112" y="342552"/>
                </a:cubicBezTo>
                <a:cubicBezTo>
                  <a:pt x="2346712" y="351225"/>
                  <a:pt x="2437160" y="351844"/>
                  <a:pt x="2535043" y="349986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フリーフォーム 69"/>
          <p:cNvSpPr/>
          <p:nvPr/>
        </p:nvSpPr>
        <p:spPr>
          <a:xfrm rot="16200000" flipV="1">
            <a:off x="1825995" y="4713591"/>
            <a:ext cx="1574884" cy="308002"/>
          </a:xfrm>
          <a:custGeom>
            <a:avLst/>
            <a:gdLst>
              <a:gd name="connsiteX0" fmla="*/ 0 w 2416097"/>
              <a:gd name="connsiteY0" fmla="*/ 346233 h 355071"/>
              <a:gd name="connsiteX1" fmla="*/ 460917 w 2416097"/>
              <a:gd name="connsiteY1" fmla="*/ 242155 h 355071"/>
              <a:gd name="connsiteX2" fmla="*/ 877229 w 2416097"/>
              <a:gd name="connsiteY2" fmla="*/ 71170 h 355071"/>
              <a:gd name="connsiteX3" fmla="*/ 1174595 w 2416097"/>
              <a:gd name="connsiteY3" fmla="*/ 4262 h 355071"/>
              <a:gd name="connsiteX4" fmla="*/ 1538868 w 2416097"/>
              <a:gd name="connsiteY4" fmla="*/ 182682 h 355071"/>
              <a:gd name="connsiteX5" fmla="*/ 1851102 w 2416097"/>
              <a:gd name="connsiteY5" fmla="*/ 286760 h 355071"/>
              <a:gd name="connsiteX6" fmla="*/ 2126166 w 2416097"/>
              <a:gd name="connsiteY6" fmla="*/ 346233 h 355071"/>
              <a:gd name="connsiteX7" fmla="*/ 2416097 w 2416097"/>
              <a:gd name="connsiteY7" fmla="*/ 353667 h 355071"/>
              <a:gd name="connsiteX0" fmla="*/ 0 w 2416097"/>
              <a:gd name="connsiteY0" fmla="*/ 342526 h 351364"/>
              <a:gd name="connsiteX1" fmla="*/ 460917 w 2416097"/>
              <a:gd name="connsiteY1" fmla="*/ 238448 h 351364"/>
              <a:gd name="connsiteX2" fmla="*/ 869795 w 2416097"/>
              <a:gd name="connsiteY2" fmla="*/ 126937 h 351364"/>
              <a:gd name="connsiteX3" fmla="*/ 1174595 w 2416097"/>
              <a:gd name="connsiteY3" fmla="*/ 555 h 351364"/>
              <a:gd name="connsiteX4" fmla="*/ 1538868 w 2416097"/>
              <a:gd name="connsiteY4" fmla="*/ 178975 h 351364"/>
              <a:gd name="connsiteX5" fmla="*/ 1851102 w 2416097"/>
              <a:gd name="connsiteY5" fmla="*/ 283053 h 351364"/>
              <a:gd name="connsiteX6" fmla="*/ 2126166 w 2416097"/>
              <a:gd name="connsiteY6" fmla="*/ 342526 h 351364"/>
              <a:gd name="connsiteX7" fmla="*/ 2416097 w 2416097"/>
              <a:gd name="connsiteY7" fmla="*/ 349960 h 351364"/>
              <a:gd name="connsiteX0" fmla="*/ 0 w 2416097"/>
              <a:gd name="connsiteY0" fmla="*/ 342552 h 351390"/>
              <a:gd name="connsiteX1" fmla="*/ 453483 w 2416097"/>
              <a:gd name="connsiteY1" fmla="*/ 268211 h 351390"/>
              <a:gd name="connsiteX2" fmla="*/ 869795 w 2416097"/>
              <a:gd name="connsiteY2" fmla="*/ 126963 h 351390"/>
              <a:gd name="connsiteX3" fmla="*/ 1174595 w 2416097"/>
              <a:gd name="connsiteY3" fmla="*/ 581 h 351390"/>
              <a:gd name="connsiteX4" fmla="*/ 1538868 w 2416097"/>
              <a:gd name="connsiteY4" fmla="*/ 179001 h 351390"/>
              <a:gd name="connsiteX5" fmla="*/ 1851102 w 2416097"/>
              <a:gd name="connsiteY5" fmla="*/ 283079 h 351390"/>
              <a:gd name="connsiteX6" fmla="*/ 2126166 w 2416097"/>
              <a:gd name="connsiteY6" fmla="*/ 342552 h 351390"/>
              <a:gd name="connsiteX7" fmla="*/ 2416097 w 2416097"/>
              <a:gd name="connsiteY7" fmla="*/ 349986 h 351390"/>
              <a:gd name="connsiteX0" fmla="*/ 0 w 2416097"/>
              <a:gd name="connsiteY0" fmla="*/ 342552 h 351390"/>
              <a:gd name="connsiteX1" fmla="*/ 453483 w 2416097"/>
              <a:gd name="connsiteY1" fmla="*/ 268211 h 351390"/>
              <a:gd name="connsiteX2" fmla="*/ 869795 w 2416097"/>
              <a:gd name="connsiteY2" fmla="*/ 126963 h 351390"/>
              <a:gd name="connsiteX3" fmla="*/ 1211766 w 2416097"/>
              <a:gd name="connsiteY3" fmla="*/ 581 h 351390"/>
              <a:gd name="connsiteX4" fmla="*/ 1538868 w 2416097"/>
              <a:gd name="connsiteY4" fmla="*/ 179001 h 351390"/>
              <a:gd name="connsiteX5" fmla="*/ 1851102 w 2416097"/>
              <a:gd name="connsiteY5" fmla="*/ 283079 h 351390"/>
              <a:gd name="connsiteX6" fmla="*/ 2126166 w 2416097"/>
              <a:gd name="connsiteY6" fmla="*/ 342552 h 351390"/>
              <a:gd name="connsiteX7" fmla="*/ 2416097 w 2416097"/>
              <a:gd name="connsiteY7" fmla="*/ 349986 h 351390"/>
              <a:gd name="connsiteX0" fmla="*/ 0 w 2416097"/>
              <a:gd name="connsiteY0" fmla="*/ 342552 h 350841"/>
              <a:gd name="connsiteX1" fmla="*/ 453483 w 2416097"/>
              <a:gd name="connsiteY1" fmla="*/ 268211 h 350841"/>
              <a:gd name="connsiteX2" fmla="*/ 869795 w 2416097"/>
              <a:gd name="connsiteY2" fmla="*/ 126963 h 350841"/>
              <a:gd name="connsiteX3" fmla="*/ 1211766 w 2416097"/>
              <a:gd name="connsiteY3" fmla="*/ 581 h 350841"/>
              <a:gd name="connsiteX4" fmla="*/ 1538868 w 2416097"/>
              <a:gd name="connsiteY4" fmla="*/ 179001 h 350841"/>
              <a:gd name="connsiteX5" fmla="*/ 1806497 w 2416097"/>
              <a:gd name="connsiteY5" fmla="*/ 297947 h 350841"/>
              <a:gd name="connsiteX6" fmla="*/ 2126166 w 2416097"/>
              <a:gd name="connsiteY6" fmla="*/ 342552 h 350841"/>
              <a:gd name="connsiteX7" fmla="*/ 2416097 w 2416097"/>
              <a:gd name="connsiteY7" fmla="*/ 349986 h 350841"/>
              <a:gd name="connsiteX0" fmla="*/ 0 w 2535043"/>
              <a:gd name="connsiteY0" fmla="*/ 357420 h 357420"/>
              <a:gd name="connsiteX1" fmla="*/ 572429 w 2535043"/>
              <a:gd name="connsiteY1" fmla="*/ 268211 h 357420"/>
              <a:gd name="connsiteX2" fmla="*/ 988741 w 2535043"/>
              <a:gd name="connsiteY2" fmla="*/ 126963 h 357420"/>
              <a:gd name="connsiteX3" fmla="*/ 1330712 w 2535043"/>
              <a:gd name="connsiteY3" fmla="*/ 581 h 357420"/>
              <a:gd name="connsiteX4" fmla="*/ 1657814 w 2535043"/>
              <a:gd name="connsiteY4" fmla="*/ 179001 h 357420"/>
              <a:gd name="connsiteX5" fmla="*/ 1925443 w 2535043"/>
              <a:gd name="connsiteY5" fmla="*/ 297947 h 357420"/>
              <a:gd name="connsiteX6" fmla="*/ 2245112 w 2535043"/>
              <a:gd name="connsiteY6" fmla="*/ 342552 h 357420"/>
              <a:gd name="connsiteX7" fmla="*/ 2535043 w 2535043"/>
              <a:gd name="connsiteY7" fmla="*/ 349986 h 357420"/>
              <a:gd name="connsiteX0" fmla="*/ 0 w 2535043"/>
              <a:gd name="connsiteY0" fmla="*/ 357420 h 357420"/>
              <a:gd name="connsiteX1" fmla="*/ 572429 w 2535043"/>
              <a:gd name="connsiteY1" fmla="*/ 268211 h 357420"/>
              <a:gd name="connsiteX2" fmla="*/ 988741 w 2535043"/>
              <a:gd name="connsiteY2" fmla="*/ 126963 h 357420"/>
              <a:gd name="connsiteX3" fmla="*/ 1330712 w 2535043"/>
              <a:gd name="connsiteY3" fmla="*/ 581 h 357420"/>
              <a:gd name="connsiteX4" fmla="*/ 1657814 w 2535043"/>
              <a:gd name="connsiteY4" fmla="*/ 179001 h 357420"/>
              <a:gd name="connsiteX5" fmla="*/ 1925443 w 2535043"/>
              <a:gd name="connsiteY5" fmla="*/ 297947 h 357420"/>
              <a:gd name="connsiteX6" fmla="*/ 2245112 w 2535043"/>
              <a:gd name="connsiteY6" fmla="*/ 342552 h 357420"/>
              <a:gd name="connsiteX7" fmla="*/ 2535043 w 2535043"/>
              <a:gd name="connsiteY7" fmla="*/ 349986 h 357420"/>
              <a:gd name="connsiteX0" fmla="*/ 0 w 2535043"/>
              <a:gd name="connsiteY0" fmla="*/ 357420 h 357420"/>
              <a:gd name="connsiteX1" fmla="*/ 572429 w 2535043"/>
              <a:gd name="connsiteY1" fmla="*/ 268211 h 357420"/>
              <a:gd name="connsiteX2" fmla="*/ 988741 w 2535043"/>
              <a:gd name="connsiteY2" fmla="*/ 126963 h 357420"/>
              <a:gd name="connsiteX3" fmla="*/ 1330712 w 2535043"/>
              <a:gd name="connsiteY3" fmla="*/ 581 h 357420"/>
              <a:gd name="connsiteX4" fmla="*/ 1657814 w 2535043"/>
              <a:gd name="connsiteY4" fmla="*/ 179001 h 357420"/>
              <a:gd name="connsiteX5" fmla="*/ 2245112 w 2535043"/>
              <a:gd name="connsiteY5" fmla="*/ 342552 h 357420"/>
              <a:gd name="connsiteX6" fmla="*/ 2535043 w 2535043"/>
              <a:gd name="connsiteY6" fmla="*/ 349986 h 357420"/>
              <a:gd name="connsiteX0" fmla="*/ 0 w 2535043"/>
              <a:gd name="connsiteY0" fmla="*/ 357420 h 357420"/>
              <a:gd name="connsiteX1" fmla="*/ 572429 w 2535043"/>
              <a:gd name="connsiteY1" fmla="*/ 268211 h 357420"/>
              <a:gd name="connsiteX2" fmla="*/ 988741 w 2535043"/>
              <a:gd name="connsiteY2" fmla="*/ 126963 h 357420"/>
              <a:gd name="connsiteX3" fmla="*/ 1330712 w 2535043"/>
              <a:gd name="connsiteY3" fmla="*/ 581 h 357420"/>
              <a:gd name="connsiteX4" fmla="*/ 1657814 w 2535043"/>
              <a:gd name="connsiteY4" fmla="*/ 179001 h 357420"/>
              <a:gd name="connsiteX5" fmla="*/ 1918832 w 2535043"/>
              <a:gd name="connsiteY5" fmla="*/ 294458 h 357420"/>
              <a:gd name="connsiteX6" fmla="*/ 2245112 w 2535043"/>
              <a:gd name="connsiteY6" fmla="*/ 342552 h 357420"/>
              <a:gd name="connsiteX7" fmla="*/ 2535043 w 2535043"/>
              <a:gd name="connsiteY7" fmla="*/ 349986 h 357420"/>
              <a:gd name="connsiteX0" fmla="*/ 0 w 2535043"/>
              <a:gd name="connsiteY0" fmla="*/ 335255 h 335255"/>
              <a:gd name="connsiteX1" fmla="*/ 572429 w 2535043"/>
              <a:gd name="connsiteY1" fmla="*/ 246046 h 335255"/>
              <a:gd name="connsiteX2" fmla="*/ 988741 w 2535043"/>
              <a:gd name="connsiteY2" fmla="*/ 104798 h 335255"/>
              <a:gd name="connsiteX3" fmla="*/ 1412488 w 2535043"/>
              <a:gd name="connsiteY3" fmla="*/ 719 h 335255"/>
              <a:gd name="connsiteX4" fmla="*/ 1657814 w 2535043"/>
              <a:gd name="connsiteY4" fmla="*/ 156836 h 335255"/>
              <a:gd name="connsiteX5" fmla="*/ 1918832 w 2535043"/>
              <a:gd name="connsiteY5" fmla="*/ 272293 h 335255"/>
              <a:gd name="connsiteX6" fmla="*/ 2245112 w 2535043"/>
              <a:gd name="connsiteY6" fmla="*/ 320387 h 335255"/>
              <a:gd name="connsiteX7" fmla="*/ 2535043 w 2535043"/>
              <a:gd name="connsiteY7" fmla="*/ 327821 h 335255"/>
              <a:gd name="connsiteX0" fmla="*/ 0 w 2535043"/>
              <a:gd name="connsiteY0" fmla="*/ 335255 h 335255"/>
              <a:gd name="connsiteX1" fmla="*/ 572429 w 2535043"/>
              <a:gd name="connsiteY1" fmla="*/ 246046 h 335255"/>
              <a:gd name="connsiteX2" fmla="*/ 988741 w 2535043"/>
              <a:gd name="connsiteY2" fmla="*/ 104798 h 335255"/>
              <a:gd name="connsiteX3" fmla="*/ 1412488 w 2535043"/>
              <a:gd name="connsiteY3" fmla="*/ 719 h 335255"/>
              <a:gd name="connsiteX4" fmla="*/ 1657814 w 2535043"/>
              <a:gd name="connsiteY4" fmla="*/ 156836 h 335255"/>
              <a:gd name="connsiteX5" fmla="*/ 2245112 w 2535043"/>
              <a:gd name="connsiteY5" fmla="*/ 320387 h 335255"/>
              <a:gd name="connsiteX6" fmla="*/ 2535043 w 2535043"/>
              <a:gd name="connsiteY6" fmla="*/ 327821 h 335255"/>
              <a:gd name="connsiteX0" fmla="*/ 0 w 2535043"/>
              <a:gd name="connsiteY0" fmla="*/ 337862 h 337862"/>
              <a:gd name="connsiteX1" fmla="*/ 572429 w 2535043"/>
              <a:gd name="connsiteY1" fmla="*/ 248653 h 337862"/>
              <a:gd name="connsiteX2" fmla="*/ 988741 w 2535043"/>
              <a:gd name="connsiteY2" fmla="*/ 107405 h 337862"/>
              <a:gd name="connsiteX3" fmla="*/ 1412488 w 2535043"/>
              <a:gd name="connsiteY3" fmla="*/ 3326 h 337862"/>
              <a:gd name="connsiteX4" fmla="*/ 1851102 w 2535043"/>
              <a:gd name="connsiteY4" fmla="*/ 233784 h 337862"/>
              <a:gd name="connsiteX5" fmla="*/ 2245112 w 2535043"/>
              <a:gd name="connsiteY5" fmla="*/ 322994 h 337862"/>
              <a:gd name="connsiteX6" fmla="*/ 2535043 w 2535043"/>
              <a:gd name="connsiteY6" fmla="*/ 330428 h 337862"/>
              <a:gd name="connsiteX0" fmla="*/ 0 w 2535043"/>
              <a:gd name="connsiteY0" fmla="*/ 330646 h 330646"/>
              <a:gd name="connsiteX1" fmla="*/ 572429 w 2535043"/>
              <a:gd name="connsiteY1" fmla="*/ 241437 h 330646"/>
              <a:gd name="connsiteX2" fmla="*/ 988741 w 2535043"/>
              <a:gd name="connsiteY2" fmla="*/ 100189 h 330646"/>
              <a:gd name="connsiteX3" fmla="*/ 1538868 w 2535043"/>
              <a:gd name="connsiteY3" fmla="*/ 3544 h 330646"/>
              <a:gd name="connsiteX4" fmla="*/ 1851102 w 2535043"/>
              <a:gd name="connsiteY4" fmla="*/ 226568 h 330646"/>
              <a:gd name="connsiteX5" fmla="*/ 2245112 w 2535043"/>
              <a:gd name="connsiteY5" fmla="*/ 315778 h 330646"/>
              <a:gd name="connsiteX6" fmla="*/ 2535043 w 2535043"/>
              <a:gd name="connsiteY6" fmla="*/ 323212 h 330646"/>
              <a:gd name="connsiteX0" fmla="*/ 0 w 2535043"/>
              <a:gd name="connsiteY0" fmla="*/ 327488 h 327488"/>
              <a:gd name="connsiteX1" fmla="*/ 572429 w 2535043"/>
              <a:gd name="connsiteY1" fmla="*/ 238279 h 327488"/>
              <a:gd name="connsiteX2" fmla="*/ 1018477 w 2535043"/>
              <a:gd name="connsiteY2" fmla="*/ 171372 h 327488"/>
              <a:gd name="connsiteX3" fmla="*/ 1538868 w 2535043"/>
              <a:gd name="connsiteY3" fmla="*/ 386 h 327488"/>
              <a:gd name="connsiteX4" fmla="*/ 1851102 w 2535043"/>
              <a:gd name="connsiteY4" fmla="*/ 223410 h 327488"/>
              <a:gd name="connsiteX5" fmla="*/ 2245112 w 2535043"/>
              <a:gd name="connsiteY5" fmla="*/ 312620 h 327488"/>
              <a:gd name="connsiteX6" fmla="*/ 2535043 w 2535043"/>
              <a:gd name="connsiteY6" fmla="*/ 320054 h 327488"/>
              <a:gd name="connsiteX0" fmla="*/ 0 w 2535043"/>
              <a:gd name="connsiteY0" fmla="*/ 327508 h 327508"/>
              <a:gd name="connsiteX1" fmla="*/ 572429 w 2535043"/>
              <a:gd name="connsiteY1" fmla="*/ 282903 h 327508"/>
              <a:gd name="connsiteX2" fmla="*/ 1018477 w 2535043"/>
              <a:gd name="connsiteY2" fmla="*/ 171392 h 327508"/>
              <a:gd name="connsiteX3" fmla="*/ 1538868 w 2535043"/>
              <a:gd name="connsiteY3" fmla="*/ 406 h 327508"/>
              <a:gd name="connsiteX4" fmla="*/ 1851102 w 2535043"/>
              <a:gd name="connsiteY4" fmla="*/ 223430 h 327508"/>
              <a:gd name="connsiteX5" fmla="*/ 2245112 w 2535043"/>
              <a:gd name="connsiteY5" fmla="*/ 312640 h 327508"/>
              <a:gd name="connsiteX6" fmla="*/ 2535043 w 2535043"/>
              <a:gd name="connsiteY6" fmla="*/ 320074 h 327508"/>
              <a:gd name="connsiteX0" fmla="*/ 0 w 2535043"/>
              <a:gd name="connsiteY0" fmla="*/ 327508 h 327508"/>
              <a:gd name="connsiteX1" fmla="*/ 572429 w 2535043"/>
              <a:gd name="connsiteY1" fmla="*/ 282903 h 327508"/>
              <a:gd name="connsiteX2" fmla="*/ 1018477 w 2535043"/>
              <a:gd name="connsiteY2" fmla="*/ 171392 h 327508"/>
              <a:gd name="connsiteX3" fmla="*/ 1538868 w 2535043"/>
              <a:gd name="connsiteY3" fmla="*/ 406 h 327508"/>
              <a:gd name="connsiteX4" fmla="*/ 1918010 w 2535043"/>
              <a:gd name="connsiteY4" fmla="*/ 223430 h 327508"/>
              <a:gd name="connsiteX5" fmla="*/ 2245112 w 2535043"/>
              <a:gd name="connsiteY5" fmla="*/ 312640 h 327508"/>
              <a:gd name="connsiteX6" fmla="*/ 2535043 w 2535043"/>
              <a:gd name="connsiteY6" fmla="*/ 320074 h 327508"/>
              <a:gd name="connsiteX0" fmla="*/ 0 w 2460701"/>
              <a:gd name="connsiteY0" fmla="*/ 327508 h 328413"/>
              <a:gd name="connsiteX1" fmla="*/ 572429 w 2460701"/>
              <a:gd name="connsiteY1" fmla="*/ 282903 h 328413"/>
              <a:gd name="connsiteX2" fmla="*/ 1018477 w 2460701"/>
              <a:gd name="connsiteY2" fmla="*/ 171392 h 328413"/>
              <a:gd name="connsiteX3" fmla="*/ 1538868 w 2460701"/>
              <a:gd name="connsiteY3" fmla="*/ 406 h 328413"/>
              <a:gd name="connsiteX4" fmla="*/ 1918010 w 2460701"/>
              <a:gd name="connsiteY4" fmla="*/ 223430 h 328413"/>
              <a:gd name="connsiteX5" fmla="*/ 2245112 w 2460701"/>
              <a:gd name="connsiteY5" fmla="*/ 312640 h 328413"/>
              <a:gd name="connsiteX6" fmla="*/ 2460701 w 2460701"/>
              <a:gd name="connsiteY6" fmla="*/ 327508 h 328413"/>
              <a:gd name="connsiteX0" fmla="*/ 0 w 2460701"/>
              <a:gd name="connsiteY0" fmla="*/ 327242 h 328911"/>
              <a:gd name="connsiteX1" fmla="*/ 572429 w 2460701"/>
              <a:gd name="connsiteY1" fmla="*/ 282637 h 328911"/>
              <a:gd name="connsiteX2" fmla="*/ 1018477 w 2460701"/>
              <a:gd name="connsiteY2" fmla="*/ 171126 h 328911"/>
              <a:gd name="connsiteX3" fmla="*/ 1538868 w 2460701"/>
              <a:gd name="connsiteY3" fmla="*/ 140 h 328911"/>
              <a:gd name="connsiteX4" fmla="*/ 1903141 w 2460701"/>
              <a:gd name="connsiteY4" fmla="*/ 200861 h 328911"/>
              <a:gd name="connsiteX5" fmla="*/ 2245112 w 2460701"/>
              <a:gd name="connsiteY5" fmla="*/ 312374 h 328911"/>
              <a:gd name="connsiteX6" fmla="*/ 2460701 w 2460701"/>
              <a:gd name="connsiteY6" fmla="*/ 327242 h 328911"/>
              <a:gd name="connsiteX0" fmla="*/ 0 w 2460701"/>
              <a:gd name="connsiteY0" fmla="*/ 379245 h 380914"/>
              <a:gd name="connsiteX1" fmla="*/ 572429 w 2460701"/>
              <a:gd name="connsiteY1" fmla="*/ 334640 h 380914"/>
              <a:gd name="connsiteX2" fmla="*/ 1018477 w 2460701"/>
              <a:gd name="connsiteY2" fmla="*/ 223129 h 380914"/>
              <a:gd name="connsiteX3" fmla="*/ 1538868 w 2460701"/>
              <a:gd name="connsiteY3" fmla="*/ 104 h 380914"/>
              <a:gd name="connsiteX4" fmla="*/ 1903141 w 2460701"/>
              <a:gd name="connsiteY4" fmla="*/ 252864 h 380914"/>
              <a:gd name="connsiteX5" fmla="*/ 2245112 w 2460701"/>
              <a:gd name="connsiteY5" fmla="*/ 364377 h 380914"/>
              <a:gd name="connsiteX6" fmla="*/ 2460701 w 2460701"/>
              <a:gd name="connsiteY6" fmla="*/ 379245 h 380914"/>
              <a:gd name="connsiteX0" fmla="*/ 0 w 2460701"/>
              <a:gd name="connsiteY0" fmla="*/ 327242 h 328911"/>
              <a:gd name="connsiteX1" fmla="*/ 572429 w 2460701"/>
              <a:gd name="connsiteY1" fmla="*/ 282637 h 328911"/>
              <a:gd name="connsiteX2" fmla="*/ 1018477 w 2460701"/>
              <a:gd name="connsiteY2" fmla="*/ 171126 h 328911"/>
              <a:gd name="connsiteX3" fmla="*/ 1605776 w 2460701"/>
              <a:gd name="connsiteY3" fmla="*/ 140 h 328911"/>
              <a:gd name="connsiteX4" fmla="*/ 1903141 w 2460701"/>
              <a:gd name="connsiteY4" fmla="*/ 200861 h 328911"/>
              <a:gd name="connsiteX5" fmla="*/ 2245112 w 2460701"/>
              <a:gd name="connsiteY5" fmla="*/ 312374 h 328911"/>
              <a:gd name="connsiteX6" fmla="*/ 2460701 w 2460701"/>
              <a:gd name="connsiteY6" fmla="*/ 327242 h 328911"/>
              <a:gd name="connsiteX0" fmla="*/ 0 w 2460701"/>
              <a:gd name="connsiteY0" fmla="*/ 327135 h 328804"/>
              <a:gd name="connsiteX1" fmla="*/ 572429 w 2460701"/>
              <a:gd name="connsiteY1" fmla="*/ 282530 h 328804"/>
              <a:gd name="connsiteX2" fmla="*/ 1137423 w 2460701"/>
              <a:gd name="connsiteY2" fmla="*/ 185887 h 328804"/>
              <a:gd name="connsiteX3" fmla="*/ 1605776 w 2460701"/>
              <a:gd name="connsiteY3" fmla="*/ 33 h 328804"/>
              <a:gd name="connsiteX4" fmla="*/ 1903141 w 2460701"/>
              <a:gd name="connsiteY4" fmla="*/ 200754 h 328804"/>
              <a:gd name="connsiteX5" fmla="*/ 2245112 w 2460701"/>
              <a:gd name="connsiteY5" fmla="*/ 312267 h 328804"/>
              <a:gd name="connsiteX6" fmla="*/ 2460701 w 2460701"/>
              <a:gd name="connsiteY6" fmla="*/ 327135 h 328804"/>
              <a:gd name="connsiteX0" fmla="*/ 0 w 2460701"/>
              <a:gd name="connsiteY0" fmla="*/ 327102 h 329453"/>
              <a:gd name="connsiteX1" fmla="*/ 572429 w 2460701"/>
              <a:gd name="connsiteY1" fmla="*/ 282497 h 329453"/>
              <a:gd name="connsiteX2" fmla="*/ 1137423 w 2460701"/>
              <a:gd name="connsiteY2" fmla="*/ 185854 h 329453"/>
              <a:gd name="connsiteX3" fmla="*/ 1605776 w 2460701"/>
              <a:gd name="connsiteY3" fmla="*/ 0 h 329453"/>
              <a:gd name="connsiteX4" fmla="*/ 1910575 w 2460701"/>
              <a:gd name="connsiteY4" fmla="*/ 185852 h 329453"/>
              <a:gd name="connsiteX5" fmla="*/ 2245112 w 2460701"/>
              <a:gd name="connsiteY5" fmla="*/ 312234 h 329453"/>
              <a:gd name="connsiteX6" fmla="*/ 2460701 w 2460701"/>
              <a:gd name="connsiteY6" fmla="*/ 327102 h 329453"/>
              <a:gd name="connsiteX0" fmla="*/ 0 w 2460701"/>
              <a:gd name="connsiteY0" fmla="*/ 327102 h 327252"/>
              <a:gd name="connsiteX1" fmla="*/ 572429 w 2460701"/>
              <a:gd name="connsiteY1" fmla="*/ 282497 h 327252"/>
              <a:gd name="connsiteX2" fmla="*/ 1137423 w 2460701"/>
              <a:gd name="connsiteY2" fmla="*/ 185854 h 327252"/>
              <a:gd name="connsiteX3" fmla="*/ 1605776 w 2460701"/>
              <a:gd name="connsiteY3" fmla="*/ 0 h 327252"/>
              <a:gd name="connsiteX4" fmla="*/ 1910575 w 2460701"/>
              <a:gd name="connsiteY4" fmla="*/ 185852 h 327252"/>
              <a:gd name="connsiteX5" fmla="*/ 2207941 w 2460701"/>
              <a:gd name="connsiteY5" fmla="*/ 289932 h 327252"/>
              <a:gd name="connsiteX6" fmla="*/ 2460701 w 2460701"/>
              <a:gd name="connsiteY6" fmla="*/ 327102 h 327252"/>
              <a:gd name="connsiteX0" fmla="*/ 0 w 2460701"/>
              <a:gd name="connsiteY0" fmla="*/ 327187 h 327376"/>
              <a:gd name="connsiteX1" fmla="*/ 572429 w 2460701"/>
              <a:gd name="connsiteY1" fmla="*/ 282582 h 327376"/>
              <a:gd name="connsiteX2" fmla="*/ 1137423 w 2460701"/>
              <a:gd name="connsiteY2" fmla="*/ 185939 h 327376"/>
              <a:gd name="connsiteX3" fmla="*/ 1605776 w 2460701"/>
              <a:gd name="connsiteY3" fmla="*/ 85 h 327376"/>
              <a:gd name="connsiteX4" fmla="*/ 1925444 w 2460701"/>
              <a:gd name="connsiteY4" fmla="*/ 163634 h 327376"/>
              <a:gd name="connsiteX5" fmla="*/ 2207941 w 2460701"/>
              <a:gd name="connsiteY5" fmla="*/ 290017 h 327376"/>
              <a:gd name="connsiteX6" fmla="*/ 2460701 w 2460701"/>
              <a:gd name="connsiteY6" fmla="*/ 327187 h 327376"/>
              <a:gd name="connsiteX0" fmla="*/ 0 w 2460701"/>
              <a:gd name="connsiteY0" fmla="*/ 327658 h 327847"/>
              <a:gd name="connsiteX1" fmla="*/ 572429 w 2460701"/>
              <a:gd name="connsiteY1" fmla="*/ 283053 h 327847"/>
              <a:gd name="connsiteX2" fmla="*/ 1107686 w 2460701"/>
              <a:gd name="connsiteY2" fmla="*/ 223581 h 327847"/>
              <a:gd name="connsiteX3" fmla="*/ 1605776 w 2460701"/>
              <a:gd name="connsiteY3" fmla="*/ 556 h 327847"/>
              <a:gd name="connsiteX4" fmla="*/ 1925444 w 2460701"/>
              <a:gd name="connsiteY4" fmla="*/ 164105 h 327847"/>
              <a:gd name="connsiteX5" fmla="*/ 2207941 w 2460701"/>
              <a:gd name="connsiteY5" fmla="*/ 290488 h 327847"/>
              <a:gd name="connsiteX6" fmla="*/ 2460701 w 2460701"/>
              <a:gd name="connsiteY6" fmla="*/ 327658 h 327847"/>
              <a:gd name="connsiteX0" fmla="*/ 0 w 2460701"/>
              <a:gd name="connsiteY0" fmla="*/ 327141 h 327330"/>
              <a:gd name="connsiteX1" fmla="*/ 572429 w 2460701"/>
              <a:gd name="connsiteY1" fmla="*/ 282536 h 327330"/>
              <a:gd name="connsiteX2" fmla="*/ 1085383 w 2460701"/>
              <a:gd name="connsiteY2" fmla="*/ 178459 h 327330"/>
              <a:gd name="connsiteX3" fmla="*/ 1605776 w 2460701"/>
              <a:gd name="connsiteY3" fmla="*/ 39 h 327330"/>
              <a:gd name="connsiteX4" fmla="*/ 1925444 w 2460701"/>
              <a:gd name="connsiteY4" fmla="*/ 163588 h 327330"/>
              <a:gd name="connsiteX5" fmla="*/ 2207941 w 2460701"/>
              <a:gd name="connsiteY5" fmla="*/ 289971 h 327330"/>
              <a:gd name="connsiteX6" fmla="*/ 2460701 w 2460701"/>
              <a:gd name="connsiteY6" fmla="*/ 327141 h 32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0701" h="327330">
                <a:moveTo>
                  <a:pt x="0" y="327141"/>
                </a:moveTo>
                <a:cubicBezTo>
                  <a:pt x="190810" y="312273"/>
                  <a:pt x="391532" y="307316"/>
                  <a:pt x="572429" y="282536"/>
                </a:cubicBezTo>
                <a:cubicBezTo>
                  <a:pt x="753326" y="257756"/>
                  <a:pt x="913159" y="225542"/>
                  <a:pt x="1085383" y="178459"/>
                </a:cubicBezTo>
                <a:cubicBezTo>
                  <a:pt x="1257607" y="131376"/>
                  <a:pt x="1465766" y="2517"/>
                  <a:pt x="1605776" y="39"/>
                </a:cubicBezTo>
                <a:cubicBezTo>
                  <a:pt x="1745786" y="-2439"/>
                  <a:pt x="1825083" y="115266"/>
                  <a:pt x="1925444" y="163588"/>
                </a:cubicBezTo>
                <a:cubicBezTo>
                  <a:pt x="2025805" y="211910"/>
                  <a:pt x="2118732" y="262712"/>
                  <a:pt x="2207941" y="289971"/>
                </a:cubicBezTo>
                <a:cubicBezTo>
                  <a:pt x="2297150" y="317230"/>
                  <a:pt x="2362818" y="328999"/>
                  <a:pt x="2460701" y="327141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フリーフォーム 82"/>
          <p:cNvSpPr/>
          <p:nvPr/>
        </p:nvSpPr>
        <p:spPr>
          <a:xfrm>
            <a:off x="6291120" y="4205759"/>
            <a:ext cx="2159908" cy="361721"/>
          </a:xfrm>
          <a:custGeom>
            <a:avLst/>
            <a:gdLst>
              <a:gd name="connsiteX0" fmla="*/ 0 w 2416097"/>
              <a:gd name="connsiteY0" fmla="*/ 346233 h 355071"/>
              <a:gd name="connsiteX1" fmla="*/ 460917 w 2416097"/>
              <a:gd name="connsiteY1" fmla="*/ 242155 h 355071"/>
              <a:gd name="connsiteX2" fmla="*/ 877229 w 2416097"/>
              <a:gd name="connsiteY2" fmla="*/ 71170 h 355071"/>
              <a:gd name="connsiteX3" fmla="*/ 1174595 w 2416097"/>
              <a:gd name="connsiteY3" fmla="*/ 4262 h 355071"/>
              <a:gd name="connsiteX4" fmla="*/ 1538868 w 2416097"/>
              <a:gd name="connsiteY4" fmla="*/ 182682 h 355071"/>
              <a:gd name="connsiteX5" fmla="*/ 1851102 w 2416097"/>
              <a:gd name="connsiteY5" fmla="*/ 286760 h 355071"/>
              <a:gd name="connsiteX6" fmla="*/ 2126166 w 2416097"/>
              <a:gd name="connsiteY6" fmla="*/ 346233 h 355071"/>
              <a:gd name="connsiteX7" fmla="*/ 2416097 w 2416097"/>
              <a:gd name="connsiteY7" fmla="*/ 353667 h 355071"/>
              <a:gd name="connsiteX0" fmla="*/ 0 w 2416097"/>
              <a:gd name="connsiteY0" fmla="*/ 342526 h 351364"/>
              <a:gd name="connsiteX1" fmla="*/ 460917 w 2416097"/>
              <a:gd name="connsiteY1" fmla="*/ 238448 h 351364"/>
              <a:gd name="connsiteX2" fmla="*/ 869795 w 2416097"/>
              <a:gd name="connsiteY2" fmla="*/ 126937 h 351364"/>
              <a:gd name="connsiteX3" fmla="*/ 1174595 w 2416097"/>
              <a:gd name="connsiteY3" fmla="*/ 555 h 351364"/>
              <a:gd name="connsiteX4" fmla="*/ 1538868 w 2416097"/>
              <a:gd name="connsiteY4" fmla="*/ 178975 h 351364"/>
              <a:gd name="connsiteX5" fmla="*/ 1851102 w 2416097"/>
              <a:gd name="connsiteY5" fmla="*/ 283053 h 351364"/>
              <a:gd name="connsiteX6" fmla="*/ 2126166 w 2416097"/>
              <a:gd name="connsiteY6" fmla="*/ 342526 h 351364"/>
              <a:gd name="connsiteX7" fmla="*/ 2416097 w 2416097"/>
              <a:gd name="connsiteY7" fmla="*/ 349960 h 351364"/>
              <a:gd name="connsiteX0" fmla="*/ 0 w 2416097"/>
              <a:gd name="connsiteY0" fmla="*/ 342552 h 351390"/>
              <a:gd name="connsiteX1" fmla="*/ 453483 w 2416097"/>
              <a:gd name="connsiteY1" fmla="*/ 268211 h 351390"/>
              <a:gd name="connsiteX2" fmla="*/ 869795 w 2416097"/>
              <a:gd name="connsiteY2" fmla="*/ 126963 h 351390"/>
              <a:gd name="connsiteX3" fmla="*/ 1174595 w 2416097"/>
              <a:gd name="connsiteY3" fmla="*/ 581 h 351390"/>
              <a:gd name="connsiteX4" fmla="*/ 1538868 w 2416097"/>
              <a:gd name="connsiteY4" fmla="*/ 179001 h 351390"/>
              <a:gd name="connsiteX5" fmla="*/ 1851102 w 2416097"/>
              <a:gd name="connsiteY5" fmla="*/ 283079 h 351390"/>
              <a:gd name="connsiteX6" fmla="*/ 2126166 w 2416097"/>
              <a:gd name="connsiteY6" fmla="*/ 342552 h 351390"/>
              <a:gd name="connsiteX7" fmla="*/ 2416097 w 2416097"/>
              <a:gd name="connsiteY7" fmla="*/ 349986 h 351390"/>
              <a:gd name="connsiteX0" fmla="*/ 0 w 2416097"/>
              <a:gd name="connsiteY0" fmla="*/ 342552 h 351390"/>
              <a:gd name="connsiteX1" fmla="*/ 453483 w 2416097"/>
              <a:gd name="connsiteY1" fmla="*/ 268211 h 351390"/>
              <a:gd name="connsiteX2" fmla="*/ 869795 w 2416097"/>
              <a:gd name="connsiteY2" fmla="*/ 126963 h 351390"/>
              <a:gd name="connsiteX3" fmla="*/ 1211766 w 2416097"/>
              <a:gd name="connsiteY3" fmla="*/ 581 h 351390"/>
              <a:gd name="connsiteX4" fmla="*/ 1538868 w 2416097"/>
              <a:gd name="connsiteY4" fmla="*/ 179001 h 351390"/>
              <a:gd name="connsiteX5" fmla="*/ 1851102 w 2416097"/>
              <a:gd name="connsiteY5" fmla="*/ 283079 h 351390"/>
              <a:gd name="connsiteX6" fmla="*/ 2126166 w 2416097"/>
              <a:gd name="connsiteY6" fmla="*/ 342552 h 351390"/>
              <a:gd name="connsiteX7" fmla="*/ 2416097 w 2416097"/>
              <a:gd name="connsiteY7" fmla="*/ 349986 h 351390"/>
              <a:gd name="connsiteX0" fmla="*/ 0 w 2416097"/>
              <a:gd name="connsiteY0" fmla="*/ 342552 h 350841"/>
              <a:gd name="connsiteX1" fmla="*/ 453483 w 2416097"/>
              <a:gd name="connsiteY1" fmla="*/ 268211 h 350841"/>
              <a:gd name="connsiteX2" fmla="*/ 869795 w 2416097"/>
              <a:gd name="connsiteY2" fmla="*/ 126963 h 350841"/>
              <a:gd name="connsiteX3" fmla="*/ 1211766 w 2416097"/>
              <a:gd name="connsiteY3" fmla="*/ 581 h 350841"/>
              <a:gd name="connsiteX4" fmla="*/ 1538868 w 2416097"/>
              <a:gd name="connsiteY4" fmla="*/ 179001 h 350841"/>
              <a:gd name="connsiteX5" fmla="*/ 1806497 w 2416097"/>
              <a:gd name="connsiteY5" fmla="*/ 297947 h 350841"/>
              <a:gd name="connsiteX6" fmla="*/ 2126166 w 2416097"/>
              <a:gd name="connsiteY6" fmla="*/ 342552 h 350841"/>
              <a:gd name="connsiteX7" fmla="*/ 2416097 w 2416097"/>
              <a:gd name="connsiteY7" fmla="*/ 349986 h 350841"/>
              <a:gd name="connsiteX0" fmla="*/ 0 w 2535043"/>
              <a:gd name="connsiteY0" fmla="*/ 357420 h 357420"/>
              <a:gd name="connsiteX1" fmla="*/ 572429 w 2535043"/>
              <a:gd name="connsiteY1" fmla="*/ 268211 h 357420"/>
              <a:gd name="connsiteX2" fmla="*/ 988741 w 2535043"/>
              <a:gd name="connsiteY2" fmla="*/ 126963 h 357420"/>
              <a:gd name="connsiteX3" fmla="*/ 1330712 w 2535043"/>
              <a:gd name="connsiteY3" fmla="*/ 581 h 357420"/>
              <a:gd name="connsiteX4" fmla="*/ 1657814 w 2535043"/>
              <a:gd name="connsiteY4" fmla="*/ 179001 h 357420"/>
              <a:gd name="connsiteX5" fmla="*/ 1925443 w 2535043"/>
              <a:gd name="connsiteY5" fmla="*/ 297947 h 357420"/>
              <a:gd name="connsiteX6" fmla="*/ 2245112 w 2535043"/>
              <a:gd name="connsiteY6" fmla="*/ 342552 h 357420"/>
              <a:gd name="connsiteX7" fmla="*/ 2535043 w 2535043"/>
              <a:gd name="connsiteY7" fmla="*/ 349986 h 357420"/>
              <a:gd name="connsiteX0" fmla="*/ 0 w 2535043"/>
              <a:gd name="connsiteY0" fmla="*/ 357420 h 357420"/>
              <a:gd name="connsiteX1" fmla="*/ 572429 w 2535043"/>
              <a:gd name="connsiteY1" fmla="*/ 268211 h 357420"/>
              <a:gd name="connsiteX2" fmla="*/ 988741 w 2535043"/>
              <a:gd name="connsiteY2" fmla="*/ 126963 h 357420"/>
              <a:gd name="connsiteX3" fmla="*/ 1330712 w 2535043"/>
              <a:gd name="connsiteY3" fmla="*/ 581 h 357420"/>
              <a:gd name="connsiteX4" fmla="*/ 1657814 w 2535043"/>
              <a:gd name="connsiteY4" fmla="*/ 179001 h 357420"/>
              <a:gd name="connsiteX5" fmla="*/ 1925443 w 2535043"/>
              <a:gd name="connsiteY5" fmla="*/ 297947 h 357420"/>
              <a:gd name="connsiteX6" fmla="*/ 2245112 w 2535043"/>
              <a:gd name="connsiteY6" fmla="*/ 342552 h 357420"/>
              <a:gd name="connsiteX7" fmla="*/ 2535043 w 2535043"/>
              <a:gd name="connsiteY7" fmla="*/ 349986 h 357420"/>
              <a:gd name="connsiteX0" fmla="*/ 0 w 2535043"/>
              <a:gd name="connsiteY0" fmla="*/ 357420 h 357420"/>
              <a:gd name="connsiteX1" fmla="*/ 572429 w 2535043"/>
              <a:gd name="connsiteY1" fmla="*/ 268211 h 357420"/>
              <a:gd name="connsiteX2" fmla="*/ 988741 w 2535043"/>
              <a:gd name="connsiteY2" fmla="*/ 126963 h 357420"/>
              <a:gd name="connsiteX3" fmla="*/ 1330712 w 2535043"/>
              <a:gd name="connsiteY3" fmla="*/ 581 h 357420"/>
              <a:gd name="connsiteX4" fmla="*/ 1657814 w 2535043"/>
              <a:gd name="connsiteY4" fmla="*/ 179001 h 357420"/>
              <a:gd name="connsiteX5" fmla="*/ 2245112 w 2535043"/>
              <a:gd name="connsiteY5" fmla="*/ 342552 h 357420"/>
              <a:gd name="connsiteX6" fmla="*/ 2535043 w 2535043"/>
              <a:gd name="connsiteY6" fmla="*/ 349986 h 357420"/>
              <a:gd name="connsiteX0" fmla="*/ 0 w 2535043"/>
              <a:gd name="connsiteY0" fmla="*/ 357420 h 357420"/>
              <a:gd name="connsiteX1" fmla="*/ 572429 w 2535043"/>
              <a:gd name="connsiteY1" fmla="*/ 268211 h 357420"/>
              <a:gd name="connsiteX2" fmla="*/ 988741 w 2535043"/>
              <a:gd name="connsiteY2" fmla="*/ 126963 h 357420"/>
              <a:gd name="connsiteX3" fmla="*/ 1330712 w 2535043"/>
              <a:gd name="connsiteY3" fmla="*/ 581 h 357420"/>
              <a:gd name="connsiteX4" fmla="*/ 1657814 w 2535043"/>
              <a:gd name="connsiteY4" fmla="*/ 179001 h 357420"/>
              <a:gd name="connsiteX5" fmla="*/ 1918832 w 2535043"/>
              <a:gd name="connsiteY5" fmla="*/ 294458 h 357420"/>
              <a:gd name="connsiteX6" fmla="*/ 2245112 w 2535043"/>
              <a:gd name="connsiteY6" fmla="*/ 342552 h 357420"/>
              <a:gd name="connsiteX7" fmla="*/ 2535043 w 2535043"/>
              <a:gd name="connsiteY7" fmla="*/ 349986 h 357420"/>
              <a:gd name="connsiteX0" fmla="*/ 0 w 2535043"/>
              <a:gd name="connsiteY0" fmla="*/ 335255 h 335255"/>
              <a:gd name="connsiteX1" fmla="*/ 572429 w 2535043"/>
              <a:gd name="connsiteY1" fmla="*/ 246046 h 335255"/>
              <a:gd name="connsiteX2" fmla="*/ 988741 w 2535043"/>
              <a:gd name="connsiteY2" fmla="*/ 104798 h 335255"/>
              <a:gd name="connsiteX3" fmla="*/ 1412488 w 2535043"/>
              <a:gd name="connsiteY3" fmla="*/ 719 h 335255"/>
              <a:gd name="connsiteX4" fmla="*/ 1657814 w 2535043"/>
              <a:gd name="connsiteY4" fmla="*/ 156836 h 335255"/>
              <a:gd name="connsiteX5" fmla="*/ 1918832 w 2535043"/>
              <a:gd name="connsiteY5" fmla="*/ 272293 h 335255"/>
              <a:gd name="connsiteX6" fmla="*/ 2245112 w 2535043"/>
              <a:gd name="connsiteY6" fmla="*/ 320387 h 335255"/>
              <a:gd name="connsiteX7" fmla="*/ 2535043 w 2535043"/>
              <a:gd name="connsiteY7" fmla="*/ 327821 h 335255"/>
              <a:gd name="connsiteX0" fmla="*/ 0 w 2535043"/>
              <a:gd name="connsiteY0" fmla="*/ 335255 h 335255"/>
              <a:gd name="connsiteX1" fmla="*/ 572429 w 2535043"/>
              <a:gd name="connsiteY1" fmla="*/ 246046 h 335255"/>
              <a:gd name="connsiteX2" fmla="*/ 988741 w 2535043"/>
              <a:gd name="connsiteY2" fmla="*/ 104798 h 335255"/>
              <a:gd name="connsiteX3" fmla="*/ 1412488 w 2535043"/>
              <a:gd name="connsiteY3" fmla="*/ 719 h 335255"/>
              <a:gd name="connsiteX4" fmla="*/ 1657814 w 2535043"/>
              <a:gd name="connsiteY4" fmla="*/ 156836 h 335255"/>
              <a:gd name="connsiteX5" fmla="*/ 2245112 w 2535043"/>
              <a:gd name="connsiteY5" fmla="*/ 320387 h 335255"/>
              <a:gd name="connsiteX6" fmla="*/ 2535043 w 2535043"/>
              <a:gd name="connsiteY6" fmla="*/ 327821 h 335255"/>
              <a:gd name="connsiteX0" fmla="*/ 0 w 2535043"/>
              <a:gd name="connsiteY0" fmla="*/ 337862 h 337862"/>
              <a:gd name="connsiteX1" fmla="*/ 572429 w 2535043"/>
              <a:gd name="connsiteY1" fmla="*/ 248653 h 337862"/>
              <a:gd name="connsiteX2" fmla="*/ 988741 w 2535043"/>
              <a:gd name="connsiteY2" fmla="*/ 107405 h 337862"/>
              <a:gd name="connsiteX3" fmla="*/ 1412488 w 2535043"/>
              <a:gd name="connsiteY3" fmla="*/ 3326 h 337862"/>
              <a:gd name="connsiteX4" fmla="*/ 1851102 w 2535043"/>
              <a:gd name="connsiteY4" fmla="*/ 233784 h 337862"/>
              <a:gd name="connsiteX5" fmla="*/ 2245112 w 2535043"/>
              <a:gd name="connsiteY5" fmla="*/ 322994 h 337862"/>
              <a:gd name="connsiteX6" fmla="*/ 2535043 w 2535043"/>
              <a:gd name="connsiteY6" fmla="*/ 330428 h 337862"/>
              <a:gd name="connsiteX0" fmla="*/ 0 w 2535043"/>
              <a:gd name="connsiteY0" fmla="*/ 330646 h 330646"/>
              <a:gd name="connsiteX1" fmla="*/ 572429 w 2535043"/>
              <a:gd name="connsiteY1" fmla="*/ 241437 h 330646"/>
              <a:gd name="connsiteX2" fmla="*/ 988741 w 2535043"/>
              <a:gd name="connsiteY2" fmla="*/ 100189 h 330646"/>
              <a:gd name="connsiteX3" fmla="*/ 1538868 w 2535043"/>
              <a:gd name="connsiteY3" fmla="*/ 3544 h 330646"/>
              <a:gd name="connsiteX4" fmla="*/ 1851102 w 2535043"/>
              <a:gd name="connsiteY4" fmla="*/ 226568 h 330646"/>
              <a:gd name="connsiteX5" fmla="*/ 2245112 w 2535043"/>
              <a:gd name="connsiteY5" fmla="*/ 315778 h 330646"/>
              <a:gd name="connsiteX6" fmla="*/ 2535043 w 2535043"/>
              <a:gd name="connsiteY6" fmla="*/ 323212 h 330646"/>
              <a:gd name="connsiteX0" fmla="*/ 0 w 2535043"/>
              <a:gd name="connsiteY0" fmla="*/ 327488 h 327488"/>
              <a:gd name="connsiteX1" fmla="*/ 572429 w 2535043"/>
              <a:gd name="connsiteY1" fmla="*/ 238279 h 327488"/>
              <a:gd name="connsiteX2" fmla="*/ 1018477 w 2535043"/>
              <a:gd name="connsiteY2" fmla="*/ 171372 h 327488"/>
              <a:gd name="connsiteX3" fmla="*/ 1538868 w 2535043"/>
              <a:gd name="connsiteY3" fmla="*/ 386 h 327488"/>
              <a:gd name="connsiteX4" fmla="*/ 1851102 w 2535043"/>
              <a:gd name="connsiteY4" fmla="*/ 223410 h 327488"/>
              <a:gd name="connsiteX5" fmla="*/ 2245112 w 2535043"/>
              <a:gd name="connsiteY5" fmla="*/ 312620 h 327488"/>
              <a:gd name="connsiteX6" fmla="*/ 2535043 w 2535043"/>
              <a:gd name="connsiteY6" fmla="*/ 320054 h 327488"/>
              <a:gd name="connsiteX0" fmla="*/ 0 w 2535043"/>
              <a:gd name="connsiteY0" fmla="*/ 327508 h 327508"/>
              <a:gd name="connsiteX1" fmla="*/ 572429 w 2535043"/>
              <a:gd name="connsiteY1" fmla="*/ 282903 h 327508"/>
              <a:gd name="connsiteX2" fmla="*/ 1018477 w 2535043"/>
              <a:gd name="connsiteY2" fmla="*/ 171392 h 327508"/>
              <a:gd name="connsiteX3" fmla="*/ 1538868 w 2535043"/>
              <a:gd name="connsiteY3" fmla="*/ 406 h 327508"/>
              <a:gd name="connsiteX4" fmla="*/ 1851102 w 2535043"/>
              <a:gd name="connsiteY4" fmla="*/ 223430 h 327508"/>
              <a:gd name="connsiteX5" fmla="*/ 2245112 w 2535043"/>
              <a:gd name="connsiteY5" fmla="*/ 312640 h 327508"/>
              <a:gd name="connsiteX6" fmla="*/ 2535043 w 2535043"/>
              <a:gd name="connsiteY6" fmla="*/ 320074 h 327508"/>
              <a:gd name="connsiteX0" fmla="*/ 0 w 2535043"/>
              <a:gd name="connsiteY0" fmla="*/ 327508 h 327508"/>
              <a:gd name="connsiteX1" fmla="*/ 572429 w 2535043"/>
              <a:gd name="connsiteY1" fmla="*/ 282903 h 327508"/>
              <a:gd name="connsiteX2" fmla="*/ 1018477 w 2535043"/>
              <a:gd name="connsiteY2" fmla="*/ 171392 h 327508"/>
              <a:gd name="connsiteX3" fmla="*/ 1538868 w 2535043"/>
              <a:gd name="connsiteY3" fmla="*/ 406 h 327508"/>
              <a:gd name="connsiteX4" fmla="*/ 1918010 w 2535043"/>
              <a:gd name="connsiteY4" fmla="*/ 223430 h 327508"/>
              <a:gd name="connsiteX5" fmla="*/ 2245112 w 2535043"/>
              <a:gd name="connsiteY5" fmla="*/ 312640 h 327508"/>
              <a:gd name="connsiteX6" fmla="*/ 2535043 w 2535043"/>
              <a:gd name="connsiteY6" fmla="*/ 320074 h 327508"/>
              <a:gd name="connsiteX0" fmla="*/ 0 w 2460701"/>
              <a:gd name="connsiteY0" fmla="*/ 327508 h 328413"/>
              <a:gd name="connsiteX1" fmla="*/ 572429 w 2460701"/>
              <a:gd name="connsiteY1" fmla="*/ 282903 h 328413"/>
              <a:gd name="connsiteX2" fmla="*/ 1018477 w 2460701"/>
              <a:gd name="connsiteY2" fmla="*/ 171392 h 328413"/>
              <a:gd name="connsiteX3" fmla="*/ 1538868 w 2460701"/>
              <a:gd name="connsiteY3" fmla="*/ 406 h 328413"/>
              <a:gd name="connsiteX4" fmla="*/ 1918010 w 2460701"/>
              <a:gd name="connsiteY4" fmla="*/ 223430 h 328413"/>
              <a:gd name="connsiteX5" fmla="*/ 2245112 w 2460701"/>
              <a:gd name="connsiteY5" fmla="*/ 312640 h 328413"/>
              <a:gd name="connsiteX6" fmla="*/ 2460701 w 2460701"/>
              <a:gd name="connsiteY6" fmla="*/ 327508 h 328413"/>
              <a:gd name="connsiteX0" fmla="*/ 0 w 2460701"/>
              <a:gd name="connsiteY0" fmla="*/ 327242 h 328911"/>
              <a:gd name="connsiteX1" fmla="*/ 572429 w 2460701"/>
              <a:gd name="connsiteY1" fmla="*/ 282637 h 328911"/>
              <a:gd name="connsiteX2" fmla="*/ 1018477 w 2460701"/>
              <a:gd name="connsiteY2" fmla="*/ 171126 h 328911"/>
              <a:gd name="connsiteX3" fmla="*/ 1538868 w 2460701"/>
              <a:gd name="connsiteY3" fmla="*/ 140 h 328911"/>
              <a:gd name="connsiteX4" fmla="*/ 1903141 w 2460701"/>
              <a:gd name="connsiteY4" fmla="*/ 200861 h 328911"/>
              <a:gd name="connsiteX5" fmla="*/ 2245112 w 2460701"/>
              <a:gd name="connsiteY5" fmla="*/ 312374 h 328911"/>
              <a:gd name="connsiteX6" fmla="*/ 2460701 w 2460701"/>
              <a:gd name="connsiteY6" fmla="*/ 327242 h 328911"/>
              <a:gd name="connsiteX0" fmla="*/ 0 w 2460701"/>
              <a:gd name="connsiteY0" fmla="*/ 379245 h 380914"/>
              <a:gd name="connsiteX1" fmla="*/ 572429 w 2460701"/>
              <a:gd name="connsiteY1" fmla="*/ 334640 h 380914"/>
              <a:gd name="connsiteX2" fmla="*/ 1018477 w 2460701"/>
              <a:gd name="connsiteY2" fmla="*/ 223129 h 380914"/>
              <a:gd name="connsiteX3" fmla="*/ 1538868 w 2460701"/>
              <a:gd name="connsiteY3" fmla="*/ 104 h 380914"/>
              <a:gd name="connsiteX4" fmla="*/ 1903141 w 2460701"/>
              <a:gd name="connsiteY4" fmla="*/ 252864 h 380914"/>
              <a:gd name="connsiteX5" fmla="*/ 2245112 w 2460701"/>
              <a:gd name="connsiteY5" fmla="*/ 364377 h 380914"/>
              <a:gd name="connsiteX6" fmla="*/ 2460701 w 2460701"/>
              <a:gd name="connsiteY6" fmla="*/ 379245 h 380914"/>
              <a:gd name="connsiteX0" fmla="*/ 0 w 2460701"/>
              <a:gd name="connsiteY0" fmla="*/ 327242 h 328911"/>
              <a:gd name="connsiteX1" fmla="*/ 572429 w 2460701"/>
              <a:gd name="connsiteY1" fmla="*/ 282637 h 328911"/>
              <a:gd name="connsiteX2" fmla="*/ 1018477 w 2460701"/>
              <a:gd name="connsiteY2" fmla="*/ 171126 h 328911"/>
              <a:gd name="connsiteX3" fmla="*/ 1605776 w 2460701"/>
              <a:gd name="connsiteY3" fmla="*/ 140 h 328911"/>
              <a:gd name="connsiteX4" fmla="*/ 1903141 w 2460701"/>
              <a:gd name="connsiteY4" fmla="*/ 200861 h 328911"/>
              <a:gd name="connsiteX5" fmla="*/ 2245112 w 2460701"/>
              <a:gd name="connsiteY5" fmla="*/ 312374 h 328911"/>
              <a:gd name="connsiteX6" fmla="*/ 2460701 w 2460701"/>
              <a:gd name="connsiteY6" fmla="*/ 327242 h 328911"/>
              <a:gd name="connsiteX0" fmla="*/ 0 w 2460701"/>
              <a:gd name="connsiteY0" fmla="*/ 327135 h 328804"/>
              <a:gd name="connsiteX1" fmla="*/ 572429 w 2460701"/>
              <a:gd name="connsiteY1" fmla="*/ 282530 h 328804"/>
              <a:gd name="connsiteX2" fmla="*/ 1137423 w 2460701"/>
              <a:gd name="connsiteY2" fmla="*/ 185887 h 328804"/>
              <a:gd name="connsiteX3" fmla="*/ 1605776 w 2460701"/>
              <a:gd name="connsiteY3" fmla="*/ 33 h 328804"/>
              <a:gd name="connsiteX4" fmla="*/ 1903141 w 2460701"/>
              <a:gd name="connsiteY4" fmla="*/ 200754 h 328804"/>
              <a:gd name="connsiteX5" fmla="*/ 2245112 w 2460701"/>
              <a:gd name="connsiteY5" fmla="*/ 312267 h 328804"/>
              <a:gd name="connsiteX6" fmla="*/ 2460701 w 2460701"/>
              <a:gd name="connsiteY6" fmla="*/ 327135 h 328804"/>
              <a:gd name="connsiteX0" fmla="*/ 0 w 2460701"/>
              <a:gd name="connsiteY0" fmla="*/ 327102 h 329453"/>
              <a:gd name="connsiteX1" fmla="*/ 572429 w 2460701"/>
              <a:gd name="connsiteY1" fmla="*/ 282497 h 329453"/>
              <a:gd name="connsiteX2" fmla="*/ 1137423 w 2460701"/>
              <a:gd name="connsiteY2" fmla="*/ 185854 h 329453"/>
              <a:gd name="connsiteX3" fmla="*/ 1605776 w 2460701"/>
              <a:gd name="connsiteY3" fmla="*/ 0 h 329453"/>
              <a:gd name="connsiteX4" fmla="*/ 1910575 w 2460701"/>
              <a:gd name="connsiteY4" fmla="*/ 185852 h 329453"/>
              <a:gd name="connsiteX5" fmla="*/ 2245112 w 2460701"/>
              <a:gd name="connsiteY5" fmla="*/ 312234 h 329453"/>
              <a:gd name="connsiteX6" fmla="*/ 2460701 w 2460701"/>
              <a:gd name="connsiteY6" fmla="*/ 327102 h 329453"/>
              <a:gd name="connsiteX0" fmla="*/ 0 w 2460701"/>
              <a:gd name="connsiteY0" fmla="*/ 327102 h 327252"/>
              <a:gd name="connsiteX1" fmla="*/ 572429 w 2460701"/>
              <a:gd name="connsiteY1" fmla="*/ 282497 h 327252"/>
              <a:gd name="connsiteX2" fmla="*/ 1137423 w 2460701"/>
              <a:gd name="connsiteY2" fmla="*/ 185854 h 327252"/>
              <a:gd name="connsiteX3" fmla="*/ 1605776 w 2460701"/>
              <a:gd name="connsiteY3" fmla="*/ 0 h 327252"/>
              <a:gd name="connsiteX4" fmla="*/ 1910575 w 2460701"/>
              <a:gd name="connsiteY4" fmla="*/ 185852 h 327252"/>
              <a:gd name="connsiteX5" fmla="*/ 2207941 w 2460701"/>
              <a:gd name="connsiteY5" fmla="*/ 289932 h 327252"/>
              <a:gd name="connsiteX6" fmla="*/ 2460701 w 2460701"/>
              <a:gd name="connsiteY6" fmla="*/ 327102 h 327252"/>
              <a:gd name="connsiteX0" fmla="*/ 0 w 2460701"/>
              <a:gd name="connsiteY0" fmla="*/ 327187 h 327376"/>
              <a:gd name="connsiteX1" fmla="*/ 572429 w 2460701"/>
              <a:gd name="connsiteY1" fmla="*/ 282582 h 327376"/>
              <a:gd name="connsiteX2" fmla="*/ 1137423 w 2460701"/>
              <a:gd name="connsiteY2" fmla="*/ 185939 h 327376"/>
              <a:gd name="connsiteX3" fmla="*/ 1605776 w 2460701"/>
              <a:gd name="connsiteY3" fmla="*/ 85 h 327376"/>
              <a:gd name="connsiteX4" fmla="*/ 1925444 w 2460701"/>
              <a:gd name="connsiteY4" fmla="*/ 163634 h 327376"/>
              <a:gd name="connsiteX5" fmla="*/ 2207941 w 2460701"/>
              <a:gd name="connsiteY5" fmla="*/ 290017 h 327376"/>
              <a:gd name="connsiteX6" fmla="*/ 2460701 w 2460701"/>
              <a:gd name="connsiteY6" fmla="*/ 327187 h 327376"/>
              <a:gd name="connsiteX0" fmla="*/ 0 w 2460701"/>
              <a:gd name="connsiteY0" fmla="*/ 327658 h 327847"/>
              <a:gd name="connsiteX1" fmla="*/ 572429 w 2460701"/>
              <a:gd name="connsiteY1" fmla="*/ 283053 h 327847"/>
              <a:gd name="connsiteX2" fmla="*/ 1107686 w 2460701"/>
              <a:gd name="connsiteY2" fmla="*/ 223581 h 327847"/>
              <a:gd name="connsiteX3" fmla="*/ 1605776 w 2460701"/>
              <a:gd name="connsiteY3" fmla="*/ 556 h 327847"/>
              <a:gd name="connsiteX4" fmla="*/ 1925444 w 2460701"/>
              <a:gd name="connsiteY4" fmla="*/ 164105 h 327847"/>
              <a:gd name="connsiteX5" fmla="*/ 2207941 w 2460701"/>
              <a:gd name="connsiteY5" fmla="*/ 290488 h 327847"/>
              <a:gd name="connsiteX6" fmla="*/ 2460701 w 2460701"/>
              <a:gd name="connsiteY6" fmla="*/ 327658 h 327847"/>
              <a:gd name="connsiteX0" fmla="*/ 0 w 2460701"/>
              <a:gd name="connsiteY0" fmla="*/ 327141 h 327330"/>
              <a:gd name="connsiteX1" fmla="*/ 572429 w 2460701"/>
              <a:gd name="connsiteY1" fmla="*/ 282536 h 327330"/>
              <a:gd name="connsiteX2" fmla="*/ 1085383 w 2460701"/>
              <a:gd name="connsiteY2" fmla="*/ 178459 h 327330"/>
              <a:gd name="connsiteX3" fmla="*/ 1605776 w 2460701"/>
              <a:gd name="connsiteY3" fmla="*/ 39 h 327330"/>
              <a:gd name="connsiteX4" fmla="*/ 1925444 w 2460701"/>
              <a:gd name="connsiteY4" fmla="*/ 163588 h 327330"/>
              <a:gd name="connsiteX5" fmla="*/ 2207941 w 2460701"/>
              <a:gd name="connsiteY5" fmla="*/ 289971 h 327330"/>
              <a:gd name="connsiteX6" fmla="*/ 2460701 w 2460701"/>
              <a:gd name="connsiteY6" fmla="*/ 327141 h 32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0701" h="327330">
                <a:moveTo>
                  <a:pt x="0" y="327141"/>
                </a:moveTo>
                <a:cubicBezTo>
                  <a:pt x="190810" y="312273"/>
                  <a:pt x="391532" y="307316"/>
                  <a:pt x="572429" y="282536"/>
                </a:cubicBezTo>
                <a:cubicBezTo>
                  <a:pt x="753326" y="257756"/>
                  <a:pt x="913159" y="225542"/>
                  <a:pt x="1085383" y="178459"/>
                </a:cubicBezTo>
                <a:cubicBezTo>
                  <a:pt x="1257607" y="131376"/>
                  <a:pt x="1465766" y="2517"/>
                  <a:pt x="1605776" y="39"/>
                </a:cubicBezTo>
                <a:cubicBezTo>
                  <a:pt x="1745786" y="-2439"/>
                  <a:pt x="1825083" y="115266"/>
                  <a:pt x="1925444" y="163588"/>
                </a:cubicBezTo>
                <a:cubicBezTo>
                  <a:pt x="2025805" y="211910"/>
                  <a:pt x="2118732" y="262712"/>
                  <a:pt x="2207941" y="289971"/>
                </a:cubicBezTo>
                <a:cubicBezTo>
                  <a:pt x="2297150" y="317230"/>
                  <a:pt x="2362818" y="328999"/>
                  <a:pt x="2460701" y="327141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5260458" y="3822393"/>
                <a:ext cx="1857816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|</m:t>
                      </m:r>
                      <m:r>
                        <a:rPr kumimoji="1" lang="en-US" altLang="ja-JP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+2)</m:t>
                          </m:r>
                        </m:sup>
                      </m:sSubSup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58" y="3822393"/>
                <a:ext cx="1857816" cy="438518"/>
              </a:xfrm>
              <a:prstGeom prst="rect">
                <a:avLst/>
              </a:prstGeom>
              <a:blipFill rotWithShape="1">
                <a:blip r:embed="rId1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矢印コネクタ 84"/>
          <p:cNvCxnSpPr/>
          <p:nvPr/>
        </p:nvCxnSpPr>
        <p:spPr>
          <a:xfrm>
            <a:off x="7654933" y="4634611"/>
            <a:ext cx="0" cy="130845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7665529" y="546799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7030A0"/>
                </a:solidFill>
                <a:latin typeface="小塚明朝 Pr6N R" pitchFamily="18" charset="-128"/>
                <a:ea typeface="小塚明朝 Pr6N R" pitchFamily="18" charset="-128"/>
              </a:rPr>
              <a:t>サンプリング</a:t>
            </a:r>
            <a:endParaRPr kumimoji="1" lang="ja-JP" altLang="en-US" sz="1400" dirty="0">
              <a:solidFill>
                <a:srgbClr val="7030A0"/>
              </a:solidFill>
              <a:latin typeface="小塚明朝 Pr6N R" pitchFamily="18" charset="-128"/>
              <a:ea typeface="小塚明朝 Pr6N R" pitchFamily="1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7212584" y="6015074"/>
                <a:ext cx="882036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+2)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84" y="6015074"/>
                <a:ext cx="882036" cy="438262"/>
              </a:xfrm>
              <a:prstGeom prst="rect">
                <a:avLst/>
              </a:prstGeom>
              <a:blipFill rotWithShape="1">
                <a:blip r:embed="rId1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テキスト ボックス 88"/>
          <p:cNvSpPr txBox="1"/>
          <p:nvPr/>
        </p:nvSpPr>
        <p:spPr>
          <a:xfrm>
            <a:off x="1275460" y="17082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7030A0"/>
                </a:solidFill>
              </a:rPr>
              <a:t>x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939420" y="16840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7030A0"/>
                </a:solidFill>
              </a:rPr>
              <a:t>x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318116" y="437118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7030A0"/>
                </a:solidFill>
              </a:rPr>
              <a:t>x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7514793" y="43725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7030A0"/>
                </a:solidFill>
              </a:rPr>
              <a:t>x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4301908" y="1340768"/>
            <a:ext cx="532165" cy="3600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右矢印 94"/>
          <p:cNvSpPr/>
          <p:nvPr/>
        </p:nvSpPr>
        <p:spPr>
          <a:xfrm>
            <a:off x="4301908" y="4941168"/>
            <a:ext cx="532165" cy="3600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右矢印 95"/>
          <p:cNvSpPr/>
          <p:nvPr/>
        </p:nvSpPr>
        <p:spPr>
          <a:xfrm rot="8577154">
            <a:off x="3823530" y="3272929"/>
            <a:ext cx="1355852" cy="360040"/>
          </a:xfrm>
          <a:prstGeom prst="rightArrow">
            <a:avLst>
              <a:gd name="adj1" fmla="val 50000"/>
              <a:gd name="adj2" fmla="val 6318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/>
              <p:cNvSpPr txBox="1"/>
              <p:nvPr/>
            </p:nvSpPr>
            <p:spPr>
              <a:xfrm>
                <a:off x="3777676" y="2790465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7" name="テキスト ボックス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76" y="2790465"/>
                <a:ext cx="506292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テキスト ボックス 97"/>
              <p:cNvSpPr txBox="1"/>
              <p:nvPr/>
            </p:nvSpPr>
            <p:spPr>
              <a:xfrm>
                <a:off x="216682" y="436022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8" name="テキスト ボックス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82" y="436022"/>
                <a:ext cx="511615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3777676" y="6011996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76" y="6011996"/>
                <a:ext cx="506292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/>
              <p:cNvSpPr txBox="1"/>
              <p:nvPr/>
            </p:nvSpPr>
            <p:spPr>
              <a:xfrm>
                <a:off x="8386188" y="6011996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0" name="テキスト ボックス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188" y="6011996"/>
                <a:ext cx="50629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/>
              <p:cNvSpPr txBox="1"/>
              <p:nvPr/>
            </p:nvSpPr>
            <p:spPr>
              <a:xfrm>
                <a:off x="216682" y="3645024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1" name="テキスト ボックス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82" y="3645024"/>
                <a:ext cx="511615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テキスト ボックス 101"/>
              <p:cNvSpPr txBox="1"/>
              <p:nvPr/>
            </p:nvSpPr>
            <p:spPr>
              <a:xfrm>
                <a:off x="4832503" y="434164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2" name="テキスト ボックス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03" y="434164"/>
                <a:ext cx="511615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テキスト ボックス 102"/>
              <p:cNvSpPr txBox="1"/>
              <p:nvPr/>
            </p:nvSpPr>
            <p:spPr>
              <a:xfrm>
                <a:off x="4832503" y="3643166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3" name="テキスト ボックス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03" y="3643166"/>
                <a:ext cx="511615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8386188" y="278092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b="1" i="0" smtClean="0">
                              <a:latin typeface="Cambria Math"/>
                            </a:rPr>
                            <m:t>𝚯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188" y="2780928"/>
                <a:ext cx="50629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43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/>
          <p:nvPr/>
        </p:nvCxnSpPr>
        <p:spPr>
          <a:xfrm flipV="1">
            <a:off x="1592816" y="1748656"/>
            <a:ext cx="0" cy="24482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/>
          <p:cNvSpPr/>
          <p:nvPr/>
        </p:nvSpPr>
        <p:spPr>
          <a:xfrm>
            <a:off x="2394379" y="1841892"/>
            <a:ext cx="456848" cy="2066694"/>
          </a:xfrm>
          <a:custGeom>
            <a:avLst/>
            <a:gdLst>
              <a:gd name="connsiteX0" fmla="*/ 0 w 1248936"/>
              <a:gd name="connsiteY0" fmla="*/ 2066694 h 2066694"/>
              <a:gd name="connsiteX1" fmla="*/ 631902 w 1248936"/>
              <a:gd name="connsiteY1" fmla="*/ 1 h 2066694"/>
              <a:gd name="connsiteX2" fmla="*/ 1248936 w 1248936"/>
              <a:gd name="connsiteY2" fmla="*/ 2059260 h 2066694"/>
              <a:gd name="connsiteX0" fmla="*/ 0 w 1248936"/>
              <a:gd name="connsiteY0" fmla="*/ 2066694 h 2066694"/>
              <a:gd name="connsiteX1" fmla="*/ 654205 w 1248936"/>
              <a:gd name="connsiteY1" fmla="*/ 1 h 2066694"/>
              <a:gd name="connsiteX2" fmla="*/ 1248936 w 1248936"/>
              <a:gd name="connsiteY2" fmla="*/ 2059260 h 2066694"/>
              <a:gd name="connsiteX0" fmla="*/ 0 w 1248936"/>
              <a:gd name="connsiteY0" fmla="*/ 2074378 h 2074378"/>
              <a:gd name="connsiteX1" fmla="*/ 654205 w 1248936"/>
              <a:gd name="connsiteY1" fmla="*/ 7685 h 2074378"/>
              <a:gd name="connsiteX2" fmla="*/ 1122556 w 1248936"/>
              <a:gd name="connsiteY2" fmla="*/ 1397870 h 2074378"/>
              <a:gd name="connsiteX3" fmla="*/ 1248936 w 1248936"/>
              <a:gd name="connsiteY3" fmla="*/ 2066944 h 2074378"/>
              <a:gd name="connsiteX0" fmla="*/ 0 w 1248936"/>
              <a:gd name="connsiteY0" fmla="*/ 2074378 h 2074378"/>
              <a:gd name="connsiteX1" fmla="*/ 141248 w 1248936"/>
              <a:gd name="connsiteY1" fmla="*/ 1412739 h 2074378"/>
              <a:gd name="connsiteX2" fmla="*/ 654205 w 1248936"/>
              <a:gd name="connsiteY2" fmla="*/ 7685 h 2074378"/>
              <a:gd name="connsiteX3" fmla="*/ 1122556 w 1248936"/>
              <a:gd name="connsiteY3" fmla="*/ 1397870 h 2074378"/>
              <a:gd name="connsiteX4" fmla="*/ 1248936 w 1248936"/>
              <a:gd name="connsiteY4" fmla="*/ 2066944 h 2074378"/>
              <a:gd name="connsiteX0" fmla="*/ 0 w 1248936"/>
              <a:gd name="connsiteY0" fmla="*/ 2066903 h 2066903"/>
              <a:gd name="connsiteX1" fmla="*/ 312233 w 1248936"/>
              <a:gd name="connsiteY1" fmla="*/ 1494473 h 2066903"/>
              <a:gd name="connsiteX2" fmla="*/ 654205 w 1248936"/>
              <a:gd name="connsiteY2" fmla="*/ 210 h 2066903"/>
              <a:gd name="connsiteX3" fmla="*/ 1122556 w 1248936"/>
              <a:gd name="connsiteY3" fmla="*/ 1390395 h 2066903"/>
              <a:gd name="connsiteX4" fmla="*/ 1248936 w 1248936"/>
              <a:gd name="connsiteY4" fmla="*/ 2059469 h 2066903"/>
              <a:gd name="connsiteX0" fmla="*/ 0 w 1248936"/>
              <a:gd name="connsiteY0" fmla="*/ 2066731 h 2066731"/>
              <a:gd name="connsiteX1" fmla="*/ 312233 w 1248936"/>
              <a:gd name="connsiteY1" fmla="*/ 1494301 h 2066731"/>
              <a:gd name="connsiteX2" fmla="*/ 654205 w 1248936"/>
              <a:gd name="connsiteY2" fmla="*/ 38 h 2066731"/>
              <a:gd name="connsiteX3" fmla="*/ 988741 w 1248936"/>
              <a:gd name="connsiteY3" fmla="*/ 1449696 h 2066731"/>
              <a:gd name="connsiteX4" fmla="*/ 1248936 w 1248936"/>
              <a:gd name="connsiteY4" fmla="*/ 2059297 h 2066731"/>
              <a:gd name="connsiteX0" fmla="*/ 0 w 1248936"/>
              <a:gd name="connsiteY0" fmla="*/ 2066703 h 2066703"/>
              <a:gd name="connsiteX1" fmla="*/ 312233 w 1248936"/>
              <a:gd name="connsiteY1" fmla="*/ 1494273 h 2066703"/>
              <a:gd name="connsiteX2" fmla="*/ 654205 w 1248936"/>
              <a:gd name="connsiteY2" fmla="*/ 10 h 2066703"/>
              <a:gd name="connsiteX3" fmla="*/ 959004 w 1248936"/>
              <a:gd name="connsiteY3" fmla="*/ 1471970 h 2066703"/>
              <a:gd name="connsiteX4" fmla="*/ 1248936 w 1248936"/>
              <a:gd name="connsiteY4" fmla="*/ 2059269 h 2066703"/>
              <a:gd name="connsiteX0" fmla="*/ 0 w 1248936"/>
              <a:gd name="connsiteY0" fmla="*/ 2066703 h 2066703"/>
              <a:gd name="connsiteX1" fmla="*/ 312233 w 1248936"/>
              <a:gd name="connsiteY1" fmla="*/ 1494273 h 2066703"/>
              <a:gd name="connsiteX2" fmla="*/ 654205 w 1248936"/>
              <a:gd name="connsiteY2" fmla="*/ 10 h 2066703"/>
              <a:gd name="connsiteX3" fmla="*/ 959004 w 1248936"/>
              <a:gd name="connsiteY3" fmla="*/ 1471970 h 2066703"/>
              <a:gd name="connsiteX4" fmla="*/ 1248936 w 1248936"/>
              <a:gd name="connsiteY4" fmla="*/ 2059269 h 2066703"/>
              <a:gd name="connsiteX0" fmla="*/ 0 w 1248936"/>
              <a:gd name="connsiteY0" fmla="*/ 2066703 h 2066703"/>
              <a:gd name="connsiteX1" fmla="*/ 312233 w 1248936"/>
              <a:gd name="connsiteY1" fmla="*/ 1494273 h 2066703"/>
              <a:gd name="connsiteX2" fmla="*/ 654205 w 1248936"/>
              <a:gd name="connsiteY2" fmla="*/ 10 h 2066703"/>
              <a:gd name="connsiteX3" fmla="*/ 959004 w 1248936"/>
              <a:gd name="connsiteY3" fmla="*/ 1471970 h 2066703"/>
              <a:gd name="connsiteX4" fmla="*/ 1248936 w 1248936"/>
              <a:gd name="connsiteY4" fmla="*/ 2059269 h 2066703"/>
              <a:gd name="connsiteX0" fmla="*/ 0 w 1248936"/>
              <a:gd name="connsiteY0" fmla="*/ 2066693 h 2066693"/>
              <a:gd name="connsiteX1" fmla="*/ 349404 w 1248936"/>
              <a:gd name="connsiteY1" fmla="*/ 1471961 h 2066693"/>
              <a:gd name="connsiteX2" fmla="*/ 654205 w 1248936"/>
              <a:gd name="connsiteY2" fmla="*/ 0 h 2066693"/>
              <a:gd name="connsiteX3" fmla="*/ 959004 w 1248936"/>
              <a:gd name="connsiteY3" fmla="*/ 1471960 h 2066693"/>
              <a:gd name="connsiteX4" fmla="*/ 1248936 w 1248936"/>
              <a:gd name="connsiteY4" fmla="*/ 2059259 h 2066693"/>
              <a:gd name="connsiteX0" fmla="*/ 0 w 1248936"/>
              <a:gd name="connsiteY0" fmla="*/ 2066694 h 2066694"/>
              <a:gd name="connsiteX1" fmla="*/ 349404 w 1248936"/>
              <a:gd name="connsiteY1" fmla="*/ 1471962 h 2066694"/>
              <a:gd name="connsiteX2" fmla="*/ 654205 w 1248936"/>
              <a:gd name="connsiteY2" fmla="*/ 1 h 2066694"/>
              <a:gd name="connsiteX3" fmla="*/ 929267 w 1248936"/>
              <a:gd name="connsiteY3" fmla="*/ 1464527 h 2066694"/>
              <a:gd name="connsiteX4" fmla="*/ 1248936 w 1248936"/>
              <a:gd name="connsiteY4" fmla="*/ 2059260 h 206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936" h="2066694">
                <a:moveTo>
                  <a:pt x="0" y="2066694"/>
                </a:moveTo>
                <a:cubicBezTo>
                  <a:pt x="157356" y="1904382"/>
                  <a:pt x="240370" y="1816411"/>
                  <a:pt x="349404" y="1471962"/>
                </a:cubicBezTo>
                <a:cubicBezTo>
                  <a:pt x="458438" y="1127513"/>
                  <a:pt x="557561" y="1240"/>
                  <a:pt x="654205" y="1"/>
                </a:cubicBezTo>
                <a:cubicBezTo>
                  <a:pt x="750849" y="-1238"/>
                  <a:pt x="830145" y="1121317"/>
                  <a:pt x="929267" y="1464527"/>
                </a:cubicBezTo>
                <a:cubicBezTo>
                  <a:pt x="1028389" y="1807737"/>
                  <a:pt x="1079190" y="1873407"/>
                  <a:pt x="1248936" y="205926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3980631" y="3260824"/>
            <a:ext cx="456848" cy="647762"/>
          </a:xfrm>
          <a:custGeom>
            <a:avLst/>
            <a:gdLst>
              <a:gd name="connsiteX0" fmla="*/ 0 w 1248936"/>
              <a:gd name="connsiteY0" fmla="*/ 2066694 h 2066694"/>
              <a:gd name="connsiteX1" fmla="*/ 631902 w 1248936"/>
              <a:gd name="connsiteY1" fmla="*/ 1 h 2066694"/>
              <a:gd name="connsiteX2" fmla="*/ 1248936 w 1248936"/>
              <a:gd name="connsiteY2" fmla="*/ 2059260 h 2066694"/>
              <a:gd name="connsiteX0" fmla="*/ 0 w 1248936"/>
              <a:gd name="connsiteY0" fmla="*/ 2066694 h 2066694"/>
              <a:gd name="connsiteX1" fmla="*/ 654205 w 1248936"/>
              <a:gd name="connsiteY1" fmla="*/ 1 h 2066694"/>
              <a:gd name="connsiteX2" fmla="*/ 1248936 w 1248936"/>
              <a:gd name="connsiteY2" fmla="*/ 2059260 h 2066694"/>
              <a:gd name="connsiteX0" fmla="*/ 0 w 1248936"/>
              <a:gd name="connsiteY0" fmla="*/ 2074378 h 2074378"/>
              <a:gd name="connsiteX1" fmla="*/ 654205 w 1248936"/>
              <a:gd name="connsiteY1" fmla="*/ 7685 h 2074378"/>
              <a:gd name="connsiteX2" fmla="*/ 1122556 w 1248936"/>
              <a:gd name="connsiteY2" fmla="*/ 1397870 h 2074378"/>
              <a:gd name="connsiteX3" fmla="*/ 1248936 w 1248936"/>
              <a:gd name="connsiteY3" fmla="*/ 2066944 h 2074378"/>
              <a:gd name="connsiteX0" fmla="*/ 0 w 1248936"/>
              <a:gd name="connsiteY0" fmla="*/ 2074378 h 2074378"/>
              <a:gd name="connsiteX1" fmla="*/ 141248 w 1248936"/>
              <a:gd name="connsiteY1" fmla="*/ 1412739 h 2074378"/>
              <a:gd name="connsiteX2" fmla="*/ 654205 w 1248936"/>
              <a:gd name="connsiteY2" fmla="*/ 7685 h 2074378"/>
              <a:gd name="connsiteX3" fmla="*/ 1122556 w 1248936"/>
              <a:gd name="connsiteY3" fmla="*/ 1397870 h 2074378"/>
              <a:gd name="connsiteX4" fmla="*/ 1248936 w 1248936"/>
              <a:gd name="connsiteY4" fmla="*/ 2066944 h 2074378"/>
              <a:gd name="connsiteX0" fmla="*/ 0 w 1248936"/>
              <a:gd name="connsiteY0" fmla="*/ 2066903 h 2066903"/>
              <a:gd name="connsiteX1" fmla="*/ 312233 w 1248936"/>
              <a:gd name="connsiteY1" fmla="*/ 1494473 h 2066903"/>
              <a:gd name="connsiteX2" fmla="*/ 654205 w 1248936"/>
              <a:gd name="connsiteY2" fmla="*/ 210 h 2066903"/>
              <a:gd name="connsiteX3" fmla="*/ 1122556 w 1248936"/>
              <a:gd name="connsiteY3" fmla="*/ 1390395 h 2066903"/>
              <a:gd name="connsiteX4" fmla="*/ 1248936 w 1248936"/>
              <a:gd name="connsiteY4" fmla="*/ 2059469 h 2066903"/>
              <a:gd name="connsiteX0" fmla="*/ 0 w 1248936"/>
              <a:gd name="connsiteY0" fmla="*/ 2066731 h 2066731"/>
              <a:gd name="connsiteX1" fmla="*/ 312233 w 1248936"/>
              <a:gd name="connsiteY1" fmla="*/ 1494301 h 2066731"/>
              <a:gd name="connsiteX2" fmla="*/ 654205 w 1248936"/>
              <a:gd name="connsiteY2" fmla="*/ 38 h 2066731"/>
              <a:gd name="connsiteX3" fmla="*/ 988741 w 1248936"/>
              <a:gd name="connsiteY3" fmla="*/ 1449696 h 2066731"/>
              <a:gd name="connsiteX4" fmla="*/ 1248936 w 1248936"/>
              <a:gd name="connsiteY4" fmla="*/ 2059297 h 2066731"/>
              <a:gd name="connsiteX0" fmla="*/ 0 w 1248936"/>
              <a:gd name="connsiteY0" fmla="*/ 2066703 h 2066703"/>
              <a:gd name="connsiteX1" fmla="*/ 312233 w 1248936"/>
              <a:gd name="connsiteY1" fmla="*/ 1494273 h 2066703"/>
              <a:gd name="connsiteX2" fmla="*/ 654205 w 1248936"/>
              <a:gd name="connsiteY2" fmla="*/ 10 h 2066703"/>
              <a:gd name="connsiteX3" fmla="*/ 959004 w 1248936"/>
              <a:gd name="connsiteY3" fmla="*/ 1471970 h 2066703"/>
              <a:gd name="connsiteX4" fmla="*/ 1248936 w 1248936"/>
              <a:gd name="connsiteY4" fmla="*/ 2059269 h 2066703"/>
              <a:gd name="connsiteX0" fmla="*/ 0 w 1248936"/>
              <a:gd name="connsiteY0" fmla="*/ 2066703 h 2066703"/>
              <a:gd name="connsiteX1" fmla="*/ 312233 w 1248936"/>
              <a:gd name="connsiteY1" fmla="*/ 1494273 h 2066703"/>
              <a:gd name="connsiteX2" fmla="*/ 654205 w 1248936"/>
              <a:gd name="connsiteY2" fmla="*/ 10 h 2066703"/>
              <a:gd name="connsiteX3" fmla="*/ 959004 w 1248936"/>
              <a:gd name="connsiteY3" fmla="*/ 1471970 h 2066703"/>
              <a:gd name="connsiteX4" fmla="*/ 1248936 w 1248936"/>
              <a:gd name="connsiteY4" fmla="*/ 2059269 h 2066703"/>
              <a:gd name="connsiteX0" fmla="*/ 0 w 1248936"/>
              <a:gd name="connsiteY0" fmla="*/ 2066703 h 2066703"/>
              <a:gd name="connsiteX1" fmla="*/ 312233 w 1248936"/>
              <a:gd name="connsiteY1" fmla="*/ 1494273 h 2066703"/>
              <a:gd name="connsiteX2" fmla="*/ 654205 w 1248936"/>
              <a:gd name="connsiteY2" fmla="*/ 10 h 2066703"/>
              <a:gd name="connsiteX3" fmla="*/ 959004 w 1248936"/>
              <a:gd name="connsiteY3" fmla="*/ 1471970 h 2066703"/>
              <a:gd name="connsiteX4" fmla="*/ 1248936 w 1248936"/>
              <a:gd name="connsiteY4" fmla="*/ 2059269 h 2066703"/>
              <a:gd name="connsiteX0" fmla="*/ 0 w 1248936"/>
              <a:gd name="connsiteY0" fmla="*/ 2066693 h 2066693"/>
              <a:gd name="connsiteX1" fmla="*/ 349404 w 1248936"/>
              <a:gd name="connsiteY1" fmla="*/ 1471961 h 2066693"/>
              <a:gd name="connsiteX2" fmla="*/ 654205 w 1248936"/>
              <a:gd name="connsiteY2" fmla="*/ 0 h 2066693"/>
              <a:gd name="connsiteX3" fmla="*/ 959004 w 1248936"/>
              <a:gd name="connsiteY3" fmla="*/ 1471960 h 2066693"/>
              <a:gd name="connsiteX4" fmla="*/ 1248936 w 1248936"/>
              <a:gd name="connsiteY4" fmla="*/ 2059259 h 2066693"/>
              <a:gd name="connsiteX0" fmla="*/ 0 w 1248936"/>
              <a:gd name="connsiteY0" fmla="*/ 2066694 h 2066694"/>
              <a:gd name="connsiteX1" fmla="*/ 349404 w 1248936"/>
              <a:gd name="connsiteY1" fmla="*/ 1471962 h 2066694"/>
              <a:gd name="connsiteX2" fmla="*/ 654205 w 1248936"/>
              <a:gd name="connsiteY2" fmla="*/ 1 h 2066694"/>
              <a:gd name="connsiteX3" fmla="*/ 929267 w 1248936"/>
              <a:gd name="connsiteY3" fmla="*/ 1464527 h 2066694"/>
              <a:gd name="connsiteX4" fmla="*/ 1248936 w 1248936"/>
              <a:gd name="connsiteY4" fmla="*/ 2059260 h 206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936" h="2066694">
                <a:moveTo>
                  <a:pt x="0" y="2066694"/>
                </a:moveTo>
                <a:cubicBezTo>
                  <a:pt x="157356" y="1904382"/>
                  <a:pt x="240370" y="1816411"/>
                  <a:pt x="349404" y="1471962"/>
                </a:cubicBezTo>
                <a:cubicBezTo>
                  <a:pt x="458438" y="1127513"/>
                  <a:pt x="557561" y="1240"/>
                  <a:pt x="654205" y="1"/>
                </a:cubicBezTo>
                <a:cubicBezTo>
                  <a:pt x="750849" y="-1238"/>
                  <a:pt x="830145" y="1121317"/>
                  <a:pt x="929267" y="1464527"/>
                </a:cubicBezTo>
                <a:cubicBezTo>
                  <a:pt x="1028389" y="1807737"/>
                  <a:pt x="1079190" y="1873407"/>
                  <a:pt x="1248936" y="205926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4988895" y="2756768"/>
            <a:ext cx="456848" cy="1151818"/>
          </a:xfrm>
          <a:custGeom>
            <a:avLst/>
            <a:gdLst>
              <a:gd name="connsiteX0" fmla="*/ 0 w 1248936"/>
              <a:gd name="connsiteY0" fmla="*/ 2066694 h 2066694"/>
              <a:gd name="connsiteX1" fmla="*/ 631902 w 1248936"/>
              <a:gd name="connsiteY1" fmla="*/ 1 h 2066694"/>
              <a:gd name="connsiteX2" fmla="*/ 1248936 w 1248936"/>
              <a:gd name="connsiteY2" fmla="*/ 2059260 h 2066694"/>
              <a:gd name="connsiteX0" fmla="*/ 0 w 1248936"/>
              <a:gd name="connsiteY0" fmla="*/ 2066694 h 2066694"/>
              <a:gd name="connsiteX1" fmla="*/ 654205 w 1248936"/>
              <a:gd name="connsiteY1" fmla="*/ 1 h 2066694"/>
              <a:gd name="connsiteX2" fmla="*/ 1248936 w 1248936"/>
              <a:gd name="connsiteY2" fmla="*/ 2059260 h 2066694"/>
              <a:gd name="connsiteX0" fmla="*/ 0 w 1248936"/>
              <a:gd name="connsiteY0" fmla="*/ 2074378 h 2074378"/>
              <a:gd name="connsiteX1" fmla="*/ 654205 w 1248936"/>
              <a:gd name="connsiteY1" fmla="*/ 7685 h 2074378"/>
              <a:gd name="connsiteX2" fmla="*/ 1122556 w 1248936"/>
              <a:gd name="connsiteY2" fmla="*/ 1397870 h 2074378"/>
              <a:gd name="connsiteX3" fmla="*/ 1248936 w 1248936"/>
              <a:gd name="connsiteY3" fmla="*/ 2066944 h 2074378"/>
              <a:gd name="connsiteX0" fmla="*/ 0 w 1248936"/>
              <a:gd name="connsiteY0" fmla="*/ 2074378 h 2074378"/>
              <a:gd name="connsiteX1" fmla="*/ 141248 w 1248936"/>
              <a:gd name="connsiteY1" fmla="*/ 1412739 h 2074378"/>
              <a:gd name="connsiteX2" fmla="*/ 654205 w 1248936"/>
              <a:gd name="connsiteY2" fmla="*/ 7685 h 2074378"/>
              <a:gd name="connsiteX3" fmla="*/ 1122556 w 1248936"/>
              <a:gd name="connsiteY3" fmla="*/ 1397870 h 2074378"/>
              <a:gd name="connsiteX4" fmla="*/ 1248936 w 1248936"/>
              <a:gd name="connsiteY4" fmla="*/ 2066944 h 2074378"/>
              <a:gd name="connsiteX0" fmla="*/ 0 w 1248936"/>
              <a:gd name="connsiteY0" fmla="*/ 2066903 h 2066903"/>
              <a:gd name="connsiteX1" fmla="*/ 312233 w 1248936"/>
              <a:gd name="connsiteY1" fmla="*/ 1494473 h 2066903"/>
              <a:gd name="connsiteX2" fmla="*/ 654205 w 1248936"/>
              <a:gd name="connsiteY2" fmla="*/ 210 h 2066903"/>
              <a:gd name="connsiteX3" fmla="*/ 1122556 w 1248936"/>
              <a:gd name="connsiteY3" fmla="*/ 1390395 h 2066903"/>
              <a:gd name="connsiteX4" fmla="*/ 1248936 w 1248936"/>
              <a:gd name="connsiteY4" fmla="*/ 2059469 h 2066903"/>
              <a:gd name="connsiteX0" fmla="*/ 0 w 1248936"/>
              <a:gd name="connsiteY0" fmla="*/ 2066731 h 2066731"/>
              <a:gd name="connsiteX1" fmla="*/ 312233 w 1248936"/>
              <a:gd name="connsiteY1" fmla="*/ 1494301 h 2066731"/>
              <a:gd name="connsiteX2" fmla="*/ 654205 w 1248936"/>
              <a:gd name="connsiteY2" fmla="*/ 38 h 2066731"/>
              <a:gd name="connsiteX3" fmla="*/ 988741 w 1248936"/>
              <a:gd name="connsiteY3" fmla="*/ 1449696 h 2066731"/>
              <a:gd name="connsiteX4" fmla="*/ 1248936 w 1248936"/>
              <a:gd name="connsiteY4" fmla="*/ 2059297 h 2066731"/>
              <a:gd name="connsiteX0" fmla="*/ 0 w 1248936"/>
              <a:gd name="connsiteY0" fmla="*/ 2066703 h 2066703"/>
              <a:gd name="connsiteX1" fmla="*/ 312233 w 1248936"/>
              <a:gd name="connsiteY1" fmla="*/ 1494273 h 2066703"/>
              <a:gd name="connsiteX2" fmla="*/ 654205 w 1248936"/>
              <a:gd name="connsiteY2" fmla="*/ 10 h 2066703"/>
              <a:gd name="connsiteX3" fmla="*/ 959004 w 1248936"/>
              <a:gd name="connsiteY3" fmla="*/ 1471970 h 2066703"/>
              <a:gd name="connsiteX4" fmla="*/ 1248936 w 1248936"/>
              <a:gd name="connsiteY4" fmla="*/ 2059269 h 2066703"/>
              <a:gd name="connsiteX0" fmla="*/ 0 w 1248936"/>
              <a:gd name="connsiteY0" fmla="*/ 2066703 h 2066703"/>
              <a:gd name="connsiteX1" fmla="*/ 312233 w 1248936"/>
              <a:gd name="connsiteY1" fmla="*/ 1494273 h 2066703"/>
              <a:gd name="connsiteX2" fmla="*/ 654205 w 1248936"/>
              <a:gd name="connsiteY2" fmla="*/ 10 h 2066703"/>
              <a:gd name="connsiteX3" fmla="*/ 959004 w 1248936"/>
              <a:gd name="connsiteY3" fmla="*/ 1471970 h 2066703"/>
              <a:gd name="connsiteX4" fmla="*/ 1248936 w 1248936"/>
              <a:gd name="connsiteY4" fmla="*/ 2059269 h 2066703"/>
              <a:gd name="connsiteX0" fmla="*/ 0 w 1248936"/>
              <a:gd name="connsiteY0" fmla="*/ 2066703 h 2066703"/>
              <a:gd name="connsiteX1" fmla="*/ 312233 w 1248936"/>
              <a:gd name="connsiteY1" fmla="*/ 1494273 h 2066703"/>
              <a:gd name="connsiteX2" fmla="*/ 654205 w 1248936"/>
              <a:gd name="connsiteY2" fmla="*/ 10 h 2066703"/>
              <a:gd name="connsiteX3" fmla="*/ 959004 w 1248936"/>
              <a:gd name="connsiteY3" fmla="*/ 1471970 h 2066703"/>
              <a:gd name="connsiteX4" fmla="*/ 1248936 w 1248936"/>
              <a:gd name="connsiteY4" fmla="*/ 2059269 h 2066703"/>
              <a:gd name="connsiteX0" fmla="*/ 0 w 1248936"/>
              <a:gd name="connsiteY0" fmla="*/ 2066693 h 2066693"/>
              <a:gd name="connsiteX1" fmla="*/ 349404 w 1248936"/>
              <a:gd name="connsiteY1" fmla="*/ 1471961 h 2066693"/>
              <a:gd name="connsiteX2" fmla="*/ 654205 w 1248936"/>
              <a:gd name="connsiteY2" fmla="*/ 0 h 2066693"/>
              <a:gd name="connsiteX3" fmla="*/ 959004 w 1248936"/>
              <a:gd name="connsiteY3" fmla="*/ 1471960 h 2066693"/>
              <a:gd name="connsiteX4" fmla="*/ 1248936 w 1248936"/>
              <a:gd name="connsiteY4" fmla="*/ 2059259 h 2066693"/>
              <a:gd name="connsiteX0" fmla="*/ 0 w 1248936"/>
              <a:gd name="connsiteY0" fmla="*/ 2066694 h 2066694"/>
              <a:gd name="connsiteX1" fmla="*/ 349404 w 1248936"/>
              <a:gd name="connsiteY1" fmla="*/ 1471962 h 2066694"/>
              <a:gd name="connsiteX2" fmla="*/ 654205 w 1248936"/>
              <a:gd name="connsiteY2" fmla="*/ 1 h 2066694"/>
              <a:gd name="connsiteX3" fmla="*/ 929267 w 1248936"/>
              <a:gd name="connsiteY3" fmla="*/ 1464527 h 2066694"/>
              <a:gd name="connsiteX4" fmla="*/ 1248936 w 1248936"/>
              <a:gd name="connsiteY4" fmla="*/ 2059260 h 206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936" h="2066694">
                <a:moveTo>
                  <a:pt x="0" y="2066694"/>
                </a:moveTo>
                <a:cubicBezTo>
                  <a:pt x="157356" y="1904382"/>
                  <a:pt x="240370" y="1816411"/>
                  <a:pt x="349404" y="1471962"/>
                </a:cubicBezTo>
                <a:cubicBezTo>
                  <a:pt x="458438" y="1127513"/>
                  <a:pt x="557561" y="1240"/>
                  <a:pt x="654205" y="1"/>
                </a:cubicBezTo>
                <a:cubicBezTo>
                  <a:pt x="750849" y="-1238"/>
                  <a:pt x="830145" y="1121317"/>
                  <a:pt x="929267" y="1464527"/>
                </a:cubicBezTo>
                <a:cubicBezTo>
                  <a:pt x="1028389" y="1807737"/>
                  <a:pt x="1079190" y="1873407"/>
                  <a:pt x="1248936" y="205926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5679332" y="3584704"/>
            <a:ext cx="456848" cy="323881"/>
          </a:xfrm>
          <a:custGeom>
            <a:avLst/>
            <a:gdLst>
              <a:gd name="connsiteX0" fmla="*/ 0 w 1248936"/>
              <a:gd name="connsiteY0" fmla="*/ 2066694 h 2066694"/>
              <a:gd name="connsiteX1" fmla="*/ 631902 w 1248936"/>
              <a:gd name="connsiteY1" fmla="*/ 1 h 2066694"/>
              <a:gd name="connsiteX2" fmla="*/ 1248936 w 1248936"/>
              <a:gd name="connsiteY2" fmla="*/ 2059260 h 2066694"/>
              <a:gd name="connsiteX0" fmla="*/ 0 w 1248936"/>
              <a:gd name="connsiteY0" fmla="*/ 2066694 h 2066694"/>
              <a:gd name="connsiteX1" fmla="*/ 654205 w 1248936"/>
              <a:gd name="connsiteY1" fmla="*/ 1 h 2066694"/>
              <a:gd name="connsiteX2" fmla="*/ 1248936 w 1248936"/>
              <a:gd name="connsiteY2" fmla="*/ 2059260 h 2066694"/>
              <a:gd name="connsiteX0" fmla="*/ 0 w 1248936"/>
              <a:gd name="connsiteY0" fmla="*/ 2074378 h 2074378"/>
              <a:gd name="connsiteX1" fmla="*/ 654205 w 1248936"/>
              <a:gd name="connsiteY1" fmla="*/ 7685 h 2074378"/>
              <a:gd name="connsiteX2" fmla="*/ 1122556 w 1248936"/>
              <a:gd name="connsiteY2" fmla="*/ 1397870 h 2074378"/>
              <a:gd name="connsiteX3" fmla="*/ 1248936 w 1248936"/>
              <a:gd name="connsiteY3" fmla="*/ 2066944 h 2074378"/>
              <a:gd name="connsiteX0" fmla="*/ 0 w 1248936"/>
              <a:gd name="connsiteY0" fmla="*/ 2074378 h 2074378"/>
              <a:gd name="connsiteX1" fmla="*/ 141248 w 1248936"/>
              <a:gd name="connsiteY1" fmla="*/ 1412739 h 2074378"/>
              <a:gd name="connsiteX2" fmla="*/ 654205 w 1248936"/>
              <a:gd name="connsiteY2" fmla="*/ 7685 h 2074378"/>
              <a:gd name="connsiteX3" fmla="*/ 1122556 w 1248936"/>
              <a:gd name="connsiteY3" fmla="*/ 1397870 h 2074378"/>
              <a:gd name="connsiteX4" fmla="*/ 1248936 w 1248936"/>
              <a:gd name="connsiteY4" fmla="*/ 2066944 h 2074378"/>
              <a:gd name="connsiteX0" fmla="*/ 0 w 1248936"/>
              <a:gd name="connsiteY0" fmla="*/ 2066903 h 2066903"/>
              <a:gd name="connsiteX1" fmla="*/ 312233 w 1248936"/>
              <a:gd name="connsiteY1" fmla="*/ 1494473 h 2066903"/>
              <a:gd name="connsiteX2" fmla="*/ 654205 w 1248936"/>
              <a:gd name="connsiteY2" fmla="*/ 210 h 2066903"/>
              <a:gd name="connsiteX3" fmla="*/ 1122556 w 1248936"/>
              <a:gd name="connsiteY3" fmla="*/ 1390395 h 2066903"/>
              <a:gd name="connsiteX4" fmla="*/ 1248936 w 1248936"/>
              <a:gd name="connsiteY4" fmla="*/ 2059469 h 2066903"/>
              <a:gd name="connsiteX0" fmla="*/ 0 w 1248936"/>
              <a:gd name="connsiteY0" fmla="*/ 2066731 h 2066731"/>
              <a:gd name="connsiteX1" fmla="*/ 312233 w 1248936"/>
              <a:gd name="connsiteY1" fmla="*/ 1494301 h 2066731"/>
              <a:gd name="connsiteX2" fmla="*/ 654205 w 1248936"/>
              <a:gd name="connsiteY2" fmla="*/ 38 h 2066731"/>
              <a:gd name="connsiteX3" fmla="*/ 988741 w 1248936"/>
              <a:gd name="connsiteY3" fmla="*/ 1449696 h 2066731"/>
              <a:gd name="connsiteX4" fmla="*/ 1248936 w 1248936"/>
              <a:gd name="connsiteY4" fmla="*/ 2059297 h 2066731"/>
              <a:gd name="connsiteX0" fmla="*/ 0 w 1248936"/>
              <a:gd name="connsiteY0" fmla="*/ 2066703 h 2066703"/>
              <a:gd name="connsiteX1" fmla="*/ 312233 w 1248936"/>
              <a:gd name="connsiteY1" fmla="*/ 1494273 h 2066703"/>
              <a:gd name="connsiteX2" fmla="*/ 654205 w 1248936"/>
              <a:gd name="connsiteY2" fmla="*/ 10 h 2066703"/>
              <a:gd name="connsiteX3" fmla="*/ 959004 w 1248936"/>
              <a:gd name="connsiteY3" fmla="*/ 1471970 h 2066703"/>
              <a:gd name="connsiteX4" fmla="*/ 1248936 w 1248936"/>
              <a:gd name="connsiteY4" fmla="*/ 2059269 h 2066703"/>
              <a:gd name="connsiteX0" fmla="*/ 0 w 1248936"/>
              <a:gd name="connsiteY0" fmla="*/ 2066703 h 2066703"/>
              <a:gd name="connsiteX1" fmla="*/ 312233 w 1248936"/>
              <a:gd name="connsiteY1" fmla="*/ 1494273 h 2066703"/>
              <a:gd name="connsiteX2" fmla="*/ 654205 w 1248936"/>
              <a:gd name="connsiteY2" fmla="*/ 10 h 2066703"/>
              <a:gd name="connsiteX3" fmla="*/ 959004 w 1248936"/>
              <a:gd name="connsiteY3" fmla="*/ 1471970 h 2066703"/>
              <a:gd name="connsiteX4" fmla="*/ 1248936 w 1248936"/>
              <a:gd name="connsiteY4" fmla="*/ 2059269 h 2066703"/>
              <a:gd name="connsiteX0" fmla="*/ 0 w 1248936"/>
              <a:gd name="connsiteY0" fmla="*/ 2066703 h 2066703"/>
              <a:gd name="connsiteX1" fmla="*/ 312233 w 1248936"/>
              <a:gd name="connsiteY1" fmla="*/ 1494273 h 2066703"/>
              <a:gd name="connsiteX2" fmla="*/ 654205 w 1248936"/>
              <a:gd name="connsiteY2" fmla="*/ 10 h 2066703"/>
              <a:gd name="connsiteX3" fmla="*/ 959004 w 1248936"/>
              <a:gd name="connsiteY3" fmla="*/ 1471970 h 2066703"/>
              <a:gd name="connsiteX4" fmla="*/ 1248936 w 1248936"/>
              <a:gd name="connsiteY4" fmla="*/ 2059269 h 2066703"/>
              <a:gd name="connsiteX0" fmla="*/ 0 w 1248936"/>
              <a:gd name="connsiteY0" fmla="*/ 2066693 h 2066693"/>
              <a:gd name="connsiteX1" fmla="*/ 349404 w 1248936"/>
              <a:gd name="connsiteY1" fmla="*/ 1471961 h 2066693"/>
              <a:gd name="connsiteX2" fmla="*/ 654205 w 1248936"/>
              <a:gd name="connsiteY2" fmla="*/ 0 h 2066693"/>
              <a:gd name="connsiteX3" fmla="*/ 959004 w 1248936"/>
              <a:gd name="connsiteY3" fmla="*/ 1471960 h 2066693"/>
              <a:gd name="connsiteX4" fmla="*/ 1248936 w 1248936"/>
              <a:gd name="connsiteY4" fmla="*/ 2059259 h 2066693"/>
              <a:gd name="connsiteX0" fmla="*/ 0 w 1248936"/>
              <a:gd name="connsiteY0" fmla="*/ 2066694 h 2066694"/>
              <a:gd name="connsiteX1" fmla="*/ 349404 w 1248936"/>
              <a:gd name="connsiteY1" fmla="*/ 1471962 h 2066694"/>
              <a:gd name="connsiteX2" fmla="*/ 654205 w 1248936"/>
              <a:gd name="connsiteY2" fmla="*/ 1 h 2066694"/>
              <a:gd name="connsiteX3" fmla="*/ 929267 w 1248936"/>
              <a:gd name="connsiteY3" fmla="*/ 1464527 h 2066694"/>
              <a:gd name="connsiteX4" fmla="*/ 1248936 w 1248936"/>
              <a:gd name="connsiteY4" fmla="*/ 2059260 h 206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936" h="2066694">
                <a:moveTo>
                  <a:pt x="0" y="2066694"/>
                </a:moveTo>
                <a:cubicBezTo>
                  <a:pt x="157356" y="1904382"/>
                  <a:pt x="240370" y="1816411"/>
                  <a:pt x="349404" y="1471962"/>
                </a:cubicBezTo>
                <a:cubicBezTo>
                  <a:pt x="458438" y="1127513"/>
                  <a:pt x="557561" y="1240"/>
                  <a:pt x="654205" y="1"/>
                </a:cubicBezTo>
                <a:cubicBezTo>
                  <a:pt x="750849" y="-1238"/>
                  <a:pt x="830145" y="1121317"/>
                  <a:pt x="929267" y="1464527"/>
                </a:cubicBezTo>
                <a:cubicBezTo>
                  <a:pt x="1028389" y="1807737"/>
                  <a:pt x="1079190" y="1873407"/>
                  <a:pt x="1248936" y="205926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6183388" y="3746644"/>
            <a:ext cx="456848" cy="161942"/>
          </a:xfrm>
          <a:custGeom>
            <a:avLst/>
            <a:gdLst>
              <a:gd name="connsiteX0" fmla="*/ 0 w 1248936"/>
              <a:gd name="connsiteY0" fmla="*/ 2066694 h 2066694"/>
              <a:gd name="connsiteX1" fmla="*/ 631902 w 1248936"/>
              <a:gd name="connsiteY1" fmla="*/ 1 h 2066694"/>
              <a:gd name="connsiteX2" fmla="*/ 1248936 w 1248936"/>
              <a:gd name="connsiteY2" fmla="*/ 2059260 h 2066694"/>
              <a:gd name="connsiteX0" fmla="*/ 0 w 1248936"/>
              <a:gd name="connsiteY0" fmla="*/ 2066694 h 2066694"/>
              <a:gd name="connsiteX1" fmla="*/ 654205 w 1248936"/>
              <a:gd name="connsiteY1" fmla="*/ 1 h 2066694"/>
              <a:gd name="connsiteX2" fmla="*/ 1248936 w 1248936"/>
              <a:gd name="connsiteY2" fmla="*/ 2059260 h 2066694"/>
              <a:gd name="connsiteX0" fmla="*/ 0 w 1248936"/>
              <a:gd name="connsiteY0" fmla="*/ 2074378 h 2074378"/>
              <a:gd name="connsiteX1" fmla="*/ 654205 w 1248936"/>
              <a:gd name="connsiteY1" fmla="*/ 7685 h 2074378"/>
              <a:gd name="connsiteX2" fmla="*/ 1122556 w 1248936"/>
              <a:gd name="connsiteY2" fmla="*/ 1397870 h 2074378"/>
              <a:gd name="connsiteX3" fmla="*/ 1248936 w 1248936"/>
              <a:gd name="connsiteY3" fmla="*/ 2066944 h 2074378"/>
              <a:gd name="connsiteX0" fmla="*/ 0 w 1248936"/>
              <a:gd name="connsiteY0" fmla="*/ 2074378 h 2074378"/>
              <a:gd name="connsiteX1" fmla="*/ 141248 w 1248936"/>
              <a:gd name="connsiteY1" fmla="*/ 1412739 h 2074378"/>
              <a:gd name="connsiteX2" fmla="*/ 654205 w 1248936"/>
              <a:gd name="connsiteY2" fmla="*/ 7685 h 2074378"/>
              <a:gd name="connsiteX3" fmla="*/ 1122556 w 1248936"/>
              <a:gd name="connsiteY3" fmla="*/ 1397870 h 2074378"/>
              <a:gd name="connsiteX4" fmla="*/ 1248936 w 1248936"/>
              <a:gd name="connsiteY4" fmla="*/ 2066944 h 2074378"/>
              <a:gd name="connsiteX0" fmla="*/ 0 w 1248936"/>
              <a:gd name="connsiteY0" fmla="*/ 2066903 h 2066903"/>
              <a:gd name="connsiteX1" fmla="*/ 312233 w 1248936"/>
              <a:gd name="connsiteY1" fmla="*/ 1494473 h 2066903"/>
              <a:gd name="connsiteX2" fmla="*/ 654205 w 1248936"/>
              <a:gd name="connsiteY2" fmla="*/ 210 h 2066903"/>
              <a:gd name="connsiteX3" fmla="*/ 1122556 w 1248936"/>
              <a:gd name="connsiteY3" fmla="*/ 1390395 h 2066903"/>
              <a:gd name="connsiteX4" fmla="*/ 1248936 w 1248936"/>
              <a:gd name="connsiteY4" fmla="*/ 2059469 h 2066903"/>
              <a:gd name="connsiteX0" fmla="*/ 0 w 1248936"/>
              <a:gd name="connsiteY0" fmla="*/ 2066731 h 2066731"/>
              <a:gd name="connsiteX1" fmla="*/ 312233 w 1248936"/>
              <a:gd name="connsiteY1" fmla="*/ 1494301 h 2066731"/>
              <a:gd name="connsiteX2" fmla="*/ 654205 w 1248936"/>
              <a:gd name="connsiteY2" fmla="*/ 38 h 2066731"/>
              <a:gd name="connsiteX3" fmla="*/ 988741 w 1248936"/>
              <a:gd name="connsiteY3" fmla="*/ 1449696 h 2066731"/>
              <a:gd name="connsiteX4" fmla="*/ 1248936 w 1248936"/>
              <a:gd name="connsiteY4" fmla="*/ 2059297 h 2066731"/>
              <a:gd name="connsiteX0" fmla="*/ 0 w 1248936"/>
              <a:gd name="connsiteY0" fmla="*/ 2066703 h 2066703"/>
              <a:gd name="connsiteX1" fmla="*/ 312233 w 1248936"/>
              <a:gd name="connsiteY1" fmla="*/ 1494273 h 2066703"/>
              <a:gd name="connsiteX2" fmla="*/ 654205 w 1248936"/>
              <a:gd name="connsiteY2" fmla="*/ 10 h 2066703"/>
              <a:gd name="connsiteX3" fmla="*/ 959004 w 1248936"/>
              <a:gd name="connsiteY3" fmla="*/ 1471970 h 2066703"/>
              <a:gd name="connsiteX4" fmla="*/ 1248936 w 1248936"/>
              <a:gd name="connsiteY4" fmla="*/ 2059269 h 2066703"/>
              <a:gd name="connsiteX0" fmla="*/ 0 w 1248936"/>
              <a:gd name="connsiteY0" fmla="*/ 2066703 h 2066703"/>
              <a:gd name="connsiteX1" fmla="*/ 312233 w 1248936"/>
              <a:gd name="connsiteY1" fmla="*/ 1494273 h 2066703"/>
              <a:gd name="connsiteX2" fmla="*/ 654205 w 1248936"/>
              <a:gd name="connsiteY2" fmla="*/ 10 h 2066703"/>
              <a:gd name="connsiteX3" fmla="*/ 959004 w 1248936"/>
              <a:gd name="connsiteY3" fmla="*/ 1471970 h 2066703"/>
              <a:gd name="connsiteX4" fmla="*/ 1248936 w 1248936"/>
              <a:gd name="connsiteY4" fmla="*/ 2059269 h 2066703"/>
              <a:gd name="connsiteX0" fmla="*/ 0 w 1248936"/>
              <a:gd name="connsiteY0" fmla="*/ 2066703 h 2066703"/>
              <a:gd name="connsiteX1" fmla="*/ 312233 w 1248936"/>
              <a:gd name="connsiteY1" fmla="*/ 1494273 h 2066703"/>
              <a:gd name="connsiteX2" fmla="*/ 654205 w 1248936"/>
              <a:gd name="connsiteY2" fmla="*/ 10 h 2066703"/>
              <a:gd name="connsiteX3" fmla="*/ 959004 w 1248936"/>
              <a:gd name="connsiteY3" fmla="*/ 1471970 h 2066703"/>
              <a:gd name="connsiteX4" fmla="*/ 1248936 w 1248936"/>
              <a:gd name="connsiteY4" fmla="*/ 2059269 h 2066703"/>
              <a:gd name="connsiteX0" fmla="*/ 0 w 1248936"/>
              <a:gd name="connsiteY0" fmla="*/ 2066693 h 2066693"/>
              <a:gd name="connsiteX1" fmla="*/ 349404 w 1248936"/>
              <a:gd name="connsiteY1" fmla="*/ 1471961 h 2066693"/>
              <a:gd name="connsiteX2" fmla="*/ 654205 w 1248936"/>
              <a:gd name="connsiteY2" fmla="*/ 0 h 2066693"/>
              <a:gd name="connsiteX3" fmla="*/ 959004 w 1248936"/>
              <a:gd name="connsiteY3" fmla="*/ 1471960 h 2066693"/>
              <a:gd name="connsiteX4" fmla="*/ 1248936 w 1248936"/>
              <a:gd name="connsiteY4" fmla="*/ 2059259 h 2066693"/>
              <a:gd name="connsiteX0" fmla="*/ 0 w 1248936"/>
              <a:gd name="connsiteY0" fmla="*/ 2066694 h 2066694"/>
              <a:gd name="connsiteX1" fmla="*/ 349404 w 1248936"/>
              <a:gd name="connsiteY1" fmla="*/ 1471962 h 2066694"/>
              <a:gd name="connsiteX2" fmla="*/ 654205 w 1248936"/>
              <a:gd name="connsiteY2" fmla="*/ 1 h 2066694"/>
              <a:gd name="connsiteX3" fmla="*/ 929267 w 1248936"/>
              <a:gd name="connsiteY3" fmla="*/ 1464527 h 2066694"/>
              <a:gd name="connsiteX4" fmla="*/ 1248936 w 1248936"/>
              <a:gd name="connsiteY4" fmla="*/ 2059260 h 206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936" h="2066694">
                <a:moveTo>
                  <a:pt x="0" y="2066694"/>
                </a:moveTo>
                <a:cubicBezTo>
                  <a:pt x="157356" y="1904382"/>
                  <a:pt x="240370" y="1816411"/>
                  <a:pt x="349404" y="1471962"/>
                </a:cubicBezTo>
                <a:cubicBezTo>
                  <a:pt x="458438" y="1127513"/>
                  <a:pt x="557561" y="1240"/>
                  <a:pt x="654205" y="1"/>
                </a:cubicBezTo>
                <a:cubicBezTo>
                  <a:pt x="750849" y="-1238"/>
                  <a:pt x="830145" y="1121317"/>
                  <a:pt x="929267" y="1464527"/>
                </a:cubicBezTo>
                <a:cubicBezTo>
                  <a:pt x="1028389" y="1807737"/>
                  <a:pt x="1079190" y="1873407"/>
                  <a:pt x="1248936" y="205926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2632694" y="1841893"/>
            <a:ext cx="0" cy="206669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4213833" y="3317810"/>
            <a:ext cx="0" cy="57357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5229520" y="2771636"/>
            <a:ext cx="0" cy="113462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5914844" y="3604599"/>
            <a:ext cx="0" cy="28679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6418887" y="3755428"/>
            <a:ext cx="0" cy="1524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402879" y="3876521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879" y="3876521"/>
                <a:ext cx="46621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983657" y="3879160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657" y="3879160"/>
                <a:ext cx="47153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991769" y="3879160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769" y="3879160"/>
                <a:ext cx="47153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5682054" y="3879160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54" y="3879160"/>
                <a:ext cx="47153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6185954" y="3879160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954" y="3879160"/>
                <a:ext cx="47153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/>
          <p:cNvCxnSpPr/>
          <p:nvPr/>
        </p:nvCxnSpPr>
        <p:spPr>
          <a:xfrm>
            <a:off x="1304784" y="3916330"/>
            <a:ext cx="686761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965907" y="188871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小塚明朝 Pr6N R" pitchFamily="18" charset="-128"/>
                <a:ea typeface="小塚明朝 Pr6N R" pitchFamily="18" charset="-128"/>
              </a:rPr>
              <a:t>確率</a:t>
            </a:r>
            <a:endParaRPr kumimoji="1" lang="en-US" altLang="ja-JP" dirty="0" smtClean="0">
              <a:latin typeface="小塚明朝 Pr6N R" pitchFamily="18" charset="-128"/>
              <a:ea typeface="小塚明朝 Pr6N R" pitchFamily="18" charset="-128"/>
            </a:endParaRPr>
          </a:p>
          <a:p>
            <a:r>
              <a:rPr kumimoji="1" lang="ja-JP" altLang="en-US" dirty="0" smtClean="0">
                <a:latin typeface="小塚明朝 Pr6N R" pitchFamily="18" charset="-128"/>
                <a:ea typeface="小塚明朝 Pr6N R" pitchFamily="18" charset="-128"/>
              </a:rPr>
              <a:t>密度</a:t>
            </a:r>
            <a:endParaRPr kumimoji="1" lang="ja-JP" altLang="en-US" dirty="0">
              <a:latin typeface="小塚明朝 Pr6N R" pitchFamily="18" charset="-128"/>
              <a:ea typeface="小塚明朝 Pr6N R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687444" y="392376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小塚明朝 Pr6N R" pitchFamily="18" charset="-128"/>
                <a:ea typeface="小塚明朝 Pr6N R" pitchFamily="18" charset="-128"/>
              </a:rPr>
              <a:t>周波数 </a:t>
            </a:r>
            <a:r>
              <a:rPr lang="en-US" altLang="ja-JP" dirty="0" smtClean="0">
                <a:latin typeface="小塚明朝 Pr6N R" pitchFamily="18" charset="-128"/>
                <a:ea typeface="小塚明朝 Pr6N R" pitchFamily="18" charset="-128"/>
              </a:rPr>
              <a:t>[cents]</a:t>
            </a:r>
            <a:endParaRPr kumimoji="1" lang="ja-JP" altLang="en-US" dirty="0">
              <a:latin typeface="小塚明朝 Pr6N R" pitchFamily="18" charset="-128"/>
              <a:ea typeface="小塚明朝 Pr6N R" pitchFamily="1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707226" y="3104273"/>
                <a:ext cx="493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226" y="3104273"/>
                <a:ext cx="49308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/>
          <p:cNvCxnSpPr/>
          <p:nvPr/>
        </p:nvCxnSpPr>
        <p:spPr>
          <a:xfrm>
            <a:off x="2622803" y="3476848"/>
            <a:ext cx="29093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863916" y="2252712"/>
                <a:ext cx="475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16" y="2252712"/>
                <a:ext cx="47583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/>
          <p:cNvCxnSpPr/>
          <p:nvPr/>
        </p:nvCxnSpPr>
        <p:spPr>
          <a:xfrm flipV="1">
            <a:off x="2260310" y="1888718"/>
            <a:ext cx="1" cy="200267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3901626" y="3260824"/>
            <a:ext cx="1" cy="63900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3485043" y="3338946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043" y="3338946"/>
                <a:ext cx="48115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5448440" y="3258966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440" y="3258966"/>
                <a:ext cx="48115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矢印コネクタ 53"/>
          <p:cNvCxnSpPr/>
          <p:nvPr/>
        </p:nvCxnSpPr>
        <p:spPr>
          <a:xfrm flipV="1">
            <a:off x="4898778" y="2768083"/>
            <a:ext cx="1" cy="113174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4477690" y="2891492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690" y="2891492"/>
                <a:ext cx="48115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矢印コネクタ 56"/>
          <p:cNvCxnSpPr/>
          <p:nvPr/>
        </p:nvCxnSpPr>
        <p:spPr>
          <a:xfrm flipV="1">
            <a:off x="5652119" y="3580324"/>
            <a:ext cx="1" cy="34344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6012160" y="337527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375278"/>
                <a:ext cx="48115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矢印コネクタ 59"/>
          <p:cNvCxnSpPr/>
          <p:nvPr/>
        </p:nvCxnSpPr>
        <p:spPr>
          <a:xfrm flipV="1">
            <a:off x="6300192" y="3711861"/>
            <a:ext cx="0" cy="19672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66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25371</TotalTime>
  <Words>751</Words>
  <Application>Microsoft Office PowerPoint</Application>
  <PresentationFormat>画面に合わせる (4:3)</PresentationFormat>
  <Paragraphs>128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yoshii</dc:creator>
  <cp:lastModifiedBy>Kazuyoshi Yoshii</cp:lastModifiedBy>
  <cp:revision>117</cp:revision>
  <dcterms:created xsi:type="dcterms:W3CDTF">2015-06-26T12:25:21Z</dcterms:created>
  <dcterms:modified xsi:type="dcterms:W3CDTF">2017-02-17T11:50:09Z</dcterms:modified>
</cp:coreProperties>
</file>