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84"/>
  </p:notesMasterIdLst>
  <p:sldIdLst>
    <p:sldId id="2288" r:id="rId4"/>
    <p:sldId id="2289" r:id="rId5"/>
    <p:sldId id="2290" r:id="rId6"/>
    <p:sldId id="2291" r:id="rId7"/>
    <p:sldId id="2292" r:id="rId8"/>
    <p:sldId id="2293" r:id="rId9"/>
    <p:sldId id="2294" r:id="rId10"/>
    <p:sldId id="2295" r:id="rId11"/>
    <p:sldId id="2296" r:id="rId12"/>
    <p:sldId id="2297" r:id="rId13"/>
    <p:sldId id="2298" r:id="rId14"/>
    <p:sldId id="2299" r:id="rId15"/>
    <p:sldId id="2300" r:id="rId16"/>
    <p:sldId id="2301" r:id="rId17"/>
    <p:sldId id="2302" r:id="rId18"/>
    <p:sldId id="2303" r:id="rId19"/>
    <p:sldId id="2304" r:id="rId20"/>
    <p:sldId id="2305" r:id="rId21"/>
    <p:sldId id="2306" r:id="rId22"/>
    <p:sldId id="2307" r:id="rId23"/>
    <p:sldId id="2308" r:id="rId24"/>
    <p:sldId id="2309" r:id="rId25"/>
    <p:sldId id="2310" r:id="rId26"/>
    <p:sldId id="2311" r:id="rId27"/>
    <p:sldId id="2312" r:id="rId28"/>
    <p:sldId id="2313" r:id="rId29"/>
    <p:sldId id="2314" r:id="rId30"/>
    <p:sldId id="2315" r:id="rId31"/>
    <p:sldId id="2316" r:id="rId32"/>
    <p:sldId id="2317" r:id="rId33"/>
    <p:sldId id="2318" r:id="rId34"/>
    <p:sldId id="2319" r:id="rId35"/>
    <p:sldId id="2320" r:id="rId36"/>
    <p:sldId id="2321" r:id="rId37"/>
    <p:sldId id="2322" r:id="rId38"/>
    <p:sldId id="2323" r:id="rId39"/>
    <p:sldId id="2324" r:id="rId40"/>
    <p:sldId id="2325" r:id="rId41"/>
    <p:sldId id="2326" r:id="rId42"/>
    <p:sldId id="2327" r:id="rId43"/>
    <p:sldId id="2328" r:id="rId44"/>
    <p:sldId id="2329" r:id="rId45"/>
    <p:sldId id="2330" r:id="rId46"/>
    <p:sldId id="2331" r:id="rId47"/>
    <p:sldId id="2332" r:id="rId48"/>
    <p:sldId id="2333" r:id="rId49"/>
    <p:sldId id="2334" r:id="rId50"/>
    <p:sldId id="2335" r:id="rId51"/>
    <p:sldId id="2336" r:id="rId52"/>
    <p:sldId id="2337" r:id="rId53"/>
    <p:sldId id="2338" r:id="rId54"/>
    <p:sldId id="2339" r:id="rId55"/>
    <p:sldId id="2340" r:id="rId56"/>
    <p:sldId id="2341" r:id="rId57"/>
    <p:sldId id="2342" r:id="rId58"/>
    <p:sldId id="2343" r:id="rId59"/>
    <p:sldId id="2344" r:id="rId60"/>
    <p:sldId id="2345" r:id="rId61"/>
    <p:sldId id="2346" r:id="rId62"/>
    <p:sldId id="2347" r:id="rId63"/>
    <p:sldId id="2348" r:id="rId64"/>
    <p:sldId id="2349" r:id="rId65"/>
    <p:sldId id="2350" r:id="rId66"/>
    <p:sldId id="2351" r:id="rId67"/>
    <p:sldId id="2352" r:id="rId68"/>
    <p:sldId id="2353" r:id="rId69"/>
    <p:sldId id="2354" r:id="rId70"/>
    <p:sldId id="2355" r:id="rId71"/>
    <p:sldId id="2356" r:id="rId72"/>
    <p:sldId id="2357" r:id="rId73"/>
    <p:sldId id="2358" r:id="rId74"/>
    <p:sldId id="2359" r:id="rId75"/>
    <p:sldId id="2360" r:id="rId76"/>
    <p:sldId id="2361" r:id="rId77"/>
    <p:sldId id="2362" r:id="rId78"/>
    <p:sldId id="2363" r:id="rId79"/>
    <p:sldId id="2364" r:id="rId80"/>
    <p:sldId id="2365" r:id="rId81"/>
    <p:sldId id="2366" r:id="rId82"/>
    <p:sldId id="2367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93712" autoAdjust="0"/>
  </p:normalViewPr>
  <p:slideViewPr>
    <p:cSldViewPr>
      <p:cViewPr varScale="1">
        <p:scale>
          <a:sx n="119" d="100"/>
          <a:sy n="119" d="100"/>
        </p:scale>
        <p:origin x="9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8A684C9-CA04-4A7A-8C35-893A38FAC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DE5A4A-D761-42B3-BF1A-DCE203E3BC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BB1DFC-F498-46FD-9DA6-14935F748F7A}" type="datetimeFigureOut">
              <a:rPr lang="zh-CN" altLang="en-US"/>
              <a:pPr>
                <a:defRPr/>
              </a:pPr>
              <a:t>2020/8/16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71C7D5E-C6AB-43AF-BEDC-76E176C26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5ECC8F5-576B-43F2-B25F-22F2F82F9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ED223-7DFA-489A-9229-D1C34098E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74E21-E55B-4D9B-ABEE-C4BEC99E5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29CF67-A299-4127-BD7B-34A9212272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89312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207602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84252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63535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4907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8163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683575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44942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009196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76830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19021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53856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097515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52009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929817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242173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591618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26517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089222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770397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754880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22056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2301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284947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794001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595607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4801305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944640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442511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6146354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40274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56760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79282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73881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9412697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6985728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3185476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7272085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444825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841561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8711325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1648951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0073844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89025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489881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8603657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074127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7043906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6538790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39706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070156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0614695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2949205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4622415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76534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6439607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655991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469426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0423713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101535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1856959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813816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00112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208533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022118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18302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38779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3496831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894663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1322563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599985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14350914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874295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636604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8782966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8130218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612872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741350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82199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9044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41A7-C005-44F6-B1FB-045D893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8FDFA-453B-4F94-AE61-2CF1EED06D16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9EB9-63AB-4D07-ACBB-451A7354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20A1-5D09-4B29-AA1A-59EB0F9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7DFD5-F326-4FD3-ABB0-09E63C83783C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714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2FDD-EFD4-4000-9292-5C89543B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6DB0C-07D1-4274-B00A-C44B96BFCD14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A955-8F2B-414D-9024-F0C211B6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A98B-5E5E-4F66-86AE-034CB2F6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6BA8-0274-466C-9684-568C33703CBB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408856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C54E-EEE5-419C-A612-12E25D73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6DD3C-CD27-4B5C-894B-81066CEDB2F9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7EC4-E951-4917-A71C-0B87418C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E77F-9603-4CD5-B72E-91DEFC94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3C2A7-5C65-4E4E-BBD9-F8DE125263D4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6711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7232-0803-4DCC-859A-5EDE2252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7B4E2-455F-4CFE-86C6-4D6E081DCAF1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DCBFE-4F24-4C14-956F-1FA75DF9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5F9A3-3B95-4DDF-A320-BEA320BD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3FD7-F854-4B28-9596-52A1DBB4F004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08214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E472-4806-4856-B084-4F7BD8E9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F7E1-1905-45D8-94EB-6929B2773235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DD83-8F30-4625-9B50-B8520FB1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E3AE-27CB-4A9C-ADC7-152FCDFD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599D8-11ED-4BC8-B94F-F688AF71E712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270646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7DA614-5548-4990-B127-AA216A57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8AAE5-BBD6-4303-B6BE-5D16411E2B8E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70AE1-721C-4E58-80F8-5C8B7A2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9D28EA-F324-4551-BD95-F1A497FF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A596C-DE5A-4D38-AD62-A9DB4A487CE7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9876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8342CD-7023-4893-8DB9-50EBC9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8370-14BA-4B85-80AD-B102EF29AD4D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DA31E9-48EA-47A4-A3C7-07B7B751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905A1C-3D4E-4AEA-8C76-4781D7EB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932E6-A6D2-415A-A9B5-57CD9B741F12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22829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747917-CB62-46D6-9F99-4CD4DBB6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0154-6832-4A2B-9926-6B548A41747A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C08554-A053-45B2-B822-5F2FD2C3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7DD909-C569-491B-B672-73948C3B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1E22D-920B-4C08-9AE7-BE9524AE85D1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8851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2AB80C-2475-45A5-B9E7-2FDDCCAD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48C4A-0067-4278-8CC2-80DF64F5439F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72326D-FA13-41DB-8441-8808A15B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A60FE8-3296-44E7-AB93-82784525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48506-2243-4931-A737-19CCF4F18356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1653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D2C257-F284-4BB8-A433-42A53D04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A2B99-BBC2-4E4D-B7F5-A03DBD7AD5EF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1B08F6-BDA7-4F03-B89E-D7C225C4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04B9E6-C3C2-4E2F-B723-7DB61A74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88BEC-A87C-4816-9BE0-E256562F4767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3705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DA7F3-DFD6-42E3-8189-8075F63E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A212-0A05-4E85-9B1F-4E91E6A9D256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4F5621-A1E5-4C3D-BEB0-26518AED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A336D9-365F-466C-ACEF-A5A46326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99762-C791-4E45-8820-79F78E67A16C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6717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175654A-B89A-4DB8-A70F-6FD6898D92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SG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EA15BA6-8B1F-4504-AFA6-DA0786B578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3E3F-7878-4A58-8DAA-45EBD0D09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39D53E8-368A-498D-9C5B-DEC9FAE690A1}" type="datetimeFigureOut">
              <a:rPr lang="en-SG" altLang="zh-CN"/>
              <a:pPr>
                <a:defRPr/>
              </a:pPr>
              <a:t>16/8/2020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3738-A464-4A39-8F34-CD9E4B9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302B-2F44-4FCB-9845-E29FF5076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0C211A-C45B-47E9-87EF-9F6553BB4C66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0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1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7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20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3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4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2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8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8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4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96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8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07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65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8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04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8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57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8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77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56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26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35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60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19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58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62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47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26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8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3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65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34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4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14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8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28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28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80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06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30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23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6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63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51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698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56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649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2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13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0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7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11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998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7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624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162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09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739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882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370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1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875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3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90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929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56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951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816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10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92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654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327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4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7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EF0B5D0F524479F4A65CE4B7FCE4C" ma:contentTypeVersion="12" ma:contentTypeDescription="Create a new document." ma:contentTypeScope="" ma:versionID="091000212451a79bf41ce6f4e90d348c">
  <xsd:schema xmlns:xsd="http://www.w3.org/2001/XMLSchema" xmlns:xs="http://www.w3.org/2001/XMLSchema" xmlns:p="http://schemas.microsoft.com/office/2006/metadata/properties" xmlns:ns3="9af5489c-a085-4326-91eb-83c783094305" xmlns:ns4="8abf8cd2-ef29-4363-9342-d0755b3818d2" targetNamespace="http://schemas.microsoft.com/office/2006/metadata/properties" ma:root="true" ma:fieldsID="e1d3737ce4fb98a567391470043da7ed" ns3:_="" ns4:_="">
    <xsd:import namespace="9af5489c-a085-4326-91eb-83c783094305"/>
    <xsd:import namespace="8abf8cd2-ef29-4363-9342-d0755b3818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5489c-a085-4326-91eb-83c7830943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f8cd2-ef29-4363-9342-d0755b381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F23E9-086B-4F27-A895-BCC66FD31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f5489c-a085-4326-91eb-83c783094305"/>
    <ds:schemaRef ds:uri="8abf8cd2-ef29-4363-9342-d0755b3818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DB5929-F83C-482D-BE30-C40ACBD87D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18181</TotalTime>
  <Words>80</Words>
  <Application>Microsoft Office PowerPoint</Application>
  <PresentationFormat>On-screen Show (4:3)</PresentationFormat>
  <Paragraphs>80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acnuser</dc:creator>
  <cp:lastModifiedBy>Kazuyo Takeda / ACN</cp:lastModifiedBy>
  <cp:revision>1457</cp:revision>
  <dcterms:created xsi:type="dcterms:W3CDTF">2010-11-17T15:15:22Z</dcterms:created>
  <dcterms:modified xsi:type="dcterms:W3CDTF">2020-08-16T08:03:57Z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0x0101008E3EF0B5D0F524479F4A65CE4B7FCE4C</vt:lpwstr>
  </property>
</Properties>
</file>