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4"/>
  </p:notesMasterIdLst>
  <p:sldIdLst>
    <p:sldId id="2288" r:id="rId4"/>
    <p:sldId id="2289" r:id="rId5"/>
    <p:sldId id="2290" r:id="rId6"/>
    <p:sldId id="2291" r:id="rId7"/>
    <p:sldId id="2292" r:id="rId8"/>
    <p:sldId id="2293" r:id="rId9"/>
    <p:sldId id="2294" r:id="rId10"/>
    <p:sldId id="2295" r:id="rId11"/>
    <p:sldId id="2296" r:id="rId12"/>
    <p:sldId id="2297" r:id="rId13"/>
    <p:sldId id="2298" r:id="rId14"/>
    <p:sldId id="2299" r:id="rId15"/>
    <p:sldId id="2300" r:id="rId16"/>
    <p:sldId id="2301" r:id="rId17"/>
    <p:sldId id="2302" r:id="rId18"/>
    <p:sldId id="2303" r:id="rId19"/>
    <p:sldId id="2304" r:id="rId20"/>
    <p:sldId id="2305" r:id="rId21"/>
    <p:sldId id="2306" r:id="rId22"/>
    <p:sldId id="2307" r:id="rId23"/>
    <p:sldId id="2308" r:id="rId24"/>
    <p:sldId id="2309" r:id="rId25"/>
    <p:sldId id="2310" r:id="rId26"/>
    <p:sldId id="2311" r:id="rId27"/>
    <p:sldId id="2312" r:id="rId28"/>
    <p:sldId id="2313" r:id="rId29"/>
    <p:sldId id="2314" r:id="rId30"/>
    <p:sldId id="2315" r:id="rId31"/>
    <p:sldId id="2316" r:id="rId32"/>
    <p:sldId id="2317" r:id="rId33"/>
    <p:sldId id="2318" r:id="rId34"/>
    <p:sldId id="2319" r:id="rId35"/>
    <p:sldId id="2320" r:id="rId36"/>
    <p:sldId id="2321" r:id="rId37"/>
    <p:sldId id="2322" r:id="rId38"/>
    <p:sldId id="2323" r:id="rId39"/>
    <p:sldId id="2324" r:id="rId40"/>
    <p:sldId id="2325" r:id="rId41"/>
    <p:sldId id="2326" r:id="rId42"/>
    <p:sldId id="2327" r:id="rId43"/>
    <p:sldId id="2328" r:id="rId44"/>
    <p:sldId id="2329" r:id="rId45"/>
    <p:sldId id="2330" r:id="rId46"/>
    <p:sldId id="2331" r:id="rId47"/>
    <p:sldId id="2332" r:id="rId48"/>
    <p:sldId id="2333" r:id="rId49"/>
    <p:sldId id="2334" r:id="rId50"/>
    <p:sldId id="2335" r:id="rId51"/>
    <p:sldId id="2336" r:id="rId52"/>
    <p:sldId id="2337" r:id="rId53"/>
    <p:sldId id="2338" r:id="rId54"/>
    <p:sldId id="2339" r:id="rId55"/>
    <p:sldId id="2340" r:id="rId56"/>
    <p:sldId id="2341" r:id="rId57"/>
    <p:sldId id="2342" r:id="rId58"/>
    <p:sldId id="2343" r:id="rId59"/>
    <p:sldId id="2344" r:id="rId60"/>
    <p:sldId id="2345" r:id="rId61"/>
    <p:sldId id="2346" r:id="rId62"/>
    <p:sldId id="2347" r:id="rId63"/>
    <p:sldId id="2348" r:id="rId64"/>
    <p:sldId id="2349" r:id="rId65"/>
    <p:sldId id="2350" r:id="rId66"/>
    <p:sldId id="2351" r:id="rId67"/>
    <p:sldId id="2352" r:id="rId68"/>
    <p:sldId id="2353" r:id="rId69"/>
    <p:sldId id="2354" r:id="rId70"/>
    <p:sldId id="2355" r:id="rId71"/>
    <p:sldId id="2356" r:id="rId72"/>
    <p:sldId id="2357" r:id="rId73"/>
    <p:sldId id="2358" r:id="rId74"/>
    <p:sldId id="2359" r:id="rId75"/>
    <p:sldId id="2360" r:id="rId76"/>
    <p:sldId id="2361" r:id="rId77"/>
    <p:sldId id="2362" r:id="rId78"/>
    <p:sldId id="2363" r:id="rId79"/>
    <p:sldId id="2364" r:id="rId80"/>
    <p:sldId id="2365" r:id="rId81"/>
    <p:sldId id="2366" r:id="rId82"/>
    <p:sldId id="236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15" autoAdjust="0"/>
    <p:restoredTop sz="93712" autoAdjust="0"/>
  </p:normalViewPr>
  <p:slideViewPr>
    <p:cSldViewPr>
      <p:cViewPr varScale="1">
        <p:scale>
          <a:sx n="68" d="100"/>
          <a:sy n="68" d="100"/>
        </p:scale>
        <p:origin x="4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8A684C9-CA04-4A7A-8C35-893A38FAC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E5A4A-D761-42B3-BF1A-DCE203E3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BB1DFC-F498-46FD-9DA6-14935F748F7A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1C7D5E-C6AB-43AF-BEDC-76E176C26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ECC8F5-576B-43F2-B25F-22F2F82F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ED223-7DFA-489A-9229-D1C34098E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74E21-E55B-4D9B-ABEE-C4BEC99E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29CF67-A299-4127-BD7B-34A92122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931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6642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6569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3986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274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9870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36393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8806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7324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8896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2241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8940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8127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2487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0678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57103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84050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7557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5253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4127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7404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9175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18509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19223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447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84720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64360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07595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17980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08529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73520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73374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582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8704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76058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44402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4510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249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08525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493956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6624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33236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00660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62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60688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161317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44518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991042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710028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68763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33306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39595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911223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138978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804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11708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3734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314760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352642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33204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2804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106156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33137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676460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0702784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5966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267317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47874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912337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641369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778846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576436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53964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534602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099403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695271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9204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93281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3947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7154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41A7-C005-44F6-B1FB-045D89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DFA-453B-4F94-AE61-2CF1EED06D16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9EB9-63AB-4D07-ACBB-451A735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0A1-5D09-4B29-AA1A-59EB0F9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DFD5-F326-4FD3-ABB0-09E63C83783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71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2FDD-EFD4-4000-9292-5C89543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DB0C-07D1-4274-B00A-C44B96BFCD14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955-8F2B-414D-9024-F0C211B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A98B-5E5E-4F66-86AE-034CB2F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6BA8-0274-466C-9684-568C33703CBB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4088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54E-EEE5-419C-A612-12E25D73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DD3C-CD27-4B5C-894B-81066CEDB2F9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EC4-E951-4917-A71C-0B87418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77F-9603-4CD5-B72E-91DEFC9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C2A7-5C65-4E4E-BBD9-F8DE125263D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671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7232-0803-4DCC-859A-5EDE225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B4E2-455F-4CFE-86C6-4D6E081DCAF1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BFE-4F24-4C14-956F-1FA75DF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F9A3-3B95-4DDF-A320-BEA320B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3FD7-F854-4B28-9596-52A1DBB4F00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0821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472-4806-4856-B084-4F7BD8E9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7E1-1905-45D8-94EB-6929B2773235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DD83-8F30-4625-9B50-B8520FB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E3AE-27CB-4A9C-ADC7-152FCDF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99D8-11ED-4BC8-B94F-F688AF71E7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270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7DA614-5548-4990-B127-AA216A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AAE5-BBD6-4303-B6BE-5D16411E2B8E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70AE1-721C-4E58-80F8-5C8B7A2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D28EA-F324-4551-BD95-F1A497F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596C-DE5A-4D38-AD62-A9DB4A487CE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987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342CD-7023-4893-8DB9-50EBC9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370-14BA-4B85-80AD-B102EF29AD4D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A31E9-48EA-47A4-A3C7-07B7B75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905A1C-3D4E-4AEA-8C76-4781D7EB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32E6-A6D2-415A-A9B5-57CD9B741F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2282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47917-CB62-46D6-9F99-4CD4DBB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0154-6832-4A2B-9926-6B548A41747A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8554-A053-45B2-B822-5F2FD2C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DD909-C569-491B-B672-73948C3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E22D-920B-4C08-9AE7-BE9524AE85D1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885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2AB80C-2475-45A5-B9E7-2FDDCCA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8C4A-0067-4278-8CC2-80DF64F5439F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72326D-FA13-41DB-8441-8808A15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60FE8-3296-44E7-AB93-8278452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8506-2243-4931-A737-19CCF4F1835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165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2C257-F284-4BB8-A433-42A53D0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2B99-BBC2-4E4D-B7F5-A03DBD7AD5EF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1B08F6-BDA7-4F03-B89E-D7C225C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04B9E6-C3C2-4E2F-B723-7DB61A7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8BEC-A87C-4816-9BE0-E256562F476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370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DA7F3-DFD6-42E3-8189-8075F6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A212-0A05-4E85-9B1F-4E91E6A9D256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F5621-A1E5-4C3D-BEB0-26518AE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A336D9-365F-466C-ACEF-A5A463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9762-C791-4E45-8820-79F78E67A16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671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75654A-B89A-4DB8-A70F-6FD6898D92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SG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A15BA6-8B1F-4504-AFA6-DA0786B578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3F-7878-4A58-8DAA-45EBD0D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39D53E8-368A-498D-9C5B-DEC9FAE690A1}" type="datetimeFigureOut">
              <a:rPr lang="en-SG" altLang="zh-CN"/>
              <a:pPr>
                <a:defRPr/>
              </a:pPr>
              <a:t>6/7/2020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3738-A464-4A39-8F34-CD9E4B9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302B-2F44-4FCB-9845-E29FF507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0C211A-C45B-47E9-87EF-9F6553BB4C6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29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9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7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6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6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10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1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2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1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3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2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936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18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0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03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9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1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6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2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8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7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4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71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6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0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36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37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1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708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70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42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72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346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776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370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2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9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818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64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46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182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17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192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3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855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34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12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57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95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88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03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079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389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428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513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7738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35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20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35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644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94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84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84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003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82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3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57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9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89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8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6" y="548752"/>
            <a:ext cx="82296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2BB791-A951-40D7-9201-6888E46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EF0B5D0F524479F4A65CE4B7FCE4C" ma:contentTypeVersion="12" ma:contentTypeDescription="Create a new document." ma:contentTypeScope="" ma:versionID="091000212451a79bf41ce6f4e90d348c">
  <xsd:schema xmlns:xsd="http://www.w3.org/2001/XMLSchema" xmlns:xs="http://www.w3.org/2001/XMLSchema" xmlns:p="http://schemas.microsoft.com/office/2006/metadata/properties" xmlns:ns3="9af5489c-a085-4326-91eb-83c783094305" xmlns:ns4="8abf8cd2-ef29-4363-9342-d0755b3818d2" targetNamespace="http://schemas.microsoft.com/office/2006/metadata/properties" ma:root="true" ma:fieldsID="e1d3737ce4fb98a567391470043da7ed" ns3:_="" ns4:_="">
    <xsd:import namespace="9af5489c-a085-4326-91eb-83c783094305"/>
    <xsd:import namespace="8abf8cd2-ef29-4363-9342-d0755b3818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489c-a085-4326-91eb-83c7830943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f8cd2-ef29-4363-9342-d0755b381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DB5929-F83C-482D-BE30-C40ACBD87D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F23E9-086B-4F27-A895-BCC66FD31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5489c-a085-4326-91eb-83c783094305"/>
    <ds:schemaRef ds:uri="8abf8cd2-ef29-4363-9342-d0755b381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18218</TotalTime>
  <Words>80</Words>
  <Application>Microsoft Office PowerPoint</Application>
  <PresentationFormat>On-screen Show (4:3)</PresentationFormat>
  <Paragraphs>80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acnuser</dc:creator>
  <cp:lastModifiedBy>Kazuyo Takeda / ACN</cp:lastModifiedBy>
  <cp:revision>1464</cp:revision>
  <dcterms:created xsi:type="dcterms:W3CDTF">2010-11-17T15:15:22Z</dcterms:created>
  <dcterms:modified xsi:type="dcterms:W3CDTF">2020-07-05T15:06:24Z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0x0101008E3EF0B5D0F524479F4A65CE4B7FCE4C</vt:lpwstr>
  </property>
</Properties>
</file>