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4"/>
  </p:notesMasterIdLst>
  <p:sldIdLst>
    <p:sldId id="2288" r:id="rId4"/>
    <p:sldId id="2289" r:id="rId5"/>
    <p:sldId id="2290" r:id="rId6"/>
    <p:sldId id="2291" r:id="rId7"/>
    <p:sldId id="2292" r:id="rId8"/>
    <p:sldId id="2293" r:id="rId9"/>
    <p:sldId id="2294" r:id="rId10"/>
    <p:sldId id="2295" r:id="rId11"/>
    <p:sldId id="2296" r:id="rId12"/>
    <p:sldId id="2297" r:id="rId13"/>
    <p:sldId id="2298" r:id="rId14"/>
    <p:sldId id="2299" r:id="rId15"/>
    <p:sldId id="2308" r:id="rId16"/>
    <p:sldId id="2309" r:id="rId17"/>
    <p:sldId id="2310" r:id="rId18"/>
    <p:sldId id="2311" r:id="rId19"/>
    <p:sldId id="2312" r:id="rId20"/>
    <p:sldId id="2313" r:id="rId21"/>
    <p:sldId id="2314" r:id="rId22"/>
    <p:sldId id="2315" r:id="rId23"/>
    <p:sldId id="2316" r:id="rId24"/>
    <p:sldId id="2317" r:id="rId25"/>
    <p:sldId id="2300" r:id="rId26"/>
    <p:sldId id="2301" r:id="rId27"/>
    <p:sldId id="2302" r:id="rId28"/>
    <p:sldId id="2303" r:id="rId29"/>
    <p:sldId id="2304" r:id="rId30"/>
    <p:sldId id="2305" r:id="rId31"/>
    <p:sldId id="2306" r:id="rId32"/>
    <p:sldId id="2307" r:id="rId33"/>
    <p:sldId id="2318" r:id="rId34"/>
    <p:sldId id="2319" r:id="rId35"/>
    <p:sldId id="2320" r:id="rId36"/>
    <p:sldId id="2321" r:id="rId37"/>
    <p:sldId id="2322" r:id="rId38"/>
    <p:sldId id="2323" r:id="rId39"/>
    <p:sldId id="2324" r:id="rId40"/>
    <p:sldId id="2325" r:id="rId41"/>
    <p:sldId id="2326" r:id="rId42"/>
    <p:sldId id="2327" r:id="rId43"/>
    <p:sldId id="2328" r:id="rId44"/>
    <p:sldId id="2329" r:id="rId45"/>
    <p:sldId id="2330" r:id="rId46"/>
    <p:sldId id="2331" r:id="rId47"/>
    <p:sldId id="2332" r:id="rId48"/>
    <p:sldId id="2333" r:id="rId49"/>
    <p:sldId id="2334" r:id="rId50"/>
    <p:sldId id="2335" r:id="rId51"/>
    <p:sldId id="2336" r:id="rId52"/>
    <p:sldId id="2337" r:id="rId53"/>
    <p:sldId id="2338" r:id="rId54"/>
    <p:sldId id="2339" r:id="rId55"/>
    <p:sldId id="2340" r:id="rId56"/>
    <p:sldId id="2341" r:id="rId57"/>
    <p:sldId id="2342" r:id="rId58"/>
    <p:sldId id="2343" r:id="rId59"/>
    <p:sldId id="2344" r:id="rId60"/>
    <p:sldId id="2345" r:id="rId61"/>
    <p:sldId id="2346" r:id="rId62"/>
    <p:sldId id="2347" r:id="rId63"/>
    <p:sldId id="2348" r:id="rId64"/>
    <p:sldId id="2349" r:id="rId65"/>
    <p:sldId id="2350" r:id="rId66"/>
    <p:sldId id="2351" r:id="rId67"/>
    <p:sldId id="2352" r:id="rId68"/>
    <p:sldId id="2353" r:id="rId69"/>
    <p:sldId id="2354" r:id="rId70"/>
    <p:sldId id="2355" r:id="rId71"/>
    <p:sldId id="2356" r:id="rId72"/>
    <p:sldId id="2357" r:id="rId73"/>
    <p:sldId id="2358" r:id="rId74"/>
    <p:sldId id="2359" r:id="rId75"/>
    <p:sldId id="2360" r:id="rId76"/>
    <p:sldId id="2361" r:id="rId77"/>
    <p:sldId id="2362" r:id="rId78"/>
    <p:sldId id="2363" r:id="rId79"/>
    <p:sldId id="2364" r:id="rId80"/>
    <p:sldId id="2365" r:id="rId81"/>
    <p:sldId id="2366" r:id="rId82"/>
    <p:sldId id="2367" r:id="rId83"/>
    <p:sldId id="2368" r:id="rId84"/>
    <p:sldId id="2369" r:id="rId85"/>
    <p:sldId id="2370" r:id="rId86"/>
    <p:sldId id="2371" r:id="rId87"/>
    <p:sldId id="2372" r:id="rId88"/>
    <p:sldId id="2373" r:id="rId89"/>
    <p:sldId id="2374" r:id="rId90"/>
    <p:sldId id="2375" r:id="rId91"/>
    <p:sldId id="2376" r:id="rId92"/>
    <p:sldId id="2377" r:id="rId93"/>
    <p:sldId id="2378" r:id="rId94"/>
    <p:sldId id="2379" r:id="rId95"/>
    <p:sldId id="2380" r:id="rId96"/>
    <p:sldId id="2381" r:id="rId97"/>
    <p:sldId id="2382" r:id="rId98"/>
    <p:sldId id="2383" r:id="rId99"/>
    <p:sldId id="2384" r:id="rId100"/>
    <p:sldId id="2385" r:id="rId101"/>
    <p:sldId id="2386" r:id="rId102"/>
    <p:sldId id="2387" r:id="rId10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93712" autoAdjust="0"/>
  </p:normalViewPr>
  <p:slideViewPr>
    <p:cSldViewPr>
      <p:cViewPr varScale="1">
        <p:scale>
          <a:sx n="68" d="100"/>
          <a:sy n="68" d="100"/>
        </p:scale>
        <p:origin x="6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theme" Target="theme/theme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8A684C9-CA04-4A7A-8C35-893A38FAC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E5A4A-D761-42B3-BF1A-DCE203E3BC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BB1DFC-F498-46FD-9DA6-14935F748F7A}" type="datetimeFigureOut">
              <a:rPr lang="zh-CN" altLang="en-US"/>
              <a:pPr>
                <a:defRPr/>
              </a:pPr>
              <a:t>2020/6/8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1C7D5E-C6AB-43AF-BEDC-76E176C26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5ECC8F5-576B-43F2-B25F-22F2F82F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ED223-7DFA-489A-9229-D1C34098E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74E21-E55B-4D9B-ABEE-C4BEC99E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29CF67-A299-4127-BD7B-34A921227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89312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801945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100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43824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12862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1969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546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10837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4032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1009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62539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78741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19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6652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30034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34820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193120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38865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512028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54964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99930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76503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914226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619197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29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4986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3405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26925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82369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77831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53171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0270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008753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35891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98927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408337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39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7916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545987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464352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10155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597766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86055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1521458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1995619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479486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42292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79375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49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8309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44113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84539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3239529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64187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514745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2801177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5514161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769265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897279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4563606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59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76226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988146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6461920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184443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647493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713865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019689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5764608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713424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55272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6726129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69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32436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5859180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31358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5462710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754444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057521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54242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657577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53645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100308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286501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79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040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08984948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20954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820350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818536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86193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5268888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047547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0837432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0104773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990540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89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94813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73839439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90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105358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91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913525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92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70941015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93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21127790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94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42704357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95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07490940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96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897482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97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64359218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98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18312628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C126F0-D5BC-46FB-A5E8-CF5096E10E86}" type="slidenum">
              <a:rPr lang="en-GB" altLang="ja-JP"/>
              <a:pPr>
                <a:defRPr/>
              </a:pPr>
              <a:t>99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86810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41A7-C005-44F6-B1FB-045D893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FDFA-453B-4F94-AE61-2CF1EED06D16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9EB9-63AB-4D07-ACBB-451A735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0A1-5D09-4B29-AA1A-59EB0F9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DFD5-F326-4FD3-ABB0-09E63C83783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71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2FDD-EFD4-4000-9292-5C89543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DB0C-07D1-4274-B00A-C44B96BFCD14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A955-8F2B-414D-9024-F0C211B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A98B-5E5E-4F66-86AE-034CB2F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6BA8-0274-466C-9684-568C33703CBB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40885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C54E-EEE5-419C-A612-12E25D73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DD3C-CD27-4B5C-894B-81066CEDB2F9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7EC4-E951-4917-A71C-0B87418C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E77F-9603-4CD5-B72E-91DEFC9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C2A7-5C65-4E4E-BBD9-F8DE125263D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671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7232-0803-4DCC-859A-5EDE225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B4E2-455F-4CFE-86C6-4D6E081DCAF1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CBFE-4F24-4C14-956F-1FA75DF9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F9A3-3B95-4DDF-A320-BEA320B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3FD7-F854-4B28-9596-52A1DBB4F00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0821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E472-4806-4856-B084-4F7BD8E9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F7E1-1905-45D8-94EB-6929B2773235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DD83-8F30-4625-9B50-B8520FB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E3AE-27CB-4A9C-ADC7-152FCDF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99D8-11ED-4BC8-B94F-F688AF71E7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2706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7DA614-5548-4990-B127-AA216A5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AAE5-BBD6-4303-B6BE-5D16411E2B8E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70AE1-721C-4E58-80F8-5C8B7A2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D28EA-F324-4551-BD95-F1A497F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596C-DE5A-4D38-AD62-A9DB4A487CE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9876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8342CD-7023-4893-8DB9-50EBC9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8370-14BA-4B85-80AD-B102EF29AD4D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A31E9-48EA-47A4-A3C7-07B7B75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905A1C-3D4E-4AEA-8C76-4781D7EB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932E6-A6D2-415A-A9B5-57CD9B741F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22829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747917-CB62-46D6-9F99-4CD4DBB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0154-6832-4A2B-9926-6B548A41747A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C08554-A053-45B2-B822-5F2FD2C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7DD909-C569-491B-B672-73948C3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E22D-920B-4C08-9AE7-BE9524AE85D1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8851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2AB80C-2475-45A5-B9E7-2FDDCCA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8C4A-0067-4278-8CC2-80DF64F5439F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72326D-FA13-41DB-8441-8808A15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60FE8-3296-44E7-AB93-8278452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8506-2243-4931-A737-19CCF4F1835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1653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D2C257-F284-4BB8-A433-42A53D0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A2B99-BBC2-4E4D-B7F5-A03DBD7AD5EF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1B08F6-BDA7-4F03-B89E-D7C225C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04B9E6-C3C2-4E2F-B723-7DB61A7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8BEC-A87C-4816-9BE0-E256562F476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3705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DA7F3-DFD6-42E3-8189-8075F6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A212-0A05-4E85-9B1F-4E91E6A9D256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F5621-A1E5-4C3D-BEB0-26518AE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A336D9-365F-466C-ACEF-A5A4632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9762-C791-4E45-8820-79F78E67A16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6717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75654A-B89A-4DB8-A70F-6FD6898D92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SG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A15BA6-8B1F-4504-AFA6-DA0786B578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E3F-7878-4A58-8DAA-45EBD0D0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39D53E8-368A-498D-9C5B-DEC9FAE690A1}" type="datetimeFigureOut">
              <a:rPr lang="en-SG" altLang="zh-CN"/>
              <a:pPr>
                <a:defRPr/>
              </a:pPr>
              <a:t>8/6/2020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3738-A464-4A39-8F34-CD9E4B9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302B-2F44-4FCB-9845-E29FF5076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0C211A-C45B-47E9-87EF-9F6553BB4C6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30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13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134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52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24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97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86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32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26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95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24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7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07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95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88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53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32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53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10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054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40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9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839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31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5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60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68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74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176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98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075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18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71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474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262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92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194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534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380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130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77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173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6570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9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722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359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273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1987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493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817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087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951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852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908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300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958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297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9155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4525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8106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38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7212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9929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869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398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19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82803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451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04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9647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275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3523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4928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5723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4869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39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3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385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51895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594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7883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7320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5805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6634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6000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3927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804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37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1624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1108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7699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079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0866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1325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5449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3706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6398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9683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89241-8DEF-4A64-B416-7FEDEACAEAA8}"/>
              </a:ext>
            </a:extLst>
          </p:cNvPr>
          <p:cNvSpPr txBox="1"/>
          <p:nvPr/>
        </p:nvSpPr>
        <p:spPr>
          <a:xfrm>
            <a:off x="98474" y="127000"/>
            <a:ext cx="891852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3CCF4-1DC4-43A7-8B39-459BC252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" y="126000"/>
            <a:ext cx="8917200" cy="64800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08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EF0B5D0F524479F4A65CE4B7FCE4C" ma:contentTypeVersion="12" ma:contentTypeDescription="Create a new document." ma:contentTypeScope="" ma:versionID="091000212451a79bf41ce6f4e90d348c">
  <xsd:schema xmlns:xsd="http://www.w3.org/2001/XMLSchema" xmlns:xs="http://www.w3.org/2001/XMLSchema" xmlns:p="http://schemas.microsoft.com/office/2006/metadata/properties" xmlns:ns3="9af5489c-a085-4326-91eb-83c783094305" xmlns:ns4="8abf8cd2-ef29-4363-9342-d0755b3818d2" targetNamespace="http://schemas.microsoft.com/office/2006/metadata/properties" ma:root="true" ma:fieldsID="e1d3737ce4fb98a567391470043da7ed" ns3:_="" ns4:_="">
    <xsd:import namespace="9af5489c-a085-4326-91eb-83c783094305"/>
    <xsd:import namespace="8abf8cd2-ef29-4363-9342-d0755b3818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5489c-a085-4326-91eb-83c7830943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f8cd2-ef29-4363-9342-d0755b381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F23E9-086B-4F27-A895-BCC66FD31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5489c-a085-4326-91eb-83c783094305"/>
    <ds:schemaRef ds:uri="8abf8cd2-ef29-4363-9342-d0755b381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DB5929-F83C-482D-BE30-C40ACBD87D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18180</TotalTime>
  <Words>100</Words>
  <Application>Microsoft Office PowerPoint</Application>
  <PresentationFormat>On-screen Show (4:3)</PresentationFormat>
  <Paragraphs>100</Paragraphs>
  <Slides>100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MS PGothic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acnuser</dc:creator>
  <cp:lastModifiedBy>Kazuyo Takeda / ACN</cp:lastModifiedBy>
  <cp:revision>1455</cp:revision>
  <dcterms:created xsi:type="dcterms:W3CDTF">2010-11-17T15:15:22Z</dcterms:created>
  <dcterms:modified xsi:type="dcterms:W3CDTF">2020-06-08T12:13:59Z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0x0101008E3EF0B5D0F524479F4A65CE4B7FCE4C</vt:lpwstr>
  </property>
</Properties>
</file>