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84"/>
  </p:notesMasterIdLst>
  <p:sldIdLst>
    <p:sldId id="2288" r:id="rId4"/>
    <p:sldId id="2289" r:id="rId5"/>
    <p:sldId id="2290" r:id="rId6"/>
    <p:sldId id="2291" r:id="rId7"/>
    <p:sldId id="2292" r:id="rId8"/>
    <p:sldId id="2293" r:id="rId9"/>
    <p:sldId id="2294" r:id="rId10"/>
    <p:sldId id="2295" r:id="rId11"/>
    <p:sldId id="2296" r:id="rId12"/>
    <p:sldId id="2297" r:id="rId13"/>
    <p:sldId id="2298" r:id="rId14"/>
    <p:sldId id="2299" r:id="rId15"/>
    <p:sldId id="2300" r:id="rId16"/>
    <p:sldId id="2301" r:id="rId17"/>
    <p:sldId id="2302" r:id="rId18"/>
    <p:sldId id="2303" r:id="rId19"/>
    <p:sldId id="2304" r:id="rId20"/>
    <p:sldId id="2305" r:id="rId21"/>
    <p:sldId id="2306" r:id="rId22"/>
    <p:sldId id="2307" r:id="rId23"/>
    <p:sldId id="2308" r:id="rId24"/>
    <p:sldId id="2309" r:id="rId25"/>
    <p:sldId id="2310" r:id="rId26"/>
    <p:sldId id="2311" r:id="rId27"/>
    <p:sldId id="2312" r:id="rId28"/>
    <p:sldId id="2313" r:id="rId29"/>
    <p:sldId id="2314" r:id="rId30"/>
    <p:sldId id="2315" r:id="rId31"/>
    <p:sldId id="2316" r:id="rId32"/>
    <p:sldId id="2317" r:id="rId33"/>
    <p:sldId id="2318" r:id="rId34"/>
    <p:sldId id="2319" r:id="rId35"/>
    <p:sldId id="2320" r:id="rId36"/>
    <p:sldId id="2321" r:id="rId37"/>
    <p:sldId id="2322" r:id="rId38"/>
    <p:sldId id="2323" r:id="rId39"/>
    <p:sldId id="2324" r:id="rId40"/>
    <p:sldId id="2325" r:id="rId41"/>
    <p:sldId id="2326" r:id="rId42"/>
    <p:sldId id="2327" r:id="rId43"/>
    <p:sldId id="2328" r:id="rId44"/>
    <p:sldId id="2329" r:id="rId45"/>
    <p:sldId id="2330" r:id="rId46"/>
    <p:sldId id="2331" r:id="rId47"/>
    <p:sldId id="2332" r:id="rId48"/>
    <p:sldId id="2333" r:id="rId49"/>
    <p:sldId id="2334" r:id="rId50"/>
    <p:sldId id="2335" r:id="rId51"/>
    <p:sldId id="2336" r:id="rId52"/>
    <p:sldId id="2337" r:id="rId53"/>
    <p:sldId id="2338" r:id="rId54"/>
    <p:sldId id="2339" r:id="rId55"/>
    <p:sldId id="2340" r:id="rId56"/>
    <p:sldId id="2341" r:id="rId57"/>
    <p:sldId id="2342" r:id="rId58"/>
    <p:sldId id="2343" r:id="rId59"/>
    <p:sldId id="2344" r:id="rId60"/>
    <p:sldId id="2345" r:id="rId61"/>
    <p:sldId id="2346" r:id="rId62"/>
    <p:sldId id="2347" r:id="rId63"/>
    <p:sldId id="2348" r:id="rId64"/>
    <p:sldId id="2349" r:id="rId65"/>
    <p:sldId id="2350" r:id="rId66"/>
    <p:sldId id="2351" r:id="rId67"/>
    <p:sldId id="2352" r:id="rId68"/>
    <p:sldId id="2353" r:id="rId69"/>
    <p:sldId id="2354" r:id="rId70"/>
    <p:sldId id="2355" r:id="rId71"/>
    <p:sldId id="2356" r:id="rId72"/>
    <p:sldId id="2357" r:id="rId73"/>
    <p:sldId id="2358" r:id="rId74"/>
    <p:sldId id="2359" r:id="rId75"/>
    <p:sldId id="2360" r:id="rId76"/>
    <p:sldId id="2361" r:id="rId77"/>
    <p:sldId id="2362" r:id="rId78"/>
    <p:sldId id="2363" r:id="rId79"/>
    <p:sldId id="2364" r:id="rId80"/>
    <p:sldId id="2365" r:id="rId81"/>
    <p:sldId id="2366" r:id="rId82"/>
    <p:sldId id="2367" r:id="rId8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015" autoAdjust="0"/>
    <p:restoredTop sz="93712" autoAdjust="0"/>
  </p:normalViewPr>
  <p:slideViewPr>
    <p:cSldViewPr>
      <p:cViewPr varScale="1">
        <p:scale>
          <a:sx n="77" d="100"/>
          <a:sy n="77" d="100"/>
        </p:scale>
        <p:origin x="69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8A684C9-CA04-4A7A-8C35-893A38FACA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DE5A4A-D761-42B3-BF1A-DCE203E3BC0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BBB1DFC-F498-46FD-9DA6-14935F748F7A}" type="datetimeFigureOut">
              <a:rPr lang="zh-CN" altLang="en-US"/>
              <a:pPr>
                <a:defRPr/>
              </a:pPr>
              <a:t>2020/7/3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071C7D5E-C6AB-43AF-BEDC-76E176C26D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35ECC8F5-576B-43F2-B25F-22F2F82F9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7ED223-7DFA-489A-9229-D1C34098E4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274E21-E55B-4D9B-ABEE-C4BEC99E56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329CF67-A299-4127-BD7B-34A9212272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1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589312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10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566423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11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4265696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12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439863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13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4212744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14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498706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15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3363937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16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7880611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17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273241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18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488968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19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722417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2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6894082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20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8812762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21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7248710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22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906784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23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42571039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24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1840503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25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41755760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26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9525311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27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4412730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28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9740465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29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291759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3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7185092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30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5192232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31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6447806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32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41847207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33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7643607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34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9075954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35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6179809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36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6085291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37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42735204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38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9733747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39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585825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4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2870481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40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9760583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41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5444028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42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4145100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43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624910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44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9085256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45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5493956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46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466243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47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6332362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48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5006608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49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4216265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5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3606883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50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8161317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51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84451810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52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29910426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53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71002856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54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4687635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55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93330631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56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33959566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57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59112231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58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21389787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59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38045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6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421170867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60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5373424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61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03147601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62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73526429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63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03320457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64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428046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65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51061565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66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13313768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67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06764604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68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07027849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69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359662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7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92673172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70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9478747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71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29123375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72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96413693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73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67788462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74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45764360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75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415396496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76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35346029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77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80994037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78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86952715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79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192041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8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40932813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80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4039478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9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771546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941A7-C005-44F6-B1FB-045D893C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8FDFA-453B-4F94-AE61-2CF1EED06D16}" type="datetimeFigureOut">
              <a:rPr lang="en-SG" altLang="zh-CN"/>
              <a:pPr>
                <a:defRPr/>
              </a:pPr>
              <a:t>3/7/2020</a:t>
            </a:fld>
            <a:endParaRPr lang="en-SG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B9EB9-63AB-4D07-ACBB-451A7354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020A1-5D09-4B29-AA1A-59EB0F92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7DFD5-F326-4FD3-ABB0-09E63C83783C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  <p:extLst>
      <p:ext uri="{BB962C8B-B14F-4D97-AF65-F5344CB8AC3E}">
        <p14:creationId xmlns:p14="http://schemas.microsoft.com/office/powerpoint/2010/main" val="17141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D2FDD-EFD4-4000-9292-5C89543B1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6DB0C-07D1-4274-B00A-C44B96BFCD14}" type="datetimeFigureOut">
              <a:rPr lang="en-SG" altLang="zh-CN"/>
              <a:pPr>
                <a:defRPr/>
              </a:pPr>
              <a:t>3/7/2020</a:t>
            </a:fld>
            <a:endParaRPr lang="en-SG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7A955-8F2B-414D-9024-F0C211B68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9A98B-5E5E-4F66-86AE-034CB2F6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76BA8-0274-466C-9684-568C33703CBB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  <p:extLst>
      <p:ext uri="{BB962C8B-B14F-4D97-AF65-F5344CB8AC3E}">
        <p14:creationId xmlns:p14="http://schemas.microsoft.com/office/powerpoint/2010/main" val="408856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FC54E-EEE5-419C-A612-12E25D73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6DD3C-CD27-4B5C-894B-81066CEDB2F9}" type="datetimeFigureOut">
              <a:rPr lang="en-SG" altLang="zh-CN"/>
              <a:pPr>
                <a:defRPr/>
              </a:pPr>
              <a:t>3/7/2020</a:t>
            </a:fld>
            <a:endParaRPr lang="en-SG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F7EC4-E951-4917-A71C-0B87418CD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1E77F-9603-4CD5-B72E-91DEFC94B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3C2A7-5C65-4E4E-BBD9-F8DE125263D4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  <p:extLst>
      <p:ext uri="{BB962C8B-B14F-4D97-AF65-F5344CB8AC3E}">
        <p14:creationId xmlns:p14="http://schemas.microsoft.com/office/powerpoint/2010/main" val="6711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57232-0803-4DCC-859A-5EDE22526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7B4E2-455F-4CFE-86C6-4D6E081DCAF1}" type="datetimeFigureOut">
              <a:rPr lang="en-SG" altLang="zh-CN"/>
              <a:pPr>
                <a:defRPr/>
              </a:pPr>
              <a:t>3/7/2020</a:t>
            </a:fld>
            <a:endParaRPr lang="en-SG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DCBFE-4F24-4C14-956F-1FA75DF9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5F9A3-3B95-4DDF-A320-BEA320BD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E3FD7-F854-4B28-9596-52A1DBB4F004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  <p:extLst>
      <p:ext uri="{BB962C8B-B14F-4D97-AF65-F5344CB8AC3E}">
        <p14:creationId xmlns:p14="http://schemas.microsoft.com/office/powerpoint/2010/main" val="108214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9E472-4806-4856-B084-4F7BD8E90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2F7E1-1905-45D8-94EB-6929B2773235}" type="datetimeFigureOut">
              <a:rPr lang="en-SG" altLang="zh-CN"/>
              <a:pPr>
                <a:defRPr/>
              </a:pPr>
              <a:t>3/7/2020</a:t>
            </a:fld>
            <a:endParaRPr lang="en-SG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7DD83-8F30-4625-9B50-B8520FB1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EE3AE-27CB-4A9C-ADC7-152FCDFD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599D8-11ED-4BC8-B94F-F688AF71E712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  <p:extLst>
      <p:ext uri="{BB962C8B-B14F-4D97-AF65-F5344CB8AC3E}">
        <p14:creationId xmlns:p14="http://schemas.microsoft.com/office/powerpoint/2010/main" val="270646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37DA614-5548-4990-B127-AA216A57E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8AAE5-BBD6-4303-B6BE-5D16411E2B8E}" type="datetimeFigureOut">
              <a:rPr lang="en-SG" altLang="zh-CN"/>
              <a:pPr>
                <a:defRPr/>
              </a:pPr>
              <a:t>3/7/2020</a:t>
            </a:fld>
            <a:endParaRPr lang="en-SG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970AE1-721C-4E58-80F8-5C8B7A2E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9D28EA-F324-4551-BD95-F1A497FF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A596C-DE5A-4D38-AD62-A9DB4A487CE7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  <p:extLst>
      <p:ext uri="{BB962C8B-B14F-4D97-AF65-F5344CB8AC3E}">
        <p14:creationId xmlns:p14="http://schemas.microsoft.com/office/powerpoint/2010/main" val="398763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A8342CD-7023-4893-8DB9-50EBC902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F8370-14BA-4B85-80AD-B102EF29AD4D}" type="datetimeFigureOut">
              <a:rPr lang="en-SG" altLang="zh-CN"/>
              <a:pPr>
                <a:defRPr/>
              </a:pPr>
              <a:t>3/7/2020</a:t>
            </a:fld>
            <a:endParaRPr lang="en-SG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CDA31E9-48EA-47A4-A3C7-07B7B751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905A1C-3D4E-4AEA-8C76-4781D7EB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932E6-A6D2-415A-A9B5-57CD9B741F12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  <p:extLst>
      <p:ext uri="{BB962C8B-B14F-4D97-AF65-F5344CB8AC3E}">
        <p14:creationId xmlns:p14="http://schemas.microsoft.com/office/powerpoint/2010/main" val="322829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F747917-CB62-46D6-9F99-4CD4DBB60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90154-6832-4A2B-9926-6B548A41747A}" type="datetimeFigureOut">
              <a:rPr lang="en-SG" altLang="zh-CN"/>
              <a:pPr>
                <a:defRPr/>
              </a:pPr>
              <a:t>3/7/2020</a:t>
            </a:fld>
            <a:endParaRPr lang="en-SG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C08554-A053-45B2-B822-5F2FD2C3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97DD909-C569-491B-B672-73948C3B5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1E22D-920B-4C08-9AE7-BE9524AE85D1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  <p:extLst>
      <p:ext uri="{BB962C8B-B14F-4D97-AF65-F5344CB8AC3E}">
        <p14:creationId xmlns:p14="http://schemas.microsoft.com/office/powerpoint/2010/main" val="88511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F2AB80C-2475-45A5-B9E7-2FDDCCAD3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48C4A-0067-4278-8CC2-80DF64F5439F}" type="datetimeFigureOut">
              <a:rPr lang="en-SG" altLang="zh-CN"/>
              <a:pPr>
                <a:defRPr/>
              </a:pPr>
              <a:t>3/7/2020</a:t>
            </a:fld>
            <a:endParaRPr lang="en-SG" altLang="zh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A72326D-FA13-41DB-8441-8808A15B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FA60FE8-3296-44E7-AB93-82784525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48506-2243-4931-A737-19CCF4F18356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  <p:extLst>
      <p:ext uri="{BB962C8B-B14F-4D97-AF65-F5344CB8AC3E}">
        <p14:creationId xmlns:p14="http://schemas.microsoft.com/office/powerpoint/2010/main" val="3165327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8D2C257-F284-4BB8-A433-42A53D04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A2B99-BBC2-4E4D-B7F5-A03DBD7AD5EF}" type="datetimeFigureOut">
              <a:rPr lang="en-SG" altLang="zh-CN"/>
              <a:pPr>
                <a:defRPr/>
              </a:pPr>
              <a:t>3/7/2020</a:t>
            </a:fld>
            <a:endParaRPr lang="en-SG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01B08F6-BDA7-4F03-B89E-D7C225C4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804B9E6-C3C2-4E2F-B723-7DB61A74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88BEC-A87C-4816-9BE0-E256562F4767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  <p:extLst>
      <p:ext uri="{BB962C8B-B14F-4D97-AF65-F5344CB8AC3E}">
        <p14:creationId xmlns:p14="http://schemas.microsoft.com/office/powerpoint/2010/main" val="337057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1DDA7F3-DFD6-42E3-8189-8075F63E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DA212-0A05-4E85-9B1F-4E91E6A9D256}" type="datetimeFigureOut">
              <a:rPr lang="en-SG" altLang="zh-CN"/>
              <a:pPr>
                <a:defRPr/>
              </a:pPr>
              <a:t>3/7/2020</a:t>
            </a:fld>
            <a:endParaRPr lang="en-SG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94F5621-A1E5-4C3D-BEB0-26518AED0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7A336D9-365F-466C-ACEF-A5A463262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99762-C791-4E45-8820-79F78E67A16C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  <p:extLst>
      <p:ext uri="{BB962C8B-B14F-4D97-AF65-F5344CB8AC3E}">
        <p14:creationId xmlns:p14="http://schemas.microsoft.com/office/powerpoint/2010/main" val="167170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175654A-B89A-4DB8-A70F-6FD6898D929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en-SG" altLang="zh-CN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EA15BA6-8B1F-4504-AFA6-DA0786B5780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SG" alt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A3E3F-7878-4A58-8DAA-45EBD0D09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E39D53E8-368A-498D-9C5B-DEC9FAE690A1}" type="datetimeFigureOut">
              <a:rPr lang="en-SG" altLang="zh-CN"/>
              <a:pPr>
                <a:defRPr/>
              </a:pPr>
              <a:t>3/7/2020</a:t>
            </a:fld>
            <a:endParaRPr lang="en-SG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13738-A464-4A39-8F34-CD9E4B999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8302B-2F44-4FCB-9845-E29FF5076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40C211A-C45B-47E9-87EF-9F6553BB4C66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30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292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3907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0772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6093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668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765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104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775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212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62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318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834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322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8936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185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108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8037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799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311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6565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703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828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589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21724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3464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7189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5618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801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8367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2568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4375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8517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37080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2701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17426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7727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43463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7762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3703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226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5989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1711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444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8181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42640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6462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41829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1170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1927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2396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18554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6349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2120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611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7579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8957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13883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90034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0798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3893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94282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5133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47738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48359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89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5206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3359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56447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73949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1844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1848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9003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1828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230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1578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595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5895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87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77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3EF0B5D0F524479F4A65CE4B7FCE4C" ma:contentTypeVersion="12" ma:contentTypeDescription="Create a new document." ma:contentTypeScope="" ma:versionID="091000212451a79bf41ce6f4e90d348c">
  <xsd:schema xmlns:xsd="http://www.w3.org/2001/XMLSchema" xmlns:xs="http://www.w3.org/2001/XMLSchema" xmlns:p="http://schemas.microsoft.com/office/2006/metadata/properties" xmlns:ns3="9af5489c-a085-4326-91eb-83c783094305" xmlns:ns4="8abf8cd2-ef29-4363-9342-d0755b3818d2" targetNamespace="http://schemas.microsoft.com/office/2006/metadata/properties" ma:root="true" ma:fieldsID="e1d3737ce4fb98a567391470043da7ed" ns3:_="" ns4:_="">
    <xsd:import namespace="9af5489c-a085-4326-91eb-83c783094305"/>
    <xsd:import namespace="8abf8cd2-ef29-4363-9342-d0755b3818d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f5489c-a085-4326-91eb-83c78309430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bf8cd2-ef29-4363-9342-d0755b3818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DB5929-F83C-482D-BE30-C40ACBD87D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F23E9-086B-4F27-A895-BCC66FD319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f5489c-a085-4326-91eb-83c783094305"/>
    <ds:schemaRef ds:uri="8abf8cd2-ef29-4363-9342-d0755b3818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18218</TotalTime>
  <Words>80</Words>
  <Application>Microsoft Office PowerPoint</Application>
  <PresentationFormat>On-screen Show (4:3)</PresentationFormat>
  <Paragraphs>80</Paragraphs>
  <Slides>80</Slides>
  <Notes>80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</dc:title>
  <dc:creator>acnuser</dc:creator>
  <cp:lastModifiedBy>Kazuyo Takeda / ACN</cp:lastModifiedBy>
  <cp:revision>1464</cp:revision>
  <dcterms:created xsi:type="dcterms:W3CDTF">2010-11-17T15:15:22Z</dcterms:created>
  <dcterms:modified xsi:type="dcterms:W3CDTF">2020-07-03T08:03:24Z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0x0101008E3EF0B5D0F524479F4A65CE4B7FCE4C</vt:lpwstr>
  </property>
</Properties>
</file>